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93" r:id="rId5"/>
    <p:sldId id="292" r:id="rId6"/>
    <p:sldId id="257" r:id="rId7"/>
    <p:sldId id="258" r:id="rId8"/>
    <p:sldId id="294" r:id="rId9"/>
    <p:sldId id="295" r:id="rId10"/>
    <p:sldId id="319" r:id="rId11"/>
    <p:sldId id="320" r:id="rId12"/>
    <p:sldId id="321" r:id="rId13"/>
    <p:sldId id="322" r:id="rId14"/>
  </p:sldIdLst>
  <p:sldSz cx="12192000" cy="6858000"/>
  <p:notesSz cx="6858000" cy="9144000"/>
  <p:embeddedFontLst>
    <p:embeddedFont>
      <p:font typeface="方正少儿简体" panose="03000509000000000000" pitchFamily="65" charset="-122"/>
      <p:regular r:id="rId18"/>
    </p:embeddedFont>
    <p:embeddedFont>
      <p:font typeface="黑体" panose="02010600030101010101" charset="-122"/>
      <p:regular r:id="rId19"/>
    </p:embeddedFont>
    <p:embeddedFont>
      <p:font typeface="等线" panose="02010600030101010101" charset="0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50" y="60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4CAA2-B7FE-4BD5-BA0C-0D0AEFB581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694F1-8A87-4FD7-9915-84C790307C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/>
              <a:t>https://shop468158171.taobao.com   </a:t>
            </a:r>
            <a:r>
              <a:rPr lang="zh-CN" altLang="en-US" dirty="0"/>
              <a:t>依欣怡忆工作室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/>
              <a:t>https://shop468158171.taobao.com   </a:t>
            </a:r>
            <a:r>
              <a:rPr lang="zh-CN" altLang="en-US" dirty="0"/>
              <a:t>依欣怡忆工作室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/>
              <a:t>https://shop468158171.taobao.com   </a:t>
            </a:r>
            <a:r>
              <a:rPr lang="zh-CN" altLang="en-US" dirty="0"/>
              <a:t>依欣怡忆工作室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/>
              <a:t>https://shop468158171.taobao.com   </a:t>
            </a:r>
            <a:r>
              <a:rPr lang="zh-CN" altLang="en-US" dirty="0"/>
              <a:t>依欣怡忆工作室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/>
              <a:t>https://shop468158171.taobao.com   </a:t>
            </a:r>
            <a:r>
              <a:rPr lang="zh-CN" altLang="en-US" dirty="0"/>
              <a:t>依欣怡忆工作室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/>
              <a:t>https://shop468158171.taobao.com   </a:t>
            </a:r>
            <a:r>
              <a:rPr lang="zh-CN" altLang="en-US" dirty="0"/>
              <a:t>依欣怡忆工作室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/>
              <a:t>https://shop468158171.taobao.com   </a:t>
            </a:r>
            <a:r>
              <a:rPr lang="zh-CN" altLang="en-US" dirty="0"/>
              <a:t>依欣怡忆工作室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/>
              <a:t>https://shop468158171.taobao.com   </a:t>
            </a:r>
            <a:r>
              <a:rPr lang="zh-CN" altLang="en-US" dirty="0"/>
              <a:t>依欣怡忆工作室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更多模板请关注：</a:t>
            </a:r>
            <a:r>
              <a:rPr lang="en-US" altLang="zh-CN" dirty="0"/>
              <a:t>https://shop468158171.taobao.com   </a:t>
            </a:r>
            <a:r>
              <a:rPr lang="zh-CN" altLang="en-US" dirty="0"/>
              <a:t>依欣怡忆工作室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9588"/>
          </a:xfrm>
          <a:prstGeom prst="rect">
            <a:avLst/>
          </a:prstGeom>
          <a:solidFill>
            <a:srgbClr val="96C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79615" y="3279898"/>
            <a:ext cx="12709071" cy="3774046"/>
            <a:chOff x="-179615" y="3279898"/>
            <a:chExt cx="12709071" cy="3774046"/>
          </a:xfrm>
        </p:grpSpPr>
        <p:sp>
          <p:nvSpPr>
            <p:cNvPr id="8" name="矩形 7"/>
            <p:cNvSpPr/>
            <p:nvPr/>
          </p:nvSpPr>
          <p:spPr>
            <a:xfrm>
              <a:off x="26151" y="5796853"/>
              <a:ext cx="12224237" cy="107609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1893"/>
            <p:cNvSpPr/>
            <p:nvPr/>
          </p:nvSpPr>
          <p:spPr bwMode="auto">
            <a:xfrm>
              <a:off x="1588" y="4791167"/>
              <a:ext cx="12188825" cy="2081784"/>
            </a:xfrm>
            <a:custGeom>
              <a:avLst/>
              <a:gdLst>
                <a:gd name="T0" fmla="*/ 106 w 7165"/>
                <a:gd name="T1" fmla="*/ 0 h 1510"/>
                <a:gd name="T2" fmla="*/ 335 w 7165"/>
                <a:gd name="T3" fmla="*/ 104 h 1510"/>
                <a:gd name="T4" fmla="*/ 722 w 7165"/>
                <a:gd name="T5" fmla="*/ 234 h 1510"/>
                <a:gd name="T6" fmla="*/ 898 w 7165"/>
                <a:gd name="T7" fmla="*/ 208 h 1510"/>
                <a:gd name="T8" fmla="*/ 1162 w 7165"/>
                <a:gd name="T9" fmla="*/ 495 h 1510"/>
                <a:gd name="T10" fmla="*/ 1444 w 7165"/>
                <a:gd name="T11" fmla="*/ 338 h 1510"/>
                <a:gd name="T12" fmla="*/ 1708 w 7165"/>
                <a:gd name="T13" fmla="*/ 364 h 1510"/>
                <a:gd name="T14" fmla="*/ 1954 w 7165"/>
                <a:gd name="T15" fmla="*/ 703 h 1510"/>
                <a:gd name="T16" fmla="*/ 2342 w 7165"/>
                <a:gd name="T17" fmla="*/ 442 h 1510"/>
                <a:gd name="T18" fmla="*/ 2658 w 7165"/>
                <a:gd name="T19" fmla="*/ 260 h 1510"/>
                <a:gd name="T20" fmla="*/ 2993 w 7165"/>
                <a:gd name="T21" fmla="*/ 416 h 1510"/>
                <a:gd name="T22" fmla="*/ 3222 w 7165"/>
                <a:gd name="T23" fmla="*/ 260 h 1510"/>
                <a:gd name="T24" fmla="*/ 3521 w 7165"/>
                <a:gd name="T25" fmla="*/ 469 h 1510"/>
                <a:gd name="T26" fmla="*/ 3926 w 7165"/>
                <a:gd name="T27" fmla="*/ 234 h 1510"/>
                <a:gd name="T28" fmla="*/ 4278 w 7165"/>
                <a:gd name="T29" fmla="*/ 495 h 1510"/>
                <a:gd name="T30" fmla="*/ 4507 w 7165"/>
                <a:gd name="T31" fmla="*/ 208 h 1510"/>
                <a:gd name="T32" fmla="*/ 4912 w 7165"/>
                <a:gd name="T33" fmla="*/ 416 h 1510"/>
                <a:gd name="T34" fmla="*/ 5299 w 7165"/>
                <a:gd name="T35" fmla="*/ 520 h 1510"/>
                <a:gd name="T36" fmla="*/ 5616 w 7165"/>
                <a:gd name="T37" fmla="*/ 364 h 1510"/>
                <a:gd name="T38" fmla="*/ 6038 w 7165"/>
                <a:gd name="T39" fmla="*/ 495 h 1510"/>
                <a:gd name="T40" fmla="*/ 6214 w 7165"/>
                <a:gd name="T41" fmla="*/ 520 h 1510"/>
                <a:gd name="T42" fmla="*/ 6549 w 7165"/>
                <a:gd name="T43" fmla="*/ 416 h 1510"/>
                <a:gd name="T44" fmla="*/ 6953 w 7165"/>
                <a:gd name="T45" fmla="*/ 442 h 1510"/>
                <a:gd name="T46" fmla="*/ 7165 w 7165"/>
                <a:gd name="T47" fmla="*/ 312 h 1510"/>
                <a:gd name="T48" fmla="*/ 7059 w 7165"/>
                <a:gd name="T49" fmla="*/ 1405 h 1510"/>
                <a:gd name="T50" fmla="*/ 6901 w 7165"/>
                <a:gd name="T51" fmla="*/ 1119 h 1510"/>
                <a:gd name="T52" fmla="*/ 6531 w 7165"/>
                <a:gd name="T53" fmla="*/ 1093 h 1510"/>
                <a:gd name="T54" fmla="*/ 6109 w 7165"/>
                <a:gd name="T55" fmla="*/ 1015 h 1510"/>
                <a:gd name="T56" fmla="*/ 5827 w 7165"/>
                <a:gd name="T57" fmla="*/ 1197 h 1510"/>
                <a:gd name="T58" fmla="*/ 5528 w 7165"/>
                <a:gd name="T59" fmla="*/ 1327 h 1510"/>
                <a:gd name="T60" fmla="*/ 5105 w 7165"/>
                <a:gd name="T61" fmla="*/ 1145 h 1510"/>
                <a:gd name="T62" fmla="*/ 4912 w 7165"/>
                <a:gd name="T63" fmla="*/ 833 h 1510"/>
                <a:gd name="T64" fmla="*/ 4560 w 7165"/>
                <a:gd name="T65" fmla="*/ 963 h 1510"/>
                <a:gd name="T66" fmla="*/ 4295 w 7165"/>
                <a:gd name="T67" fmla="*/ 1171 h 1510"/>
                <a:gd name="T68" fmla="*/ 3891 w 7165"/>
                <a:gd name="T69" fmla="*/ 963 h 1510"/>
                <a:gd name="T70" fmla="*/ 3556 w 7165"/>
                <a:gd name="T71" fmla="*/ 911 h 1510"/>
                <a:gd name="T72" fmla="*/ 3239 w 7165"/>
                <a:gd name="T73" fmla="*/ 937 h 1510"/>
                <a:gd name="T74" fmla="*/ 3010 w 7165"/>
                <a:gd name="T75" fmla="*/ 989 h 1510"/>
                <a:gd name="T76" fmla="*/ 2694 w 7165"/>
                <a:gd name="T77" fmla="*/ 1093 h 1510"/>
                <a:gd name="T78" fmla="*/ 2412 w 7165"/>
                <a:gd name="T79" fmla="*/ 1119 h 1510"/>
                <a:gd name="T80" fmla="*/ 2130 w 7165"/>
                <a:gd name="T81" fmla="*/ 1171 h 1510"/>
                <a:gd name="T82" fmla="*/ 1884 w 7165"/>
                <a:gd name="T83" fmla="*/ 1301 h 1510"/>
                <a:gd name="T84" fmla="*/ 1620 w 7165"/>
                <a:gd name="T85" fmla="*/ 1301 h 1510"/>
                <a:gd name="T86" fmla="*/ 1338 w 7165"/>
                <a:gd name="T87" fmla="*/ 885 h 1510"/>
                <a:gd name="T88" fmla="*/ 1057 w 7165"/>
                <a:gd name="T89" fmla="*/ 1041 h 1510"/>
                <a:gd name="T90" fmla="*/ 617 w 7165"/>
                <a:gd name="T91" fmla="*/ 1145 h 1510"/>
                <a:gd name="T92" fmla="*/ 247 w 7165"/>
                <a:gd name="T93" fmla="*/ 1067 h 1510"/>
                <a:gd name="T94" fmla="*/ 0 w 7165"/>
                <a:gd name="T95" fmla="*/ 1249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65" h="1510">
                  <a:moveTo>
                    <a:pt x="0" y="104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36" y="234"/>
                    <a:pt x="141" y="130"/>
                  </a:cubicBezTo>
                  <a:cubicBezTo>
                    <a:pt x="247" y="26"/>
                    <a:pt x="265" y="0"/>
                    <a:pt x="335" y="104"/>
                  </a:cubicBezTo>
                  <a:cubicBezTo>
                    <a:pt x="405" y="208"/>
                    <a:pt x="458" y="234"/>
                    <a:pt x="458" y="234"/>
                  </a:cubicBezTo>
                  <a:cubicBezTo>
                    <a:pt x="458" y="234"/>
                    <a:pt x="669" y="130"/>
                    <a:pt x="722" y="234"/>
                  </a:cubicBezTo>
                  <a:cubicBezTo>
                    <a:pt x="775" y="338"/>
                    <a:pt x="881" y="338"/>
                    <a:pt x="881" y="338"/>
                  </a:cubicBezTo>
                  <a:cubicBezTo>
                    <a:pt x="881" y="338"/>
                    <a:pt x="828" y="156"/>
                    <a:pt x="898" y="208"/>
                  </a:cubicBezTo>
                  <a:cubicBezTo>
                    <a:pt x="969" y="260"/>
                    <a:pt x="916" y="390"/>
                    <a:pt x="986" y="390"/>
                  </a:cubicBezTo>
                  <a:cubicBezTo>
                    <a:pt x="1057" y="390"/>
                    <a:pt x="1162" y="495"/>
                    <a:pt x="1162" y="495"/>
                  </a:cubicBezTo>
                  <a:cubicBezTo>
                    <a:pt x="1162" y="495"/>
                    <a:pt x="1215" y="208"/>
                    <a:pt x="1321" y="234"/>
                  </a:cubicBezTo>
                  <a:cubicBezTo>
                    <a:pt x="1426" y="260"/>
                    <a:pt x="1409" y="442"/>
                    <a:pt x="1444" y="338"/>
                  </a:cubicBezTo>
                  <a:cubicBezTo>
                    <a:pt x="1479" y="234"/>
                    <a:pt x="1479" y="104"/>
                    <a:pt x="1567" y="156"/>
                  </a:cubicBezTo>
                  <a:cubicBezTo>
                    <a:pt x="1655" y="208"/>
                    <a:pt x="1638" y="442"/>
                    <a:pt x="1708" y="364"/>
                  </a:cubicBezTo>
                  <a:cubicBezTo>
                    <a:pt x="1778" y="286"/>
                    <a:pt x="1814" y="390"/>
                    <a:pt x="1831" y="495"/>
                  </a:cubicBezTo>
                  <a:cubicBezTo>
                    <a:pt x="1849" y="599"/>
                    <a:pt x="1884" y="755"/>
                    <a:pt x="1954" y="703"/>
                  </a:cubicBezTo>
                  <a:cubicBezTo>
                    <a:pt x="2025" y="651"/>
                    <a:pt x="2236" y="729"/>
                    <a:pt x="2236" y="729"/>
                  </a:cubicBezTo>
                  <a:cubicBezTo>
                    <a:pt x="2236" y="729"/>
                    <a:pt x="2254" y="364"/>
                    <a:pt x="2342" y="442"/>
                  </a:cubicBezTo>
                  <a:cubicBezTo>
                    <a:pt x="2430" y="520"/>
                    <a:pt x="2570" y="469"/>
                    <a:pt x="2570" y="469"/>
                  </a:cubicBezTo>
                  <a:cubicBezTo>
                    <a:pt x="2570" y="469"/>
                    <a:pt x="2588" y="182"/>
                    <a:pt x="2658" y="260"/>
                  </a:cubicBezTo>
                  <a:cubicBezTo>
                    <a:pt x="2729" y="338"/>
                    <a:pt x="2764" y="416"/>
                    <a:pt x="2764" y="416"/>
                  </a:cubicBezTo>
                  <a:cubicBezTo>
                    <a:pt x="2764" y="416"/>
                    <a:pt x="2940" y="442"/>
                    <a:pt x="2993" y="416"/>
                  </a:cubicBezTo>
                  <a:cubicBezTo>
                    <a:pt x="3046" y="390"/>
                    <a:pt x="3134" y="495"/>
                    <a:pt x="3134" y="495"/>
                  </a:cubicBezTo>
                  <a:cubicBezTo>
                    <a:pt x="3134" y="495"/>
                    <a:pt x="3134" y="208"/>
                    <a:pt x="3222" y="260"/>
                  </a:cubicBezTo>
                  <a:cubicBezTo>
                    <a:pt x="3310" y="312"/>
                    <a:pt x="3239" y="469"/>
                    <a:pt x="3327" y="442"/>
                  </a:cubicBezTo>
                  <a:cubicBezTo>
                    <a:pt x="3415" y="416"/>
                    <a:pt x="3468" y="547"/>
                    <a:pt x="3521" y="469"/>
                  </a:cubicBezTo>
                  <a:cubicBezTo>
                    <a:pt x="3574" y="390"/>
                    <a:pt x="3785" y="469"/>
                    <a:pt x="3785" y="469"/>
                  </a:cubicBezTo>
                  <a:cubicBezTo>
                    <a:pt x="3785" y="469"/>
                    <a:pt x="3855" y="182"/>
                    <a:pt x="3926" y="234"/>
                  </a:cubicBezTo>
                  <a:cubicBezTo>
                    <a:pt x="3996" y="286"/>
                    <a:pt x="3979" y="495"/>
                    <a:pt x="4031" y="442"/>
                  </a:cubicBezTo>
                  <a:cubicBezTo>
                    <a:pt x="4084" y="390"/>
                    <a:pt x="4225" y="547"/>
                    <a:pt x="4278" y="495"/>
                  </a:cubicBezTo>
                  <a:cubicBezTo>
                    <a:pt x="4331" y="442"/>
                    <a:pt x="4419" y="416"/>
                    <a:pt x="4419" y="416"/>
                  </a:cubicBezTo>
                  <a:cubicBezTo>
                    <a:pt x="4419" y="416"/>
                    <a:pt x="4436" y="156"/>
                    <a:pt x="4507" y="208"/>
                  </a:cubicBezTo>
                  <a:cubicBezTo>
                    <a:pt x="4577" y="260"/>
                    <a:pt x="4577" y="416"/>
                    <a:pt x="4630" y="364"/>
                  </a:cubicBezTo>
                  <a:cubicBezTo>
                    <a:pt x="4683" y="312"/>
                    <a:pt x="4859" y="442"/>
                    <a:pt x="4912" y="416"/>
                  </a:cubicBezTo>
                  <a:cubicBezTo>
                    <a:pt x="4964" y="390"/>
                    <a:pt x="4964" y="390"/>
                    <a:pt x="5123" y="416"/>
                  </a:cubicBezTo>
                  <a:cubicBezTo>
                    <a:pt x="5281" y="442"/>
                    <a:pt x="5246" y="573"/>
                    <a:pt x="5299" y="520"/>
                  </a:cubicBezTo>
                  <a:cubicBezTo>
                    <a:pt x="5352" y="469"/>
                    <a:pt x="5492" y="495"/>
                    <a:pt x="5492" y="495"/>
                  </a:cubicBezTo>
                  <a:cubicBezTo>
                    <a:pt x="5492" y="495"/>
                    <a:pt x="5528" y="364"/>
                    <a:pt x="5616" y="364"/>
                  </a:cubicBezTo>
                  <a:cubicBezTo>
                    <a:pt x="5704" y="364"/>
                    <a:pt x="5721" y="520"/>
                    <a:pt x="5792" y="495"/>
                  </a:cubicBezTo>
                  <a:cubicBezTo>
                    <a:pt x="5862" y="469"/>
                    <a:pt x="6038" y="495"/>
                    <a:pt x="6038" y="495"/>
                  </a:cubicBezTo>
                  <a:cubicBezTo>
                    <a:pt x="6038" y="338"/>
                    <a:pt x="6038" y="338"/>
                    <a:pt x="6038" y="338"/>
                  </a:cubicBezTo>
                  <a:cubicBezTo>
                    <a:pt x="6038" y="338"/>
                    <a:pt x="6214" y="599"/>
                    <a:pt x="6214" y="520"/>
                  </a:cubicBezTo>
                  <a:cubicBezTo>
                    <a:pt x="6214" y="442"/>
                    <a:pt x="6355" y="625"/>
                    <a:pt x="6390" y="520"/>
                  </a:cubicBezTo>
                  <a:cubicBezTo>
                    <a:pt x="6425" y="416"/>
                    <a:pt x="6478" y="416"/>
                    <a:pt x="6549" y="416"/>
                  </a:cubicBezTo>
                  <a:cubicBezTo>
                    <a:pt x="6619" y="416"/>
                    <a:pt x="6672" y="573"/>
                    <a:pt x="6725" y="520"/>
                  </a:cubicBezTo>
                  <a:cubicBezTo>
                    <a:pt x="6777" y="469"/>
                    <a:pt x="6918" y="520"/>
                    <a:pt x="6953" y="442"/>
                  </a:cubicBezTo>
                  <a:cubicBezTo>
                    <a:pt x="6989" y="364"/>
                    <a:pt x="7094" y="520"/>
                    <a:pt x="7094" y="520"/>
                  </a:cubicBezTo>
                  <a:cubicBezTo>
                    <a:pt x="7165" y="312"/>
                    <a:pt x="7165" y="312"/>
                    <a:pt x="7165" y="312"/>
                  </a:cubicBezTo>
                  <a:cubicBezTo>
                    <a:pt x="7165" y="1301"/>
                    <a:pt x="7165" y="1301"/>
                    <a:pt x="7165" y="1301"/>
                  </a:cubicBezTo>
                  <a:cubicBezTo>
                    <a:pt x="7165" y="1301"/>
                    <a:pt x="7112" y="1431"/>
                    <a:pt x="7059" y="1405"/>
                  </a:cubicBezTo>
                  <a:cubicBezTo>
                    <a:pt x="7006" y="1379"/>
                    <a:pt x="6953" y="1327"/>
                    <a:pt x="6953" y="1327"/>
                  </a:cubicBezTo>
                  <a:cubicBezTo>
                    <a:pt x="6901" y="1119"/>
                    <a:pt x="6901" y="1119"/>
                    <a:pt x="6901" y="1119"/>
                  </a:cubicBezTo>
                  <a:cubicBezTo>
                    <a:pt x="6760" y="1119"/>
                    <a:pt x="6760" y="1119"/>
                    <a:pt x="6760" y="1119"/>
                  </a:cubicBezTo>
                  <a:cubicBezTo>
                    <a:pt x="6531" y="1093"/>
                    <a:pt x="6531" y="1093"/>
                    <a:pt x="6531" y="1093"/>
                  </a:cubicBezTo>
                  <a:cubicBezTo>
                    <a:pt x="6531" y="1093"/>
                    <a:pt x="6408" y="1249"/>
                    <a:pt x="6390" y="1171"/>
                  </a:cubicBezTo>
                  <a:cubicBezTo>
                    <a:pt x="6373" y="1093"/>
                    <a:pt x="6197" y="1015"/>
                    <a:pt x="6109" y="1015"/>
                  </a:cubicBezTo>
                  <a:cubicBezTo>
                    <a:pt x="6021" y="1015"/>
                    <a:pt x="5950" y="989"/>
                    <a:pt x="5950" y="1093"/>
                  </a:cubicBezTo>
                  <a:cubicBezTo>
                    <a:pt x="5950" y="1197"/>
                    <a:pt x="5792" y="1067"/>
                    <a:pt x="5827" y="1197"/>
                  </a:cubicBezTo>
                  <a:cubicBezTo>
                    <a:pt x="5862" y="1327"/>
                    <a:pt x="5792" y="1405"/>
                    <a:pt x="5721" y="1379"/>
                  </a:cubicBezTo>
                  <a:cubicBezTo>
                    <a:pt x="5651" y="1354"/>
                    <a:pt x="5528" y="1327"/>
                    <a:pt x="5528" y="1327"/>
                  </a:cubicBezTo>
                  <a:cubicBezTo>
                    <a:pt x="5528" y="1327"/>
                    <a:pt x="5545" y="1223"/>
                    <a:pt x="5422" y="1249"/>
                  </a:cubicBezTo>
                  <a:cubicBezTo>
                    <a:pt x="5299" y="1275"/>
                    <a:pt x="5123" y="1249"/>
                    <a:pt x="5105" y="1145"/>
                  </a:cubicBezTo>
                  <a:cubicBezTo>
                    <a:pt x="5088" y="1041"/>
                    <a:pt x="5000" y="1041"/>
                    <a:pt x="5000" y="963"/>
                  </a:cubicBezTo>
                  <a:cubicBezTo>
                    <a:pt x="5000" y="885"/>
                    <a:pt x="5035" y="781"/>
                    <a:pt x="4912" y="833"/>
                  </a:cubicBezTo>
                  <a:cubicBezTo>
                    <a:pt x="4788" y="885"/>
                    <a:pt x="4665" y="833"/>
                    <a:pt x="4665" y="911"/>
                  </a:cubicBezTo>
                  <a:cubicBezTo>
                    <a:pt x="4665" y="989"/>
                    <a:pt x="4560" y="885"/>
                    <a:pt x="4560" y="963"/>
                  </a:cubicBezTo>
                  <a:cubicBezTo>
                    <a:pt x="4560" y="1041"/>
                    <a:pt x="4419" y="1015"/>
                    <a:pt x="4454" y="1067"/>
                  </a:cubicBezTo>
                  <a:cubicBezTo>
                    <a:pt x="4489" y="1119"/>
                    <a:pt x="4348" y="1275"/>
                    <a:pt x="4295" y="1171"/>
                  </a:cubicBezTo>
                  <a:cubicBezTo>
                    <a:pt x="4243" y="1067"/>
                    <a:pt x="4172" y="1015"/>
                    <a:pt x="4084" y="1015"/>
                  </a:cubicBezTo>
                  <a:cubicBezTo>
                    <a:pt x="3996" y="1015"/>
                    <a:pt x="3943" y="833"/>
                    <a:pt x="3891" y="963"/>
                  </a:cubicBezTo>
                  <a:cubicBezTo>
                    <a:pt x="3838" y="1093"/>
                    <a:pt x="3715" y="1119"/>
                    <a:pt x="3679" y="1015"/>
                  </a:cubicBezTo>
                  <a:cubicBezTo>
                    <a:pt x="3644" y="911"/>
                    <a:pt x="3662" y="911"/>
                    <a:pt x="3556" y="911"/>
                  </a:cubicBezTo>
                  <a:cubicBezTo>
                    <a:pt x="3451" y="911"/>
                    <a:pt x="3503" y="703"/>
                    <a:pt x="3398" y="781"/>
                  </a:cubicBezTo>
                  <a:cubicBezTo>
                    <a:pt x="3292" y="859"/>
                    <a:pt x="3222" y="807"/>
                    <a:pt x="3239" y="937"/>
                  </a:cubicBezTo>
                  <a:cubicBezTo>
                    <a:pt x="3257" y="1067"/>
                    <a:pt x="3239" y="1197"/>
                    <a:pt x="3187" y="1145"/>
                  </a:cubicBezTo>
                  <a:cubicBezTo>
                    <a:pt x="3134" y="1093"/>
                    <a:pt x="3081" y="963"/>
                    <a:pt x="3010" y="989"/>
                  </a:cubicBezTo>
                  <a:cubicBezTo>
                    <a:pt x="2940" y="1015"/>
                    <a:pt x="2852" y="885"/>
                    <a:pt x="2817" y="963"/>
                  </a:cubicBezTo>
                  <a:cubicBezTo>
                    <a:pt x="2782" y="1041"/>
                    <a:pt x="2782" y="1093"/>
                    <a:pt x="2694" y="1093"/>
                  </a:cubicBezTo>
                  <a:cubicBezTo>
                    <a:pt x="2606" y="1093"/>
                    <a:pt x="2482" y="989"/>
                    <a:pt x="2482" y="989"/>
                  </a:cubicBezTo>
                  <a:cubicBezTo>
                    <a:pt x="2482" y="989"/>
                    <a:pt x="2412" y="989"/>
                    <a:pt x="2412" y="1119"/>
                  </a:cubicBezTo>
                  <a:cubicBezTo>
                    <a:pt x="2412" y="1249"/>
                    <a:pt x="2377" y="1405"/>
                    <a:pt x="2306" y="1327"/>
                  </a:cubicBezTo>
                  <a:cubicBezTo>
                    <a:pt x="2236" y="1249"/>
                    <a:pt x="2130" y="1171"/>
                    <a:pt x="2130" y="1171"/>
                  </a:cubicBezTo>
                  <a:cubicBezTo>
                    <a:pt x="2130" y="1171"/>
                    <a:pt x="2130" y="1405"/>
                    <a:pt x="2078" y="1354"/>
                  </a:cubicBezTo>
                  <a:cubicBezTo>
                    <a:pt x="2025" y="1301"/>
                    <a:pt x="1937" y="1249"/>
                    <a:pt x="1884" y="1301"/>
                  </a:cubicBezTo>
                  <a:cubicBezTo>
                    <a:pt x="1831" y="1354"/>
                    <a:pt x="1743" y="1354"/>
                    <a:pt x="1743" y="1354"/>
                  </a:cubicBezTo>
                  <a:cubicBezTo>
                    <a:pt x="1620" y="1301"/>
                    <a:pt x="1620" y="1301"/>
                    <a:pt x="1620" y="1301"/>
                  </a:cubicBezTo>
                  <a:cubicBezTo>
                    <a:pt x="1620" y="1301"/>
                    <a:pt x="1409" y="1510"/>
                    <a:pt x="1426" y="1197"/>
                  </a:cubicBezTo>
                  <a:cubicBezTo>
                    <a:pt x="1444" y="885"/>
                    <a:pt x="1391" y="885"/>
                    <a:pt x="1338" y="885"/>
                  </a:cubicBezTo>
                  <a:cubicBezTo>
                    <a:pt x="1285" y="885"/>
                    <a:pt x="1197" y="989"/>
                    <a:pt x="1197" y="989"/>
                  </a:cubicBezTo>
                  <a:cubicBezTo>
                    <a:pt x="1197" y="989"/>
                    <a:pt x="1180" y="1067"/>
                    <a:pt x="1057" y="1041"/>
                  </a:cubicBezTo>
                  <a:cubicBezTo>
                    <a:pt x="933" y="1015"/>
                    <a:pt x="898" y="937"/>
                    <a:pt x="810" y="1041"/>
                  </a:cubicBezTo>
                  <a:cubicBezTo>
                    <a:pt x="722" y="1145"/>
                    <a:pt x="617" y="1145"/>
                    <a:pt x="617" y="1145"/>
                  </a:cubicBezTo>
                  <a:cubicBezTo>
                    <a:pt x="617" y="1145"/>
                    <a:pt x="529" y="1197"/>
                    <a:pt x="441" y="1119"/>
                  </a:cubicBezTo>
                  <a:cubicBezTo>
                    <a:pt x="353" y="1041"/>
                    <a:pt x="300" y="989"/>
                    <a:pt x="247" y="1067"/>
                  </a:cubicBezTo>
                  <a:cubicBezTo>
                    <a:pt x="194" y="1145"/>
                    <a:pt x="212" y="1249"/>
                    <a:pt x="159" y="1249"/>
                  </a:cubicBezTo>
                  <a:cubicBezTo>
                    <a:pt x="106" y="1249"/>
                    <a:pt x="0" y="1249"/>
                    <a:pt x="0" y="1249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-179615" y="5012410"/>
              <a:ext cx="6613071" cy="2041534"/>
              <a:chOff x="-76200" y="1552576"/>
              <a:chExt cx="12336463" cy="3808413"/>
            </a:xfrm>
          </p:grpSpPr>
          <p:grpSp>
            <p:nvGrpSpPr>
              <p:cNvPr id="1891" name="Group 209"/>
              <p:cNvGrpSpPr/>
              <p:nvPr/>
            </p:nvGrpSpPr>
            <p:grpSpPr bwMode="auto">
              <a:xfrm>
                <a:off x="-76200" y="1628776"/>
                <a:ext cx="12336463" cy="3732213"/>
                <a:chOff x="-48" y="1026"/>
                <a:chExt cx="7771" cy="2351"/>
              </a:xfrm>
            </p:grpSpPr>
            <p:sp>
              <p:nvSpPr>
                <p:cNvPr id="2564" name="Freeform 9"/>
                <p:cNvSpPr/>
                <p:nvPr/>
              </p:nvSpPr>
              <p:spPr bwMode="auto">
                <a:xfrm>
                  <a:off x="6373" y="1920"/>
                  <a:ext cx="404" cy="515"/>
                </a:xfrm>
                <a:custGeom>
                  <a:avLst/>
                  <a:gdLst>
                    <a:gd name="T0" fmla="*/ 88 w 369"/>
                    <a:gd name="T1" fmla="*/ 157 h 469"/>
                    <a:gd name="T2" fmla="*/ 141 w 369"/>
                    <a:gd name="T3" fmla="*/ 26 h 469"/>
                    <a:gd name="T4" fmla="*/ 229 w 369"/>
                    <a:gd name="T5" fmla="*/ 78 h 469"/>
                    <a:gd name="T6" fmla="*/ 369 w 369"/>
                    <a:gd name="T7" fmla="*/ 130 h 469"/>
                    <a:gd name="T8" fmla="*/ 281 w 369"/>
                    <a:gd name="T9" fmla="*/ 235 h 469"/>
                    <a:gd name="T10" fmla="*/ 141 w 369"/>
                    <a:gd name="T11" fmla="*/ 287 h 469"/>
                    <a:gd name="T12" fmla="*/ 229 w 369"/>
                    <a:gd name="T13" fmla="*/ 469 h 469"/>
                    <a:gd name="T14" fmla="*/ 88 w 369"/>
                    <a:gd name="T15" fmla="*/ 339 h 469"/>
                    <a:gd name="T16" fmla="*/ 88 w 369"/>
                    <a:gd name="T17" fmla="*/ 157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9" h="469">
                      <a:moveTo>
                        <a:pt x="88" y="157"/>
                      </a:moveTo>
                      <a:cubicBezTo>
                        <a:pt x="88" y="157"/>
                        <a:pt x="70" y="52"/>
                        <a:pt x="141" y="26"/>
                      </a:cubicBezTo>
                      <a:cubicBezTo>
                        <a:pt x="211" y="0"/>
                        <a:pt x="176" y="104"/>
                        <a:pt x="229" y="78"/>
                      </a:cubicBezTo>
                      <a:cubicBezTo>
                        <a:pt x="281" y="52"/>
                        <a:pt x="369" y="130"/>
                        <a:pt x="369" y="130"/>
                      </a:cubicBezTo>
                      <a:cubicBezTo>
                        <a:pt x="369" y="130"/>
                        <a:pt x="369" y="208"/>
                        <a:pt x="281" y="235"/>
                      </a:cubicBezTo>
                      <a:cubicBezTo>
                        <a:pt x="193" y="261"/>
                        <a:pt x="88" y="261"/>
                        <a:pt x="141" y="287"/>
                      </a:cubicBezTo>
                      <a:cubicBezTo>
                        <a:pt x="193" y="313"/>
                        <a:pt x="281" y="469"/>
                        <a:pt x="229" y="469"/>
                      </a:cubicBezTo>
                      <a:cubicBezTo>
                        <a:pt x="176" y="469"/>
                        <a:pt x="176" y="391"/>
                        <a:pt x="88" y="339"/>
                      </a:cubicBezTo>
                      <a:cubicBezTo>
                        <a:pt x="0" y="287"/>
                        <a:pt x="17" y="208"/>
                        <a:pt x="88" y="157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5" name="Freeform 10"/>
                <p:cNvSpPr/>
                <p:nvPr/>
              </p:nvSpPr>
              <p:spPr bwMode="auto">
                <a:xfrm>
                  <a:off x="6835" y="2034"/>
                  <a:ext cx="560" cy="429"/>
                </a:xfrm>
                <a:custGeom>
                  <a:avLst/>
                  <a:gdLst>
                    <a:gd name="T0" fmla="*/ 159 w 511"/>
                    <a:gd name="T1" fmla="*/ 53 h 391"/>
                    <a:gd name="T2" fmla="*/ 71 w 511"/>
                    <a:gd name="T3" fmla="*/ 183 h 391"/>
                    <a:gd name="T4" fmla="*/ 106 w 511"/>
                    <a:gd name="T5" fmla="*/ 339 h 391"/>
                    <a:gd name="T6" fmla="*/ 264 w 511"/>
                    <a:gd name="T7" fmla="*/ 209 h 391"/>
                    <a:gd name="T8" fmla="*/ 405 w 511"/>
                    <a:gd name="T9" fmla="*/ 261 h 391"/>
                    <a:gd name="T10" fmla="*/ 370 w 511"/>
                    <a:gd name="T11" fmla="*/ 26 h 391"/>
                    <a:gd name="T12" fmla="*/ 159 w 511"/>
                    <a:gd name="T13" fmla="*/ 53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1" h="391">
                      <a:moveTo>
                        <a:pt x="159" y="53"/>
                      </a:moveTo>
                      <a:cubicBezTo>
                        <a:pt x="159" y="53"/>
                        <a:pt x="0" y="131"/>
                        <a:pt x="71" y="183"/>
                      </a:cubicBezTo>
                      <a:cubicBezTo>
                        <a:pt x="141" y="235"/>
                        <a:pt x="0" y="391"/>
                        <a:pt x="106" y="339"/>
                      </a:cubicBezTo>
                      <a:cubicBezTo>
                        <a:pt x="212" y="287"/>
                        <a:pt x="194" y="209"/>
                        <a:pt x="264" y="209"/>
                      </a:cubicBezTo>
                      <a:cubicBezTo>
                        <a:pt x="335" y="209"/>
                        <a:pt x="405" y="365"/>
                        <a:pt x="405" y="261"/>
                      </a:cubicBezTo>
                      <a:cubicBezTo>
                        <a:pt x="405" y="157"/>
                        <a:pt x="511" y="0"/>
                        <a:pt x="370" y="26"/>
                      </a:cubicBezTo>
                      <a:cubicBezTo>
                        <a:pt x="229" y="53"/>
                        <a:pt x="159" y="53"/>
                        <a:pt x="159" y="5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6" name="Freeform 11"/>
                <p:cNvSpPr/>
                <p:nvPr/>
              </p:nvSpPr>
              <p:spPr bwMode="auto">
                <a:xfrm>
                  <a:off x="6817" y="2520"/>
                  <a:ext cx="366" cy="343"/>
                </a:xfrm>
                <a:custGeom>
                  <a:avLst/>
                  <a:gdLst>
                    <a:gd name="T0" fmla="*/ 105 w 334"/>
                    <a:gd name="T1" fmla="*/ 52 h 312"/>
                    <a:gd name="T2" fmla="*/ 53 w 334"/>
                    <a:gd name="T3" fmla="*/ 156 h 312"/>
                    <a:gd name="T4" fmla="*/ 158 w 334"/>
                    <a:gd name="T5" fmla="*/ 260 h 312"/>
                    <a:gd name="T6" fmla="*/ 264 w 334"/>
                    <a:gd name="T7" fmla="*/ 156 h 312"/>
                    <a:gd name="T8" fmla="*/ 105 w 334"/>
                    <a:gd name="T9" fmla="*/ 5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312">
                      <a:moveTo>
                        <a:pt x="105" y="52"/>
                      </a:moveTo>
                      <a:cubicBezTo>
                        <a:pt x="105" y="52"/>
                        <a:pt x="0" y="156"/>
                        <a:pt x="53" y="156"/>
                      </a:cubicBezTo>
                      <a:cubicBezTo>
                        <a:pt x="105" y="156"/>
                        <a:pt x="105" y="312"/>
                        <a:pt x="158" y="260"/>
                      </a:cubicBezTo>
                      <a:cubicBezTo>
                        <a:pt x="211" y="208"/>
                        <a:pt x="334" y="260"/>
                        <a:pt x="264" y="156"/>
                      </a:cubicBezTo>
                      <a:cubicBezTo>
                        <a:pt x="193" y="52"/>
                        <a:pt x="176" y="0"/>
                        <a:pt x="105" y="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7" name="Freeform 12"/>
                <p:cNvSpPr/>
                <p:nvPr/>
              </p:nvSpPr>
              <p:spPr bwMode="auto">
                <a:xfrm>
                  <a:off x="6546" y="2948"/>
                  <a:ext cx="348" cy="201"/>
                </a:xfrm>
                <a:custGeom>
                  <a:avLst/>
                  <a:gdLst>
                    <a:gd name="T0" fmla="*/ 194 w 317"/>
                    <a:gd name="T1" fmla="*/ 52 h 183"/>
                    <a:gd name="T2" fmla="*/ 53 w 317"/>
                    <a:gd name="T3" fmla="*/ 78 h 183"/>
                    <a:gd name="T4" fmla="*/ 88 w 317"/>
                    <a:gd name="T5" fmla="*/ 156 h 183"/>
                    <a:gd name="T6" fmla="*/ 229 w 317"/>
                    <a:gd name="T7" fmla="*/ 130 h 183"/>
                    <a:gd name="T8" fmla="*/ 194 w 317"/>
                    <a:gd name="T9" fmla="*/ 5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183">
                      <a:moveTo>
                        <a:pt x="194" y="52"/>
                      </a:moveTo>
                      <a:cubicBezTo>
                        <a:pt x="194" y="52"/>
                        <a:pt x="18" y="0"/>
                        <a:pt x="53" y="78"/>
                      </a:cubicBezTo>
                      <a:cubicBezTo>
                        <a:pt x="88" y="156"/>
                        <a:pt x="0" y="130"/>
                        <a:pt x="88" y="156"/>
                      </a:cubicBezTo>
                      <a:cubicBezTo>
                        <a:pt x="176" y="183"/>
                        <a:pt x="159" y="156"/>
                        <a:pt x="229" y="130"/>
                      </a:cubicBezTo>
                      <a:cubicBezTo>
                        <a:pt x="300" y="104"/>
                        <a:pt x="317" y="26"/>
                        <a:pt x="194" y="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8" name="Freeform 13"/>
                <p:cNvSpPr/>
                <p:nvPr/>
              </p:nvSpPr>
              <p:spPr bwMode="auto">
                <a:xfrm>
                  <a:off x="6006" y="2349"/>
                  <a:ext cx="444" cy="285"/>
                </a:xfrm>
                <a:custGeom>
                  <a:avLst/>
                  <a:gdLst>
                    <a:gd name="T0" fmla="*/ 71 w 405"/>
                    <a:gd name="T1" fmla="*/ 130 h 260"/>
                    <a:gd name="T2" fmla="*/ 124 w 405"/>
                    <a:gd name="T3" fmla="*/ 0 h 260"/>
                    <a:gd name="T4" fmla="*/ 247 w 405"/>
                    <a:gd name="T5" fmla="*/ 52 h 260"/>
                    <a:gd name="T6" fmla="*/ 317 w 405"/>
                    <a:gd name="T7" fmla="*/ 182 h 260"/>
                    <a:gd name="T8" fmla="*/ 176 w 405"/>
                    <a:gd name="T9" fmla="*/ 260 h 260"/>
                    <a:gd name="T10" fmla="*/ 71 w 405"/>
                    <a:gd name="T11" fmla="*/ 13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5" h="260">
                      <a:moveTo>
                        <a:pt x="71" y="130"/>
                      </a:move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0"/>
                        <a:pt x="141" y="52"/>
                        <a:pt x="247" y="52"/>
                      </a:cubicBezTo>
                      <a:cubicBezTo>
                        <a:pt x="352" y="52"/>
                        <a:pt x="405" y="156"/>
                        <a:pt x="317" y="182"/>
                      </a:cubicBezTo>
                      <a:cubicBezTo>
                        <a:pt x="229" y="208"/>
                        <a:pt x="229" y="260"/>
                        <a:pt x="176" y="260"/>
                      </a:cubicBezTo>
                      <a:cubicBezTo>
                        <a:pt x="124" y="260"/>
                        <a:pt x="0" y="156"/>
                        <a:pt x="71" y="13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9" name="Freeform 14"/>
                <p:cNvSpPr/>
                <p:nvPr/>
              </p:nvSpPr>
              <p:spPr bwMode="auto">
                <a:xfrm>
                  <a:off x="5274" y="2349"/>
                  <a:ext cx="366" cy="371"/>
                </a:xfrm>
                <a:custGeom>
                  <a:avLst/>
                  <a:gdLst>
                    <a:gd name="T0" fmla="*/ 158 w 334"/>
                    <a:gd name="T1" fmla="*/ 26 h 338"/>
                    <a:gd name="T2" fmla="*/ 281 w 334"/>
                    <a:gd name="T3" fmla="*/ 104 h 338"/>
                    <a:gd name="T4" fmla="*/ 264 w 334"/>
                    <a:gd name="T5" fmla="*/ 312 h 338"/>
                    <a:gd name="T6" fmla="*/ 88 w 334"/>
                    <a:gd name="T7" fmla="*/ 260 h 338"/>
                    <a:gd name="T8" fmla="*/ 158 w 334"/>
                    <a:gd name="T9" fmla="*/ 26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338">
                      <a:moveTo>
                        <a:pt x="158" y="26"/>
                      </a:moveTo>
                      <a:cubicBezTo>
                        <a:pt x="158" y="26"/>
                        <a:pt x="334" y="0"/>
                        <a:pt x="281" y="104"/>
                      </a:cubicBezTo>
                      <a:cubicBezTo>
                        <a:pt x="228" y="208"/>
                        <a:pt x="334" y="312"/>
                        <a:pt x="264" y="312"/>
                      </a:cubicBezTo>
                      <a:cubicBezTo>
                        <a:pt x="193" y="312"/>
                        <a:pt x="158" y="338"/>
                        <a:pt x="88" y="260"/>
                      </a:cubicBezTo>
                      <a:cubicBezTo>
                        <a:pt x="17" y="182"/>
                        <a:pt x="0" y="78"/>
                        <a:pt x="158" y="2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0" name="Freeform 15"/>
                <p:cNvSpPr/>
                <p:nvPr/>
              </p:nvSpPr>
              <p:spPr bwMode="auto">
                <a:xfrm>
                  <a:off x="5428" y="2691"/>
                  <a:ext cx="270" cy="428"/>
                </a:xfrm>
                <a:custGeom>
                  <a:avLst/>
                  <a:gdLst>
                    <a:gd name="T0" fmla="*/ 141 w 247"/>
                    <a:gd name="T1" fmla="*/ 104 h 390"/>
                    <a:gd name="T2" fmla="*/ 36 w 247"/>
                    <a:gd name="T3" fmla="*/ 156 h 390"/>
                    <a:gd name="T4" fmla="*/ 176 w 247"/>
                    <a:gd name="T5" fmla="*/ 286 h 390"/>
                    <a:gd name="T6" fmla="*/ 141 w 247"/>
                    <a:gd name="T7" fmla="*/ 10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7" h="390">
                      <a:moveTo>
                        <a:pt x="141" y="104"/>
                      </a:moveTo>
                      <a:cubicBezTo>
                        <a:pt x="141" y="104"/>
                        <a:pt x="0" y="0"/>
                        <a:pt x="36" y="156"/>
                      </a:cubicBezTo>
                      <a:cubicBezTo>
                        <a:pt x="71" y="312"/>
                        <a:pt x="106" y="390"/>
                        <a:pt x="176" y="286"/>
                      </a:cubicBezTo>
                      <a:cubicBezTo>
                        <a:pt x="247" y="182"/>
                        <a:pt x="229" y="78"/>
                        <a:pt x="141" y="10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1" name="Freeform 16"/>
                <p:cNvSpPr/>
                <p:nvPr/>
              </p:nvSpPr>
              <p:spPr bwMode="auto">
                <a:xfrm>
                  <a:off x="4458" y="2120"/>
                  <a:ext cx="450" cy="258"/>
                </a:xfrm>
                <a:custGeom>
                  <a:avLst/>
                  <a:gdLst>
                    <a:gd name="T0" fmla="*/ 304 w 410"/>
                    <a:gd name="T1" fmla="*/ 26 h 235"/>
                    <a:gd name="T2" fmla="*/ 322 w 410"/>
                    <a:gd name="T3" fmla="*/ 209 h 235"/>
                    <a:gd name="T4" fmla="*/ 111 w 410"/>
                    <a:gd name="T5" fmla="*/ 183 h 235"/>
                    <a:gd name="T6" fmla="*/ 31 w 410"/>
                    <a:gd name="T7" fmla="*/ 173 h 235"/>
                    <a:gd name="T8" fmla="*/ 40 w 410"/>
                    <a:gd name="T9" fmla="*/ 131 h 235"/>
                    <a:gd name="T10" fmla="*/ 304 w 410"/>
                    <a:gd name="T11" fmla="*/ 26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0" h="235">
                      <a:moveTo>
                        <a:pt x="304" y="26"/>
                      </a:moveTo>
                      <a:cubicBezTo>
                        <a:pt x="304" y="26"/>
                        <a:pt x="410" y="183"/>
                        <a:pt x="322" y="209"/>
                      </a:cubicBezTo>
                      <a:cubicBezTo>
                        <a:pt x="234" y="235"/>
                        <a:pt x="181" y="235"/>
                        <a:pt x="111" y="183"/>
                      </a:cubicBezTo>
                      <a:cubicBezTo>
                        <a:pt x="81" y="160"/>
                        <a:pt x="50" y="167"/>
                        <a:pt x="31" y="173"/>
                      </a:cubicBezTo>
                      <a:cubicBezTo>
                        <a:pt x="6" y="182"/>
                        <a:pt x="0" y="190"/>
                        <a:pt x="40" y="131"/>
                      </a:cubicBezTo>
                      <a:cubicBezTo>
                        <a:pt x="111" y="26"/>
                        <a:pt x="181" y="0"/>
                        <a:pt x="304" y="2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2" name="Freeform 17"/>
                <p:cNvSpPr/>
                <p:nvPr/>
              </p:nvSpPr>
              <p:spPr bwMode="auto">
                <a:xfrm>
                  <a:off x="4560" y="2492"/>
                  <a:ext cx="231" cy="285"/>
                </a:xfrm>
                <a:custGeom>
                  <a:avLst/>
                  <a:gdLst>
                    <a:gd name="T0" fmla="*/ 88 w 211"/>
                    <a:gd name="T1" fmla="*/ 0 h 260"/>
                    <a:gd name="T2" fmla="*/ 106 w 211"/>
                    <a:gd name="T3" fmla="*/ 104 h 260"/>
                    <a:gd name="T4" fmla="*/ 0 w 211"/>
                    <a:gd name="T5" fmla="*/ 130 h 260"/>
                    <a:gd name="T6" fmla="*/ 88 w 211"/>
                    <a:gd name="T7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1" h="260">
                      <a:moveTo>
                        <a:pt x="88" y="0"/>
                      </a:moveTo>
                      <a:cubicBezTo>
                        <a:pt x="88" y="0"/>
                        <a:pt x="211" y="78"/>
                        <a:pt x="106" y="104"/>
                      </a:cubicBezTo>
                      <a:cubicBezTo>
                        <a:pt x="0" y="130"/>
                        <a:pt x="0" y="260"/>
                        <a:pt x="0" y="130"/>
                      </a:cubicBezTo>
                      <a:cubicBezTo>
                        <a:pt x="0" y="0"/>
                        <a:pt x="0" y="0"/>
                        <a:pt x="88" y="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3" name="Freeform 18"/>
                <p:cNvSpPr/>
                <p:nvPr/>
              </p:nvSpPr>
              <p:spPr bwMode="auto">
                <a:xfrm>
                  <a:off x="4715" y="1920"/>
                  <a:ext cx="463" cy="200"/>
                </a:xfrm>
                <a:custGeom>
                  <a:avLst/>
                  <a:gdLst>
                    <a:gd name="T0" fmla="*/ 106 w 423"/>
                    <a:gd name="T1" fmla="*/ 78 h 182"/>
                    <a:gd name="T2" fmla="*/ 246 w 423"/>
                    <a:gd name="T3" fmla="*/ 26 h 182"/>
                    <a:gd name="T4" fmla="*/ 299 w 423"/>
                    <a:gd name="T5" fmla="*/ 130 h 182"/>
                    <a:gd name="T6" fmla="*/ 106 w 423"/>
                    <a:gd name="T7" fmla="*/ 7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3" h="182">
                      <a:moveTo>
                        <a:pt x="106" y="78"/>
                      </a:moveTo>
                      <a:cubicBezTo>
                        <a:pt x="106" y="78"/>
                        <a:pt x="211" y="52"/>
                        <a:pt x="246" y="26"/>
                      </a:cubicBezTo>
                      <a:cubicBezTo>
                        <a:pt x="282" y="0"/>
                        <a:pt x="423" y="104"/>
                        <a:pt x="299" y="130"/>
                      </a:cubicBezTo>
                      <a:cubicBezTo>
                        <a:pt x="176" y="157"/>
                        <a:pt x="0" y="182"/>
                        <a:pt x="106" y="7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4" name="Freeform 19"/>
                <p:cNvSpPr/>
                <p:nvPr/>
              </p:nvSpPr>
              <p:spPr bwMode="auto">
                <a:xfrm>
                  <a:off x="7376" y="2120"/>
                  <a:ext cx="347" cy="400"/>
                </a:xfrm>
                <a:custGeom>
                  <a:avLst/>
                  <a:gdLst>
                    <a:gd name="T0" fmla="*/ 247 w 317"/>
                    <a:gd name="T1" fmla="*/ 26 h 365"/>
                    <a:gd name="T2" fmla="*/ 106 w 317"/>
                    <a:gd name="T3" fmla="*/ 105 h 365"/>
                    <a:gd name="T4" fmla="*/ 88 w 317"/>
                    <a:gd name="T5" fmla="*/ 287 h 365"/>
                    <a:gd name="T6" fmla="*/ 247 w 317"/>
                    <a:gd name="T7" fmla="*/ 183 h 365"/>
                    <a:gd name="T8" fmla="*/ 247 w 317"/>
                    <a:gd name="T9" fmla="*/ 26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365">
                      <a:moveTo>
                        <a:pt x="247" y="26"/>
                      </a:moveTo>
                      <a:cubicBezTo>
                        <a:pt x="247" y="26"/>
                        <a:pt x="176" y="79"/>
                        <a:pt x="106" y="105"/>
                      </a:cubicBezTo>
                      <a:cubicBezTo>
                        <a:pt x="35" y="131"/>
                        <a:pt x="0" y="365"/>
                        <a:pt x="88" y="287"/>
                      </a:cubicBezTo>
                      <a:cubicBezTo>
                        <a:pt x="176" y="209"/>
                        <a:pt x="247" y="183"/>
                        <a:pt x="247" y="183"/>
                      </a:cubicBezTo>
                      <a:cubicBezTo>
                        <a:pt x="247" y="183"/>
                        <a:pt x="317" y="0"/>
                        <a:pt x="247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5" name="Freeform 20"/>
                <p:cNvSpPr/>
                <p:nvPr/>
              </p:nvSpPr>
              <p:spPr bwMode="auto">
                <a:xfrm>
                  <a:off x="7028" y="2406"/>
                  <a:ext cx="367" cy="171"/>
                </a:xfrm>
                <a:custGeom>
                  <a:avLst/>
                  <a:gdLst>
                    <a:gd name="T0" fmla="*/ 247 w 335"/>
                    <a:gd name="T1" fmla="*/ 26 h 156"/>
                    <a:gd name="T2" fmla="*/ 106 w 335"/>
                    <a:gd name="T3" fmla="*/ 78 h 156"/>
                    <a:gd name="T4" fmla="*/ 264 w 335"/>
                    <a:gd name="T5" fmla="*/ 130 h 156"/>
                    <a:gd name="T6" fmla="*/ 247 w 335"/>
                    <a:gd name="T7" fmla="*/ 2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5" h="156">
                      <a:moveTo>
                        <a:pt x="247" y="26"/>
                      </a:moveTo>
                      <a:cubicBezTo>
                        <a:pt x="247" y="26"/>
                        <a:pt x="0" y="26"/>
                        <a:pt x="106" y="78"/>
                      </a:cubicBezTo>
                      <a:cubicBezTo>
                        <a:pt x="212" y="130"/>
                        <a:pt x="212" y="156"/>
                        <a:pt x="264" y="130"/>
                      </a:cubicBezTo>
                      <a:cubicBezTo>
                        <a:pt x="317" y="104"/>
                        <a:pt x="335" y="0"/>
                        <a:pt x="247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6" name="Freeform 21"/>
                <p:cNvSpPr/>
                <p:nvPr/>
              </p:nvSpPr>
              <p:spPr bwMode="auto">
                <a:xfrm>
                  <a:off x="2261" y="2435"/>
                  <a:ext cx="391" cy="285"/>
                </a:xfrm>
                <a:custGeom>
                  <a:avLst/>
                  <a:gdLst>
                    <a:gd name="T0" fmla="*/ 269 w 357"/>
                    <a:gd name="T1" fmla="*/ 130 h 260"/>
                    <a:gd name="T2" fmla="*/ 145 w 357"/>
                    <a:gd name="T3" fmla="*/ 78 h 260"/>
                    <a:gd name="T4" fmla="*/ 37 w 357"/>
                    <a:gd name="T5" fmla="*/ 108 h 260"/>
                    <a:gd name="T6" fmla="*/ 75 w 357"/>
                    <a:gd name="T7" fmla="*/ 156 h 260"/>
                    <a:gd name="T8" fmla="*/ 269 w 357"/>
                    <a:gd name="T9" fmla="*/ 13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7" h="260">
                      <a:moveTo>
                        <a:pt x="269" y="130"/>
                      </a:moveTo>
                      <a:cubicBezTo>
                        <a:pt x="269" y="130"/>
                        <a:pt x="216" y="0"/>
                        <a:pt x="145" y="78"/>
                      </a:cubicBezTo>
                      <a:cubicBezTo>
                        <a:pt x="112" y="114"/>
                        <a:pt x="64" y="111"/>
                        <a:pt x="37" y="108"/>
                      </a:cubicBezTo>
                      <a:cubicBezTo>
                        <a:pt x="5" y="104"/>
                        <a:pt x="0" y="100"/>
                        <a:pt x="75" y="156"/>
                      </a:cubicBezTo>
                      <a:cubicBezTo>
                        <a:pt x="216" y="260"/>
                        <a:pt x="357" y="130"/>
                        <a:pt x="269" y="13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7" name="Freeform 22"/>
                <p:cNvSpPr/>
                <p:nvPr/>
              </p:nvSpPr>
              <p:spPr bwMode="auto">
                <a:xfrm>
                  <a:off x="1687" y="2634"/>
                  <a:ext cx="521" cy="314"/>
                </a:xfrm>
                <a:custGeom>
                  <a:avLst/>
                  <a:gdLst>
                    <a:gd name="T0" fmla="*/ 71 w 476"/>
                    <a:gd name="T1" fmla="*/ 52 h 286"/>
                    <a:gd name="T2" fmla="*/ 106 w 476"/>
                    <a:gd name="T3" fmla="*/ 208 h 286"/>
                    <a:gd name="T4" fmla="*/ 265 w 476"/>
                    <a:gd name="T5" fmla="*/ 234 h 286"/>
                    <a:gd name="T6" fmla="*/ 405 w 476"/>
                    <a:gd name="T7" fmla="*/ 130 h 286"/>
                    <a:gd name="T8" fmla="*/ 317 w 476"/>
                    <a:gd name="T9" fmla="*/ 0 h 286"/>
                    <a:gd name="T10" fmla="*/ 71 w 476"/>
                    <a:gd name="T11" fmla="*/ 52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6" h="286">
                      <a:moveTo>
                        <a:pt x="71" y="52"/>
                      </a:moveTo>
                      <a:cubicBezTo>
                        <a:pt x="71" y="52"/>
                        <a:pt x="0" y="130"/>
                        <a:pt x="106" y="208"/>
                      </a:cubicBezTo>
                      <a:cubicBezTo>
                        <a:pt x="212" y="286"/>
                        <a:pt x="106" y="260"/>
                        <a:pt x="265" y="234"/>
                      </a:cubicBezTo>
                      <a:cubicBezTo>
                        <a:pt x="423" y="208"/>
                        <a:pt x="405" y="234"/>
                        <a:pt x="405" y="130"/>
                      </a:cubicBezTo>
                      <a:cubicBezTo>
                        <a:pt x="405" y="26"/>
                        <a:pt x="476" y="0"/>
                        <a:pt x="317" y="0"/>
                      </a:cubicBezTo>
                      <a:cubicBezTo>
                        <a:pt x="159" y="0"/>
                        <a:pt x="71" y="52"/>
                        <a:pt x="71" y="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8" name="Freeform 23"/>
                <p:cNvSpPr/>
                <p:nvPr/>
              </p:nvSpPr>
              <p:spPr bwMode="auto">
                <a:xfrm>
                  <a:off x="1745" y="3034"/>
                  <a:ext cx="347" cy="343"/>
                </a:xfrm>
                <a:custGeom>
                  <a:avLst/>
                  <a:gdLst>
                    <a:gd name="T0" fmla="*/ 141 w 317"/>
                    <a:gd name="T1" fmla="*/ 52 h 313"/>
                    <a:gd name="T2" fmla="*/ 35 w 317"/>
                    <a:gd name="T3" fmla="*/ 130 h 313"/>
                    <a:gd name="T4" fmla="*/ 159 w 317"/>
                    <a:gd name="T5" fmla="*/ 261 h 313"/>
                    <a:gd name="T6" fmla="*/ 264 w 317"/>
                    <a:gd name="T7" fmla="*/ 130 h 313"/>
                    <a:gd name="T8" fmla="*/ 141 w 317"/>
                    <a:gd name="T9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313">
                      <a:moveTo>
                        <a:pt x="141" y="52"/>
                      </a:moveTo>
                      <a:cubicBezTo>
                        <a:pt x="141" y="52"/>
                        <a:pt x="0" y="0"/>
                        <a:pt x="35" y="130"/>
                      </a:cubicBezTo>
                      <a:cubicBezTo>
                        <a:pt x="71" y="261"/>
                        <a:pt x="18" y="313"/>
                        <a:pt x="159" y="261"/>
                      </a:cubicBezTo>
                      <a:cubicBezTo>
                        <a:pt x="299" y="209"/>
                        <a:pt x="317" y="209"/>
                        <a:pt x="264" y="130"/>
                      </a:cubicBezTo>
                      <a:cubicBezTo>
                        <a:pt x="212" y="52"/>
                        <a:pt x="212" y="26"/>
                        <a:pt x="141" y="52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9" name="Freeform 24"/>
                <p:cNvSpPr/>
                <p:nvPr/>
              </p:nvSpPr>
              <p:spPr bwMode="auto">
                <a:xfrm>
                  <a:off x="1321" y="2093"/>
                  <a:ext cx="540" cy="456"/>
                </a:xfrm>
                <a:custGeom>
                  <a:avLst/>
                  <a:gdLst>
                    <a:gd name="T0" fmla="*/ 141 w 493"/>
                    <a:gd name="T1" fmla="*/ 78 h 416"/>
                    <a:gd name="T2" fmla="*/ 70 w 493"/>
                    <a:gd name="T3" fmla="*/ 260 h 416"/>
                    <a:gd name="T4" fmla="*/ 176 w 493"/>
                    <a:gd name="T5" fmla="*/ 364 h 416"/>
                    <a:gd name="T6" fmla="*/ 282 w 493"/>
                    <a:gd name="T7" fmla="*/ 234 h 416"/>
                    <a:gd name="T8" fmla="*/ 422 w 493"/>
                    <a:gd name="T9" fmla="*/ 208 h 416"/>
                    <a:gd name="T10" fmla="*/ 141 w 493"/>
                    <a:gd name="T11" fmla="*/ 78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3" h="416">
                      <a:moveTo>
                        <a:pt x="141" y="78"/>
                      </a:moveTo>
                      <a:cubicBezTo>
                        <a:pt x="141" y="78"/>
                        <a:pt x="0" y="234"/>
                        <a:pt x="70" y="260"/>
                      </a:cubicBezTo>
                      <a:cubicBezTo>
                        <a:pt x="141" y="286"/>
                        <a:pt x="70" y="416"/>
                        <a:pt x="176" y="364"/>
                      </a:cubicBezTo>
                      <a:cubicBezTo>
                        <a:pt x="282" y="312"/>
                        <a:pt x="211" y="234"/>
                        <a:pt x="282" y="234"/>
                      </a:cubicBezTo>
                      <a:cubicBezTo>
                        <a:pt x="352" y="234"/>
                        <a:pt x="493" y="286"/>
                        <a:pt x="422" y="208"/>
                      </a:cubicBezTo>
                      <a:cubicBezTo>
                        <a:pt x="352" y="130"/>
                        <a:pt x="176" y="0"/>
                        <a:pt x="141" y="7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0" name="Freeform 25"/>
                <p:cNvSpPr/>
                <p:nvPr/>
              </p:nvSpPr>
              <p:spPr bwMode="auto">
                <a:xfrm>
                  <a:off x="877" y="2148"/>
                  <a:ext cx="367" cy="258"/>
                </a:xfrm>
                <a:custGeom>
                  <a:avLst/>
                  <a:gdLst>
                    <a:gd name="T0" fmla="*/ 123 w 335"/>
                    <a:gd name="T1" fmla="*/ 53 h 235"/>
                    <a:gd name="T2" fmla="*/ 53 w 335"/>
                    <a:gd name="T3" fmla="*/ 209 h 235"/>
                    <a:gd name="T4" fmla="*/ 194 w 335"/>
                    <a:gd name="T5" fmla="*/ 157 h 235"/>
                    <a:gd name="T6" fmla="*/ 264 w 335"/>
                    <a:gd name="T7" fmla="*/ 79 h 235"/>
                    <a:gd name="T8" fmla="*/ 123 w 335"/>
                    <a:gd name="T9" fmla="*/ 53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5" h="235">
                      <a:moveTo>
                        <a:pt x="123" y="53"/>
                      </a:moveTo>
                      <a:cubicBezTo>
                        <a:pt x="123" y="53"/>
                        <a:pt x="0" y="209"/>
                        <a:pt x="53" y="209"/>
                      </a:cubicBezTo>
                      <a:cubicBezTo>
                        <a:pt x="106" y="209"/>
                        <a:pt x="123" y="235"/>
                        <a:pt x="194" y="157"/>
                      </a:cubicBezTo>
                      <a:cubicBezTo>
                        <a:pt x="264" y="79"/>
                        <a:pt x="335" y="157"/>
                        <a:pt x="264" y="79"/>
                      </a:cubicBezTo>
                      <a:cubicBezTo>
                        <a:pt x="194" y="0"/>
                        <a:pt x="141" y="53"/>
                        <a:pt x="123" y="5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1" name="Freeform 26"/>
                <p:cNvSpPr/>
                <p:nvPr/>
              </p:nvSpPr>
              <p:spPr bwMode="auto">
                <a:xfrm>
                  <a:off x="1109" y="1806"/>
                  <a:ext cx="289" cy="287"/>
                </a:xfrm>
                <a:custGeom>
                  <a:avLst/>
                  <a:gdLst>
                    <a:gd name="T0" fmla="*/ 176 w 264"/>
                    <a:gd name="T1" fmla="*/ 0 h 261"/>
                    <a:gd name="T2" fmla="*/ 71 w 264"/>
                    <a:gd name="T3" fmla="*/ 104 h 261"/>
                    <a:gd name="T4" fmla="*/ 212 w 264"/>
                    <a:gd name="T5" fmla="*/ 182 h 261"/>
                    <a:gd name="T6" fmla="*/ 176 w 264"/>
                    <a:gd name="T7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261">
                      <a:moveTo>
                        <a:pt x="176" y="0"/>
                      </a:moveTo>
                      <a:cubicBezTo>
                        <a:pt x="176" y="0"/>
                        <a:pt x="0" y="104"/>
                        <a:pt x="71" y="104"/>
                      </a:cubicBezTo>
                      <a:cubicBezTo>
                        <a:pt x="141" y="104"/>
                        <a:pt x="159" y="261"/>
                        <a:pt x="212" y="182"/>
                      </a:cubicBezTo>
                      <a:cubicBezTo>
                        <a:pt x="264" y="104"/>
                        <a:pt x="247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2" name="Freeform 27"/>
                <p:cNvSpPr/>
                <p:nvPr/>
              </p:nvSpPr>
              <p:spPr bwMode="auto">
                <a:xfrm>
                  <a:off x="106" y="2577"/>
                  <a:ext cx="463" cy="327"/>
                </a:xfrm>
                <a:custGeom>
                  <a:avLst/>
                  <a:gdLst>
                    <a:gd name="T0" fmla="*/ 35 w 422"/>
                    <a:gd name="T1" fmla="*/ 156 h 298"/>
                    <a:gd name="T2" fmla="*/ 158 w 422"/>
                    <a:gd name="T3" fmla="*/ 182 h 298"/>
                    <a:gd name="T4" fmla="*/ 233 w 422"/>
                    <a:gd name="T5" fmla="*/ 219 h 298"/>
                    <a:gd name="T6" fmla="*/ 317 w 422"/>
                    <a:gd name="T7" fmla="*/ 208 h 298"/>
                    <a:gd name="T8" fmla="*/ 317 w 422"/>
                    <a:gd name="T9" fmla="*/ 52 h 298"/>
                    <a:gd name="T10" fmla="*/ 35 w 422"/>
                    <a:gd name="T11" fmla="*/ 156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2" h="298">
                      <a:moveTo>
                        <a:pt x="35" y="156"/>
                      </a:moveTo>
                      <a:cubicBezTo>
                        <a:pt x="35" y="156"/>
                        <a:pt x="88" y="234"/>
                        <a:pt x="158" y="182"/>
                      </a:cubicBezTo>
                      <a:cubicBezTo>
                        <a:pt x="188" y="160"/>
                        <a:pt x="212" y="189"/>
                        <a:pt x="233" y="219"/>
                      </a:cubicBezTo>
                      <a:cubicBezTo>
                        <a:pt x="262" y="258"/>
                        <a:pt x="286" y="298"/>
                        <a:pt x="317" y="208"/>
                      </a:cubicBezTo>
                      <a:cubicBezTo>
                        <a:pt x="370" y="52"/>
                        <a:pt x="422" y="104"/>
                        <a:pt x="317" y="52"/>
                      </a:cubicBezTo>
                      <a:cubicBezTo>
                        <a:pt x="211" y="0"/>
                        <a:pt x="0" y="52"/>
                        <a:pt x="35" y="15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3" name="Freeform 28"/>
                <p:cNvSpPr/>
                <p:nvPr/>
              </p:nvSpPr>
              <p:spPr bwMode="auto">
                <a:xfrm>
                  <a:off x="357" y="2920"/>
                  <a:ext cx="502" cy="242"/>
                </a:xfrm>
                <a:custGeom>
                  <a:avLst/>
                  <a:gdLst>
                    <a:gd name="T0" fmla="*/ 158 w 458"/>
                    <a:gd name="T1" fmla="*/ 78 h 221"/>
                    <a:gd name="T2" fmla="*/ 105 w 458"/>
                    <a:gd name="T3" fmla="*/ 209 h 221"/>
                    <a:gd name="T4" fmla="*/ 163 w 458"/>
                    <a:gd name="T5" fmla="*/ 182 h 221"/>
                    <a:gd name="T6" fmla="*/ 246 w 458"/>
                    <a:gd name="T7" fmla="*/ 156 h 221"/>
                    <a:gd name="T8" fmla="*/ 369 w 458"/>
                    <a:gd name="T9" fmla="*/ 52 h 221"/>
                    <a:gd name="T10" fmla="*/ 158 w 458"/>
                    <a:gd name="T11" fmla="*/ 78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8" h="221">
                      <a:moveTo>
                        <a:pt x="158" y="78"/>
                      </a:moveTo>
                      <a:cubicBezTo>
                        <a:pt x="158" y="78"/>
                        <a:pt x="0" y="182"/>
                        <a:pt x="105" y="209"/>
                      </a:cubicBezTo>
                      <a:cubicBezTo>
                        <a:pt x="158" y="221"/>
                        <a:pt x="158" y="202"/>
                        <a:pt x="163" y="182"/>
                      </a:cubicBezTo>
                      <a:cubicBezTo>
                        <a:pt x="167" y="163"/>
                        <a:pt x="176" y="143"/>
                        <a:pt x="246" y="156"/>
                      </a:cubicBezTo>
                      <a:cubicBezTo>
                        <a:pt x="387" y="182"/>
                        <a:pt x="458" y="104"/>
                        <a:pt x="369" y="52"/>
                      </a:cubicBezTo>
                      <a:cubicBezTo>
                        <a:pt x="282" y="0"/>
                        <a:pt x="246" y="52"/>
                        <a:pt x="158" y="7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4" name="Freeform 29"/>
                <p:cNvSpPr/>
                <p:nvPr/>
              </p:nvSpPr>
              <p:spPr bwMode="auto">
                <a:xfrm>
                  <a:off x="3423" y="2720"/>
                  <a:ext cx="424" cy="228"/>
                </a:xfrm>
                <a:custGeom>
                  <a:avLst/>
                  <a:gdLst>
                    <a:gd name="T0" fmla="*/ 387 w 387"/>
                    <a:gd name="T1" fmla="*/ 26 h 208"/>
                    <a:gd name="T2" fmla="*/ 334 w 387"/>
                    <a:gd name="T3" fmla="*/ 156 h 208"/>
                    <a:gd name="T4" fmla="*/ 211 w 387"/>
                    <a:gd name="T5" fmla="*/ 156 h 208"/>
                    <a:gd name="T6" fmla="*/ 140 w 387"/>
                    <a:gd name="T7" fmla="*/ 26 h 208"/>
                    <a:gd name="T8" fmla="*/ 387 w 387"/>
                    <a:gd name="T9" fmla="*/ 26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7" h="208">
                      <a:moveTo>
                        <a:pt x="387" y="26"/>
                      </a:moveTo>
                      <a:cubicBezTo>
                        <a:pt x="334" y="156"/>
                        <a:pt x="334" y="156"/>
                        <a:pt x="334" y="156"/>
                      </a:cubicBezTo>
                      <a:cubicBezTo>
                        <a:pt x="334" y="156"/>
                        <a:pt x="281" y="208"/>
                        <a:pt x="211" y="156"/>
                      </a:cubicBezTo>
                      <a:cubicBezTo>
                        <a:pt x="140" y="104"/>
                        <a:pt x="0" y="52"/>
                        <a:pt x="140" y="26"/>
                      </a:cubicBezTo>
                      <a:cubicBezTo>
                        <a:pt x="281" y="0"/>
                        <a:pt x="281" y="0"/>
                        <a:pt x="387" y="2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5" name="Freeform 30"/>
                <p:cNvSpPr/>
                <p:nvPr/>
              </p:nvSpPr>
              <p:spPr bwMode="auto">
                <a:xfrm>
                  <a:off x="3905" y="2549"/>
                  <a:ext cx="347" cy="228"/>
                </a:xfrm>
                <a:custGeom>
                  <a:avLst/>
                  <a:gdLst>
                    <a:gd name="T0" fmla="*/ 123 w 317"/>
                    <a:gd name="T1" fmla="*/ 0 h 208"/>
                    <a:gd name="T2" fmla="*/ 88 w 317"/>
                    <a:gd name="T3" fmla="*/ 130 h 208"/>
                    <a:gd name="T4" fmla="*/ 264 w 317"/>
                    <a:gd name="T5" fmla="*/ 104 h 208"/>
                    <a:gd name="T6" fmla="*/ 123 w 317"/>
                    <a:gd name="T7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7" h="208">
                      <a:moveTo>
                        <a:pt x="123" y="0"/>
                      </a:moveTo>
                      <a:cubicBezTo>
                        <a:pt x="123" y="0"/>
                        <a:pt x="0" y="130"/>
                        <a:pt x="88" y="130"/>
                      </a:cubicBezTo>
                      <a:cubicBezTo>
                        <a:pt x="176" y="130"/>
                        <a:pt x="211" y="208"/>
                        <a:pt x="264" y="104"/>
                      </a:cubicBezTo>
                      <a:cubicBezTo>
                        <a:pt x="317" y="0"/>
                        <a:pt x="264" y="0"/>
                        <a:pt x="123" y="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6" name="Freeform 31"/>
                <p:cNvSpPr/>
                <p:nvPr/>
              </p:nvSpPr>
              <p:spPr bwMode="auto">
                <a:xfrm>
                  <a:off x="4117" y="2178"/>
                  <a:ext cx="270" cy="229"/>
                </a:xfrm>
                <a:custGeom>
                  <a:avLst/>
                  <a:gdLst>
                    <a:gd name="T0" fmla="*/ 71 w 247"/>
                    <a:gd name="T1" fmla="*/ 0 h 209"/>
                    <a:gd name="T2" fmla="*/ 71 w 247"/>
                    <a:gd name="T3" fmla="*/ 130 h 209"/>
                    <a:gd name="T4" fmla="*/ 128 w 247"/>
                    <a:gd name="T5" fmla="*/ 154 h 209"/>
                    <a:gd name="T6" fmla="*/ 194 w 247"/>
                    <a:gd name="T7" fmla="*/ 130 h 209"/>
                    <a:gd name="T8" fmla="*/ 71 w 247"/>
                    <a:gd name="T9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209">
                      <a:moveTo>
                        <a:pt x="71" y="0"/>
                      </a:moveTo>
                      <a:cubicBezTo>
                        <a:pt x="71" y="0"/>
                        <a:pt x="0" y="156"/>
                        <a:pt x="71" y="130"/>
                      </a:cubicBezTo>
                      <a:cubicBezTo>
                        <a:pt x="98" y="120"/>
                        <a:pt x="115" y="137"/>
                        <a:pt x="128" y="154"/>
                      </a:cubicBezTo>
                      <a:cubicBezTo>
                        <a:pt x="149" y="182"/>
                        <a:pt x="162" y="209"/>
                        <a:pt x="194" y="130"/>
                      </a:cubicBezTo>
                      <a:cubicBezTo>
                        <a:pt x="247" y="0"/>
                        <a:pt x="229" y="0"/>
                        <a:pt x="71" y="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7" name="Freeform 32"/>
                <p:cNvSpPr/>
                <p:nvPr/>
              </p:nvSpPr>
              <p:spPr bwMode="auto">
                <a:xfrm>
                  <a:off x="3307" y="2148"/>
                  <a:ext cx="328" cy="258"/>
                </a:xfrm>
                <a:custGeom>
                  <a:avLst/>
                  <a:gdLst>
                    <a:gd name="T0" fmla="*/ 141 w 299"/>
                    <a:gd name="T1" fmla="*/ 27 h 235"/>
                    <a:gd name="T2" fmla="*/ 106 w 299"/>
                    <a:gd name="T3" fmla="*/ 131 h 235"/>
                    <a:gd name="T4" fmla="*/ 246 w 299"/>
                    <a:gd name="T5" fmla="*/ 183 h 235"/>
                    <a:gd name="T6" fmla="*/ 141 w 299"/>
                    <a:gd name="T7" fmla="*/ 27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9" h="235">
                      <a:moveTo>
                        <a:pt x="141" y="27"/>
                      </a:moveTo>
                      <a:cubicBezTo>
                        <a:pt x="141" y="27"/>
                        <a:pt x="0" y="157"/>
                        <a:pt x="106" y="131"/>
                      </a:cubicBezTo>
                      <a:cubicBezTo>
                        <a:pt x="211" y="105"/>
                        <a:pt x="194" y="235"/>
                        <a:pt x="246" y="183"/>
                      </a:cubicBezTo>
                      <a:cubicBezTo>
                        <a:pt x="299" y="131"/>
                        <a:pt x="282" y="0"/>
                        <a:pt x="141" y="27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8" name="Freeform 33"/>
                <p:cNvSpPr/>
                <p:nvPr/>
              </p:nvSpPr>
              <p:spPr bwMode="auto">
                <a:xfrm>
                  <a:off x="2941" y="2148"/>
                  <a:ext cx="287" cy="201"/>
                </a:xfrm>
                <a:custGeom>
                  <a:avLst/>
                  <a:gdLst>
                    <a:gd name="T0" fmla="*/ 35 w 262"/>
                    <a:gd name="T1" fmla="*/ 53 h 183"/>
                    <a:gd name="T2" fmla="*/ 88 w 262"/>
                    <a:gd name="T3" fmla="*/ 157 h 183"/>
                    <a:gd name="T4" fmla="*/ 182 w 262"/>
                    <a:gd name="T5" fmla="*/ 156 h 183"/>
                    <a:gd name="T6" fmla="*/ 228 w 262"/>
                    <a:gd name="T7" fmla="*/ 105 h 183"/>
                    <a:gd name="T8" fmla="*/ 35 w 262"/>
                    <a:gd name="T9" fmla="*/ 5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2" h="183">
                      <a:moveTo>
                        <a:pt x="35" y="53"/>
                      </a:moveTo>
                      <a:cubicBezTo>
                        <a:pt x="35" y="53"/>
                        <a:pt x="0" y="183"/>
                        <a:pt x="88" y="157"/>
                      </a:cubicBezTo>
                      <a:cubicBezTo>
                        <a:pt x="120" y="147"/>
                        <a:pt x="154" y="152"/>
                        <a:pt x="182" y="156"/>
                      </a:cubicBezTo>
                      <a:cubicBezTo>
                        <a:pt x="231" y="163"/>
                        <a:pt x="262" y="171"/>
                        <a:pt x="228" y="105"/>
                      </a:cubicBezTo>
                      <a:cubicBezTo>
                        <a:pt x="176" y="0"/>
                        <a:pt x="176" y="0"/>
                        <a:pt x="35" y="5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9" name="Freeform 34"/>
                <p:cNvSpPr/>
                <p:nvPr/>
              </p:nvSpPr>
              <p:spPr bwMode="auto">
                <a:xfrm>
                  <a:off x="2574" y="1806"/>
                  <a:ext cx="386" cy="228"/>
                </a:xfrm>
                <a:custGeom>
                  <a:avLst/>
                  <a:gdLst>
                    <a:gd name="T0" fmla="*/ 35 w 352"/>
                    <a:gd name="T1" fmla="*/ 78 h 208"/>
                    <a:gd name="T2" fmla="*/ 106 w 352"/>
                    <a:gd name="T3" fmla="*/ 182 h 208"/>
                    <a:gd name="T4" fmla="*/ 282 w 352"/>
                    <a:gd name="T5" fmla="*/ 104 h 208"/>
                    <a:gd name="T6" fmla="*/ 35 w 352"/>
                    <a:gd name="T7" fmla="*/ 7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2" h="208">
                      <a:moveTo>
                        <a:pt x="35" y="78"/>
                      </a:moveTo>
                      <a:cubicBezTo>
                        <a:pt x="35" y="78"/>
                        <a:pt x="0" y="208"/>
                        <a:pt x="106" y="182"/>
                      </a:cubicBezTo>
                      <a:cubicBezTo>
                        <a:pt x="211" y="156"/>
                        <a:pt x="352" y="156"/>
                        <a:pt x="282" y="104"/>
                      </a:cubicBezTo>
                      <a:cubicBezTo>
                        <a:pt x="211" y="52"/>
                        <a:pt x="106" y="0"/>
                        <a:pt x="35" y="7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0" name="Freeform 35"/>
                <p:cNvSpPr/>
                <p:nvPr/>
              </p:nvSpPr>
              <p:spPr bwMode="auto">
                <a:xfrm>
                  <a:off x="-48" y="2063"/>
                  <a:ext cx="289" cy="115"/>
                </a:xfrm>
                <a:custGeom>
                  <a:avLst/>
                  <a:gdLst>
                    <a:gd name="T0" fmla="*/ 71 w 264"/>
                    <a:gd name="T1" fmla="*/ 0 h 105"/>
                    <a:gd name="T2" fmla="*/ 88 w 264"/>
                    <a:gd name="T3" fmla="*/ 105 h 105"/>
                    <a:gd name="T4" fmla="*/ 264 w 264"/>
                    <a:gd name="T5" fmla="*/ 52 h 105"/>
                    <a:gd name="T6" fmla="*/ 71 w 264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105">
                      <a:moveTo>
                        <a:pt x="71" y="0"/>
                      </a:moveTo>
                      <a:cubicBezTo>
                        <a:pt x="71" y="0"/>
                        <a:pt x="0" y="105"/>
                        <a:pt x="88" y="105"/>
                      </a:cubicBezTo>
                      <a:cubicBezTo>
                        <a:pt x="176" y="105"/>
                        <a:pt x="264" y="52"/>
                        <a:pt x="264" y="52"/>
                      </a:cubicBezTo>
                      <a:cubicBezTo>
                        <a:pt x="264" y="52"/>
                        <a:pt x="211" y="0"/>
                        <a:pt x="71" y="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1" name="Freeform 36"/>
                <p:cNvSpPr/>
                <p:nvPr/>
              </p:nvSpPr>
              <p:spPr bwMode="auto">
                <a:xfrm>
                  <a:off x="1880" y="2178"/>
                  <a:ext cx="270" cy="228"/>
                </a:xfrm>
                <a:custGeom>
                  <a:avLst/>
                  <a:gdLst>
                    <a:gd name="T0" fmla="*/ 106 w 247"/>
                    <a:gd name="T1" fmla="*/ 52 h 208"/>
                    <a:gd name="T2" fmla="*/ 71 w 247"/>
                    <a:gd name="T3" fmla="*/ 182 h 208"/>
                    <a:gd name="T4" fmla="*/ 194 w 247"/>
                    <a:gd name="T5" fmla="*/ 104 h 208"/>
                    <a:gd name="T6" fmla="*/ 106 w 247"/>
                    <a:gd name="T7" fmla="*/ 52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7" h="208">
                      <a:moveTo>
                        <a:pt x="106" y="52"/>
                      </a:moveTo>
                      <a:cubicBezTo>
                        <a:pt x="106" y="52"/>
                        <a:pt x="0" y="182"/>
                        <a:pt x="71" y="182"/>
                      </a:cubicBezTo>
                      <a:cubicBezTo>
                        <a:pt x="141" y="182"/>
                        <a:pt x="212" y="208"/>
                        <a:pt x="194" y="104"/>
                      </a:cubicBezTo>
                      <a:cubicBezTo>
                        <a:pt x="176" y="0"/>
                        <a:pt x="247" y="52"/>
                        <a:pt x="106" y="52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2" name="Freeform 37"/>
                <p:cNvSpPr/>
                <p:nvPr/>
              </p:nvSpPr>
              <p:spPr bwMode="auto">
                <a:xfrm>
                  <a:off x="261" y="2034"/>
                  <a:ext cx="366" cy="230"/>
                </a:xfrm>
                <a:custGeom>
                  <a:avLst/>
                  <a:gdLst>
                    <a:gd name="T0" fmla="*/ 141 w 334"/>
                    <a:gd name="T1" fmla="*/ 0 h 209"/>
                    <a:gd name="T2" fmla="*/ 123 w 334"/>
                    <a:gd name="T3" fmla="*/ 131 h 209"/>
                    <a:gd name="T4" fmla="*/ 317 w 334"/>
                    <a:gd name="T5" fmla="*/ 104 h 209"/>
                    <a:gd name="T6" fmla="*/ 141 w 334"/>
                    <a:gd name="T7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4" h="209">
                      <a:moveTo>
                        <a:pt x="141" y="0"/>
                      </a:moveTo>
                      <a:cubicBezTo>
                        <a:pt x="141" y="0"/>
                        <a:pt x="0" y="131"/>
                        <a:pt x="123" y="131"/>
                      </a:cubicBezTo>
                      <a:cubicBezTo>
                        <a:pt x="246" y="131"/>
                        <a:pt x="334" y="209"/>
                        <a:pt x="317" y="104"/>
                      </a:cubicBezTo>
                      <a:cubicBezTo>
                        <a:pt x="299" y="0"/>
                        <a:pt x="246" y="0"/>
                        <a:pt x="141" y="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3" name="Freeform 38"/>
                <p:cNvSpPr/>
                <p:nvPr/>
              </p:nvSpPr>
              <p:spPr bwMode="auto">
                <a:xfrm>
                  <a:off x="2478" y="2093"/>
                  <a:ext cx="251" cy="228"/>
                </a:xfrm>
                <a:custGeom>
                  <a:avLst/>
                  <a:gdLst>
                    <a:gd name="T0" fmla="*/ 106 w 229"/>
                    <a:gd name="T1" fmla="*/ 25 h 208"/>
                    <a:gd name="T2" fmla="*/ 0 w 229"/>
                    <a:gd name="T3" fmla="*/ 78 h 208"/>
                    <a:gd name="T4" fmla="*/ 123 w 229"/>
                    <a:gd name="T5" fmla="*/ 130 h 208"/>
                    <a:gd name="T6" fmla="*/ 106 w 229"/>
                    <a:gd name="T7" fmla="*/ 2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9" h="208">
                      <a:moveTo>
                        <a:pt x="106" y="25"/>
                      </a:move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78"/>
                        <a:pt x="18" y="208"/>
                        <a:pt x="123" y="130"/>
                      </a:cubicBezTo>
                      <a:cubicBezTo>
                        <a:pt x="229" y="51"/>
                        <a:pt x="211" y="0"/>
                        <a:pt x="106" y="2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4" name="Freeform 39"/>
                <p:cNvSpPr/>
                <p:nvPr/>
              </p:nvSpPr>
              <p:spPr bwMode="auto">
                <a:xfrm>
                  <a:off x="4194" y="1749"/>
                  <a:ext cx="405" cy="171"/>
                </a:xfrm>
                <a:custGeom>
                  <a:avLst/>
                  <a:gdLst>
                    <a:gd name="T0" fmla="*/ 229 w 369"/>
                    <a:gd name="T1" fmla="*/ 26 h 156"/>
                    <a:gd name="T2" fmla="*/ 70 w 369"/>
                    <a:gd name="T3" fmla="*/ 52 h 156"/>
                    <a:gd name="T4" fmla="*/ 193 w 369"/>
                    <a:gd name="T5" fmla="*/ 130 h 156"/>
                    <a:gd name="T6" fmla="*/ 229 w 369"/>
                    <a:gd name="T7" fmla="*/ 2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9" h="156">
                      <a:moveTo>
                        <a:pt x="229" y="26"/>
                      </a:moveTo>
                      <a:cubicBezTo>
                        <a:pt x="229" y="26"/>
                        <a:pt x="0" y="0"/>
                        <a:pt x="70" y="52"/>
                      </a:cubicBezTo>
                      <a:cubicBezTo>
                        <a:pt x="141" y="104"/>
                        <a:pt x="105" y="156"/>
                        <a:pt x="193" y="130"/>
                      </a:cubicBezTo>
                      <a:cubicBezTo>
                        <a:pt x="281" y="104"/>
                        <a:pt x="369" y="0"/>
                        <a:pt x="229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5" name="Freeform 40"/>
                <p:cNvSpPr/>
                <p:nvPr/>
              </p:nvSpPr>
              <p:spPr bwMode="auto">
                <a:xfrm>
                  <a:off x="3442" y="1550"/>
                  <a:ext cx="482" cy="256"/>
                </a:xfrm>
                <a:custGeom>
                  <a:avLst/>
                  <a:gdLst>
                    <a:gd name="T0" fmla="*/ 159 w 440"/>
                    <a:gd name="T1" fmla="*/ 52 h 234"/>
                    <a:gd name="T2" fmla="*/ 71 w 440"/>
                    <a:gd name="T3" fmla="*/ 156 h 234"/>
                    <a:gd name="T4" fmla="*/ 212 w 440"/>
                    <a:gd name="T5" fmla="*/ 208 h 234"/>
                    <a:gd name="T6" fmla="*/ 335 w 440"/>
                    <a:gd name="T7" fmla="*/ 52 h 234"/>
                    <a:gd name="T8" fmla="*/ 159 w 440"/>
                    <a:gd name="T9" fmla="*/ 5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0" h="234">
                      <a:moveTo>
                        <a:pt x="159" y="52"/>
                      </a:moveTo>
                      <a:cubicBezTo>
                        <a:pt x="159" y="52"/>
                        <a:pt x="0" y="130"/>
                        <a:pt x="71" y="156"/>
                      </a:cubicBezTo>
                      <a:cubicBezTo>
                        <a:pt x="141" y="182"/>
                        <a:pt x="141" y="234"/>
                        <a:pt x="212" y="208"/>
                      </a:cubicBezTo>
                      <a:cubicBezTo>
                        <a:pt x="282" y="182"/>
                        <a:pt x="440" y="52"/>
                        <a:pt x="335" y="52"/>
                      </a:cubicBezTo>
                      <a:cubicBezTo>
                        <a:pt x="229" y="52"/>
                        <a:pt x="282" y="0"/>
                        <a:pt x="159" y="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6" name="Freeform 41"/>
                <p:cNvSpPr/>
                <p:nvPr/>
              </p:nvSpPr>
              <p:spPr bwMode="auto">
                <a:xfrm>
                  <a:off x="5536" y="1907"/>
                  <a:ext cx="252" cy="66"/>
                </a:xfrm>
                <a:custGeom>
                  <a:avLst/>
                  <a:gdLst>
                    <a:gd name="T0" fmla="*/ 119 w 230"/>
                    <a:gd name="T1" fmla="*/ 0 h 60"/>
                    <a:gd name="T2" fmla="*/ 57 w 230"/>
                    <a:gd name="T3" fmla="*/ 2 h 60"/>
                    <a:gd name="T4" fmla="*/ 134 w 230"/>
                    <a:gd name="T5" fmla="*/ 60 h 60"/>
                    <a:gd name="T6" fmla="*/ 230 w 230"/>
                    <a:gd name="T7" fmla="*/ 60 h 60"/>
                    <a:gd name="T8" fmla="*/ 119 w 230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60">
                      <a:moveTo>
                        <a:pt x="119" y="0"/>
                      </a:moveTo>
                      <a:cubicBezTo>
                        <a:pt x="98" y="0"/>
                        <a:pt x="76" y="2"/>
                        <a:pt x="57" y="2"/>
                      </a:cubicBezTo>
                      <a:cubicBezTo>
                        <a:pt x="0" y="2"/>
                        <a:pt x="57" y="60"/>
                        <a:pt x="134" y="60"/>
                      </a:cubicBezTo>
                      <a:cubicBezTo>
                        <a:pt x="210" y="60"/>
                        <a:pt x="230" y="60"/>
                        <a:pt x="230" y="60"/>
                      </a:cubicBezTo>
                      <a:cubicBezTo>
                        <a:pt x="204" y="9"/>
                        <a:pt x="161" y="0"/>
                        <a:pt x="11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7" name="Freeform 42"/>
                <p:cNvSpPr/>
                <p:nvPr/>
              </p:nvSpPr>
              <p:spPr bwMode="auto">
                <a:xfrm>
                  <a:off x="6008" y="1994"/>
                  <a:ext cx="305" cy="62"/>
                </a:xfrm>
                <a:custGeom>
                  <a:avLst/>
                  <a:gdLst>
                    <a:gd name="T0" fmla="*/ 220 w 278"/>
                    <a:gd name="T1" fmla="*/ 0 h 57"/>
                    <a:gd name="T2" fmla="*/ 48 w 278"/>
                    <a:gd name="T3" fmla="*/ 57 h 57"/>
                    <a:gd name="T4" fmla="*/ 201 w 278"/>
                    <a:gd name="T5" fmla="*/ 57 h 57"/>
                    <a:gd name="T6" fmla="*/ 220 w 278"/>
                    <a:gd name="T7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8" h="57">
                      <a:moveTo>
                        <a:pt x="220" y="0"/>
                      </a:moveTo>
                      <a:cubicBezTo>
                        <a:pt x="163" y="0"/>
                        <a:pt x="0" y="0"/>
                        <a:pt x="48" y="57"/>
                      </a:cubicBezTo>
                      <a:cubicBezTo>
                        <a:pt x="201" y="57"/>
                        <a:pt x="201" y="57"/>
                        <a:pt x="201" y="57"/>
                      </a:cubicBezTo>
                      <a:cubicBezTo>
                        <a:pt x="201" y="57"/>
                        <a:pt x="278" y="0"/>
                        <a:pt x="22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8" name="Freeform 43"/>
                <p:cNvSpPr/>
                <p:nvPr/>
              </p:nvSpPr>
              <p:spPr bwMode="auto">
                <a:xfrm>
                  <a:off x="6591" y="1793"/>
                  <a:ext cx="209" cy="68"/>
                </a:xfrm>
                <a:custGeom>
                  <a:avLst/>
                  <a:gdLst>
                    <a:gd name="T0" fmla="*/ 54 w 191"/>
                    <a:gd name="T1" fmla="*/ 0 h 62"/>
                    <a:gd name="T2" fmla="*/ 14 w 191"/>
                    <a:gd name="T3" fmla="*/ 30 h 62"/>
                    <a:gd name="T4" fmla="*/ 127 w 191"/>
                    <a:gd name="T5" fmla="*/ 62 h 62"/>
                    <a:gd name="T6" fmla="*/ 167 w 191"/>
                    <a:gd name="T7" fmla="*/ 49 h 62"/>
                    <a:gd name="T8" fmla="*/ 54 w 191"/>
                    <a:gd name="T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1" h="62">
                      <a:moveTo>
                        <a:pt x="54" y="0"/>
                      </a:moveTo>
                      <a:cubicBezTo>
                        <a:pt x="22" y="0"/>
                        <a:pt x="0" y="9"/>
                        <a:pt x="14" y="30"/>
                      </a:cubicBezTo>
                      <a:cubicBezTo>
                        <a:pt x="14" y="30"/>
                        <a:pt x="79" y="62"/>
                        <a:pt x="127" y="62"/>
                      </a:cubicBezTo>
                      <a:cubicBezTo>
                        <a:pt x="143" y="62"/>
                        <a:pt x="158" y="58"/>
                        <a:pt x="167" y="49"/>
                      </a:cubicBezTo>
                      <a:cubicBezTo>
                        <a:pt x="191" y="25"/>
                        <a:pt x="108" y="0"/>
                        <a:pt x="54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9" name="Freeform 44"/>
                <p:cNvSpPr/>
                <p:nvPr/>
              </p:nvSpPr>
              <p:spPr bwMode="auto">
                <a:xfrm>
                  <a:off x="7253" y="1739"/>
                  <a:ext cx="164" cy="73"/>
                </a:xfrm>
                <a:custGeom>
                  <a:avLst/>
                  <a:gdLst>
                    <a:gd name="T0" fmla="*/ 119 w 150"/>
                    <a:gd name="T1" fmla="*/ 0 h 66"/>
                    <a:gd name="T2" fmla="*/ 70 w 150"/>
                    <a:gd name="T3" fmla="*/ 10 h 66"/>
                    <a:gd name="T4" fmla="*/ 11 w 150"/>
                    <a:gd name="T5" fmla="*/ 34 h 66"/>
                    <a:gd name="T6" fmla="*/ 0 w 150"/>
                    <a:gd name="T7" fmla="*/ 31 h 66"/>
                    <a:gd name="T8" fmla="*/ 4 w 150"/>
                    <a:gd name="T9" fmla="*/ 40 h 66"/>
                    <a:gd name="T10" fmla="*/ 86 w 150"/>
                    <a:gd name="T11" fmla="*/ 66 h 66"/>
                    <a:gd name="T12" fmla="*/ 138 w 150"/>
                    <a:gd name="T13" fmla="*/ 40 h 66"/>
                    <a:gd name="T14" fmla="*/ 119 w 150"/>
                    <a:gd name="T1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66">
                      <a:moveTo>
                        <a:pt x="119" y="0"/>
                      </a:moveTo>
                      <a:cubicBezTo>
                        <a:pt x="98" y="9"/>
                        <a:pt x="79" y="3"/>
                        <a:pt x="70" y="10"/>
                      </a:cubicBezTo>
                      <a:cubicBezTo>
                        <a:pt x="63" y="17"/>
                        <a:pt x="31" y="34"/>
                        <a:pt x="11" y="34"/>
                      </a:cubicBezTo>
                      <a:cubicBezTo>
                        <a:pt x="7" y="34"/>
                        <a:pt x="3" y="33"/>
                        <a:pt x="0" y="31"/>
                      </a:cubicBezTo>
                      <a:cubicBezTo>
                        <a:pt x="1" y="34"/>
                        <a:pt x="2" y="37"/>
                        <a:pt x="4" y="40"/>
                      </a:cubicBezTo>
                      <a:cubicBezTo>
                        <a:pt x="4" y="40"/>
                        <a:pt x="47" y="66"/>
                        <a:pt x="86" y="66"/>
                      </a:cubicBezTo>
                      <a:cubicBezTo>
                        <a:pt x="106" y="66"/>
                        <a:pt x="125" y="60"/>
                        <a:pt x="138" y="40"/>
                      </a:cubicBezTo>
                      <a:cubicBezTo>
                        <a:pt x="150" y="23"/>
                        <a:pt x="139" y="9"/>
                        <a:pt x="11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0" name="Freeform 45"/>
                <p:cNvSpPr>
                  <a:spLocks noEditPoints="1"/>
                </p:cNvSpPr>
                <p:nvPr/>
              </p:nvSpPr>
              <p:spPr bwMode="auto">
                <a:xfrm>
                  <a:off x="431" y="1699"/>
                  <a:ext cx="222" cy="80"/>
                </a:xfrm>
                <a:custGeom>
                  <a:avLst/>
                  <a:gdLst>
                    <a:gd name="T0" fmla="*/ 30 w 203"/>
                    <a:gd name="T1" fmla="*/ 16 h 73"/>
                    <a:gd name="T2" fmla="*/ 23 w 203"/>
                    <a:gd name="T3" fmla="*/ 39 h 73"/>
                    <a:gd name="T4" fmla="*/ 29 w 203"/>
                    <a:gd name="T5" fmla="*/ 42 h 73"/>
                    <a:gd name="T6" fmla="*/ 30 w 203"/>
                    <a:gd name="T7" fmla="*/ 16 h 73"/>
                    <a:gd name="T8" fmla="*/ 129 w 203"/>
                    <a:gd name="T9" fmla="*/ 0 h 73"/>
                    <a:gd name="T10" fmla="*/ 55 w 203"/>
                    <a:gd name="T11" fmla="*/ 9 h 73"/>
                    <a:gd name="T12" fmla="*/ 54 w 203"/>
                    <a:gd name="T13" fmla="*/ 52 h 73"/>
                    <a:gd name="T14" fmla="*/ 142 w 203"/>
                    <a:gd name="T15" fmla="*/ 73 h 73"/>
                    <a:gd name="T16" fmla="*/ 155 w 203"/>
                    <a:gd name="T17" fmla="*/ 72 h 73"/>
                    <a:gd name="T18" fmla="*/ 155 w 203"/>
                    <a:gd name="T19" fmla="*/ 66 h 73"/>
                    <a:gd name="T20" fmla="*/ 195 w 203"/>
                    <a:gd name="T21" fmla="*/ 41 h 73"/>
                    <a:gd name="T22" fmla="*/ 196 w 203"/>
                    <a:gd name="T23" fmla="*/ 39 h 73"/>
                    <a:gd name="T24" fmla="*/ 129 w 203"/>
                    <a:gd name="T25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3" h="73">
                      <a:moveTo>
                        <a:pt x="30" y="16"/>
                      </a:moveTo>
                      <a:cubicBezTo>
                        <a:pt x="8" y="24"/>
                        <a:pt x="0" y="33"/>
                        <a:pt x="23" y="39"/>
                      </a:cubicBezTo>
                      <a:cubicBezTo>
                        <a:pt x="23" y="39"/>
                        <a:pt x="25" y="40"/>
                        <a:pt x="29" y="42"/>
                      </a:cubicBezTo>
                      <a:cubicBezTo>
                        <a:pt x="29" y="33"/>
                        <a:pt x="30" y="25"/>
                        <a:pt x="30" y="16"/>
                      </a:cubicBezTo>
                      <a:moveTo>
                        <a:pt x="129" y="0"/>
                      </a:moveTo>
                      <a:cubicBezTo>
                        <a:pt x="104" y="0"/>
                        <a:pt x="77" y="4"/>
                        <a:pt x="55" y="9"/>
                      </a:cubicBezTo>
                      <a:cubicBezTo>
                        <a:pt x="54" y="24"/>
                        <a:pt x="54" y="38"/>
                        <a:pt x="54" y="52"/>
                      </a:cubicBezTo>
                      <a:cubicBezTo>
                        <a:pt x="78" y="62"/>
                        <a:pt x="113" y="73"/>
                        <a:pt x="142" y="73"/>
                      </a:cubicBezTo>
                      <a:cubicBezTo>
                        <a:pt x="147" y="73"/>
                        <a:pt x="151" y="73"/>
                        <a:pt x="155" y="72"/>
                      </a:cubicBezTo>
                      <a:cubicBezTo>
                        <a:pt x="155" y="66"/>
                        <a:pt x="155" y="66"/>
                        <a:pt x="155" y="66"/>
                      </a:cubicBezTo>
                      <a:cubicBezTo>
                        <a:pt x="168" y="58"/>
                        <a:pt x="182" y="49"/>
                        <a:pt x="195" y="41"/>
                      </a:cubicBezTo>
                      <a:cubicBezTo>
                        <a:pt x="195" y="40"/>
                        <a:pt x="195" y="40"/>
                        <a:pt x="196" y="39"/>
                      </a:cubicBezTo>
                      <a:cubicBezTo>
                        <a:pt x="203" y="10"/>
                        <a:pt x="169" y="0"/>
                        <a:pt x="12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1" name="Freeform 46"/>
                <p:cNvSpPr/>
                <p:nvPr/>
              </p:nvSpPr>
              <p:spPr bwMode="auto">
                <a:xfrm>
                  <a:off x="141" y="1398"/>
                  <a:ext cx="216" cy="121"/>
                </a:xfrm>
                <a:custGeom>
                  <a:avLst/>
                  <a:gdLst>
                    <a:gd name="T0" fmla="*/ 46 w 197"/>
                    <a:gd name="T1" fmla="*/ 0 h 110"/>
                    <a:gd name="T2" fmla="*/ 0 w 197"/>
                    <a:gd name="T3" fmla="*/ 26 h 110"/>
                    <a:gd name="T4" fmla="*/ 126 w 197"/>
                    <a:gd name="T5" fmla="*/ 110 h 110"/>
                    <a:gd name="T6" fmla="*/ 153 w 197"/>
                    <a:gd name="T7" fmla="*/ 102 h 110"/>
                    <a:gd name="T8" fmla="*/ 46 w 197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7" h="110">
                      <a:moveTo>
                        <a:pt x="46" y="0"/>
                      </a:moveTo>
                      <a:cubicBezTo>
                        <a:pt x="26" y="0"/>
                        <a:pt x="9" y="7"/>
                        <a:pt x="0" y="26"/>
                      </a:cubicBezTo>
                      <a:cubicBezTo>
                        <a:pt x="0" y="26"/>
                        <a:pt x="70" y="110"/>
                        <a:pt x="126" y="110"/>
                      </a:cubicBezTo>
                      <a:cubicBezTo>
                        <a:pt x="136" y="110"/>
                        <a:pt x="145" y="108"/>
                        <a:pt x="153" y="102"/>
                      </a:cubicBezTo>
                      <a:cubicBezTo>
                        <a:pt x="197" y="73"/>
                        <a:pt x="108" y="0"/>
                        <a:pt x="4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2" name="Freeform 47"/>
                <p:cNvSpPr/>
                <p:nvPr/>
              </p:nvSpPr>
              <p:spPr bwMode="auto">
                <a:xfrm>
                  <a:off x="6056" y="1721"/>
                  <a:ext cx="193" cy="65"/>
                </a:xfrm>
                <a:custGeom>
                  <a:avLst/>
                  <a:gdLst>
                    <a:gd name="T0" fmla="*/ 80 w 177"/>
                    <a:gd name="T1" fmla="*/ 0 h 60"/>
                    <a:gd name="T2" fmla="*/ 53 w 177"/>
                    <a:gd name="T3" fmla="*/ 19 h 60"/>
                    <a:gd name="T4" fmla="*/ 122 w 177"/>
                    <a:gd name="T5" fmla="*/ 60 h 60"/>
                    <a:gd name="T6" fmla="*/ 158 w 177"/>
                    <a:gd name="T7" fmla="*/ 38 h 60"/>
                    <a:gd name="T8" fmla="*/ 80 w 177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60">
                      <a:moveTo>
                        <a:pt x="80" y="0"/>
                      </a:moveTo>
                      <a:cubicBezTo>
                        <a:pt x="36" y="0"/>
                        <a:pt x="0" y="9"/>
                        <a:pt x="53" y="19"/>
                      </a:cubicBezTo>
                      <a:cubicBezTo>
                        <a:pt x="53" y="19"/>
                        <a:pt x="88" y="60"/>
                        <a:pt x="122" y="60"/>
                      </a:cubicBezTo>
                      <a:cubicBezTo>
                        <a:pt x="135" y="60"/>
                        <a:pt x="148" y="54"/>
                        <a:pt x="158" y="38"/>
                      </a:cubicBezTo>
                      <a:cubicBezTo>
                        <a:pt x="177" y="9"/>
                        <a:pt x="124" y="0"/>
                        <a:pt x="8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3" name="Freeform 48"/>
                <p:cNvSpPr/>
                <p:nvPr/>
              </p:nvSpPr>
              <p:spPr bwMode="auto">
                <a:xfrm>
                  <a:off x="4570" y="1694"/>
                  <a:ext cx="294" cy="92"/>
                </a:xfrm>
                <a:custGeom>
                  <a:avLst/>
                  <a:gdLst>
                    <a:gd name="T0" fmla="*/ 79 w 268"/>
                    <a:gd name="T1" fmla="*/ 0 h 84"/>
                    <a:gd name="T2" fmla="*/ 0 w 268"/>
                    <a:gd name="T3" fmla="*/ 24 h 84"/>
                    <a:gd name="T4" fmla="*/ 59 w 268"/>
                    <a:gd name="T5" fmla="*/ 84 h 84"/>
                    <a:gd name="T6" fmla="*/ 77 w 268"/>
                    <a:gd name="T7" fmla="*/ 81 h 84"/>
                    <a:gd name="T8" fmla="*/ 173 w 268"/>
                    <a:gd name="T9" fmla="*/ 5 h 84"/>
                    <a:gd name="T10" fmla="*/ 79 w 268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8" h="84">
                      <a:moveTo>
                        <a:pt x="79" y="0"/>
                      </a:moveTo>
                      <a:cubicBezTo>
                        <a:pt x="58" y="0"/>
                        <a:pt x="38" y="5"/>
                        <a:pt x="0" y="24"/>
                      </a:cubicBezTo>
                      <a:cubicBezTo>
                        <a:pt x="0" y="24"/>
                        <a:pt x="15" y="84"/>
                        <a:pt x="59" y="84"/>
                      </a:cubicBezTo>
                      <a:cubicBezTo>
                        <a:pt x="64" y="84"/>
                        <a:pt x="70" y="83"/>
                        <a:pt x="77" y="81"/>
                      </a:cubicBezTo>
                      <a:cubicBezTo>
                        <a:pt x="134" y="62"/>
                        <a:pt x="268" y="5"/>
                        <a:pt x="173" y="5"/>
                      </a:cubicBezTo>
                      <a:cubicBezTo>
                        <a:pt x="125" y="5"/>
                        <a:pt x="101" y="0"/>
                        <a:pt x="7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4" name="Freeform 49"/>
                <p:cNvSpPr/>
                <p:nvPr/>
              </p:nvSpPr>
              <p:spPr bwMode="auto">
                <a:xfrm>
                  <a:off x="3983" y="1752"/>
                  <a:ext cx="225" cy="126"/>
                </a:xfrm>
                <a:custGeom>
                  <a:avLst/>
                  <a:gdLst>
                    <a:gd name="T0" fmla="*/ 156 w 205"/>
                    <a:gd name="T1" fmla="*/ 0 h 114"/>
                    <a:gd name="T2" fmla="*/ 115 w 205"/>
                    <a:gd name="T3" fmla="*/ 9 h 114"/>
                    <a:gd name="T4" fmla="*/ 0 w 205"/>
                    <a:gd name="T5" fmla="*/ 48 h 114"/>
                    <a:gd name="T6" fmla="*/ 68 w 205"/>
                    <a:gd name="T7" fmla="*/ 114 h 114"/>
                    <a:gd name="T8" fmla="*/ 95 w 205"/>
                    <a:gd name="T9" fmla="*/ 105 h 114"/>
                    <a:gd name="T10" fmla="*/ 156 w 205"/>
                    <a:gd name="T11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5" h="114">
                      <a:moveTo>
                        <a:pt x="156" y="0"/>
                      </a:moveTo>
                      <a:cubicBezTo>
                        <a:pt x="147" y="0"/>
                        <a:pt x="133" y="3"/>
                        <a:pt x="115" y="9"/>
                      </a:cubicBezTo>
                      <a:cubicBezTo>
                        <a:pt x="0" y="48"/>
                        <a:pt x="57" y="28"/>
                        <a:pt x="0" y="48"/>
                      </a:cubicBezTo>
                      <a:cubicBezTo>
                        <a:pt x="0" y="48"/>
                        <a:pt x="26" y="114"/>
                        <a:pt x="68" y="114"/>
                      </a:cubicBezTo>
                      <a:cubicBezTo>
                        <a:pt x="77" y="114"/>
                        <a:pt x="86" y="111"/>
                        <a:pt x="95" y="105"/>
                      </a:cubicBezTo>
                      <a:cubicBezTo>
                        <a:pt x="144" y="73"/>
                        <a:pt x="205" y="0"/>
                        <a:pt x="15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5" name="Freeform 50"/>
                <p:cNvSpPr/>
                <p:nvPr/>
              </p:nvSpPr>
              <p:spPr bwMode="auto">
                <a:xfrm>
                  <a:off x="3006" y="1800"/>
                  <a:ext cx="81" cy="68"/>
                </a:xfrm>
                <a:custGeom>
                  <a:avLst/>
                  <a:gdLst>
                    <a:gd name="T0" fmla="*/ 72 w 74"/>
                    <a:gd name="T1" fmla="*/ 0 h 62"/>
                    <a:gd name="T2" fmla="*/ 8 w 74"/>
                    <a:gd name="T3" fmla="*/ 17 h 62"/>
                    <a:gd name="T4" fmla="*/ 0 w 74"/>
                    <a:gd name="T5" fmla="*/ 23 h 62"/>
                    <a:gd name="T6" fmla="*/ 23 w 74"/>
                    <a:gd name="T7" fmla="*/ 44 h 62"/>
                    <a:gd name="T8" fmla="*/ 48 w 74"/>
                    <a:gd name="T9" fmla="*/ 60 h 62"/>
                    <a:gd name="T10" fmla="*/ 56 w 74"/>
                    <a:gd name="T11" fmla="*/ 62 h 62"/>
                    <a:gd name="T12" fmla="*/ 62 w 74"/>
                    <a:gd name="T13" fmla="*/ 30 h 62"/>
                    <a:gd name="T14" fmla="*/ 69 w 74"/>
                    <a:gd name="T15" fmla="*/ 25 h 62"/>
                    <a:gd name="T16" fmla="*/ 74 w 74"/>
                    <a:gd name="T17" fmla="*/ 26 h 62"/>
                    <a:gd name="T18" fmla="*/ 72 w 74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4" h="62">
                      <a:moveTo>
                        <a:pt x="72" y="0"/>
                      </a:moveTo>
                      <a:cubicBezTo>
                        <a:pt x="46" y="17"/>
                        <a:pt x="20" y="7"/>
                        <a:pt x="8" y="17"/>
                      </a:cubicBezTo>
                      <a:cubicBezTo>
                        <a:pt x="6" y="18"/>
                        <a:pt x="3" y="20"/>
                        <a:pt x="0" y="23"/>
                      </a:cubicBezTo>
                      <a:cubicBezTo>
                        <a:pt x="7" y="30"/>
                        <a:pt x="14" y="38"/>
                        <a:pt x="23" y="44"/>
                      </a:cubicBezTo>
                      <a:cubicBezTo>
                        <a:pt x="32" y="49"/>
                        <a:pt x="41" y="55"/>
                        <a:pt x="48" y="60"/>
                      </a:cubicBezTo>
                      <a:cubicBezTo>
                        <a:pt x="51" y="61"/>
                        <a:pt x="53" y="62"/>
                        <a:pt x="56" y="62"/>
                      </a:cubicBezTo>
                      <a:cubicBezTo>
                        <a:pt x="57" y="50"/>
                        <a:pt x="59" y="37"/>
                        <a:pt x="62" y="30"/>
                      </a:cubicBezTo>
                      <a:cubicBezTo>
                        <a:pt x="63" y="26"/>
                        <a:pt x="66" y="25"/>
                        <a:pt x="69" y="25"/>
                      </a:cubicBezTo>
                      <a:cubicBezTo>
                        <a:pt x="70" y="25"/>
                        <a:pt x="72" y="25"/>
                        <a:pt x="74" y="26"/>
                      </a:cubicBezTo>
                      <a:cubicBezTo>
                        <a:pt x="73" y="18"/>
                        <a:pt x="72" y="10"/>
                        <a:pt x="72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6" name="Freeform 51"/>
                <p:cNvSpPr>
                  <a:spLocks noEditPoints="1"/>
                </p:cNvSpPr>
                <p:nvPr/>
              </p:nvSpPr>
              <p:spPr bwMode="auto">
                <a:xfrm>
                  <a:off x="1847" y="1901"/>
                  <a:ext cx="212" cy="96"/>
                </a:xfrm>
                <a:custGeom>
                  <a:avLst/>
                  <a:gdLst>
                    <a:gd name="T0" fmla="*/ 154 w 194"/>
                    <a:gd name="T1" fmla="*/ 8 h 88"/>
                    <a:gd name="T2" fmla="*/ 148 w 194"/>
                    <a:gd name="T3" fmla="*/ 51 h 88"/>
                    <a:gd name="T4" fmla="*/ 154 w 194"/>
                    <a:gd name="T5" fmla="*/ 8 h 88"/>
                    <a:gd name="T6" fmla="*/ 74 w 194"/>
                    <a:gd name="T7" fmla="*/ 0 h 88"/>
                    <a:gd name="T8" fmla="*/ 28 w 194"/>
                    <a:gd name="T9" fmla="*/ 6 h 88"/>
                    <a:gd name="T10" fmla="*/ 0 w 194"/>
                    <a:gd name="T11" fmla="*/ 75 h 88"/>
                    <a:gd name="T12" fmla="*/ 30 w 194"/>
                    <a:gd name="T13" fmla="*/ 88 h 88"/>
                    <a:gd name="T14" fmla="*/ 52 w 194"/>
                    <a:gd name="T15" fmla="*/ 85 h 88"/>
                    <a:gd name="T16" fmla="*/ 133 w 194"/>
                    <a:gd name="T17" fmla="*/ 58 h 88"/>
                    <a:gd name="T18" fmla="*/ 142 w 194"/>
                    <a:gd name="T19" fmla="*/ 8 h 88"/>
                    <a:gd name="T20" fmla="*/ 74 w 194"/>
                    <a:gd name="T21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4" h="88">
                      <a:moveTo>
                        <a:pt x="154" y="8"/>
                      </a:moveTo>
                      <a:cubicBezTo>
                        <a:pt x="152" y="23"/>
                        <a:pt x="150" y="37"/>
                        <a:pt x="148" y="51"/>
                      </a:cubicBezTo>
                      <a:cubicBezTo>
                        <a:pt x="183" y="31"/>
                        <a:pt x="194" y="10"/>
                        <a:pt x="154" y="8"/>
                      </a:cubicBezTo>
                      <a:moveTo>
                        <a:pt x="74" y="0"/>
                      </a:moveTo>
                      <a:cubicBezTo>
                        <a:pt x="65" y="0"/>
                        <a:pt x="51" y="1"/>
                        <a:pt x="28" y="6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5" y="82"/>
                        <a:pt x="14" y="88"/>
                        <a:pt x="30" y="88"/>
                      </a:cubicBezTo>
                      <a:cubicBezTo>
                        <a:pt x="36" y="88"/>
                        <a:pt x="44" y="87"/>
                        <a:pt x="52" y="85"/>
                      </a:cubicBezTo>
                      <a:cubicBezTo>
                        <a:pt x="83" y="79"/>
                        <a:pt x="111" y="69"/>
                        <a:pt x="133" y="58"/>
                      </a:cubicBezTo>
                      <a:cubicBezTo>
                        <a:pt x="142" y="8"/>
                        <a:pt x="142" y="8"/>
                        <a:pt x="142" y="8"/>
                      </a:cubicBezTo>
                      <a:cubicBezTo>
                        <a:pt x="97" y="8"/>
                        <a:pt x="96" y="0"/>
                        <a:pt x="74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7" name="Freeform 52"/>
                <p:cNvSpPr/>
                <p:nvPr/>
              </p:nvSpPr>
              <p:spPr bwMode="auto">
                <a:xfrm>
                  <a:off x="1464" y="1660"/>
                  <a:ext cx="161" cy="38"/>
                </a:xfrm>
                <a:custGeom>
                  <a:avLst/>
                  <a:gdLst>
                    <a:gd name="T0" fmla="*/ 116 w 147"/>
                    <a:gd name="T1" fmla="*/ 0 h 34"/>
                    <a:gd name="T2" fmla="*/ 0 w 147"/>
                    <a:gd name="T3" fmla="*/ 17 h 34"/>
                    <a:gd name="T4" fmla="*/ 82 w 147"/>
                    <a:gd name="T5" fmla="*/ 34 h 34"/>
                    <a:gd name="T6" fmla="*/ 134 w 147"/>
                    <a:gd name="T7" fmla="*/ 17 h 34"/>
                    <a:gd name="T8" fmla="*/ 116 w 147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" h="34">
                      <a:moveTo>
                        <a:pt x="116" y="0"/>
                      </a:moveTo>
                      <a:cubicBezTo>
                        <a:pt x="77" y="0"/>
                        <a:pt x="0" y="17"/>
                        <a:pt x="0" y="17"/>
                      </a:cubicBezTo>
                      <a:cubicBezTo>
                        <a:pt x="0" y="17"/>
                        <a:pt x="43" y="34"/>
                        <a:pt x="82" y="34"/>
                      </a:cubicBezTo>
                      <a:cubicBezTo>
                        <a:pt x="102" y="34"/>
                        <a:pt x="121" y="29"/>
                        <a:pt x="134" y="17"/>
                      </a:cubicBezTo>
                      <a:cubicBezTo>
                        <a:pt x="147" y="4"/>
                        <a:pt x="136" y="0"/>
                        <a:pt x="11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8" name="Freeform 53"/>
                <p:cNvSpPr/>
                <p:nvPr/>
              </p:nvSpPr>
              <p:spPr bwMode="auto">
                <a:xfrm>
                  <a:off x="7090" y="2288"/>
                  <a:ext cx="126" cy="63"/>
                </a:xfrm>
                <a:custGeom>
                  <a:avLst/>
                  <a:gdLst>
                    <a:gd name="T0" fmla="*/ 0 w 115"/>
                    <a:gd name="T1" fmla="*/ 0 h 58"/>
                    <a:gd name="T2" fmla="*/ 57 w 115"/>
                    <a:gd name="T3" fmla="*/ 58 h 58"/>
                    <a:gd name="T4" fmla="*/ 0 w 115"/>
                    <a:gd name="T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5" h="58">
                      <a:moveTo>
                        <a:pt x="0" y="0"/>
                      </a:moveTo>
                      <a:cubicBezTo>
                        <a:pt x="57" y="58"/>
                        <a:pt x="57" y="58"/>
                        <a:pt x="57" y="58"/>
                      </a:cubicBezTo>
                      <a:cubicBezTo>
                        <a:pt x="57" y="58"/>
                        <a:pt x="115" y="0"/>
                        <a:pt x="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9" name="Freeform 54"/>
                <p:cNvSpPr/>
                <p:nvPr/>
              </p:nvSpPr>
              <p:spPr bwMode="auto">
                <a:xfrm>
                  <a:off x="5388" y="2498"/>
                  <a:ext cx="143" cy="63"/>
                </a:xfrm>
                <a:custGeom>
                  <a:avLst/>
                  <a:gdLst>
                    <a:gd name="T0" fmla="*/ 86 w 130"/>
                    <a:gd name="T1" fmla="*/ 0 h 57"/>
                    <a:gd name="T2" fmla="*/ 0 w 130"/>
                    <a:gd name="T3" fmla="*/ 38 h 57"/>
                    <a:gd name="T4" fmla="*/ 77 w 130"/>
                    <a:gd name="T5" fmla="*/ 57 h 57"/>
                    <a:gd name="T6" fmla="*/ 86 w 130"/>
                    <a:gd name="T7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0" h="57">
                      <a:moveTo>
                        <a:pt x="86" y="0"/>
                      </a:moveTo>
                      <a:cubicBezTo>
                        <a:pt x="68" y="0"/>
                        <a:pt x="40" y="10"/>
                        <a:pt x="0" y="38"/>
                      </a:cubicBezTo>
                      <a:cubicBezTo>
                        <a:pt x="0" y="38"/>
                        <a:pt x="20" y="57"/>
                        <a:pt x="77" y="57"/>
                      </a:cubicBezTo>
                      <a:cubicBezTo>
                        <a:pt x="118" y="57"/>
                        <a:pt x="130" y="0"/>
                        <a:pt x="8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0" name="Freeform 55"/>
                <p:cNvSpPr/>
                <p:nvPr/>
              </p:nvSpPr>
              <p:spPr bwMode="auto">
                <a:xfrm>
                  <a:off x="4598" y="2351"/>
                  <a:ext cx="182" cy="39"/>
                </a:xfrm>
                <a:custGeom>
                  <a:avLst/>
                  <a:gdLst>
                    <a:gd name="T0" fmla="*/ 32 w 167"/>
                    <a:gd name="T1" fmla="*/ 0 h 35"/>
                    <a:gd name="T2" fmla="*/ 0 w 167"/>
                    <a:gd name="T3" fmla="*/ 35 h 35"/>
                    <a:gd name="T4" fmla="*/ 167 w 167"/>
                    <a:gd name="T5" fmla="*/ 19 h 35"/>
                    <a:gd name="T6" fmla="*/ 152 w 167"/>
                    <a:gd name="T7" fmla="*/ 9 h 35"/>
                    <a:gd name="T8" fmla="*/ 100 w 167"/>
                    <a:gd name="T9" fmla="*/ 15 h 35"/>
                    <a:gd name="T10" fmla="*/ 32 w 167"/>
                    <a:gd name="T11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35">
                      <a:moveTo>
                        <a:pt x="32" y="0"/>
                      </a:moveTo>
                      <a:cubicBezTo>
                        <a:pt x="21" y="8"/>
                        <a:pt x="10" y="19"/>
                        <a:pt x="0" y="35"/>
                      </a:cubicBezTo>
                      <a:cubicBezTo>
                        <a:pt x="167" y="19"/>
                        <a:pt x="167" y="19"/>
                        <a:pt x="167" y="19"/>
                      </a:cubicBezTo>
                      <a:cubicBezTo>
                        <a:pt x="167" y="19"/>
                        <a:pt x="161" y="14"/>
                        <a:pt x="152" y="9"/>
                      </a:cubicBezTo>
                      <a:cubicBezTo>
                        <a:pt x="133" y="13"/>
                        <a:pt x="116" y="15"/>
                        <a:pt x="100" y="15"/>
                      </a:cubicBezTo>
                      <a:cubicBezTo>
                        <a:pt x="77" y="15"/>
                        <a:pt x="55" y="10"/>
                        <a:pt x="32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1" name="Freeform 56"/>
                <p:cNvSpPr/>
                <p:nvPr/>
              </p:nvSpPr>
              <p:spPr bwMode="auto">
                <a:xfrm>
                  <a:off x="4633" y="2336"/>
                  <a:ext cx="131" cy="32"/>
                </a:xfrm>
                <a:custGeom>
                  <a:avLst/>
                  <a:gdLst>
                    <a:gd name="T0" fmla="*/ 48 w 120"/>
                    <a:gd name="T1" fmla="*/ 0 h 29"/>
                    <a:gd name="T2" fmla="*/ 0 w 120"/>
                    <a:gd name="T3" fmla="*/ 14 h 29"/>
                    <a:gd name="T4" fmla="*/ 68 w 120"/>
                    <a:gd name="T5" fmla="*/ 29 h 29"/>
                    <a:gd name="T6" fmla="*/ 120 w 120"/>
                    <a:gd name="T7" fmla="*/ 23 h 29"/>
                    <a:gd name="T8" fmla="*/ 48 w 120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29">
                      <a:moveTo>
                        <a:pt x="48" y="0"/>
                      </a:moveTo>
                      <a:cubicBezTo>
                        <a:pt x="32" y="0"/>
                        <a:pt x="16" y="4"/>
                        <a:pt x="0" y="14"/>
                      </a:cubicBezTo>
                      <a:cubicBezTo>
                        <a:pt x="23" y="24"/>
                        <a:pt x="45" y="29"/>
                        <a:pt x="68" y="29"/>
                      </a:cubicBezTo>
                      <a:cubicBezTo>
                        <a:pt x="84" y="29"/>
                        <a:pt x="101" y="27"/>
                        <a:pt x="120" y="23"/>
                      </a:cubicBezTo>
                      <a:cubicBezTo>
                        <a:pt x="104" y="13"/>
                        <a:pt x="77" y="0"/>
                        <a:pt x="4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2" name="Freeform 57"/>
                <p:cNvSpPr/>
                <p:nvPr/>
              </p:nvSpPr>
              <p:spPr bwMode="auto">
                <a:xfrm>
                  <a:off x="1928" y="2637"/>
                  <a:ext cx="186" cy="74"/>
                </a:xfrm>
                <a:custGeom>
                  <a:avLst/>
                  <a:gdLst>
                    <a:gd name="T0" fmla="*/ 84 w 170"/>
                    <a:gd name="T1" fmla="*/ 0 h 68"/>
                    <a:gd name="T2" fmla="*/ 2 w 170"/>
                    <a:gd name="T3" fmla="*/ 12 h 68"/>
                    <a:gd name="T4" fmla="*/ 0 w 170"/>
                    <a:gd name="T5" fmla="*/ 15 h 68"/>
                    <a:gd name="T6" fmla="*/ 3 w 170"/>
                    <a:gd name="T7" fmla="*/ 17 h 68"/>
                    <a:gd name="T8" fmla="*/ 18 w 170"/>
                    <a:gd name="T9" fmla="*/ 68 h 68"/>
                    <a:gd name="T10" fmla="*/ 28 w 170"/>
                    <a:gd name="T11" fmla="*/ 68 h 68"/>
                    <a:gd name="T12" fmla="*/ 55 w 170"/>
                    <a:gd name="T13" fmla="*/ 66 h 68"/>
                    <a:gd name="T14" fmla="*/ 170 w 170"/>
                    <a:gd name="T15" fmla="*/ 46 h 68"/>
                    <a:gd name="T16" fmla="*/ 128 w 170"/>
                    <a:gd name="T17" fmla="*/ 14 h 68"/>
                    <a:gd name="T18" fmla="*/ 103 w 170"/>
                    <a:gd name="T19" fmla="*/ 19 h 68"/>
                    <a:gd name="T20" fmla="*/ 84 w 170"/>
                    <a:gd name="T21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0" h="68">
                      <a:moveTo>
                        <a:pt x="84" y="0"/>
                      </a:moveTo>
                      <a:cubicBezTo>
                        <a:pt x="84" y="0"/>
                        <a:pt x="43" y="9"/>
                        <a:pt x="2" y="12"/>
                      </a:cubicBezTo>
                      <a:cubicBezTo>
                        <a:pt x="1" y="13"/>
                        <a:pt x="1" y="14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16" y="28"/>
                        <a:pt x="21" y="46"/>
                        <a:pt x="18" y="68"/>
                      </a:cubicBezTo>
                      <a:cubicBezTo>
                        <a:pt x="21" y="68"/>
                        <a:pt x="25" y="68"/>
                        <a:pt x="28" y="68"/>
                      </a:cubicBezTo>
                      <a:cubicBezTo>
                        <a:pt x="36" y="68"/>
                        <a:pt x="45" y="67"/>
                        <a:pt x="55" y="66"/>
                      </a:cubicBezTo>
                      <a:cubicBezTo>
                        <a:pt x="170" y="46"/>
                        <a:pt x="170" y="46"/>
                        <a:pt x="170" y="46"/>
                      </a:cubicBezTo>
                      <a:cubicBezTo>
                        <a:pt x="170" y="46"/>
                        <a:pt x="154" y="30"/>
                        <a:pt x="128" y="14"/>
                      </a:cubicBezTo>
                      <a:cubicBezTo>
                        <a:pt x="119" y="17"/>
                        <a:pt x="111" y="19"/>
                        <a:pt x="103" y="19"/>
                      </a:cubicBezTo>
                      <a:cubicBezTo>
                        <a:pt x="92" y="19"/>
                        <a:pt x="84" y="14"/>
                        <a:pt x="8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3" name="Freeform 58"/>
                <p:cNvSpPr/>
                <p:nvPr/>
              </p:nvSpPr>
              <p:spPr bwMode="auto">
                <a:xfrm>
                  <a:off x="666" y="1953"/>
                  <a:ext cx="254" cy="91"/>
                </a:xfrm>
                <a:custGeom>
                  <a:avLst/>
                  <a:gdLst>
                    <a:gd name="T0" fmla="*/ 138 w 232"/>
                    <a:gd name="T1" fmla="*/ 0 h 83"/>
                    <a:gd name="T2" fmla="*/ 0 w 232"/>
                    <a:gd name="T3" fmla="*/ 18 h 83"/>
                    <a:gd name="T4" fmla="*/ 133 w 232"/>
                    <a:gd name="T5" fmla="*/ 83 h 83"/>
                    <a:gd name="T6" fmla="*/ 215 w 232"/>
                    <a:gd name="T7" fmla="*/ 54 h 83"/>
                    <a:gd name="T8" fmla="*/ 219 w 232"/>
                    <a:gd name="T9" fmla="*/ 54 h 83"/>
                    <a:gd name="T10" fmla="*/ 219 w 232"/>
                    <a:gd name="T11" fmla="*/ 54 h 83"/>
                    <a:gd name="T12" fmla="*/ 138 w 232"/>
                    <a:gd name="T1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83">
                      <a:moveTo>
                        <a:pt x="138" y="0"/>
                      </a:moveTo>
                      <a:cubicBezTo>
                        <a:pt x="75" y="0"/>
                        <a:pt x="0" y="18"/>
                        <a:pt x="0" y="18"/>
                      </a:cubicBezTo>
                      <a:cubicBezTo>
                        <a:pt x="0" y="18"/>
                        <a:pt x="71" y="67"/>
                        <a:pt x="133" y="83"/>
                      </a:cubicBezTo>
                      <a:cubicBezTo>
                        <a:pt x="143" y="67"/>
                        <a:pt x="165" y="54"/>
                        <a:pt x="215" y="54"/>
                      </a:cubicBezTo>
                      <a:cubicBezTo>
                        <a:pt x="216" y="54"/>
                        <a:pt x="218" y="54"/>
                        <a:pt x="219" y="54"/>
                      </a:cubicBezTo>
                      <a:cubicBezTo>
                        <a:pt x="219" y="54"/>
                        <a:pt x="219" y="54"/>
                        <a:pt x="219" y="54"/>
                      </a:cubicBezTo>
                      <a:cubicBezTo>
                        <a:pt x="232" y="12"/>
                        <a:pt x="190" y="0"/>
                        <a:pt x="138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4" name="Freeform 59"/>
                <p:cNvSpPr/>
                <p:nvPr/>
              </p:nvSpPr>
              <p:spPr bwMode="auto">
                <a:xfrm>
                  <a:off x="960" y="1703"/>
                  <a:ext cx="189" cy="98"/>
                </a:xfrm>
                <a:custGeom>
                  <a:avLst/>
                  <a:gdLst>
                    <a:gd name="T0" fmla="*/ 75 w 173"/>
                    <a:gd name="T1" fmla="*/ 0 h 89"/>
                    <a:gd name="T2" fmla="*/ 0 w 173"/>
                    <a:gd name="T3" fmla="*/ 16 h 89"/>
                    <a:gd name="T4" fmla="*/ 155 w 173"/>
                    <a:gd name="T5" fmla="*/ 89 h 89"/>
                    <a:gd name="T6" fmla="*/ 173 w 173"/>
                    <a:gd name="T7" fmla="*/ 73 h 89"/>
                    <a:gd name="T8" fmla="*/ 75 w 173"/>
                    <a:gd name="T9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89">
                      <a:moveTo>
                        <a:pt x="75" y="0"/>
                      </a:moveTo>
                      <a:cubicBezTo>
                        <a:pt x="52" y="0"/>
                        <a:pt x="27" y="5"/>
                        <a:pt x="0" y="16"/>
                      </a:cubicBezTo>
                      <a:cubicBezTo>
                        <a:pt x="0" y="16"/>
                        <a:pt x="110" y="89"/>
                        <a:pt x="155" y="89"/>
                      </a:cubicBezTo>
                      <a:cubicBezTo>
                        <a:pt x="166" y="89"/>
                        <a:pt x="173" y="85"/>
                        <a:pt x="173" y="73"/>
                      </a:cubicBezTo>
                      <a:cubicBezTo>
                        <a:pt x="173" y="32"/>
                        <a:pt x="133" y="0"/>
                        <a:pt x="75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5" name="Freeform 60"/>
                <p:cNvSpPr/>
                <p:nvPr/>
              </p:nvSpPr>
              <p:spPr bwMode="auto">
                <a:xfrm>
                  <a:off x="2541" y="1849"/>
                  <a:ext cx="76" cy="40"/>
                </a:xfrm>
                <a:custGeom>
                  <a:avLst/>
                  <a:gdLst>
                    <a:gd name="T0" fmla="*/ 31 w 69"/>
                    <a:gd name="T1" fmla="*/ 0 h 36"/>
                    <a:gd name="T2" fmla="*/ 0 w 69"/>
                    <a:gd name="T3" fmla="*/ 27 h 36"/>
                    <a:gd name="T4" fmla="*/ 68 w 69"/>
                    <a:gd name="T5" fmla="*/ 36 h 36"/>
                    <a:gd name="T6" fmla="*/ 69 w 69"/>
                    <a:gd name="T7" fmla="*/ 35 h 36"/>
                    <a:gd name="T8" fmla="*/ 31 w 69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36">
                      <a:moveTo>
                        <a:pt x="31" y="0"/>
                      </a:moveTo>
                      <a:cubicBezTo>
                        <a:pt x="23" y="10"/>
                        <a:pt x="13" y="19"/>
                        <a:pt x="0" y="27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cubicBezTo>
                        <a:pt x="69" y="36"/>
                        <a:pt x="69" y="35"/>
                        <a:pt x="69" y="35"/>
                      </a:cubicBezTo>
                      <a:cubicBezTo>
                        <a:pt x="66" y="31"/>
                        <a:pt x="51" y="15"/>
                        <a:pt x="31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6" name="Freeform 61"/>
                <p:cNvSpPr/>
                <p:nvPr/>
              </p:nvSpPr>
              <p:spPr bwMode="auto">
                <a:xfrm>
                  <a:off x="2616" y="1887"/>
                  <a:ext cx="2" cy="2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7" name="Freeform 62"/>
                <p:cNvSpPr/>
                <p:nvPr/>
              </p:nvSpPr>
              <p:spPr bwMode="auto">
                <a:xfrm>
                  <a:off x="5310" y="1632"/>
                  <a:ext cx="166" cy="91"/>
                </a:xfrm>
                <a:custGeom>
                  <a:avLst/>
                  <a:gdLst>
                    <a:gd name="T0" fmla="*/ 52 w 152"/>
                    <a:gd name="T1" fmla="*/ 0 h 83"/>
                    <a:gd name="T2" fmla="*/ 15 w 152"/>
                    <a:gd name="T3" fmla="*/ 43 h 83"/>
                    <a:gd name="T4" fmla="*/ 140 w 152"/>
                    <a:gd name="T5" fmla="*/ 83 h 83"/>
                    <a:gd name="T6" fmla="*/ 152 w 152"/>
                    <a:gd name="T7" fmla="*/ 82 h 83"/>
                    <a:gd name="T8" fmla="*/ 137 w 152"/>
                    <a:gd name="T9" fmla="*/ 42 h 83"/>
                    <a:gd name="T10" fmla="*/ 111 w 152"/>
                    <a:gd name="T11" fmla="*/ 11 h 83"/>
                    <a:gd name="T12" fmla="*/ 52 w 152"/>
                    <a:gd name="T1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83">
                      <a:moveTo>
                        <a:pt x="52" y="0"/>
                      </a:moveTo>
                      <a:cubicBezTo>
                        <a:pt x="21" y="0"/>
                        <a:pt x="0" y="12"/>
                        <a:pt x="15" y="43"/>
                      </a:cubicBezTo>
                      <a:cubicBezTo>
                        <a:pt x="15" y="43"/>
                        <a:pt x="96" y="83"/>
                        <a:pt x="140" y="83"/>
                      </a:cubicBezTo>
                      <a:cubicBezTo>
                        <a:pt x="145" y="83"/>
                        <a:pt x="149" y="83"/>
                        <a:pt x="152" y="82"/>
                      </a:cubicBezTo>
                      <a:cubicBezTo>
                        <a:pt x="145" y="65"/>
                        <a:pt x="145" y="48"/>
                        <a:pt x="137" y="42"/>
                      </a:cubicBezTo>
                      <a:cubicBezTo>
                        <a:pt x="131" y="38"/>
                        <a:pt x="120" y="25"/>
                        <a:pt x="111" y="11"/>
                      </a:cubicBezTo>
                      <a:cubicBezTo>
                        <a:pt x="92" y="4"/>
                        <a:pt x="70" y="0"/>
                        <a:pt x="52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8" name="Freeform 63"/>
                <p:cNvSpPr/>
                <p:nvPr/>
              </p:nvSpPr>
              <p:spPr bwMode="auto">
                <a:xfrm>
                  <a:off x="6984" y="1862"/>
                  <a:ext cx="118" cy="92"/>
                </a:xfrm>
                <a:custGeom>
                  <a:avLst/>
                  <a:gdLst>
                    <a:gd name="T0" fmla="*/ 56 w 107"/>
                    <a:gd name="T1" fmla="*/ 0 h 84"/>
                    <a:gd name="T2" fmla="*/ 0 w 107"/>
                    <a:gd name="T3" fmla="*/ 43 h 84"/>
                    <a:gd name="T4" fmla="*/ 70 w 107"/>
                    <a:gd name="T5" fmla="*/ 84 h 84"/>
                    <a:gd name="T6" fmla="*/ 96 w 107"/>
                    <a:gd name="T7" fmla="*/ 62 h 84"/>
                    <a:gd name="T8" fmla="*/ 56 w 107"/>
                    <a:gd name="T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84">
                      <a:moveTo>
                        <a:pt x="56" y="0"/>
                      </a:moveTo>
                      <a:cubicBezTo>
                        <a:pt x="37" y="0"/>
                        <a:pt x="15" y="13"/>
                        <a:pt x="0" y="43"/>
                      </a:cubicBezTo>
                      <a:cubicBezTo>
                        <a:pt x="0" y="43"/>
                        <a:pt x="40" y="84"/>
                        <a:pt x="70" y="84"/>
                      </a:cubicBezTo>
                      <a:cubicBezTo>
                        <a:pt x="81" y="84"/>
                        <a:pt x="90" y="78"/>
                        <a:pt x="96" y="62"/>
                      </a:cubicBezTo>
                      <a:cubicBezTo>
                        <a:pt x="107" y="28"/>
                        <a:pt x="84" y="0"/>
                        <a:pt x="5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9" name="Freeform 64"/>
                <p:cNvSpPr/>
                <p:nvPr/>
              </p:nvSpPr>
              <p:spPr bwMode="auto">
                <a:xfrm>
                  <a:off x="4978" y="1026"/>
                  <a:ext cx="85" cy="76"/>
                </a:xfrm>
                <a:custGeom>
                  <a:avLst/>
                  <a:gdLst>
                    <a:gd name="T0" fmla="*/ 31 w 78"/>
                    <a:gd name="T1" fmla="*/ 0 h 69"/>
                    <a:gd name="T2" fmla="*/ 25 w 78"/>
                    <a:gd name="T3" fmla="*/ 69 h 69"/>
                    <a:gd name="T4" fmla="*/ 31 w 78"/>
                    <a:gd name="T5" fmla="*/ 68 h 69"/>
                    <a:gd name="T6" fmla="*/ 31 w 78"/>
                    <a:gd name="T7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69">
                      <a:moveTo>
                        <a:pt x="31" y="0"/>
                      </a:moveTo>
                      <a:cubicBezTo>
                        <a:pt x="31" y="0"/>
                        <a:pt x="0" y="69"/>
                        <a:pt x="25" y="69"/>
                      </a:cubicBezTo>
                      <a:cubicBezTo>
                        <a:pt x="26" y="69"/>
                        <a:pt x="28" y="68"/>
                        <a:pt x="31" y="68"/>
                      </a:cubicBezTo>
                      <a:cubicBezTo>
                        <a:pt x="65" y="57"/>
                        <a:pt x="78" y="0"/>
                        <a:pt x="31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0" name="Freeform 65"/>
                <p:cNvSpPr/>
                <p:nvPr/>
              </p:nvSpPr>
              <p:spPr bwMode="auto">
                <a:xfrm>
                  <a:off x="4304" y="1253"/>
                  <a:ext cx="107" cy="39"/>
                </a:xfrm>
                <a:custGeom>
                  <a:avLst/>
                  <a:gdLst>
                    <a:gd name="T0" fmla="*/ 59 w 98"/>
                    <a:gd name="T1" fmla="*/ 0 h 35"/>
                    <a:gd name="T2" fmla="*/ 23 w 98"/>
                    <a:gd name="T3" fmla="*/ 4 h 35"/>
                    <a:gd name="T4" fmla="*/ 29 w 98"/>
                    <a:gd name="T5" fmla="*/ 35 h 35"/>
                    <a:gd name="T6" fmla="*/ 42 w 98"/>
                    <a:gd name="T7" fmla="*/ 33 h 35"/>
                    <a:gd name="T8" fmla="*/ 59 w 98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35">
                      <a:moveTo>
                        <a:pt x="59" y="0"/>
                      </a:moveTo>
                      <a:cubicBezTo>
                        <a:pt x="50" y="0"/>
                        <a:pt x="38" y="1"/>
                        <a:pt x="23" y="4"/>
                      </a:cubicBezTo>
                      <a:cubicBezTo>
                        <a:pt x="23" y="4"/>
                        <a:pt x="0" y="35"/>
                        <a:pt x="29" y="35"/>
                      </a:cubicBezTo>
                      <a:cubicBezTo>
                        <a:pt x="32" y="35"/>
                        <a:pt x="37" y="34"/>
                        <a:pt x="42" y="33"/>
                      </a:cubicBezTo>
                      <a:cubicBezTo>
                        <a:pt x="81" y="25"/>
                        <a:pt x="98" y="0"/>
                        <a:pt x="5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1" name="Freeform 66"/>
                <p:cNvSpPr/>
                <p:nvPr/>
              </p:nvSpPr>
              <p:spPr bwMode="auto">
                <a:xfrm>
                  <a:off x="1369" y="1058"/>
                  <a:ext cx="102" cy="74"/>
                </a:xfrm>
                <a:custGeom>
                  <a:avLst/>
                  <a:gdLst>
                    <a:gd name="T0" fmla="*/ 63 w 102"/>
                    <a:gd name="T1" fmla="*/ 0 h 74"/>
                    <a:gd name="T2" fmla="*/ 0 w 102"/>
                    <a:gd name="T3" fmla="*/ 74 h 74"/>
                    <a:gd name="T4" fmla="*/ 102 w 102"/>
                    <a:gd name="T5" fmla="*/ 68 h 74"/>
                    <a:gd name="T6" fmla="*/ 63 w 102"/>
                    <a:gd name="T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2" h="74">
                      <a:moveTo>
                        <a:pt x="63" y="0"/>
                      </a:moveTo>
                      <a:lnTo>
                        <a:pt x="0" y="74"/>
                      </a:lnTo>
                      <a:lnTo>
                        <a:pt x="102" y="68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2" name="Freeform 67"/>
                <p:cNvSpPr/>
                <p:nvPr/>
              </p:nvSpPr>
              <p:spPr bwMode="auto">
                <a:xfrm>
                  <a:off x="1369" y="1058"/>
                  <a:ext cx="102" cy="74"/>
                </a:xfrm>
                <a:custGeom>
                  <a:avLst/>
                  <a:gdLst>
                    <a:gd name="T0" fmla="*/ 63 w 102"/>
                    <a:gd name="T1" fmla="*/ 0 h 74"/>
                    <a:gd name="T2" fmla="*/ 0 w 102"/>
                    <a:gd name="T3" fmla="*/ 74 h 74"/>
                    <a:gd name="T4" fmla="*/ 102 w 102"/>
                    <a:gd name="T5" fmla="*/ 68 h 74"/>
                    <a:gd name="T6" fmla="*/ 63 w 102"/>
                    <a:gd name="T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2" h="74">
                      <a:moveTo>
                        <a:pt x="63" y="0"/>
                      </a:moveTo>
                      <a:lnTo>
                        <a:pt x="0" y="74"/>
                      </a:lnTo>
                      <a:lnTo>
                        <a:pt x="102" y="68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3" name="Freeform 68"/>
                <p:cNvSpPr/>
                <p:nvPr/>
              </p:nvSpPr>
              <p:spPr bwMode="auto">
                <a:xfrm>
                  <a:off x="6082" y="2457"/>
                  <a:ext cx="158" cy="73"/>
                </a:xfrm>
                <a:custGeom>
                  <a:avLst/>
                  <a:gdLst>
                    <a:gd name="T0" fmla="*/ 86 w 144"/>
                    <a:gd name="T1" fmla="*/ 0 h 67"/>
                    <a:gd name="T2" fmla="*/ 57 w 144"/>
                    <a:gd name="T3" fmla="*/ 67 h 67"/>
                    <a:gd name="T4" fmla="*/ 144 w 144"/>
                    <a:gd name="T5" fmla="*/ 47 h 67"/>
                    <a:gd name="T6" fmla="*/ 86 w 144"/>
                    <a:gd name="T7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4" h="67">
                      <a:moveTo>
                        <a:pt x="86" y="0"/>
                      </a:moveTo>
                      <a:cubicBezTo>
                        <a:pt x="86" y="0"/>
                        <a:pt x="0" y="67"/>
                        <a:pt x="57" y="67"/>
                      </a:cubicBezTo>
                      <a:cubicBezTo>
                        <a:pt x="115" y="67"/>
                        <a:pt x="144" y="47"/>
                        <a:pt x="144" y="47"/>
                      </a:cubicBezTo>
                      <a:cubicBezTo>
                        <a:pt x="86" y="0"/>
                        <a:pt x="86" y="0"/>
                        <a:pt x="8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4" name="Freeform 69"/>
                <p:cNvSpPr/>
                <p:nvPr/>
              </p:nvSpPr>
              <p:spPr bwMode="auto">
                <a:xfrm>
                  <a:off x="2712" y="2116"/>
                  <a:ext cx="85" cy="49"/>
                </a:xfrm>
                <a:custGeom>
                  <a:avLst/>
                  <a:gdLst>
                    <a:gd name="T0" fmla="*/ 40 w 77"/>
                    <a:gd name="T1" fmla="*/ 0 h 45"/>
                    <a:gd name="T2" fmla="*/ 10 w 77"/>
                    <a:gd name="T3" fmla="*/ 4 h 45"/>
                    <a:gd name="T4" fmla="*/ 39 w 77"/>
                    <a:gd name="T5" fmla="*/ 33 h 45"/>
                    <a:gd name="T6" fmla="*/ 75 w 77"/>
                    <a:gd name="T7" fmla="*/ 45 h 45"/>
                    <a:gd name="T8" fmla="*/ 77 w 77"/>
                    <a:gd name="T9" fmla="*/ 33 h 45"/>
                    <a:gd name="T10" fmla="*/ 40 w 7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45">
                      <a:moveTo>
                        <a:pt x="40" y="0"/>
                      </a:moveTo>
                      <a:cubicBezTo>
                        <a:pt x="32" y="0"/>
                        <a:pt x="22" y="2"/>
                        <a:pt x="10" y="4"/>
                      </a:cubicBezTo>
                      <a:cubicBezTo>
                        <a:pt x="10" y="4"/>
                        <a:pt x="0" y="33"/>
                        <a:pt x="39" y="33"/>
                      </a:cubicBezTo>
                      <a:cubicBezTo>
                        <a:pt x="64" y="33"/>
                        <a:pt x="73" y="45"/>
                        <a:pt x="75" y="45"/>
                      </a:cubicBezTo>
                      <a:cubicBezTo>
                        <a:pt x="77" y="45"/>
                        <a:pt x="77" y="42"/>
                        <a:pt x="77" y="33"/>
                      </a:cubicBezTo>
                      <a:cubicBezTo>
                        <a:pt x="77" y="11"/>
                        <a:pt x="66" y="0"/>
                        <a:pt x="4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5" name="Freeform 70"/>
                <p:cNvSpPr/>
                <p:nvPr/>
              </p:nvSpPr>
              <p:spPr bwMode="auto">
                <a:xfrm>
                  <a:off x="1579" y="2393"/>
                  <a:ext cx="52" cy="42"/>
                </a:xfrm>
                <a:custGeom>
                  <a:avLst/>
                  <a:gdLst>
                    <a:gd name="T0" fmla="*/ 48 w 48"/>
                    <a:gd name="T1" fmla="*/ 0 h 38"/>
                    <a:gd name="T2" fmla="*/ 28 w 48"/>
                    <a:gd name="T3" fmla="*/ 0 h 38"/>
                    <a:gd name="T4" fmla="*/ 2 w 48"/>
                    <a:gd name="T5" fmla="*/ 28 h 38"/>
                    <a:gd name="T6" fmla="*/ 0 w 48"/>
                    <a:gd name="T7" fmla="*/ 33 h 38"/>
                    <a:gd name="T8" fmla="*/ 17 w 48"/>
                    <a:gd name="T9" fmla="*/ 38 h 38"/>
                    <a:gd name="T10" fmla="*/ 48 w 48"/>
                    <a:gd name="T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" h="38">
                      <a:moveTo>
                        <a:pt x="4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1" y="11"/>
                        <a:pt x="13" y="20"/>
                        <a:pt x="2" y="28"/>
                      </a:cubicBezTo>
                      <a:cubicBezTo>
                        <a:pt x="1" y="30"/>
                        <a:pt x="0" y="32"/>
                        <a:pt x="0" y="33"/>
                      </a:cubicBezTo>
                      <a:cubicBezTo>
                        <a:pt x="5" y="36"/>
                        <a:pt x="12" y="38"/>
                        <a:pt x="17" y="38"/>
                      </a:cubicBezTo>
                      <a:cubicBezTo>
                        <a:pt x="30" y="38"/>
                        <a:pt x="42" y="29"/>
                        <a:pt x="48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6" name="Freeform 71"/>
                <p:cNvSpPr/>
                <p:nvPr/>
              </p:nvSpPr>
              <p:spPr bwMode="auto">
                <a:xfrm>
                  <a:off x="1574" y="2424"/>
                  <a:ext cx="7" cy="5"/>
                </a:xfrm>
                <a:custGeom>
                  <a:avLst/>
                  <a:gdLst>
                    <a:gd name="T0" fmla="*/ 6 w 6"/>
                    <a:gd name="T1" fmla="*/ 0 h 5"/>
                    <a:gd name="T2" fmla="*/ 0 w 6"/>
                    <a:gd name="T3" fmla="*/ 3 h 5"/>
                    <a:gd name="T4" fmla="*/ 4 w 6"/>
                    <a:gd name="T5" fmla="*/ 5 h 5"/>
                    <a:gd name="T6" fmla="*/ 6 w 6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6" y="0"/>
                      </a:move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1" y="4"/>
                        <a:pt x="2" y="5"/>
                        <a:pt x="4" y="5"/>
                      </a:cubicBezTo>
                      <a:cubicBezTo>
                        <a:pt x="4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7" name="Freeform 72"/>
                <p:cNvSpPr/>
                <p:nvPr/>
              </p:nvSpPr>
              <p:spPr bwMode="auto">
                <a:xfrm>
                  <a:off x="1697" y="2357"/>
                  <a:ext cx="16" cy="6"/>
                </a:xfrm>
                <a:custGeom>
                  <a:avLst/>
                  <a:gdLst>
                    <a:gd name="T0" fmla="*/ 2 w 15"/>
                    <a:gd name="T1" fmla="*/ 0 h 6"/>
                    <a:gd name="T2" fmla="*/ 0 w 15"/>
                    <a:gd name="T3" fmla="*/ 6 h 6"/>
                    <a:gd name="T4" fmla="*/ 7 w 15"/>
                    <a:gd name="T5" fmla="*/ 4 h 6"/>
                    <a:gd name="T6" fmla="*/ 15 w 15"/>
                    <a:gd name="T7" fmla="*/ 2 h 6"/>
                    <a:gd name="T8" fmla="*/ 2 w 1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6">
                      <a:moveTo>
                        <a:pt x="2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5"/>
                        <a:pt x="5" y="5"/>
                        <a:pt x="7" y="4"/>
                      </a:cubicBezTo>
                      <a:cubicBezTo>
                        <a:pt x="10" y="4"/>
                        <a:pt x="13" y="3"/>
                        <a:pt x="15" y="2"/>
                      </a:cubicBezTo>
                      <a:cubicBezTo>
                        <a:pt x="11" y="1"/>
                        <a:pt x="6" y="1"/>
                        <a:pt x="2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8" name="Freeform 73"/>
                <p:cNvSpPr>
                  <a:spLocks noEditPoints="1"/>
                </p:cNvSpPr>
                <p:nvPr/>
              </p:nvSpPr>
              <p:spPr bwMode="auto">
                <a:xfrm>
                  <a:off x="1663" y="2320"/>
                  <a:ext cx="73" cy="39"/>
                </a:xfrm>
                <a:custGeom>
                  <a:avLst/>
                  <a:gdLst>
                    <a:gd name="T0" fmla="*/ 41 w 67"/>
                    <a:gd name="T1" fmla="*/ 13 h 36"/>
                    <a:gd name="T2" fmla="*/ 33 w 67"/>
                    <a:gd name="T3" fmla="*/ 34 h 36"/>
                    <a:gd name="T4" fmla="*/ 46 w 67"/>
                    <a:gd name="T5" fmla="*/ 36 h 36"/>
                    <a:gd name="T6" fmla="*/ 41 w 67"/>
                    <a:gd name="T7" fmla="*/ 13 h 36"/>
                    <a:gd name="T8" fmla="*/ 0 w 67"/>
                    <a:gd name="T9" fmla="*/ 0 h 36"/>
                    <a:gd name="T10" fmla="*/ 1 w 67"/>
                    <a:gd name="T11" fmla="*/ 10 h 36"/>
                    <a:gd name="T12" fmla="*/ 5 w 67"/>
                    <a:gd name="T13" fmla="*/ 1 h 36"/>
                    <a:gd name="T14" fmla="*/ 0 w 67"/>
                    <a:gd name="T1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36">
                      <a:moveTo>
                        <a:pt x="41" y="13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7" y="35"/>
                        <a:pt x="42" y="35"/>
                        <a:pt x="46" y="36"/>
                      </a:cubicBezTo>
                      <a:cubicBezTo>
                        <a:pt x="67" y="30"/>
                        <a:pt x="66" y="23"/>
                        <a:pt x="41" y="13"/>
                      </a:cubicBezTo>
                      <a:moveTo>
                        <a:pt x="0" y="0"/>
                      </a:moveTo>
                      <a:cubicBezTo>
                        <a:pt x="0" y="0"/>
                        <a:pt x="0" y="4"/>
                        <a:pt x="1" y="1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9" name="Freeform 74"/>
                <p:cNvSpPr/>
                <p:nvPr/>
              </p:nvSpPr>
              <p:spPr bwMode="auto">
                <a:xfrm>
                  <a:off x="303" y="2614"/>
                  <a:ext cx="90" cy="54"/>
                </a:xfrm>
                <a:custGeom>
                  <a:avLst/>
                  <a:gdLst>
                    <a:gd name="T0" fmla="*/ 47 w 82"/>
                    <a:gd name="T1" fmla="*/ 0 h 50"/>
                    <a:gd name="T2" fmla="*/ 5 w 82"/>
                    <a:gd name="T3" fmla="*/ 29 h 50"/>
                    <a:gd name="T4" fmla="*/ 62 w 82"/>
                    <a:gd name="T5" fmla="*/ 50 h 50"/>
                    <a:gd name="T6" fmla="*/ 82 w 82"/>
                    <a:gd name="T7" fmla="*/ 29 h 50"/>
                    <a:gd name="T8" fmla="*/ 47 w 82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0">
                      <a:moveTo>
                        <a:pt x="47" y="0"/>
                      </a:moveTo>
                      <a:cubicBezTo>
                        <a:pt x="24" y="0"/>
                        <a:pt x="0" y="13"/>
                        <a:pt x="5" y="29"/>
                      </a:cubicBezTo>
                      <a:cubicBezTo>
                        <a:pt x="5" y="29"/>
                        <a:pt x="39" y="50"/>
                        <a:pt x="62" y="50"/>
                      </a:cubicBezTo>
                      <a:cubicBezTo>
                        <a:pt x="73" y="50"/>
                        <a:pt x="82" y="45"/>
                        <a:pt x="82" y="29"/>
                      </a:cubicBezTo>
                      <a:cubicBezTo>
                        <a:pt x="82" y="8"/>
                        <a:pt x="65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0" name="Freeform 75"/>
                <p:cNvSpPr/>
                <p:nvPr/>
              </p:nvSpPr>
              <p:spPr bwMode="auto">
                <a:xfrm>
                  <a:off x="484" y="2625"/>
                  <a:ext cx="80" cy="49"/>
                </a:xfrm>
                <a:custGeom>
                  <a:avLst/>
                  <a:gdLst>
                    <a:gd name="T0" fmla="*/ 41 w 73"/>
                    <a:gd name="T1" fmla="*/ 0 h 45"/>
                    <a:gd name="T2" fmla="*/ 0 w 73"/>
                    <a:gd name="T3" fmla="*/ 22 h 45"/>
                    <a:gd name="T4" fmla="*/ 32 w 73"/>
                    <a:gd name="T5" fmla="*/ 45 h 45"/>
                    <a:gd name="T6" fmla="*/ 41 w 73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45">
                      <a:moveTo>
                        <a:pt x="41" y="0"/>
                      </a:moveTo>
                      <a:cubicBezTo>
                        <a:pt x="41" y="0"/>
                        <a:pt x="6" y="6"/>
                        <a:pt x="0" y="22"/>
                      </a:cubicBezTo>
                      <a:cubicBezTo>
                        <a:pt x="26" y="34"/>
                        <a:pt x="35" y="37"/>
                        <a:pt x="32" y="45"/>
                      </a:cubicBezTo>
                      <a:cubicBezTo>
                        <a:pt x="54" y="38"/>
                        <a:pt x="73" y="13"/>
                        <a:pt x="41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1" name="Freeform 76"/>
                <p:cNvSpPr/>
                <p:nvPr/>
              </p:nvSpPr>
              <p:spPr bwMode="auto">
                <a:xfrm>
                  <a:off x="482" y="2649"/>
                  <a:ext cx="41" cy="27"/>
                </a:xfrm>
                <a:custGeom>
                  <a:avLst/>
                  <a:gdLst>
                    <a:gd name="T0" fmla="*/ 2 w 37"/>
                    <a:gd name="T1" fmla="*/ 0 h 25"/>
                    <a:gd name="T2" fmla="*/ 5 w 37"/>
                    <a:gd name="T3" fmla="*/ 16 h 25"/>
                    <a:gd name="T4" fmla="*/ 23 w 37"/>
                    <a:gd name="T5" fmla="*/ 25 h 25"/>
                    <a:gd name="T6" fmla="*/ 34 w 37"/>
                    <a:gd name="T7" fmla="*/ 23 h 25"/>
                    <a:gd name="T8" fmla="*/ 2 w 37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5">
                      <a:moveTo>
                        <a:pt x="2" y="0"/>
                      </a:moveTo>
                      <a:cubicBezTo>
                        <a:pt x="0" y="5"/>
                        <a:pt x="1" y="10"/>
                        <a:pt x="5" y="16"/>
                      </a:cubicBezTo>
                      <a:cubicBezTo>
                        <a:pt x="9" y="23"/>
                        <a:pt x="16" y="25"/>
                        <a:pt x="23" y="25"/>
                      </a:cubicBezTo>
                      <a:cubicBezTo>
                        <a:pt x="27" y="25"/>
                        <a:pt x="31" y="24"/>
                        <a:pt x="34" y="23"/>
                      </a:cubicBezTo>
                      <a:cubicBezTo>
                        <a:pt x="37" y="15"/>
                        <a:pt x="28" y="12"/>
                        <a:pt x="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2" name="Freeform 77"/>
                <p:cNvSpPr/>
                <p:nvPr/>
              </p:nvSpPr>
              <p:spPr bwMode="auto">
                <a:xfrm>
                  <a:off x="732" y="2845"/>
                  <a:ext cx="122" cy="23"/>
                </a:xfrm>
                <a:custGeom>
                  <a:avLst/>
                  <a:gdLst>
                    <a:gd name="T0" fmla="*/ 7 w 112"/>
                    <a:gd name="T1" fmla="*/ 0 h 21"/>
                    <a:gd name="T2" fmla="*/ 34 w 112"/>
                    <a:gd name="T3" fmla="*/ 21 h 21"/>
                    <a:gd name="T4" fmla="*/ 55 w 112"/>
                    <a:gd name="T5" fmla="*/ 19 h 21"/>
                    <a:gd name="T6" fmla="*/ 7 w 11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21">
                      <a:moveTo>
                        <a:pt x="7" y="0"/>
                      </a:moveTo>
                      <a:cubicBezTo>
                        <a:pt x="7" y="0"/>
                        <a:pt x="0" y="21"/>
                        <a:pt x="34" y="21"/>
                      </a:cubicBezTo>
                      <a:cubicBezTo>
                        <a:pt x="40" y="21"/>
                        <a:pt x="47" y="21"/>
                        <a:pt x="55" y="19"/>
                      </a:cubicBezTo>
                      <a:cubicBezTo>
                        <a:pt x="112" y="10"/>
                        <a:pt x="95" y="3"/>
                        <a:pt x="7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3" name="Freeform 78"/>
                <p:cNvSpPr/>
                <p:nvPr/>
              </p:nvSpPr>
              <p:spPr bwMode="auto">
                <a:xfrm>
                  <a:off x="5499" y="2745"/>
                  <a:ext cx="81" cy="44"/>
                </a:xfrm>
                <a:custGeom>
                  <a:avLst/>
                  <a:gdLst>
                    <a:gd name="T0" fmla="*/ 48 w 74"/>
                    <a:gd name="T1" fmla="*/ 0 h 40"/>
                    <a:gd name="T2" fmla="*/ 0 w 74"/>
                    <a:gd name="T3" fmla="*/ 21 h 40"/>
                    <a:gd name="T4" fmla="*/ 38 w 74"/>
                    <a:gd name="T5" fmla="*/ 33 h 40"/>
                    <a:gd name="T6" fmla="*/ 74 w 74"/>
                    <a:gd name="T7" fmla="*/ 40 h 40"/>
                    <a:gd name="T8" fmla="*/ 48 w 74"/>
                    <a:gd name="T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40">
                      <a:moveTo>
                        <a:pt x="48" y="0"/>
                      </a:moveTo>
                      <a:cubicBezTo>
                        <a:pt x="36" y="2"/>
                        <a:pt x="20" y="9"/>
                        <a:pt x="0" y="21"/>
                      </a:cubicBezTo>
                      <a:cubicBezTo>
                        <a:pt x="12" y="22"/>
                        <a:pt x="26" y="27"/>
                        <a:pt x="38" y="33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60" y="31"/>
                        <a:pt x="50" y="18"/>
                        <a:pt x="48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4" name="Freeform 79"/>
                <p:cNvSpPr/>
                <p:nvPr/>
              </p:nvSpPr>
              <p:spPr bwMode="auto">
                <a:xfrm>
                  <a:off x="5494" y="2768"/>
                  <a:ext cx="47" cy="13"/>
                </a:xfrm>
                <a:custGeom>
                  <a:avLst/>
                  <a:gdLst>
                    <a:gd name="T0" fmla="*/ 5 w 43"/>
                    <a:gd name="T1" fmla="*/ 0 h 12"/>
                    <a:gd name="T2" fmla="*/ 0 w 43"/>
                    <a:gd name="T3" fmla="*/ 3 h 12"/>
                    <a:gd name="T4" fmla="*/ 43 w 43"/>
                    <a:gd name="T5" fmla="*/ 12 h 12"/>
                    <a:gd name="T6" fmla="*/ 5 w 4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12">
                      <a:moveTo>
                        <a:pt x="5" y="0"/>
                      </a:moveTo>
                      <a:cubicBezTo>
                        <a:pt x="3" y="1"/>
                        <a:pt x="2" y="2"/>
                        <a:pt x="0" y="3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31" y="6"/>
                        <a:pt x="17" y="1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5" name="Freeform 80"/>
                <p:cNvSpPr/>
                <p:nvPr/>
              </p:nvSpPr>
              <p:spPr bwMode="auto">
                <a:xfrm>
                  <a:off x="5012" y="1952"/>
                  <a:ext cx="376" cy="168"/>
                </a:xfrm>
                <a:custGeom>
                  <a:avLst/>
                  <a:gdLst>
                    <a:gd name="T0" fmla="*/ 229 w 344"/>
                    <a:gd name="T1" fmla="*/ 19 h 153"/>
                    <a:gd name="T2" fmla="*/ 76 w 344"/>
                    <a:gd name="T3" fmla="*/ 38 h 153"/>
                    <a:gd name="T4" fmla="*/ 153 w 344"/>
                    <a:gd name="T5" fmla="*/ 115 h 153"/>
                    <a:gd name="T6" fmla="*/ 344 w 344"/>
                    <a:gd name="T7" fmla="*/ 134 h 153"/>
                    <a:gd name="T8" fmla="*/ 229 w 344"/>
                    <a:gd name="T9" fmla="*/ 19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4" h="153">
                      <a:moveTo>
                        <a:pt x="229" y="19"/>
                      </a:moveTo>
                      <a:cubicBezTo>
                        <a:pt x="229" y="19"/>
                        <a:pt x="153" y="0"/>
                        <a:pt x="76" y="38"/>
                      </a:cubicBezTo>
                      <a:cubicBezTo>
                        <a:pt x="0" y="76"/>
                        <a:pt x="38" y="76"/>
                        <a:pt x="153" y="115"/>
                      </a:cubicBezTo>
                      <a:cubicBezTo>
                        <a:pt x="268" y="153"/>
                        <a:pt x="344" y="134"/>
                        <a:pt x="344" y="134"/>
                      </a:cubicBezTo>
                      <a:cubicBezTo>
                        <a:pt x="344" y="134"/>
                        <a:pt x="325" y="19"/>
                        <a:pt x="229" y="19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6" name="Freeform 81"/>
                <p:cNvSpPr/>
                <p:nvPr/>
              </p:nvSpPr>
              <p:spPr bwMode="auto">
                <a:xfrm>
                  <a:off x="5262" y="2078"/>
                  <a:ext cx="351" cy="104"/>
                </a:xfrm>
                <a:custGeom>
                  <a:avLst/>
                  <a:gdLst>
                    <a:gd name="T0" fmla="*/ 218 w 320"/>
                    <a:gd name="T1" fmla="*/ 9 h 95"/>
                    <a:gd name="T2" fmla="*/ 58 w 320"/>
                    <a:gd name="T3" fmla="*/ 0 h 95"/>
                    <a:gd name="T4" fmla="*/ 96 w 320"/>
                    <a:gd name="T5" fmla="*/ 95 h 95"/>
                    <a:gd name="T6" fmla="*/ 218 w 320"/>
                    <a:gd name="T7" fmla="*/ 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0" h="95">
                      <a:moveTo>
                        <a:pt x="218" y="9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0" y="95"/>
                        <a:pt x="96" y="95"/>
                      </a:cubicBezTo>
                      <a:cubicBezTo>
                        <a:pt x="192" y="95"/>
                        <a:pt x="320" y="56"/>
                        <a:pt x="218" y="9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7" name="Freeform 82"/>
                <p:cNvSpPr/>
                <p:nvPr/>
              </p:nvSpPr>
              <p:spPr bwMode="auto">
                <a:xfrm>
                  <a:off x="5640" y="2204"/>
                  <a:ext cx="274" cy="231"/>
                </a:xfrm>
                <a:custGeom>
                  <a:avLst/>
                  <a:gdLst>
                    <a:gd name="T0" fmla="*/ 173 w 250"/>
                    <a:gd name="T1" fmla="*/ 38 h 210"/>
                    <a:gd name="T2" fmla="*/ 0 w 250"/>
                    <a:gd name="T3" fmla="*/ 76 h 210"/>
                    <a:gd name="T4" fmla="*/ 115 w 250"/>
                    <a:gd name="T5" fmla="*/ 172 h 210"/>
                    <a:gd name="T6" fmla="*/ 173 w 250"/>
                    <a:gd name="T7" fmla="*/ 38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0" h="210">
                      <a:moveTo>
                        <a:pt x="173" y="38"/>
                      </a:moveTo>
                      <a:cubicBezTo>
                        <a:pt x="173" y="38"/>
                        <a:pt x="0" y="0"/>
                        <a:pt x="0" y="76"/>
                      </a:cubicBezTo>
                      <a:cubicBezTo>
                        <a:pt x="0" y="153"/>
                        <a:pt x="39" y="210"/>
                        <a:pt x="115" y="172"/>
                      </a:cubicBezTo>
                      <a:cubicBezTo>
                        <a:pt x="192" y="134"/>
                        <a:pt x="250" y="38"/>
                        <a:pt x="173" y="3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8" name="Freeform 83"/>
                <p:cNvSpPr/>
                <p:nvPr/>
              </p:nvSpPr>
              <p:spPr bwMode="auto">
                <a:xfrm>
                  <a:off x="5935" y="2131"/>
                  <a:ext cx="294" cy="220"/>
                </a:xfrm>
                <a:custGeom>
                  <a:avLst/>
                  <a:gdLst>
                    <a:gd name="T0" fmla="*/ 163 w 268"/>
                    <a:gd name="T1" fmla="*/ 86 h 201"/>
                    <a:gd name="T2" fmla="*/ 17 w 268"/>
                    <a:gd name="T3" fmla="*/ 81 h 201"/>
                    <a:gd name="T4" fmla="*/ 163 w 268"/>
                    <a:gd name="T5" fmla="*/ 201 h 201"/>
                    <a:gd name="T6" fmla="*/ 163 w 268"/>
                    <a:gd name="T7" fmla="*/ 86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8" h="201">
                      <a:moveTo>
                        <a:pt x="163" y="86"/>
                      </a:moveTo>
                      <a:cubicBezTo>
                        <a:pt x="163" y="86"/>
                        <a:pt x="33" y="0"/>
                        <a:pt x="17" y="81"/>
                      </a:cubicBezTo>
                      <a:cubicBezTo>
                        <a:pt x="0" y="162"/>
                        <a:pt x="95" y="201"/>
                        <a:pt x="163" y="201"/>
                      </a:cubicBezTo>
                      <a:cubicBezTo>
                        <a:pt x="230" y="201"/>
                        <a:pt x="268" y="67"/>
                        <a:pt x="163" y="8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9" name="Freeform 84"/>
                <p:cNvSpPr/>
                <p:nvPr/>
              </p:nvSpPr>
              <p:spPr bwMode="auto">
                <a:xfrm>
                  <a:off x="6329" y="2487"/>
                  <a:ext cx="319" cy="222"/>
                </a:xfrm>
                <a:custGeom>
                  <a:avLst/>
                  <a:gdLst>
                    <a:gd name="T0" fmla="*/ 100 w 291"/>
                    <a:gd name="T1" fmla="*/ 10 h 202"/>
                    <a:gd name="T2" fmla="*/ 0 w 291"/>
                    <a:gd name="T3" fmla="*/ 49 h 202"/>
                    <a:gd name="T4" fmla="*/ 195 w 291"/>
                    <a:gd name="T5" fmla="*/ 144 h 202"/>
                    <a:gd name="T6" fmla="*/ 100 w 291"/>
                    <a:gd name="T7" fmla="*/ 1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1" h="202">
                      <a:moveTo>
                        <a:pt x="100" y="1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100" y="202"/>
                        <a:pt x="195" y="144"/>
                      </a:cubicBezTo>
                      <a:cubicBezTo>
                        <a:pt x="291" y="87"/>
                        <a:pt x="282" y="0"/>
                        <a:pt x="100" y="1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0" name="Freeform 85"/>
                <p:cNvSpPr/>
                <p:nvPr/>
              </p:nvSpPr>
              <p:spPr bwMode="auto">
                <a:xfrm>
                  <a:off x="3647" y="2015"/>
                  <a:ext cx="587" cy="280"/>
                </a:xfrm>
                <a:custGeom>
                  <a:avLst/>
                  <a:gdLst>
                    <a:gd name="T0" fmla="*/ 326 w 536"/>
                    <a:gd name="T1" fmla="*/ 19 h 256"/>
                    <a:gd name="T2" fmla="*/ 134 w 536"/>
                    <a:gd name="T3" fmla="*/ 38 h 256"/>
                    <a:gd name="T4" fmla="*/ 96 w 536"/>
                    <a:gd name="T5" fmla="*/ 153 h 256"/>
                    <a:gd name="T6" fmla="*/ 345 w 536"/>
                    <a:gd name="T7" fmla="*/ 173 h 256"/>
                    <a:gd name="T8" fmla="*/ 460 w 536"/>
                    <a:gd name="T9" fmla="*/ 230 h 256"/>
                    <a:gd name="T10" fmla="*/ 536 w 536"/>
                    <a:gd name="T11" fmla="*/ 153 h 256"/>
                    <a:gd name="T12" fmla="*/ 364 w 536"/>
                    <a:gd name="T13" fmla="*/ 115 h 256"/>
                    <a:gd name="T14" fmla="*/ 326 w 536"/>
                    <a:gd name="T15" fmla="*/ 19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6" h="256">
                      <a:moveTo>
                        <a:pt x="326" y="19"/>
                      </a:moveTo>
                      <a:cubicBezTo>
                        <a:pt x="326" y="19"/>
                        <a:pt x="192" y="0"/>
                        <a:pt x="134" y="38"/>
                      </a:cubicBezTo>
                      <a:cubicBezTo>
                        <a:pt x="77" y="77"/>
                        <a:pt x="0" y="115"/>
                        <a:pt x="96" y="153"/>
                      </a:cubicBezTo>
                      <a:cubicBezTo>
                        <a:pt x="192" y="192"/>
                        <a:pt x="345" y="173"/>
                        <a:pt x="345" y="173"/>
                      </a:cubicBezTo>
                      <a:cubicBezTo>
                        <a:pt x="345" y="173"/>
                        <a:pt x="396" y="204"/>
                        <a:pt x="460" y="230"/>
                      </a:cubicBezTo>
                      <a:cubicBezTo>
                        <a:pt x="524" y="256"/>
                        <a:pt x="536" y="153"/>
                        <a:pt x="536" y="153"/>
                      </a:cubicBezTo>
                      <a:cubicBezTo>
                        <a:pt x="364" y="115"/>
                        <a:pt x="364" y="115"/>
                        <a:pt x="364" y="115"/>
                      </a:cubicBezTo>
                      <a:cubicBezTo>
                        <a:pt x="364" y="115"/>
                        <a:pt x="441" y="0"/>
                        <a:pt x="326" y="19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1" name="Freeform 86"/>
                <p:cNvSpPr/>
                <p:nvPr/>
              </p:nvSpPr>
              <p:spPr bwMode="auto">
                <a:xfrm>
                  <a:off x="768" y="2010"/>
                  <a:ext cx="359" cy="299"/>
                </a:xfrm>
                <a:custGeom>
                  <a:avLst/>
                  <a:gdLst>
                    <a:gd name="T0" fmla="*/ 41 w 328"/>
                    <a:gd name="T1" fmla="*/ 81 h 272"/>
                    <a:gd name="T2" fmla="*/ 126 w 328"/>
                    <a:gd name="T3" fmla="*/ 2 h 272"/>
                    <a:gd name="T4" fmla="*/ 252 w 328"/>
                    <a:gd name="T5" fmla="*/ 62 h 272"/>
                    <a:gd name="T6" fmla="*/ 309 w 328"/>
                    <a:gd name="T7" fmla="*/ 138 h 272"/>
                    <a:gd name="T8" fmla="*/ 98 w 328"/>
                    <a:gd name="T9" fmla="*/ 177 h 272"/>
                    <a:gd name="T10" fmla="*/ 41 w 328"/>
                    <a:gd name="T11" fmla="*/ 81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8" h="272">
                      <a:moveTo>
                        <a:pt x="41" y="81"/>
                      </a:moveTo>
                      <a:cubicBezTo>
                        <a:pt x="41" y="81"/>
                        <a:pt x="0" y="0"/>
                        <a:pt x="126" y="2"/>
                      </a:cubicBezTo>
                      <a:cubicBezTo>
                        <a:pt x="252" y="4"/>
                        <a:pt x="252" y="62"/>
                        <a:pt x="252" y="62"/>
                      </a:cubicBezTo>
                      <a:cubicBezTo>
                        <a:pt x="252" y="62"/>
                        <a:pt x="328" y="62"/>
                        <a:pt x="309" y="138"/>
                      </a:cubicBezTo>
                      <a:cubicBezTo>
                        <a:pt x="290" y="215"/>
                        <a:pt x="156" y="272"/>
                        <a:pt x="98" y="177"/>
                      </a:cubicBezTo>
                      <a:cubicBezTo>
                        <a:pt x="41" y="81"/>
                        <a:pt x="145" y="91"/>
                        <a:pt x="41" y="8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2" name="Freeform 87"/>
                <p:cNvSpPr/>
                <p:nvPr/>
              </p:nvSpPr>
              <p:spPr bwMode="auto">
                <a:xfrm>
                  <a:off x="288" y="2331"/>
                  <a:ext cx="399" cy="188"/>
                </a:xfrm>
                <a:custGeom>
                  <a:avLst/>
                  <a:gdLst>
                    <a:gd name="T0" fmla="*/ 0 w 364"/>
                    <a:gd name="T1" fmla="*/ 95 h 172"/>
                    <a:gd name="T2" fmla="*/ 134 w 364"/>
                    <a:gd name="T3" fmla="*/ 19 h 172"/>
                    <a:gd name="T4" fmla="*/ 287 w 364"/>
                    <a:gd name="T5" fmla="*/ 95 h 172"/>
                    <a:gd name="T6" fmla="*/ 0 w 364"/>
                    <a:gd name="T7" fmla="*/ 95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4" h="172">
                      <a:moveTo>
                        <a:pt x="0" y="95"/>
                      </a:moveTo>
                      <a:cubicBezTo>
                        <a:pt x="0" y="95"/>
                        <a:pt x="38" y="0"/>
                        <a:pt x="134" y="19"/>
                      </a:cubicBezTo>
                      <a:cubicBezTo>
                        <a:pt x="230" y="38"/>
                        <a:pt x="364" y="57"/>
                        <a:pt x="287" y="95"/>
                      </a:cubicBezTo>
                      <a:cubicBezTo>
                        <a:pt x="211" y="134"/>
                        <a:pt x="38" y="172"/>
                        <a:pt x="0" y="9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3" name="Freeform 88"/>
                <p:cNvSpPr/>
                <p:nvPr/>
              </p:nvSpPr>
              <p:spPr bwMode="auto">
                <a:xfrm>
                  <a:off x="4591" y="2877"/>
                  <a:ext cx="399" cy="126"/>
                </a:xfrm>
                <a:custGeom>
                  <a:avLst/>
                  <a:gdLst>
                    <a:gd name="T0" fmla="*/ 269 w 364"/>
                    <a:gd name="T1" fmla="*/ 96 h 115"/>
                    <a:gd name="T2" fmla="*/ 77 w 364"/>
                    <a:gd name="T3" fmla="*/ 96 h 115"/>
                    <a:gd name="T4" fmla="*/ 134 w 364"/>
                    <a:gd name="T5" fmla="*/ 19 h 115"/>
                    <a:gd name="T6" fmla="*/ 269 w 364"/>
                    <a:gd name="T7" fmla="*/ 96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4" h="115">
                      <a:moveTo>
                        <a:pt x="269" y="96"/>
                      </a:moveTo>
                      <a:cubicBezTo>
                        <a:pt x="269" y="96"/>
                        <a:pt x="134" y="115"/>
                        <a:pt x="77" y="96"/>
                      </a:cubicBezTo>
                      <a:cubicBezTo>
                        <a:pt x="19" y="76"/>
                        <a:pt x="0" y="38"/>
                        <a:pt x="134" y="19"/>
                      </a:cubicBezTo>
                      <a:cubicBezTo>
                        <a:pt x="269" y="0"/>
                        <a:pt x="364" y="57"/>
                        <a:pt x="269" y="9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4" name="Freeform 89"/>
                <p:cNvSpPr/>
                <p:nvPr/>
              </p:nvSpPr>
              <p:spPr bwMode="auto">
                <a:xfrm>
                  <a:off x="2807" y="2813"/>
                  <a:ext cx="210" cy="211"/>
                </a:xfrm>
                <a:custGeom>
                  <a:avLst/>
                  <a:gdLst>
                    <a:gd name="T0" fmla="*/ 96 w 192"/>
                    <a:gd name="T1" fmla="*/ 192 h 192"/>
                    <a:gd name="T2" fmla="*/ 0 w 192"/>
                    <a:gd name="T3" fmla="*/ 115 h 192"/>
                    <a:gd name="T4" fmla="*/ 173 w 192"/>
                    <a:gd name="T5" fmla="*/ 58 h 192"/>
                    <a:gd name="T6" fmla="*/ 96 w 192"/>
                    <a:gd name="T7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2" h="192">
                      <a:moveTo>
                        <a:pt x="96" y="192"/>
                      </a:moveTo>
                      <a:cubicBezTo>
                        <a:pt x="96" y="192"/>
                        <a:pt x="0" y="192"/>
                        <a:pt x="0" y="115"/>
                      </a:cubicBezTo>
                      <a:cubicBezTo>
                        <a:pt x="0" y="39"/>
                        <a:pt x="154" y="0"/>
                        <a:pt x="173" y="58"/>
                      </a:cubicBezTo>
                      <a:cubicBezTo>
                        <a:pt x="192" y="115"/>
                        <a:pt x="192" y="173"/>
                        <a:pt x="96" y="19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5" name="Freeform 90"/>
                <p:cNvSpPr/>
                <p:nvPr/>
              </p:nvSpPr>
              <p:spPr bwMode="auto">
                <a:xfrm>
                  <a:off x="3310" y="2982"/>
                  <a:ext cx="273" cy="104"/>
                </a:xfrm>
                <a:custGeom>
                  <a:avLst/>
                  <a:gdLst>
                    <a:gd name="T0" fmla="*/ 96 w 249"/>
                    <a:gd name="T1" fmla="*/ 95 h 95"/>
                    <a:gd name="T2" fmla="*/ 77 w 249"/>
                    <a:gd name="T3" fmla="*/ 0 h 95"/>
                    <a:gd name="T4" fmla="*/ 96 w 249"/>
                    <a:gd name="T5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9" h="95">
                      <a:moveTo>
                        <a:pt x="96" y="95"/>
                      </a:moveTo>
                      <a:cubicBezTo>
                        <a:pt x="96" y="95"/>
                        <a:pt x="0" y="0"/>
                        <a:pt x="77" y="0"/>
                      </a:cubicBezTo>
                      <a:cubicBezTo>
                        <a:pt x="154" y="0"/>
                        <a:pt x="249" y="76"/>
                        <a:pt x="96" y="95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6" name="Freeform 91"/>
                <p:cNvSpPr/>
                <p:nvPr/>
              </p:nvSpPr>
              <p:spPr bwMode="auto">
                <a:xfrm>
                  <a:off x="1127" y="2246"/>
                  <a:ext cx="357" cy="211"/>
                </a:xfrm>
                <a:custGeom>
                  <a:avLst/>
                  <a:gdLst>
                    <a:gd name="T0" fmla="*/ 326 w 326"/>
                    <a:gd name="T1" fmla="*/ 77 h 192"/>
                    <a:gd name="T2" fmla="*/ 173 w 326"/>
                    <a:gd name="T3" fmla="*/ 19 h 192"/>
                    <a:gd name="T4" fmla="*/ 96 w 326"/>
                    <a:gd name="T5" fmla="*/ 153 h 192"/>
                    <a:gd name="T6" fmla="*/ 326 w 326"/>
                    <a:gd name="T7" fmla="*/ 77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6" h="192">
                      <a:moveTo>
                        <a:pt x="326" y="77"/>
                      </a:moveTo>
                      <a:cubicBezTo>
                        <a:pt x="326" y="77"/>
                        <a:pt x="269" y="0"/>
                        <a:pt x="173" y="19"/>
                      </a:cubicBezTo>
                      <a:cubicBezTo>
                        <a:pt x="77" y="38"/>
                        <a:pt x="0" y="134"/>
                        <a:pt x="96" y="153"/>
                      </a:cubicBezTo>
                      <a:cubicBezTo>
                        <a:pt x="192" y="172"/>
                        <a:pt x="326" y="192"/>
                        <a:pt x="326" y="7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7" name="Freeform 92"/>
                <p:cNvSpPr/>
                <p:nvPr/>
              </p:nvSpPr>
              <p:spPr bwMode="auto">
                <a:xfrm>
                  <a:off x="2765" y="2366"/>
                  <a:ext cx="609" cy="195"/>
                </a:xfrm>
                <a:custGeom>
                  <a:avLst/>
                  <a:gdLst>
                    <a:gd name="T0" fmla="*/ 134 w 556"/>
                    <a:gd name="T1" fmla="*/ 121 h 178"/>
                    <a:gd name="T2" fmla="*/ 115 w 556"/>
                    <a:gd name="T3" fmla="*/ 63 h 178"/>
                    <a:gd name="T4" fmla="*/ 297 w 556"/>
                    <a:gd name="T5" fmla="*/ 22 h 178"/>
                    <a:gd name="T6" fmla="*/ 460 w 556"/>
                    <a:gd name="T7" fmla="*/ 102 h 178"/>
                    <a:gd name="T8" fmla="*/ 134 w 556"/>
                    <a:gd name="T9" fmla="*/ 121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6" h="178">
                      <a:moveTo>
                        <a:pt x="134" y="121"/>
                      </a:moveTo>
                      <a:cubicBezTo>
                        <a:pt x="134" y="121"/>
                        <a:pt x="0" y="121"/>
                        <a:pt x="115" y="63"/>
                      </a:cubicBezTo>
                      <a:cubicBezTo>
                        <a:pt x="230" y="6"/>
                        <a:pt x="192" y="0"/>
                        <a:pt x="297" y="22"/>
                      </a:cubicBezTo>
                      <a:cubicBezTo>
                        <a:pt x="403" y="44"/>
                        <a:pt x="556" y="63"/>
                        <a:pt x="460" y="102"/>
                      </a:cubicBezTo>
                      <a:cubicBezTo>
                        <a:pt x="364" y="140"/>
                        <a:pt x="153" y="178"/>
                        <a:pt x="134" y="12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8" name="Freeform 93"/>
                <p:cNvSpPr/>
                <p:nvPr/>
              </p:nvSpPr>
              <p:spPr bwMode="auto">
                <a:xfrm>
                  <a:off x="3618" y="2372"/>
                  <a:ext cx="427" cy="189"/>
                </a:xfrm>
                <a:custGeom>
                  <a:avLst/>
                  <a:gdLst>
                    <a:gd name="T0" fmla="*/ 83 w 390"/>
                    <a:gd name="T1" fmla="*/ 134 h 172"/>
                    <a:gd name="T2" fmla="*/ 0 w 390"/>
                    <a:gd name="T3" fmla="*/ 33 h 172"/>
                    <a:gd name="T4" fmla="*/ 160 w 390"/>
                    <a:gd name="T5" fmla="*/ 19 h 172"/>
                    <a:gd name="T6" fmla="*/ 313 w 390"/>
                    <a:gd name="T7" fmla="*/ 115 h 172"/>
                    <a:gd name="T8" fmla="*/ 83 w 390"/>
                    <a:gd name="T9" fmla="*/ 134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0" h="172">
                      <a:moveTo>
                        <a:pt x="83" y="134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83" y="0"/>
                        <a:pt x="160" y="19"/>
                      </a:cubicBezTo>
                      <a:cubicBezTo>
                        <a:pt x="237" y="38"/>
                        <a:pt x="390" y="77"/>
                        <a:pt x="313" y="115"/>
                      </a:cubicBezTo>
                      <a:cubicBezTo>
                        <a:pt x="237" y="153"/>
                        <a:pt x="179" y="172"/>
                        <a:pt x="83" y="13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9" name="Freeform 94"/>
                <p:cNvSpPr/>
                <p:nvPr/>
              </p:nvSpPr>
              <p:spPr bwMode="auto">
                <a:xfrm>
                  <a:off x="4886" y="2246"/>
                  <a:ext cx="692" cy="238"/>
                </a:xfrm>
                <a:custGeom>
                  <a:avLst/>
                  <a:gdLst>
                    <a:gd name="T0" fmla="*/ 364 w 632"/>
                    <a:gd name="T1" fmla="*/ 57 h 217"/>
                    <a:gd name="T2" fmla="*/ 134 w 632"/>
                    <a:gd name="T3" fmla="*/ 38 h 217"/>
                    <a:gd name="T4" fmla="*/ 115 w 632"/>
                    <a:gd name="T5" fmla="*/ 134 h 217"/>
                    <a:gd name="T6" fmla="*/ 344 w 632"/>
                    <a:gd name="T7" fmla="*/ 134 h 217"/>
                    <a:gd name="T8" fmla="*/ 517 w 632"/>
                    <a:gd name="T9" fmla="*/ 211 h 217"/>
                    <a:gd name="T10" fmla="*/ 632 w 632"/>
                    <a:gd name="T11" fmla="*/ 172 h 217"/>
                    <a:gd name="T12" fmla="*/ 364 w 632"/>
                    <a:gd name="T13" fmla="*/ 57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2" h="217">
                      <a:moveTo>
                        <a:pt x="364" y="57"/>
                      </a:moveTo>
                      <a:cubicBezTo>
                        <a:pt x="364" y="57"/>
                        <a:pt x="229" y="0"/>
                        <a:pt x="134" y="38"/>
                      </a:cubicBezTo>
                      <a:cubicBezTo>
                        <a:pt x="38" y="77"/>
                        <a:pt x="0" y="115"/>
                        <a:pt x="115" y="134"/>
                      </a:cubicBezTo>
                      <a:cubicBezTo>
                        <a:pt x="229" y="153"/>
                        <a:pt x="344" y="134"/>
                        <a:pt x="344" y="134"/>
                      </a:cubicBezTo>
                      <a:cubicBezTo>
                        <a:pt x="344" y="134"/>
                        <a:pt x="403" y="205"/>
                        <a:pt x="517" y="211"/>
                      </a:cubicBezTo>
                      <a:cubicBezTo>
                        <a:pt x="631" y="217"/>
                        <a:pt x="632" y="172"/>
                        <a:pt x="632" y="172"/>
                      </a:cubicBezTo>
                      <a:cubicBezTo>
                        <a:pt x="632" y="172"/>
                        <a:pt x="555" y="0"/>
                        <a:pt x="364" y="5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0" name="Freeform 95"/>
                <p:cNvSpPr/>
                <p:nvPr/>
              </p:nvSpPr>
              <p:spPr bwMode="auto">
                <a:xfrm>
                  <a:off x="7406" y="1740"/>
                  <a:ext cx="189" cy="84"/>
                </a:xfrm>
                <a:custGeom>
                  <a:avLst/>
                  <a:gdLst>
                    <a:gd name="T0" fmla="*/ 95 w 172"/>
                    <a:gd name="T1" fmla="*/ 0 h 76"/>
                    <a:gd name="T2" fmla="*/ 20 w 172"/>
                    <a:gd name="T3" fmla="*/ 50 h 76"/>
                    <a:gd name="T4" fmla="*/ 72 w 172"/>
                    <a:gd name="T5" fmla="*/ 76 h 76"/>
                    <a:gd name="T6" fmla="*/ 154 w 172"/>
                    <a:gd name="T7" fmla="*/ 51 h 76"/>
                    <a:gd name="T8" fmla="*/ 95 w 172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76">
                      <a:moveTo>
                        <a:pt x="95" y="0"/>
                      </a:moveTo>
                      <a:cubicBezTo>
                        <a:pt x="50" y="0"/>
                        <a:pt x="0" y="19"/>
                        <a:pt x="20" y="50"/>
                      </a:cubicBezTo>
                      <a:cubicBezTo>
                        <a:pt x="33" y="69"/>
                        <a:pt x="52" y="76"/>
                        <a:pt x="72" y="76"/>
                      </a:cubicBezTo>
                      <a:cubicBezTo>
                        <a:pt x="112" y="76"/>
                        <a:pt x="154" y="51"/>
                        <a:pt x="154" y="51"/>
                      </a:cubicBezTo>
                      <a:cubicBezTo>
                        <a:pt x="172" y="15"/>
                        <a:pt x="136" y="0"/>
                        <a:pt x="95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1" name="Freeform 96"/>
                <p:cNvSpPr/>
                <p:nvPr/>
              </p:nvSpPr>
              <p:spPr bwMode="auto">
                <a:xfrm>
                  <a:off x="4157" y="1508"/>
                  <a:ext cx="118" cy="108"/>
                </a:xfrm>
                <a:custGeom>
                  <a:avLst/>
                  <a:gdLst>
                    <a:gd name="T0" fmla="*/ 22 w 108"/>
                    <a:gd name="T1" fmla="*/ 0 h 99"/>
                    <a:gd name="T2" fmla="*/ 8 w 108"/>
                    <a:gd name="T3" fmla="*/ 41 h 99"/>
                    <a:gd name="T4" fmla="*/ 42 w 108"/>
                    <a:gd name="T5" fmla="*/ 99 h 99"/>
                    <a:gd name="T6" fmla="*/ 58 w 108"/>
                    <a:gd name="T7" fmla="*/ 32 h 99"/>
                    <a:gd name="T8" fmla="*/ 22 w 10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99">
                      <a:moveTo>
                        <a:pt x="22" y="0"/>
                      </a:moveTo>
                      <a:cubicBezTo>
                        <a:pt x="12" y="0"/>
                        <a:pt x="13" y="21"/>
                        <a:pt x="8" y="41"/>
                      </a:cubicBezTo>
                      <a:cubicBezTo>
                        <a:pt x="0" y="74"/>
                        <a:pt x="42" y="99"/>
                        <a:pt x="42" y="99"/>
                      </a:cubicBezTo>
                      <a:cubicBezTo>
                        <a:pt x="91" y="99"/>
                        <a:pt x="108" y="90"/>
                        <a:pt x="58" y="32"/>
                      </a:cubicBezTo>
                      <a:cubicBezTo>
                        <a:pt x="38" y="9"/>
                        <a:pt x="28" y="0"/>
                        <a:pt x="22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2" name="Freeform 97"/>
                <p:cNvSpPr/>
                <p:nvPr/>
              </p:nvSpPr>
              <p:spPr bwMode="auto">
                <a:xfrm>
                  <a:off x="4676" y="1916"/>
                  <a:ext cx="187" cy="56"/>
                </a:xfrm>
                <a:custGeom>
                  <a:avLst/>
                  <a:gdLst>
                    <a:gd name="T0" fmla="*/ 61 w 170"/>
                    <a:gd name="T1" fmla="*/ 0 h 51"/>
                    <a:gd name="T2" fmla="*/ 42 w 170"/>
                    <a:gd name="T3" fmla="*/ 1 h 51"/>
                    <a:gd name="T4" fmla="*/ 75 w 170"/>
                    <a:gd name="T5" fmla="*/ 51 h 51"/>
                    <a:gd name="T6" fmla="*/ 141 w 170"/>
                    <a:gd name="T7" fmla="*/ 43 h 51"/>
                    <a:gd name="T8" fmla="*/ 61 w 170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0" h="51">
                      <a:moveTo>
                        <a:pt x="61" y="0"/>
                      </a:moveTo>
                      <a:cubicBezTo>
                        <a:pt x="54" y="0"/>
                        <a:pt x="47" y="0"/>
                        <a:pt x="42" y="1"/>
                      </a:cubicBezTo>
                      <a:cubicBezTo>
                        <a:pt x="0" y="10"/>
                        <a:pt x="17" y="51"/>
                        <a:pt x="75" y="51"/>
                      </a:cubicBezTo>
                      <a:cubicBezTo>
                        <a:pt x="133" y="51"/>
                        <a:pt x="141" y="43"/>
                        <a:pt x="141" y="43"/>
                      </a:cubicBezTo>
                      <a:cubicBezTo>
                        <a:pt x="170" y="21"/>
                        <a:pt x="105" y="0"/>
                        <a:pt x="61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3" name="Freeform 98"/>
                <p:cNvSpPr/>
                <p:nvPr/>
              </p:nvSpPr>
              <p:spPr bwMode="auto">
                <a:xfrm>
                  <a:off x="4594" y="1989"/>
                  <a:ext cx="137" cy="79"/>
                </a:xfrm>
                <a:custGeom>
                  <a:avLst/>
                  <a:gdLst>
                    <a:gd name="T0" fmla="*/ 40 w 125"/>
                    <a:gd name="T1" fmla="*/ 0 h 72"/>
                    <a:gd name="T2" fmla="*/ 33 w 125"/>
                    <a:gd name="T3" fmla="*/ 1 h 72"/>
                    <a:gd name="T4" fmla="*/ 67 w 125"/>
                    <a:gd name="T5" fmla="*/ 59 h 72"/>
                    <a:gd name="T6" fmla="*/ 96 w 125"/>
                    <a:gd name="T7" fmla="*/ 72 h 72"/>
                    <a:gd name="T8" fmla="*/ 125 w 125"/>
                    <a:gd name="T9" fmla="*/ 51 h 72"/>
                    <a:gd name="T10" fmla="*/ 40 w 125"/>
                    <a:gd name="T1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5" h="72">
                      <a:moveTo>
                        <a:pt x="40" y="0"/>
                      </a:moveTo>
                      <a:cubicBezTo>
                        <a:pt x="38" y="0"/>
                        <a:pt x="36" y="0"/>
                        <a:pt x="33" y="1"/>
                      </a:cubicBezTo>
                      <a:cubicBezTo>
                        <a:pt x="0" y="9"/>
                        <a:pt x="25" y="26"/>
                        <a:pt x="67" y="59"/>
                      </a:cubicBezTo>
                      <a:cubicBezTo>
                        <a:pt x="79" y="68"/>
                        <a:pt x="88" y="72"/>
                        <a:pt x="96" y="72"/>
                      </a:cubicBezTo>
                      <a:cubicBezTo>
                        <a:pt x="116" y="72"/>
                        <a:pt x="125" y="51"/>
                        <a:pt x="125" y="51"/>
                      </a:cubicBezTo>
                      <a:cubicBezTo>
                        <a:pt x="125" y="51"/>
                        <a:pt x="74" y="0"/>
                        <a:pt x="4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4" name="Freeform 99"/>
                <p:cNvSpPr/>
                <p:nvPr/>
              </p:nvSpPr>
              <p:spPr bwMode="auto">
                <a:xfrm>
                  <a:off x="4351" y="2044"/>
                  <a:ext cx="116" cy="46"/>
                </a:xfrm>
                <a:custGeom>
                  <a:avLst/>
                  <a:gdLst>
                    <a:gd name="T0" fmla="*/ 46 w 106"/>
                    <a:gd name="T1" fmla="*/ 0 h 42"/>
                    <a:gd name="T2" fmla="*/ 31 w 106"/>
                    <a:gd name="T3" fmla="*/ 42 h 42"/>
                    <a:gd name="T4" fmla="*/ 106 w 106"/>
                    <a:gd name="T5" fmla="*/ 17 h 42"/>
                    <a:gd name="T6" fmla="*/ 46 w 106"/>
                    <a:gd name="T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42">
                      <a:moveTo>
                        <a:pt x="46" y="0"/>
                      </a:moveTo>
                      <a:cubicBezTo>
                        <a:pt x="1" y="0"/>
                        <a:pt x="0" y="42"/>
                        <a:pt x="31" y="42"/>
                      </a:cubicBezTo>
                      <a:cubicBezTo>
                        <a:pt x="72" y="42"/>
                        <a:pt x="106" y="17"/>
                        <a:pt x="106" y="17"/>
                      </a:cubicBezTo>
                      <a:cubicBezTo>
                        <a:pt x="81" y="5"/>
                        <a:pt x="61" y="0"/>
                        <a:pt x="4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5" name="Freeform 100"/>
                <p:cNvSpPr/>
                <p:nvPr/>
              </p:nvSpPr>
              <p:spPr bwMode="auto">
                <a:xfrm>
                  <a:off x="3747" y="2106"/>
                  <a:ext cx="201" cy="48"/>
                </a:xfrm>
                <a:custGeom>
                  <a:avLst/>
                  <a:gdLst>
                    <a:gd name="T0" fmla="*/ 142 w 183"/>
                    <a:gd name="T1" fmla="*/ 0 h 44"/>
                    <a:gd name="T2" fmla="*/ 50 w 183"/>
                    <a:gd name="T3" fmla="*/ 11 h 44"/>
                    <a:gd name="T4" fmla="*/ 83 w 183"/>
                    <a:gd name="T5" fmla="*/ 44 h 44"/>
                    <a:gd name="T6" fmla="*/ 183 w 183"/>
                    <a:gd name="T7" fmla="*/ 19 h 44"/>
                    <a:gd name="T8" fmla="*/ 142 w 183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44">
                      <a:moveTo>
                        <a:pt x="142" y="0"/>
                      </a:moveTo>
                      <a:cubicBezTo>
                        <a:pt x="114" y="0"/>
                        <a:pt x="77" y="7"/>
                        <a:pt x="50" y="11"/>
                      </a:cubicBezTo>
                      <a:cubicBezTo>
                        <a:pt x="0" y="19"/>
                        <a:pt x="41" y="44"/>
                        <a:pt x="83" y="44"/>
                      </a:cubicBezTo>
                      <a:cubicBezTo>
                        <a:pt x="124" y="44"/>
                        <a:pt x="183" y="19"/>
                        <a:pt x="183" y="19"/>
                      </a:cubicBezTo>
                      <a:cubicBezTo>
                        <a:pt x="183" y="4"/>
                        <a:pt x="166" y="0"/>
                        <a:pt x="14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6" name="Freeform 101"/>
                <p:cNvSpPr/>
                <p:nvPr/>
              </p:nvSpPr>
              <p:spPr bwMode="auto">
                <a:xfrm>
                  <a:off x="3647" y="1966"/>
                  <a:ext cx="118" cy="26"/>
                </a:xfrm>
                <a:custGeom>
                  <a:avLst/>
                  <a:gdLst>
                    <a:gd name="T0" fmla="*/ 71 w 108"/>
                    <a:gd name="T1" fmla="*/ 0 h 23"/>
                    <a:gd name="T2" fmla="*/ 25 w 108"/>
                    <a:gd name="T3" fmla="*/ 22 h 23"/>
                    <a:gd name="T4" fmla="*/ 40 w 108"/>
                    <a:gd name="T5" fmla="*/ 23 h 23"/>
                    <a:gd name="T6" fmla="*/ 108 w 108"/>
                    <a:gd name="T7" fmla="*/ 5 h 23"/>
                    <a:gd name="T8" fmla="*/ 71 w 108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23">
                      <a:moveTo>
                        <a:pt x="71" y="0"/>
                      </a:moveTo>
                      <a:cubicBezTo>
                        <a:pt x="32" y="0"/>
                        <a:pt x="0" y="15"/>
                        <a:pt x="25" y="22"/>
                      </a:cubicBezTo>
                      <a:cubicBezTo>
                        <a:pt x="30" y="23"/>
                        <a:pt x="35" y="23"/>
                        <a:pt x="40" y="23"/>
                      </a:cubicBezTo>
                      <a:cubicBezTo>
                        <a:pt x="72" y="23"/>
                        <a:pt x="108" y="5"/>
                        <a:pt x="108" y="5"/>
                      </a:cubicBezTo>
                      <a:cubicBezTo>
                        <a:pt x="96" y="1"/>
                        <a:pt x="83" y="0"/>
                        <a:pt x="71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7" name="Freeform 102"/>
                <p:cNvSpPr/>
                <p:nvPr/>
              </p:nvSpPr>
              <p:spPr bwMode="auto">
                <a:xfrm>
                  <a:off x="3393" y="1936"/>
                  <a:ext cx="73" cy="56"/>
                </a:xfrm>
                <a:custGeom>
                  <a:avLst/>
                  <a:gdLst>
                    <a:gd name="T0" fmla="*/ 28 w 67"/>
                    <a:gd name="T1" fmla="*/ 0 h 51"/>
                    <a:gd name="T2" fmla="*/ 8 w 67"/>
                    <a:gd name="T3" fmla="*/ 25 h 51"/>
                    <a:gd name="T4" fmla="*/ 48 w 67"/>
                    <a:gd name="T5" fmla="*/ 51 h 51"/>
                    <a:gd name="T6" fmla="*/ 58 w 67"/>
                    <a:gd name="T7" fmla="*/ 50 h 51"/>
                    <a:gd name="T8" fmla="*/ 28 w 67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1">
                      <a:moveTo>
                        <a:pt x="28" y="0"/>
                      </a:moveTo>
                      <a:cubicBezTo>
                        <a:pt x="13" y="0"/>
                        <a:pt x="0" y="10"/>
                        <a:pt x="8" y="25"/>
                      </a:cubicBezTo>
                      <a:cubicBezTo>
                        <a:pt x="19" y="47"/>
                        <a:pt x="37" y="51"/>
                        <a:pt x="48" y="51"/>
                      </a:cubicBezTo>
                      <a:cubicBezTo>
                        <a:pt x="54" y="51"/>
                        <a:pt x="58" y="50"/>
                        <a:pt x="58" y="50"/>
                      </a:cubicBezTo>
                      <a:cubicBezTo>
                        <a:pt x="67" y="14"/>
                        <a:pt x="46" y="0"/>
                        <a:pt x="28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8" name="Freeform 103"/>
                <p:cNvSpPr/>
                <p:nvPr/>
              </p:nvSpPr>
              <p:spPr bwMode="auto">
                <a:xfrm>
                  <a:off x="2824" y="1959"/>
                  <a:ext cx="122" cy="46"/>
                </a:xfrm>
                <a:custGeom>
                  <a:avLst/>
                  <a:gdLst>
                    <a:gd name="T0" fmla="*/ 67 w 111"/>
                    <a:gd name="T1" fmla="*/ 0 h 42"/>
                    <a:gd name="T2" fmla="*/ 0 w 111"/>
                    <a:gd name="T3" fmla="*/ 21 h 42"/>
                    <a:gd name="T4" fmla="*/ 36 w 111"/>
                    <a:gd name="T5" fmla="*/ 37 h 42"/>
                    <a:gd name="T6" fmla="*/ 62 w 111"/>
                    <a:gd name="T7" fmla="*/ 42 h 42"/>
                    <a:gd name="T8" fmla="*/ 111 w 111"/>
                    <a:gd name="T9" fmla="*/ 29 h 42"/>
                    <a:gd name="T10" fmla="*/ 73 w 111"/>
                    <a:gd name="T11" fmla="*/ 1 h 42"/>
                    <a:gd name="T12" fmla="*/ 67 w 111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1" h="42">
                      <a:moveTo>
                        <a:pt x="67" y="0"/>
                      </a:moveTo>
                      <a:cubicBezTo>
                        <a:pt x="57" y="9"/>
                        <a:pt x="32" y="15"/>
                        <a:pt x="0" y="21"/>
                      </a:cubicBezTo>
                      <a:cubicBezTo>
                        <a:pt x="8" y="25"/>
                        <a:pt x="20" y="31"/>
                        <a:pt x="36" y="37"/>
                      </a:cubicBezTo>
                      <a:cubicBezTo>
                        <a:pt x="44" y="40"/>
                        <a:pt x="53" y="42"/>
                        <a:pt x="62" y="42"/>
                      </a:cubicBezTo>
                      <a:cubicBezTo>
                        <a:pt x="80" y="42"/>
                        <a:pt x="99" y="35"/>
                        <a:pt x="111" y="29"/>
                      </a:cubicBezTo>
                      <a:cubicBezTo>
                        <a:pt x="96" y="24"/>
                        <a:pt x="81" y="15"/>
                        <a:pt x="73" y="1"/>
                      </a:cubicBezTo>
                      <a:cubicBezTo>
                        <a:pt x="71" y="1"/>
                        <a:pt x="69" y="0"/>
                        <a:pt x="67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9" name="Freeform 104"/>
                <p:cNvSpPr/>
                <p:nvPr/>
              </p:nvSpPr>
              <p:spPr bwMode="auto">
                <a:xfrm>
                  <a:off x="2810" y="1950"/>
                  <a:ext cx="87" cy="32"/>
                </a:xfrm>
                <a:custGeom>
                  <a:avLst/>
                  <a:gdLst>
                    <a:gd name="T0" fmla="*/ 34 w 80"/>
                    <a:gd name="T1" fmla="*/ 0 h 29"/>
                    <a:gd name="T2" fmla="*/ 16 w 80"/>
                    <a:gd name="T3" fmla="*/ 3 h 29"/>
                    <a:gd name="T4" fmla="*/ 13 w 80"/>
                    <a:gd name="T5" fmla="*/ 29 h 29"/>
                    <a:gd name="T6" fmla="*/ 80 w 80"/>
                    <a:gd name="T7" fmla="*/ 8 h 29"/>
                    <a:gd name="T8" fmla="*/ 34 w 80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9">
                      <a:moveTo>
                        <a:pt x="34" y="0"/>
                      </a:moveTo>
                      <a:cubicBezTo>
                        <a:pt x="26" y="0"/>
                        <a:pt x="20" y="1"/>
                        <a:pt x="16" y="3"/>
                      </a:cubicBezTo>
                      <a:cubicBezTo>
                        <a:pt x="0" y="14"/>
                        <a:pt x="1" y="21"/>
                        <a:pt x="13" y="29"/>
                      </a:cubicBezTo>
                      <a:cubicBezTo>
                        <a:pt x="45" y="23"/>
                        <a:pt x="70" y="17"/>
                        <a:pt x="80" y="8"/>
                      </a:cubicBezTo>
                      <a:cubicBezTo>
                        <a:pt x="64" y="3"/>
                        <a:pt x="47" y="0"/>
                        <a:pt x="3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0" name="Freeform 105"/>
                <p:cNvSpPr/>
                <p:nvPr/>
              </p:nvSpPr>
              <p:spPr bwMode="auto">
                <a:xfrm>
                  <a:off x="3681" y="1740"/>
                  <a:ext cx="64" cy="36"/>
                </a:xfrm>
                <a:custGeom>
                  <a:avLst/>
                  <a:gdLst>
                    <a:gd name="T0" fmla="*/ 55 w 59"/>
                    <a:gd name="T1" fmla="*/ 0 h 32"/>
                    <a:gd name="T2" fmla="*/ 0 w 59"/>
                    <a:gd name="T3" fmla="*/ 32 h 32"/>
                    <a:gd name="T4" fmla="*/ 52 w 59"/>
                    <a:gd name="T5" fmla="*/ 28 h 32"/>
                    <a:gd name="T6" fmla="*/ 55 w 59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32">
                      <a:moveTo>
                        <a:pt x="55" y="0"/>
                      </a:moveTo>
                      <a:cubicBezTo>
                        <a:pt x="36" y="14"/>
                        <a:pt x="16" y="25"/>
                        <a:pt x="0" y="32"/>
                      </a:cubicBezTo>
                      <a:cubicBezTo>
                        <a:pt x="28" y="31"/>
                        <a:pt x="52" y="28"/>
                        <a:pt x="52" y="28"/>
                      </a:cubicBezTo>
                      <a:cubicBezTo>
                        <a:pt x="52" y="28"/>
                        <a:pt x="59" y="13"/>
                        <a:pt x="55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1" name="Freeform 106"/>
                <p:cNvSpPr/>
                <p:nvPr/>
              </p:nvSpPr>
              <p:spPr bwMode="auto">
                <a:xfrm>
                  <a:off x="3565" y="1723"/>
                  <a:ext cx="176" cy="53"/>
                </a:xfrm>
                <a:custGeom>
                  <a:avLst/>
                  <a:gdLst>
                    <a:gd name="T0" fmla="*/ 132 w 161"/>
                    <a:gd name="T1" fmla="*/ 0 h 48"/>
                    <a:gd name="T2" fmla="*/ 109 w 161"/>
                    <a:gd name="T3" fmla="*/ 3 h 48"/>
                    <a:gd name="T4" fmla="*/ 42 w 161"/>
                    <a:gd name="T5" fmla="*/ 44 h 48"/>
                    <a:gd name="T6" fmla="*/ 91 w 161"/>
                    <a:gd name="T7" fmla="*/ 48 h 48"/>
                    <a:gd name="T8" fmla="*/ 106 w 161"/>
                    <a:gd name="T9" fmla="*/ 48 h 48"/>
                    <a:gd name="T10" fmla="*/ 161 w 161"/>
                    <a:gd name="T11" fmla="*/ 16 h 48"/>
                    <a:gd name="T12" fmla="*/ 132 w 161"/>
                    <a:gd name="T1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1" h="48">
                      <a:moveTo>
                        <a:pt x="132" y="0"/>
                      </a:moveTo>
                      <a:cubicBezTo>
                        <a:pt x="126" y="0"/>
                        <a:pt x="118" y="1"/>
                        <a:pt x="109" y="3"/>
                      </a:cubicBezTo>
                      <a:cubicBezTo>
                        <a:pt x="109" y="3"/>
                        <a:pt x="0" y="36"/>
                        <a:pt x="42" y="44"/>
                      </a:cubicBezTo>
                      <a:cubicBezTo>
                        <a:pt x="56" y="47"/>
                        <a:pt x="73" y="48"/>
                        <a:pt x="91" y="48"/>
                      </a:cubicBezTo>
                      <a:cubicBezTo>
                        <a:pt x="96" y="48"/>
                        <a:pt x="101" y="48"/>
                        <a:pt x="106" y="48"/>
                      </a:cubicBezTo>
                      <a:cubicBezTo>
                        <a:pt x="122" y="41"/>
                        <a:pt x="142" y="30"/>
                        <a:pt x="161" y="16"/>
                      </a:cubicBezTo>
                      <a:cubicBezTo>
                        <a:pt x="159" y="7"/>
                        <a:pt x="151" y="0"/>
                        <a:pt x="13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2" name="Freeform 107"/>
                <p:cNvSpPr/>
                <p:nvPr/>
              </p:nvSpPr>
              <p:spPr bwMode="auto">
                <a:xfrm>
                  <a:off x="5354" y="2369"/>
                  <a:ext cx="153" cy="64"/>
                </a:xfrm>
                <a:custGeom>
                  <a:avLst/>
                  <a:gdLst>
                    <a:gd name="T0" fmla="*/ 40 w 139"/>
                    <a:gd name="T1" fmla="*/ 0 h 58"/>
                    <a:gd name="T2" fmla="*/ 0 w 139"/>
                    <a:gd name="T3" fmla="*/ 4 h 58"/>
                    <a:gd name="T4" fmla="*/ 57 w 139"/>
                    <a:gd name="T5" fmla="*/ 58 h 58"/>
                    <a:gd name="T6" fmla="*/ 82 w 139"/>
                    <a:gd name="T7" fmla="*/ 53 h 58"/>
                    <a:gd name="T8" fmla="*/ 40 w 139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58">
                      <a:moveTo>
                        <a:pt x="40" y="0"/>
                      </a:moveTo>
                      <a:cubicBezTo>
                        <a:pt x="28" y="0"/>
                        <a:pt x="14" y="1"/>
                        <a:pt x="0" y="4"/>
                      </a:cubicBezTo>
                      <a:cubicBezTo>
                        <a:pt x="0" y="4"/>
                        <a:pt x="11" y="58"/>
                        <a:pt x="57" y="58"/>
                      </a:cubicBezTo>
                      <a:cubicBezTo>
                        <a:pt x="64" y="58"/>
                        <a:pt x="73" y="57"/>
                        <a:pt x="82" y="53"/>
                      </a:cubicBezTo>
                      <a:cubicBezTo>
                        <a:pt x="139" y="33"/>
                        <a:pt x="103" y="0"/>
                        <a:pt x="4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3" name="Freeform 108"/>
                <p:cNvSpPr/>
                <p:nvPr/>
              </p:nvSpPr>
              <p:spPr bwMode="auto">
                <a:xfrm>
                  <a:off x="5032" y="2316"/>
                  <a:ext cx="201" cy="46"/>
                </a:xfrm>
                <a:custGeom>
                  <a:avLst/>
                  <a:gdLst>
                    <a:gd name="T0" fmla="*/ 83 w 183"/>
                    <a:gd name="T1" fmla="*/ 0 h 42"/>
                    <a:gd name="T2" fmla="*/ 20 w 183"/>
                    <a:gd name="T3" fmla="*/ 2 h 42"/>
                    <a:gd name="T4" fmla="*/ 40 w 183"/>
                    <a:gd name="T5" fmla="*/ 42 h 42"/>
                    <a:gd name="T6" fmla="*/ 57 w 183"/>
                    <a:gd name="T7" fmla="*/ 40 h 42"/>
                    <a:gd name="T8" fmla="*/ 83 w 183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42">
                      <a:moveTo>
                        <a:pt x="83" y="0"/>
                      </a:moveTo>
                      <a:cubicBezTo>
                        <a:pt x="67" y="0"/>
                        <a:pt x="46" y="0"/>
                        <a:pt x="20" y="2"/>
                      </a:cubicBezTo>
                      <a:cubicBezTo>
                        <a:pt x="20" y="2"/>
                        <a:pt x="0" y="42"/>
                        <a:pt x="40" y="42"/>
                      </a:cubicBezTo>
                      <a:cubicBezTo>
                        <a:pt x="45" y="42"/>
                        <a:pt x="51" y="41"/>
                        <a:pt x="57" y="40"/>
                      </a:cubicBezTo>
                      <a:cubicBezTo>
                        <a:pt x="111" y="29"/>
                        <a:pt x="183" y="0"/>
                        <a:pt x="8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4" name="Freeform 109"/>
                <p:cNvSpPr/>
                <p:nvPr/>
              </p:nvSpPr>
              <p:spPr bwMode="auto">
                <a:xfrm>
                  <a:off x="5164" y="2016"/>
                  <a:ext cx="150" cy="57"/>
                </a:xfrm>
                <a:custGeom>
                  <a:avLst/>
                  <a:gdLst>
                    <a:gd name="T0" fmla="*/ 37 w 137"/>
                    <a:gd name="T1" fmla="*/ 0 h 52"/>
                    <a:gd name="T2" fmla="*/ 0 w 137"/>
                    <a:gd name="T3" fmla="*/ 2 h 52"/>
                    <a:gd name="T4" fmla="*/ 100 w 137"/>
                    <a:gd name="T5" fmla="*/ 52 h 52"/>
                    <a:gd name="T6" fmla="*/ 105 w 137"/>
                    <a:gd name="T7" fmla="*/ 52 h 52"/>
                    <a:gd name="T8" fmla="*/ 130 w 137"/>
                    <a:gd name="T9" fmla="*/ 26 h 52"/>
                    <a:gd name="T10" fmla="*/ 37 w 137"/>
                    <a:gd name="T1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7" h="52">
                      <a:moveTo>
                        <a:pt x="37" y="0"/>
                      </a:moveTo>
                      <a:cubicBezTo>
                        <a:pt x="26" y="0"/>
                        <a:pt x="14" y="1"/>
                        <a:pt x="0" y="2"/>
                      </a:cubicBezTo>
                      <a:cubicBezTo>
                        <a:pt x="0" y="2"/>
                        <a:pt x="51" y="47"/>
                        <a:pt x="100" y="52"/>
                      </a:cubicBezTo>
                      <a:cubicBezTo>
                        <a:pt x="101" y="52"/>
                        <a:pt x="103" y="52"/>
                        <a:pt x="105" y="52"/>
                      </a:cubicBezTo>
                      <a:cubicBezTo>
                        <a:pt x="125" y="52"/>
                        <a:pt x="137" y="39"/>
                        <a:pt x="130" y="26"/>
                      </a:cubicBezTo>
                      <a:cubicBezTo>
                        <a:pt x="123" y="13"/>
                        <a:pt x="96" y="0"/>
                        <a:pt x="3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5" name="Freeform 110"/>
                <p:cNvSpPr/>
                <p:nvPr/>
              </p:nvSpPr>
              <p:spPr bwMode="auto">
                <a:xfrm>
                  <a:off x="2868" y="2891"/>
                  <a:ext cx="95" cy="70"/>
                </a:xfrm>
                <a:custGeom>
                  <a:avLst/>
                  <a:gdLst>
                    <a:gd name="T0" fmla="*/ 62 w 87"/>
                    <a:gd name="T1" fmla="*/ 0 h 64"/>
                    <a:gd name="T2" fmla="*/ 0 w 87"/>
                    <a:gd name="T3" fmla="*/ 52 h 64"/>
                    <a:gd name="T4" fmla="*/ 75 w 87"/>
                    <a:gd name="T5" fmla="*/ 64 h 64"/>
                    <a:gd name="T6" fmla="*/ 62 w 87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64">
                      <a:moveTo>
                        <a:pt x="62" y="0"/>
                      </a:moveTo>
                      <a:cubicBezTo>
                        <a:pt x="50" y="0"/>
                        <a:pt x="31" y="13"/>
                        <a:pt x="0" y="52"/>
                      </a:cubicBezTo>
                      <a:cubicBezTo>
                        <a:pt x="75" y="64"/>
                        <a:pt x="75" y="64"/>
                        <a:pt x="75" y="64"/>
                      </a:cubicBezTo>
                      <a:cubicBezTo>
                        <a:pt x="75" y="64"/>
                        <a:pt x="87" y="0"/>
                        <a:pt x="6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6" name="Freeform 111"/>
                <p:cNvSpPr/>
                <p:nvPr/>
              </p:nvSpPr>
              <p:spPr bwMode="auto">
                <a:xfrm>
                  <a:off x="1898" y="2928"/>
                  <a:ext cx="155" cy="79"/>
                </a:xfrm>
                <a:custGeom>
                  <a:avLst/>
                  <a:gdLst>
                    <a:gd name="T0" fmla="*/ 89 w 141"/>
                    <a:gd name="T1" fmla="*/ 0 h 72"/>
                    <a:gd name="T2" fmla="*/ 50 w 141"/>
                    <a:gd name="T3" fmla="*/ 5 h 72"/>
                    <a:gd name="T4" fmla="*/ 50 w 141"/>
                    <a:gd name="T5" fmla="*/ 55 h 72"/>
                    <a:gd name="T6" fmla="*/ 131 w 141"/>
                    <a:gd name="T7" fmla="*/ 72 h 72"/>
                    <a:gd name="T8" fmla="*/ 137 w 141"/>
                    <a:gd name="T9" fmla="*/ 55 h 72"/>
                    <a:gd name="T10" fmla="*/ 89 w 141"/>
                    <a:gd name="T1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1" h="72">
                      <a:moveTo>
                        <a:pt x="89" y="0"/>
                      </a:moveTo>
                      <a:cubicBezTo>
                        <a:pt x="79" y="0"/>
                        <a:pt x="66" y="1"/>
                        <a:pt x="50" y="5"/>
                      </a:cubicBezTo>
                      <a:cubicBezTo>
                        <a:pt x="50" y="5"/>
                        <a:pt x="0" y="55"/>
                        <a:pt x="50" y="55"/>
                      </a:cubicBezTo>
                      <a:cubicBezTo>
                        <a:pt x="83" y="55"/>
                        <a:pt x="116" y="72"/>
                        <a:pt x="131" y="72"/>
                      </a:cubicBezTo>
                      <a:cubicBezTo>
                        <a:pt x="138" y="72"/>
                        <a:pt x="141" y="68"/>
                        <a:pt x="137" y="55"/>
                      </a:cubicBezTo>
                      <a:cubicBezTo>
                        <a:pt x="127" y="26"/>
                        <a:pt x="127" y="0"/>
                        <a:pt x="8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7" name="Freeform 112"/>
                <p:cNvSpPr/>
                <p:nvPr/>
              </p:nvSpPr>
              <p:spPr bwMode="auto">
                <a:xfrm>
                  <a:off x="3729" y="2428"/>
                  <a:ext cx="164" cy="70"/>
                </a:xfrm>
                <a:custGeom>
                  <a:avLst/>
                  <a:gdLst>
                    <a:gd name="T0" fmla="*/ 0 w 150"/>
                    <a:gd name="T1" fmla="*/ 0 h 64"/>
                    <a:gd name="T2" fmla="*/ 52 w 150"/>
                    <a:gd name="T3" fmla="*/ 64 h 64"/>
                    <a:gd name="T4" fmla="*/ 62 w 150"/>
                    <a:gd name="T5" fmla="*/ 62 h 64"/>
                    <a:gd name="T6" fmla="*/ 0 w 150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64">
                      <a:moveTo>
                        <a:pt x="0" y="0"/>
                      </a:moveTo>
                      <a:cubicBezTo>
                        <a:pt x="0" y="0"/>
                        <a:pt x="11" y="64"/>
                        <a:pt x="52" y="64"/>
                      </a:cubicBezTo>
                      <a:cubicBezTo>
                        <a:pt x="55" y="64"/>
                        <a:pt x="59" y="63"/>
                        <a:pt x="62" y="62"/>
                      </a:cubicBezTo>
                      <a:cubicBezTo>
                        <a:pt x="112" y="50"/>
                        <a:pt x="150" y="12"/>
                        <a:pt x="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8" name="Freeform 113"/>
                <p:cNvSpPr/>
                <p:nvPr/>
              </p:nvSpPr>
              <p:spPr bwMode="auto">
                <a:xfrm>
                  <a:off x="2977" y="2430"/>
                  <a:ext cx="150" cy="53"/>
                </a:xfrm>
                <a:custGeom>
                  <a:avLst/>
                  <a:gdLst>
                    <a:gd name="T0" fmla="*/ 85 w 137"/>
                    <a:gd name="T1" fmla="*/ 0 h 48"/>
                    <a:gd name="T2" fmla="*/ 0 w 137"/>
                    <a:gd name="T3" fmla="*/ 48 h 48"/>
                    <a:gd name="T4" fmla="*/ 137 w 137"/>
                    <a:gd name="T5" fmla="*/ 35 h 48"/>
                    <a:gd name="T6" fmla="*/ 85 w 137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7" h="48">
                      <a:moveTo>
                        <a:pt x="85" y="0"/>
                      </a:moveTo>
                      <a:cubicBezTo>
                        <a:pt x="64" y="0"/>
                        <a:pt x="36" y="12"/>
                        <a:pt x="0" y="48"/>
                      </a:cubicBezTo>
                      <a:cubicBezTo>
                        <a:pt x="137" y="35"/>
                        <a:pt x="137" y="35"/>
                        <a:pt x="137" y="35"/>
                      </a:cubicBezTo>
                      <a:cubicBezTo>
                        <a:pt x="137" y="35"/>
                        <a:pt x="122" y="0"/>
                        <a:pt x="8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9" name="Freeform 114"/>
                <p:cNvSpPr/>
                <p:nvPr/>
              </p:nvSpPr>
              <p:spPr bwMode="auto">
                <a:xfrm>
                  <a:off x="3647" y="2713"/>
                  <a:ext cx="108" cy="20"/>
                </a:xfrm>
                <a:custGeom>
                  <a:avLst/>
                  <a:gdLst>
                    <a:gd name="T0" fmla="*/ 83 w 99"/>
                    <a:gd name="T1" fmla="*/ 0 h 18"/>
                    <a:gd name="T2" fmla="*/ 0 w 99"/>
                    <a:gd name="T3" fmla="*/ 2 h 18"/>
                    <a:gd name="T4" fmla="*/ 14 w 99"/>
                    <a:gd name="T5" fmla="*/ 18 h 18"/>
                    <a:gd name="T6" fmla="*/ 73 w 99"/>
                    <a:gd name="T7" fmla="*/ 13 h 18"/>
                    <a:gd name="T8" fmla="*/ 99 w 99"/>
                    <a:gd name="T9" fmla="*/ 14 h 18"/>
                    <a:gd name="T10" fmla="*/ 97 w 99"/>
                    <a:gd name="T11" fmla="*/ 1 h 18"/>
                    <a:gd name="T12" fmla="*/ 83 w 99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9" h="18">
                      <a:moveTo>
                        <a:pt x="83" y="0"/>
                      </a:moveTo>
                      <a:cubicBezTo>
                        <a:pt x="64" y="0"/>
                        <a:pt x="35" y="2"/>
                        <a:pt x="0" y="2"/>
                      </a:cubicBezTo>
                      <a:cubicBezTo>
                        <a:pt x="0" y="2"/>
                        <a:pt x="5" y="10"/>
                        <a:pt x="14" y="18"/>
                      </a:cubicBezTo>
                      <a:cubicBezTo>
                        <a:pt x="38" y="15"/>
                        <a:pt x="56" y="13"/>
                        <a:pt x="73" y="13"/>
                      </a:cubicBezTo>
                      <a:cubicBezTo>
                        <a:pt x="82" y="13"/>
                        <a:pt x="90" y="13"/>
                        <a:pt x="99" y="14"/>
                      </a:cubicBezTo>
                      <a:cubicBezTo>
                        <a:pt x="98" y="9"/>
                        <a:pt x="98" y="5"/>
                        <a:pt x="97" y="1"/>
                      </a:cubicBezTo>
                      <a:cubicBezTo>
                        <a:pt x="94" y="0"/>
                        <a:pt x="89" y="0"/>
                        <a:pt x="83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0" name="Freeform 115"/>
                <p:cNvSpPr/>
                <p:nvPr/>
              </p:nvSpPr>
              <p:spPr bwMode="auto">
                <a:xfrm>
                  <a:off x="3662" y="2728"/>
                  <a:ext cx="94" cy="28"/>
                </a:xfrm>
                <a:custGeom>
                  <a:avLst/>
                  <a:gdLst>
                    <a:gd name="T0" fmla="*/ 59 w 86"/>
                    <a:gd name="T1" fmla="*/ 0 h 26"/>
                    <a:gd name="T2" fmla="*/ 0 w 86"/>
                    <a:gd name="T3" fmla="*/ 5 h 26"/>
                    <a:gd name="T4" fmla="*/ 41 w 86"/>
                    <a:gd name="T5" fmla="*/ 26 h 26"/>
                    <a:gd name="T6" fmla="*/ 74 w 86"/>
                    <a:gd name="T7" fmla="*/ 14 h 26"/>
                    <a:gd name="T8" fmla="*/ 86 w 86"/>
                    <a:gd name="T9" fmla="*/ 4 h 26"/>
                    <a:gd name="T10" fmla="*/ 85 w 86"/>
                    <a:gd name="T11" fmla="*/ 1 h 26"/>
                    <a:gd name="T12" fmla="*/ 59 w 86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26">
                      <a:moveTo>
                        <a:pt x="59" y="0"/>
                      </a:moveTo>
                      <a:cubicBezTo>
                        <a:pt x="42" y="0"/>
                        <a:pt x="24" y="2"/>
                        <a:pt x="0" y="5"/>
                      </a:cubicBezTo>
                      <a:cubicBezTo>
                        <a:pt x="9" y="15"/>
                        <a:pt x="24" y="26"/>
                        <a:pt x="41" y="26"/>
                      </a:cubicBezTo>
                      <a:cubicBezTo>
                        <a:pt x="51" y="26"/>
                        <a:pt x="62" y="22"/>
                        <a:pt x="74" y="14"/>
                      </a:cubicBezTo>
                      <a:cubicBezTo>
                        <a:pt x="79" y="10"/>
                        <a:pt x="83" y="7"/>
                        <a:pt x="86" y="4"/>
                      </a:cubicBezTo>
                      <a:cubicBezTo>
                        <a:pt x="85" y="3"/>
                        <a:pt x="85" y="2"/>
                        <a:pt x="85" y="1"/>
                      </a:cubicBezTo>
                      <a:cubicBezTo>
                        <a:pt x="76" y="0"/>
                        <a:pt x="68" y="0"/>
                        <a:pt x="5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1" name="Freeform 116"/>
                <p:cNvSpPr/>
                <p:nvPr/>
              </p:nvSpPr>
              <p:spPr bwMode="auto">
                <a:xfrm>
                  <a:off x="354" y="2414"/>
                  <a:ext cx="140" cy="53"/>
                </a:xfrm>
                <a:custGeom>
                  <a:avLst/>
                  <a:gdLst>
                    <a:gd name="T0" fmla="*/ 0 w 128"/>
                    <a:gd name="T1" fmla="*/ 0 h 48"/>
                    <a:gd name="T2" fmla="*/ 35 w 128"/>
                    <a:gd name="T3" fmla="*/ 40 h 48"/>
                    <a:gd name="T4" fmla="*/ 50 w 128"/>
                    <a:gd name="T5" fmla="*/ 38 h 48"/>
                    <a:gd name="T6" fmla="*/ 68 w 128"/>
                    <a:gd name="T7" fmla="*/ 36 h 48"/>
                    <a:gd name="T8" fmla="*/ 105 w 128"/>
                    <a:gd name="T9" fmla="*/ 42 h 48"/>
                    <a:gd name="T10" fmla="*/ 125 w 128"/>
                    <a:gd name="T11" fmla="*/ 48 h 48"/>
                    <a:gd name="T12" fmla="*/ 100 w 128"/>
                    <a:gd name="T13" fmla="*/ 25 h 48"/>
                    <a:gd name="T14" fmla="*/ 58 w 128"/>
                    <a:gd name="T15" fmla="*/ 2 h 48"/>
                    <a:gd name="T16" fmla="*/ 46 w 128"/>
                    <a:gd name="T17" fmla="*/ 5 h 48"/>
                    <a:gd name="T18" fmla="*/ 31 w 128"/>
                    <a:gd name="T19" fmla="*/ 8 h 48"/>
                    <a:gd name="T20" fmla="*/ 0 w 128"/>
                    <a:gd name="T21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8" h="48">
                      <a:moveTo>
                        <a:pt x="0" y="0"/>
                      </a:moveTo>
                      <a:cubicBezTo>
                        <a:pt x="0" y="0"/>
                        <a:pt x="0" y="40"/>
                        <a:pt x="35" y="40"/>
                      </a:cubicBezTo>
                      <a:cubicBezTo>
                        <a:pt x="39" y="40"/>
                        <a:pt x="44" y="39"/>
                        <a:pt x="50" y="38"/>
                      </a:cubicBezTo>
                      <a:cubicBezTo>
                        <a:pt x="56" y="36"/>
                        <a:pt x="62" y="36"/>
                        <a:pt x="68" y="36"/>
                      </a:cubicBezTo>
                      <a:cubicBezTo>
                        <a:pt x="82" y="36"/>
                        <a:pt x="95" y="39"/>
                        <a:pt x="105" y="42"/>
                      </a:cubicBezTo>
                      <a:cubicBezTo>
                        <a:pt x="116" y="45"/>
                        <a:pt x="123" y="48"/>
                        <a:pt x="125" y="48"/>
                      </a:cubicBezTo>
                      <a:cubicBezTo>
                        <a:pt x="128" y="48"/>
                        <a:pt x="122" y="43"/>
                        <a:pt x="100" y="25"/>
                      </a:cubicBezTo>
                      <a:cubicBezTo>
                        <a:pt x="77" y="7"/>
                        <a:pt x="66" y="2"/>
                        <a:pt x="58" y="2"/>
                      </a:cubicBezTo>
                      <a:cubicBezTo>
                        <a:pt x="53" y="2"/>
                        <a:pt x="50" y="4"/>
                        <a:pt x="46" y="5"/>
                      </a:cubicBezTo>
                      <a:cubicBezTo>
                        <a:pt x="42" y="6"/>
                        <a:pt x="37" y="8"/>
                        <a:pt x="31" y="8"/>
                      </a:cubicBezTo>
                      <a:cubicBezTo>
                        <a:pt x="24" y="8"/>
                        <a:pt x="14" y="6"/>
                        <a:pt x="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2" name="Freeform 117"/>
                <p:cNvSpPr/>
                <p:nvPr/>
              </p:nvSpPr>
              <p:spPr bwMode="auto">
                <a:xfrm>
                  <a:off x="983" y="1429"/>
                  <a:ext cx="628" cy="752"/>
                </a:xfrm>
                <a:custGeom>
                  <a:avLst/>
                  <a:gdLst>
                    <a:gd name="T0" fmla="*/ 25 w 574"/>
                    <a:gd name="T1" fmla="*/ 612 h 686"/>
                    <a:gd name="T2" fmla="*/ 574 w 574"/>
                    <a:gd name="T3" fmla="*/ 0 h 686"/>
                    <a:gd name="T4" fmla="*/ 0 w 574"/>
                    <a:gd name="T5" fmla="*/ 686 h 686"/>
                    <a:gd name="T6" fmla="*/ 25 w 574"/>
                    <a:gd name="T7" fmla="*/ 612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4" h="686">
                      <a:moveTo>
                        <a:pt x="25" y="612"/>
                      </a:moveTo>
                      <a:cubicBezTo>
                        <a:pt x="25" y="612"/>
                        <a:pt x="358" y="139"/>
                        <a:pt x="574" y="0"/>
                      </a:cubicBezTo>
                      <a:cubicBezTo>
                        <a:pt x="574" y="0"/>
                        <a:pt x="249" y="337"/>
                        <a:pt x="0" y="686"/>
                      </a:cubicBezTo>
                      <a:cubicBezTo>
                        <a:pt x="25" y="612"/>
                        <a:pt x="25" y="612"/>
                        <a:pt x="25" y="612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3" name="Freeform 118"/>
                <p:cNvSpPr/>
                <p:nvPr/>
              </p:nvSpPr>
              <p:spPr bwMode="auto">
                <a:xfrm>
                  <a:off x="907" y="2395"/>
                  <a:ext cx="343" cy="223"/>
                </a:xfrm>
                <a:custGeom>
                  <a:avLst/>
                  <a:gdLst>
                    <a:gd name="T0" fmla="*/ 256 w 313"/>
                    <a:gd name="T1" fmla="*/ 29 h 203"/>
                    <a:gd name="T2" fmla="*/ 0 w 313"/>
                    <a:gd name="T3" fmla="*/ 187 h 203"/>
                    <a:gd name="T4" fmla="*/ 23 w 313"/>
                    <a:gd name="T5" fmla="*/ 203 h 203"/>
                    <a:gd name="T6" fmla="*/ 281 w 313"/>
                    <a:gd name="T7" fmla="*/ 38 h 203"/>
                    <a:gd name="T8" fmla="*/ 256 w 313"/>
                    <a:gd name="T9" fmla="*/ 29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3" h="203">
                      <a:moveTo>
                        <a:pt x="256" y="29"/>
                      </a:moveTo>
                      <a:cubicBezTo>
                        <a:pt x="256" y="29"/>
                        <a:pt x="67" y="162"/>
                        <a:pt x="0" y="187"/>
                      </a:cubicBezTo>
                      <a:cubicBezTo>
                        <a:pt x="23" y="203"/>
                        <a:pt x="23" y="203"/>
                        <a:pt x="23" y="203"/>
                      </a:cubicBezTo>
                      <a:cubicBezTo>
                        <a:pt x="23" y="203"/>
                        <a:pt x="249" y="76"/>
                        <a:pt x="281" y="38"/>
                      </a:cubicBezTo>
                      <a:cubicBezTo>
                        <a:pt x="313" y="0"/>
                        <a:pt x="256" y="29"/>
                        <a:pt x="256" y="29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4" name="Freeform 119"/>
                <p:cNvSpPr/>
                <p:nvPr/>
              </p:nvSpPr>
              <p:spPr bwMode="auto">
                <a:xfrm>
                  <a:off x="728" y="2212"/>
                  <a:ext cx="259" cy="287"/>
                </a:xfrm>
                <a:custGeom>
                  <a:avLst/>
                  <a:gdLst>
                    <a:gd name="T0" fmla="*/ 49 w 236"/>
                    <a:gd name="T1" fmla="*/ 29 h 262"/>
                    <a:gd name="T2" fmla="*/ 10 w 236"/>
                    <a:gd name="T3" fmla="*/ 18 h 262"/>
                    <a:gd name="T4" fmla="*/ 0 w 236"/>
                    <a:gd name="T5" fmla="*/ 93 h 262"/>
                    <a:gd name="T6" fmla="*/ 188 w 236"/>
                    <a:gd name="T7" fmla="*/ 260 h 262"/>
                    <a:gd name="T8" fmla="*/ 236 w 236"/>
                    <a:gd name="T9" fmla="*/ 235 h 262"/>
                    <a:gd name="T10" fmla="*/ 207 w 236"/>
                    <a:gd name="T11" fmla="*/ 210 h 262"/>
                    <a:gd name="T12" fmla="*/ 205 w 236"/>
                    <a:gd name="T13" fmla="*/ 70 h 262"/>
                    <a:gd name="T14" fmla="*/ 144 w 236"/>
                    <a:gd name="T15" fmla="*/ 61 h 262"/>
                    <a:gd name="T16" fmla="*/ 49 w 236"/>
                    <a:gd name="T17" fmla="*/ 29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262">
                      <a:moveTo>
                        <a:pt x="49" y="29"/>
                      </a:moveTo>
                      <a:cubicBezTo>
                        <a:pt x="49" y="29"/>
                        <a:pt x="17" y="0"/>
                        <a:pt x="10" y="18"/>
                      </a:cubicBezTo>
                      <a:cubicBezTo>
                        <a:pt x="3" y="37"/>
                        <a:pt x="0" y="93"/>
                        <a:pt x="0" y="93"/>
                      </a:cubicBezTo>
                      <a:cubicBezTo>
                        <a:pt x="0" y="93"/>
                        <a:pt x="166" y="262"/>
                        <a:pt x="188" y="260"/>
                      </a:cubicBezTo>
                      <a:cubicBezTo>
                        <a:pt x="210" y="258"/>
                        <a:pt x="236" y="235"/>
                        <a:pt x="236" y="235"/>
                      </a:cubicBezTo>
                      <a:cubicBezTo>
                        <a:pt x="207" y="210"/>
                        <a:pt x="207" y="210"/>
                        <a:pt x="207" y="210"/>
                      </a:cubicBezTo>
                      <a:cubicBezTo>
                        <a:pt x="207" y="210"/>
                        <a:pt x="224" y="77"/>
                        <a:pt x="205" y="70"/>
                      </a:cubicBezTo>
                      <a:cubicBezTo>
                        <a:pt x="186" y="63"/>
                        <a:pt x="144" y="61"/>
                        <a:pt x="144" y="61"/>
                      </a:cubicBezTo>
                      <a:cubicBezTo>
                        <a:pt x="49" y="29"/>
                        <a:pt x="49" y="29"/>
                        <a:pt x="49" y="2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5" name="Freeform 120"/>
                <p:cNvSpPr/>
                <p:nvPr/>
              </p:nvSpPr>
              <p:spPr bwMode="auto">
                <a:xfrm>
                  <a:off x="1221" y="2184"/>
                  <a:ext cx="53" cy="159"/>
                </a:xfrm>
                <a:custGeom>
                  <a:avLst/>
                  <a:gdLst>
                    <a:gd name="T0" fmla="*/ 48 w 48"/>
                    <a:gd name="T1" fmla="*/ 58 h 145"/>
                    <a:gd name="T2" fmla="*/ 27 w 48"/>
                    <a:gd name="T3" fmla="*/ 8 h 145"/>
                    <a:gd name="T4" fmla="*/ 0 w 48"/>
                    <a:gd name="T5" fmla="*/ 44 h 145"/>
                    <a:gd name="T6" fmla="*/ 20 w 48"/>
                    <a:gd name="T7" fmla="*/ 123 h 145"/>
                    <a:gd name="T8" fmla="*/ 48 w 48"/>
                    <a:gd name="T9" fmla="*/ 58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45">
                      <a:moveTo>
                        <a:pt x="48" y="58"/>
                      </a:moveTo>
                      <a:cubicBezTo>
                        <a:pt x="48" y="58"/>
                        <a:pt x="45" y="0"/>
                        <a:pt x="27" y="8"/>
                      </a:cubicBezTo>
                      <a:cubicBezTo>
                        <a:pt x="10" y="16"/>
                        <a:pt x="0" y="44"/>
                        <a:pt x="0" y="44"/>
                      </a:cubicBezTo>
                      <a:cubicBezTo>
                        <a:pt x="0" y="44"/>
                        <a:pt x="12" y="145"/>
                        <a:pt x="20" y="123"/>
                      </a:cubicBezTo>
                      <a:cubicBezTo>
                        <a:pt x="28" y="101"/>
                        <a:pt x="48" y="58"/>
                        <a:pt x="48" y="58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6" name="Freeform 121"/>
                <p:cNvSpPr/>
                <p:nvPr/>
              </p:nvSpPr>
              <p:spPr bwMode="auto">
                <a:xfrm>
                  <a:off x="485" y="2097"/>
                  <a:ext cx="651" cy="614"/>
                </a:xfrm>
                <a:custGeom>
                  <a:avLst/>
                  <a:gdLst>
                    <a:gd name="T0" fmla="*/ 149 w 594"/>
                    <a:gd name="T1" fmla="*/ 318 h 560"/>
                    <a:gd name="T2" fmla="*/ 35 w 594"/>
                    <a:gd name="T3" fmla="*/ 211 h 560"/>
                    <a:gd name="T4" fmla="*/ 69 w 594"/>
                    <a:gd name="T5" fmla="*/ 120 h 560"/>
                    <a:gd name="T6" fmla="*/ 251 w 594"/>
                    <a:gd name="T7" fmla="*/ 188 h 560"/>
                    <a:gd name="T8" fmla="*/ 255 w 594"/>
                    <a:gd name="T9" fmla="*/ 147 h 560"/>
                    <a:gd name="T10" fmla="*/ 317 w 594"/>
                    <a:gd name="T11" fmla="*/ 1 h 560"/>
                    <a:gd name="T12" fmla="*/ 347 w 594"/>
                    <a:gd name="T13" fmla="*/ 217 h 560"/>
                    <a:gd name="T14" fmla="*/ 482 w 594"/>
                    <a:gd name="T15" fmla="*/ 142 h 560"/>
                    <a:gd name="T16" fmla="*/ 588 w 594"/>
                    <a:gd name="T17" fmla="*/ 253 h 560"/>
                    <a:gd name="T18" fmla="*/ 376 w 594"/>
                    <a:gd name="T19" fmla="*/ 313 h 560"/>
                    <a:gd name="T20" fmla="*/ 463 w 594"/>
                    <a:gd name="T21" fmla="*/ 385 h 560"/>
                    <a:gd name="T22" fmla="*/ 391 w 594"/>
                    <a:gd name="T23" fmla="*/ 522 h 560"/>
                    <a:gd name="T24" fmla="*/ 303 w 594"/>
                    <a:gd name="T25" fmla="*/ 507 h 560"/>
                    <a:gd name="T26" fmla="*/ 281 w 594"/>
                    <a:gd name="T27" fmla="*/ 385 h 560"/>
                    <a:gd name="T28" fmla="*/ 244 w 594"/>
                    <a:gd name="T29" fmla="*/ 493 h 560"/>
                    <a:gd name="T30" fmla="*/ 105 w 594"/>
                    <a:gd name="T31" fmla="*/ 444 h 560"/>
                    <a:gd name="T32" fmla="*/ 149 w 594"/>
                    <a:gd name="T33" fmla="*/ 318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4" h="560">
                      <a:moveTo>
                        <a:pt x="149" y="318"/>
                      </a:moveTo>
                      <a:cubicBezTo>
                        <a:pt x="149" y="318"/>
                        <a:pt x="0" y="316"/>
                        <a:pt x="35" y="211"/>
                      </a:cubicBezTo>
                      <a:cubicBezTo>
                        <a:pt x="35" y="211"/>
                        <a:pt x="4" y="142"/>
                        <a:pt x="69" y="120"/>
                      </a:cubicBezTo>
                      <a:cubicBezTo>
                        <a:pt x="134" y="98"/>
                        <a:pt x="226" y="168"/>
                        <a:pt x="251" y="188"/>
                      </a:cubicBezTo>
                      <a:cubicBezTo>
                        <a:pt x="276" y="208"/>
                        <a:pt x="263" y="156"/>
                        <a:pt x="255" y="147"/>
                      </a:cubicBezTo>
                      <a:cubicBezTo>
                        <a:pt x="248" y="137"/>
                        <a:pt x="217" y="0"/>
                        <a:pt x="317" y="1"/>
                      </a:cubicBezTo>
                      <a:cubicBezTo>
                        <a:pt x="416" y="3"/>
                        <a:pt x="435" y="67"/>
                        <a:pt x="347" y="217"/>
                      </a:cubicBezTo>
                      <a:cubicBezTo>
                        <a:pt x="347" y="217"/>
                        <a:pt x="429" y="140"/>
                        <a:pt x="482" y="142"/>
                      </a:cubicBezTo>
                      <a:cubicBezTo>
                        <a:pt x="535" y="144"/>
                        <a:pt x="594" y="169"/>
                        <a:pt x="588" y="253"/>
                      </a:cubicBezTo>
                      <a:cubicBezTo>
                        <a:pt x="582" y="336"/>
                        <a:pt x="376" y="313"/>
                        <a:pt x="376" y="313"/>
                      </a:cubicBezTo>
                      <a:cubicBezTo>
                        <a:pt x="376" y="313"/>
                        <a:pt x="441" y="359"/>
                        <a:pt x="463" y="385"/>
                      </a:cubicBezTo>
                      <a:cubicBezTo>
                        <a:pt x="486" y="411"/>
                        <a:pt x="472" y="485"/>
                        <a:pt x="391" y="522"/>
                      </a:cubicBezTo>
                      <a:cubicBezTo>
                        <a:pt x="309" y="560"/>
                        <a:pt x="312" y="532"/>
                        <a:pt x="303" y="507"/>
                      </a:cubicBezTo>
                      <a:cubicBezTo>
                        <a:pt x="295" y="483"/>
                        <a:pt x="288" y="377"/>
                        <a:pt x="281" y="385"/>
                      </a:cubicBezTo>
                      <a:cubicBezTo>
                        <a:pt x="274" y="393"/>
                        <a:pt x="291" y="464"/>
                        <a:pt x="244" y="493"/>
                      </a:cubicBezTo>
                      <a:cubicBezTo>
                        <a:pt x="198" y="522"/>
                        <a:pt x="143" y="487"/>
                        <a:pt x="105" y="444"/>
                      </a:cubicBezTo>
                      <a:cubicBezTo>
                        <a:pt x="67" y="402"/>
                        <a:pt x="85" y="344"/>
                        <a:pt x="149" y="31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7" name="Freeform 122"/>
                <p:cNvSpPr/>
                <p:nvPr/>
              </p:nvSpPr>
              <p:spPr bwMode="auto">
                <a:xfrm>
                  <a:off x="1076" y="2049"/>
                  <a:ext cx="565" cy="572"/>
                </a:xfrm>
                <a:custGeom>
                  <a:avLst/>
                  <a:gdLst>
                    <a:gd name="T0" fmla="*/ 83 w 516"/>
                    <a:gd name="T1" fmla="*/ 263 h 522"/>
                    <a:gd name="T2" fmla="*/ 48 w 516"/>
                    <a:gd name="T3" fmla="*/ 50 h 522"/>
                    <a:gd name="T4" fmla="*/ 133 w 516"/>
                    <a:gd name="T5" fmla="*/ 71 h 522"/>
                    <a:gd name="T6" fmla="*/ 153 w 516"/>
                    <a:gd name="T7" fmla="*/ 200 h 522"/>
                    <a:gd name="T8" fmla="*/ 268 w 516"/>
                    <a:gd name="T9" fmla="*/ 7 h 522"/>
                    <a:gd name="T10" fmla="*/ 363 w 516"/>
                    <a:gd name="T11" fmla="*/ 56 h 522"/>
                    <a:gd name="T12" fmla="*/ 355 w 516"/>
                    <a:gd name="T13" fmla="*/ 164 h 522"/>
                    <a:gd name="T14" fmla="*/ 285 w 516"/>
                    <a:gd name="T15" fmla="*/ 238 h 522"/>
                    <a:gd name="T16" fmla="*/ 443 w 516"/>
                    <a:gd name="T17" fmla="*/ 179 h 522"/>
                    <a:gd name="T18" fmla="*/ 497 w 516"/>
                    <a:gd name="T19" fmla="*/ 292 h 522"/>
                    <a:gd name="T20" fmla="*/ 293 w 516"/>
                    <a:gd name="T21" fmla="*/ 370 h 522"/>
                    <a:gd name="T22" fmla="*/ 412 w 516"/>
                    <a:gd name="T23" fmla="*/ 404 h 522"/>
                    <a:gd name="T24" fmla="*/ 427 w 516"/>
                    <a:gd name="T25" fmla="*/ 480 h 522"/>
                    <a:gd name="T26" fmla="*/ 195 w 516"/>
                    <a:gd name="T27" fmla="*/ 401 h 522"/>
                    <a:gd name="T28" fmla="*/ 159 w 516"/>
                    <a:gd name="T29" fmla="*/ 452 h 522"/>
                    <a:gd name="T30" fmla="*/ 112 w 516"/>
                    <a:gd name="T31" fmla="*/ 367 h 522"/>
                    <a:gd name="T32" fmla="*/ 83 w 516"/>
                    <a:gd name="T33" fmla="*/ 263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6" h="522">
                      <a:moveTo>
                        <a:pt x="83" y="263"/>
                      </a:moveTo>
                      <a:cubicBezTo>
                        <a:pt x="83" y="263"/>
                        <a:pt x="0" y="71"/>
                        <a:pt x="48" y="50"/>
                      </a:cubicBezTo>
                      <a:cubicBezTo>
                        <a:pt x="95" y="28"/>
                        <a:pt x="130" y="30"/>
                        <a:pt x="133" y="71"/>
                      </a:cubicBezTo>
                      <a:cubicBezTo>
                        <a:pt x="136" y="111"/>
                        <a:pt x="153" y="200"/>
                        <a:pt x="153" y="200"/>
                      </a:cubicBezTo>
                      <a:cubicBezTo>
                        <a:pt x="153" y="200"/>
                        <a:pt x="231" y="0"/>
                        <a:pt x="268" y="7"/>
                      </a:cubicBezTo>
                      <a:cubicBezTo>
                        <a:pt x="304" y="13"/>
                        <a:pt x="346" y="25"/>
                        <a:pt x="363" y="56"/>
                      </a:cubicBezTo>
                      <a:cubicBezTo>
                        <a:pt x="380" y="88"/>
                        <a:pt x="388" y="123"/>
                        <a:pt x="355" y="164"/>
                      </a:cubicBezTo>
                      <a:cubicBezTo>
                        <a:pt x="322" y="205"/>
                        <a:pt x="285" y="238"/>
                        <a:pt x="285" y="238"/>
                      </a:cubicBezTo>
                      <a:cubicBezTo>
                        <a:pt x="285" y="238"/>
                        <a:pt x="404" y="158"/>
                        <a:pt x="443" y="179"/>
                      </a:cubicBezTo>
                      <a:cubicBezTo>
                        <a:pt x="481" y="200"/>
                        <a:pt x="516" y="231"/>
                        <a:pt x="497" y="292"/>
                      </a:cubicBezTo>
                      <a:cubicBezTo>
                        <a:pt x="478" y="353"/>
                        <a:pt x="411" y="378"/>
                        <a:pt x="293" y="370"/>
                      </a:cubicBezTo>
                      <a:cubicBezTo>
                        <a:pt x="293" y="370"/>
                        <a:pt x="383" y="396"/>
                        <a:pt x="412" y="404"/>
                      </a:cubicBezTo>
                      <a:cubicBezTo>
                        <a:pt x="442" y="411"/>
                        <a:pt x="460" y="439"/>
                        <a:pt x="427" y="480"/>
                      </a:cubicBezTo>
                      <a:cubicBezTo>
                        <a:pt x="394" y="522"/>
                        <a:pt x="302" y="498"/>
                        <a:pt x="195" y="401"/>
                      </a:cubicBezTo>
                      <a:cubicBezTo>
                        <a:pt x="195" y="401"/>
                        <a:pt x="198" y="481"/>
                        <a:pt x="159" y="452"/>
                      </a:cubicBezTo>
                      <a:cubicBezTo>
                        <a:pt x="119" y="423"/>
                        <a:pt x="128" y="380"/>
                        <a:pt x="112" y="367"/>
                      </a:cubicBezTo>
                      <a:cubicBezTo>
                        <a:pt x="95" y="353"/>
                        <a:pt x="29" y="271"/>
                        <a:pt x="83" y="26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8" name="Freeform 123"/>
                <p:cNvSpPr/>
                <p:nvPr/>
              </p:nvSpPr>
              <p:spPr bwMode="auto">
                <a:xfrm>
                  <a:off x="726" y="2399"/>
                  <a:ext cx="69" cy="22"/>
                </a:xfrm>
                <a:custGeom>
                  <a:avLst/>
                  <a:gdLst>
                    <a:gd name="T0" fmla="*/ 0 w 63"/>
                    <a:gd name="T1" fmla="*/ 15 h 20"/>
                    <a:gd name="T2" fmla="*/ 52 w 63"/>
                    <a:gd name="T3" fmla="*/ 10 h 20"/>
                    <a:gd name="T4" fmla="*/ 0 w 63"/>
                    <a:gd name="T5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0">
                      <a:moveTo>
                        <a:pt x="0" y="15"/>
                      </a:moveTo>
                      <a:cubicBezTo>
                        <a:pt x="0" y="15"/>
                        <a:pt x="63" y="0"/>
                        <a:pt x="52" y="10"/>
                      </a:cubicBezTo>
                      <a:cubicBezTo>
                        <a:pt x="41" y="2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9" name="Freeform 124"/>
                <p:cNvSpPr/>
                <p:nvPr/>
              </p:nvSpPr>
              <p:spPr bwMode="auto">
                <a:xfrm>
                  <a:off x="789" y="2427"/>
                  <a:ext cx="17" cy="57"/>
                </a:xfrm>
                <a:custGeom>
                  <a:avLst/>
                  <a:gdLst>
                    <a:gd name="T0" fmla="*/ 5 w 16"/>
                    <a:gd name="T1" fmla="*/ 52 h 52"/>
                    <a:gd name="T2" fmla="*/ 8 w 16"/>
                    <a:gd name="T3" fmla="*/ 7 h 52"/>
                    <a:gd name="T4" fmla="*/ 5 w 16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52">
                      <a:moveTo>
                        <a:pt x="5" y="52"/>
                      </a:moveTo>
                      <a:cubicBezTo>
                        <a:pt x="5" y="52"/>
                        <a:pt x="0" y="0"/>
                        <a:pt x="8" y="7"/>
                      </a:cubicBezTo>
                      <a:cubicBezTo>
                        <a:pt x="16" y="13"/>
                        <a:pt x="9" y="43"/>
                        <a:pt x="5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0" name="Freeform 125"/>
                <p:cNvSpPr/>
                <p:nvPr/>
              </p:nvSpPr>
              <p:spPr bwMode="auto">
                <a:xfrm>
                  <a:off x="1262" y="2336"/>
                  <a:ext cx="81" cy="47"/>
                </a:xfrm>
                <a:custGeom>
                  <a:avLst/>
                  <a:gdLst>
                    <a:gd name="T0" fmla="*/ 74 w 74"/>
                    <a:gd name="T1" fmla="*/ 0 h 43"/>
                    <a:gd name="T2" fmla="*/ 13 w 74"/>
                    <a:gd name="T3" fmla="*/ 38 h 43"/>
                    <a:gd name="T4" fmla="*/ 74 w 74"/>
                    <a:gd name="T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43">
                      <a:moveTo>
                        <a:pt x="74" y="0"/>
                      </a:moveTo>
                      <a:cubicBezTo>
                        <a:pt x="74" y="0"/>
                        <a:pt x="0" y="34"/>
                        <a:pt x="13" y="38"/>
                      </a:cubicBezTo>
                      <a:cubicBezTo>
                        <a:pt x="26" y="43"/>
                        <a:pt x="67" y="19"/>
                        <a:pt x="74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1" name="Freeform 126"/>
                <p:cNvSpPr/>
                <p:nvPr/>
              </p:nvSpPr>
              <p:spPr bwMode="auto">
                <a:xfrm>
                  <a:off x="779" y="2331"/>
                  <a:ext cx="33" cy="29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2" name="Freeform 127"/>
                <p:cNvSpPr/>
                <p:nvPr/>
              </p:nvSpPr>
              <p:spPr bwMode="auto">
                <a:xfrm>
                  <a:off x="754" y="2368"/>
                  <a:ext cx="31" cy="29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3" name="Freeform 128"/>
                <p:cNvSpPr/>
                <p:nvPr/>
              </p:nvSpPr>
              <p:spPr bwMode="auto">
                <a:xfrm>
                  <a:off x="815" y="2391"/>
                  <a:ext cx="33" cy="30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4" name="Freeform 129"/>
                <p:cNvSpPr/>
                <p:nvPr/>
              </p:nvSpPr>
              <p:spPr bwMode="auto">
                <a:xfrm>
                  <a:off x="833" y="2343"/>
                  <a:ext cx="32" cy="29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5" name="Freeform 130"/>
                <p:cNvSpPr/>
                <p:nvPr/>
              </p:nvSpPr>
              <p:spPr bwMode="auto">
                <a:xfrm>
                  <a:off x="879" y="2388"/>
                  <a:ext cx="32" cy="29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6" name="Freeform 131"/>
                <p:cNvSpPr/>
                <p:nvPr/>
              </p:nvSpPr>
              <p:spPr bwMode="auto">
                <a:xfrm>
                  <a:off x="846" y="2446"/>
                  <a:ext cx="33" cy="29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7" name="Freeform 132"/>
                <p:cNvSpPr/>
                <p:nvPr/>
              </p:nvSpPr>
              <p:spPr bwMode="auto">
                <a:xfrm>
                  <a:off x="787" y="2436"/>
                  <a:ext cx="32" cy="29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8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1"/>
                        <a:pt x="0" y="14"/>
                        <a:pt x="3" y="8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8" name="Freeform 133"/>
                <p:cNvSpPr/>
                <p:nvPr/>
              </p:nvSpPr>
              <p:spPr bwMode="auto">
                <a:xfrm>
                  <a:off x="813" y="2304"/>
                  <a:ext cx="32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4 h 27"/>
                    <a:gd name="T4" fmla="*/ 2 w 29"/>
                    <a:gd name="T5" fmla="*/ 8 h 27"/>
                    <a:gd name="T6" fmla="*/ 19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4"/>
                      </a:cubicBezTo>
                      <a:cubicBezTo>
                        <a:pt x="3" y="22"/>
                        <a:pt x="0" y="15"/>
                        <a:pt x="2" y="8"/>
                      </a:cubicBezTo>
                      <a:cubicBezTo>
                        <a:pt x="4" y="2"/>
                        <a:pt x="12" y="0"/>
                        <a:pt x="19" y="2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9" name="Freeform 134"/>
                <p:cNvSpPr/>
                <p:nvPr/>
              </p:nvSpPr>
              <p:spPr bwMode="auto">
                <a:xfrm>
                  <a:off x="1283" y="2271"/>
                  <a:ext cx="32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0" name="Freeform 135"/>
                <p:cNvSpPr/>
                <p:nvPr/>
              </p:nvSpPr>
              <p:spPr bwMode="auto">
                <a:xfrm>
                  <a:off x="1233" y="2320"/>
                  <a:ext cx="32" cy="29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1" name="Freeform 136"/>
                <p:cNvSpPr/>
                <p:nvPr/>
              </p:nvSpPr>
              <p:spPr bwMode="auto">
                <a:xfrm>
                  <a:off x="1236" y="2281"/>
                  <a:ext cx="33" cy="30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2" name="Freeform 137"/>
                <p:cNvSpPr/>
                <p:nvPr/>
              </p:nvSpPr>
              <p:spPr bwMode="auto">
                <a:xfrm>
                  <a:off x="1290" y="2345"/>
                  <a:ext cx="32" cy="29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3" name="Freeform 138"/>
                <p:cNvSpPr/>
                <p:nvPr/>
              </p:nvSpPr>
              <p:spPr bwMode="auto">
                <a:xfrm>
                  <a:off x="1300" y="2403"/>
                  <a:ext cx="32" cy="31"/>
                </a:xfrm>
                <a:custGeom>
                  <a:avLst/>
                  <a:gdLst>
                    <a:gd name="T0" fmla="*/ 27 w 29"/>
                    <a:gd name="T1" fmla="*/ 19 h 28"/>
                    <a:gd name="T2" fmla="*/ 10 w 29"/>
                    <a:gd name="T3" fmla="*/ 25 h 28"/>
                    <a:gd name="T4" fmla="*/ 2 w 29"/>
                    <a:gd name="T5" fmla="*/ 9 h 28"/>
                    <a:gd name="T6" fmla="*/ 18 w 29"/>
                    <a:gd name="T7" fmla="*/ 3 h 28"/>
                    <a:gd name="T8" fmla="*/ 27 w 29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">
                      <a:moveTo>
                        <a:pt x="27" y="19"/>
                      </a:moveTo>
                      <a:cubicBezTo>
                        <a:pt x="25" y="25"/>
                        <a:pt x="17" y="28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8" y="3"/>
                      </a:cubicBezTo>
                      <a:cubicBezTo>
                        <a:pt x="25" y="6"/>
                        <a:pt x="29" y="13"/>
                        <a:pt x="27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4" name="Freeform 139"/>
                <p:cNvSpPr/>
                <p:nvPr/>
              </p:nvSpPr>
              <p:spPr bwMode="auto">
                <a:xfrm>
                  <a:off x="1244" y="2394"/>
                  <a:ext cx="33" cy="30"/>
                </a:xfrm>
                <a:custGeom>
                  <a:avLst/>
                  <a:gdLst>
                    <a:gd name="T0" fmla="*/ 27 w 30"/>
                    <a:gd name="T1" fmla="*/ 19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9"/>
                      </a:moveTo>
                      <a:cubicBezTo>
                        <a:pt x="25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5" name="Freeform 140"/>
                <p:cNvSpPr/>
                <p:nvPr/>
              </p:nvSpPr>
              <p:spPr bwMode="auto">
                <a:xfrm>
                  <a:off x="1340" y="2379"/>
                  <a:ext cx="33" cy="31"/>
                </a:xfrm>
                <a:custGeom>
                  <a:avLst/>
                  <a:gdLst>
                    <a:gd name="T0" fmla="*/ 28 w 30"/>
                    <a:gd name="T1" fmla="*/ 19 h 28"/>
                    <a:gd name="T2" fmla="*/ 11 w 30"/>
                    <a:gd name="T3" fmla="*/ 25 h 28"/>
                    <a:gd name="T4" fmla="*/ 3 w 30"/>
                    <a:gd name="T5" fmla="*/ 9 h 28"/>
                    <a:gd name="T6" fmla="*/ 19 w 30"/>
                    <a:gd name="T7" fmla="*/ 3 h 28"/>
                    <a:gd name="T8" fmla="*/ 28 w 30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8">
                      <a:moveTo>
                        <a:pt x="28" y="19"/>
                      </a:moveTo>
                      <a:cubicBezTo>
                        <a:pt x="25" y="25"/>
                        <a:pt x="18" y="28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8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6" name="Freeform 141"/>
                <p:cNvSpPr/>
                <p:nvPr/>
              </p:nvSpPr>
              <p:spPr bwMode="auto">
                <a:xfrm>
                  <a:off x="1357" y="2335"/>
                  <a:ext cx="32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4 h 27"/>
                    <a:gd name="T4" fmla="*/ 2 w 29"/>
                    <a:gd name="T5" fmla="*/ 8 h 27"/>
                    <a:gd name="T6" fmla="*/ 18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4"/>
                      </a:cubicBezTo>
                      <a:cubicBezTo>
                        <a:pt x="3" y="22"/>
                        <a:pt x="0" y="15"/>
                        <a:pt x="2" y="8"/>
                      </a:cubicBezTo>
                      <a:cubicBezTo>
                        <a:pt x="4" y="2"/>
                        <a:pt x="12" y="0"/>
                        <a:pt x="18" y="2"/>
                      </a:cubicBezTo>
                      <a:cubicBezTo>
                        <a:pt x="25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7" name="Freeform 142"/>
                <p:cNvSpPr/>
                <p:nvPr/>
              </p:nvSpPr>
              <p:spPr bwMode="auto">
                <a:xfrm>
                  <a:off x="1331" y="2278"/>
                  <a:ext cx="33" cy="30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8" name="Freeform 143"/>
                <p:cNvSpPr/>
                <p:nvPr/>
              </p:nvSpPr>
              <p:spPr bwMode="auto">
                <a:xfrm>
                  <a:off x="1198" y="2350"/>
                  <a:ext cx="33" cy="30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8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8"/>
                      </a:cubicBezTo>
                      <a:cubicBezTo>
                        <a:pt x="4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9" name="Freeform 144"/>
                <p:cNvSpPr/>
                <p:nvPr/>
              </p:nvSpPr>
              <p:spPr bwMode="auto">
                <a:xfrm>
                  <a:off x="1152" y="2357"/>
                  <a:ext cx="122" cy="187"/>
                </a:xfrm>
                <a:custGeom>
                  <a:avLst/>
                  <a:gdLst>
                    <a:gd name="T0" fmla="*/ 7 w 111"/>
                    <a:gd name="T1" fmla="*/ 0 h 171"/>
                    <a:gd name="T2" fmla="*/ 0 w 111"/>
                    <a:gd name="T3" fmla="*/ 6 h 171"/>
                    <a:gd name="T4" fmla="*/ 29 w 111"/>
                    <a:gd name="T5" fmla="*/ 63 h 171"/>
                    <a:gd name="T6" fmla="*/ 56 w 111"/>
                    <a:gd name="T7" fmla="*/ 95 h 171"/>
                    <a:gd name="T8" fmla="*/ 87 w 111"/>
                    <a:gd name="T9" fmla="*/ 163 h 171"/>
                    <a:gd name="T10" fmla="*/ 100 w 111"/>
                    <a:gd name="T11" fmla="*/ 168 h 171"/>
                    <a:gd name="T12" fmla="*/ 97 w 111"/>
                    <a:gd name="T13" fmla="*/ 171 h 171"/>
                    <a:gd name="T14" fmla="*/ 100 w 111"/>
                    <a:gd name="T15" fmla="*/ 168 h 171"/>
                    <a:gd name="T16" fmla="*/ 95 w 111"/>
                    <a:gd name="T17" fmla="*/ 87 h 171"/>
                    <a:gd name="T18" fmla="*/ 7 w 111"/>
                    <a:gd name="T19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171">
                      <a:moveTo>
                        <a:pt x="7" y="0"/>
                      </a:moveTo>
                      <a:cubicBezTo>
                        <a:pt x="4" y="0"/>
                        <a:pt x="2" y="2"/>
                        <a:pt x="0" y="6"/>
                      </a:cubicBezTo>
                      <a:cubicBezTo>
                        <a:pt x="0" y="6"/>
                        <a:pt x="14" y="54"/>
                        <a:pt x="29" y="63"/>
                      </a:cubicBezTo>
                      <a:cubicBezTo>
                        <a:pt x="43" y="72"/>
                        <a:pt x="45" y="69"/>
                        <a:pt x="56" y="95"/>
                      </a:cubicBezTo>
                      <a:cubicBezTo>
                        <a:pt x="64" y="112"/>
                        <a:pt x="77" y="147"/>
                        <a:pt x="87" y="163"/>
                      </a:cubicBezTo>
                      <a:cubicBezTo>
                        <a:pt x="100" y="168"/>
                        <a:pt x="100" y="168"/>
                        <a:pt x="100" y="168"/>
                      </a:cubicBezTo>
                      <a:cubicBezTo>
                        <a:pt x="97" y="171"/>
                        <a:pt x="97" y="171"/>
                        <a:pt x="97" y="171"/>
                      </a:cubicBezTo>
                      <a:cubicBezTo>
                        <a:pt x="98" y="171"/>
                        <a:pt x="99" y="170"/>
                        <a:pt x="100" y="168"/>
                      </a:cubicBezTo>
                      <a:cubicBezTo>
                        <a:pt x="111" y="150"/>
                        <a:pt x="107" y="103"/>
                        <a:pt x="95" y="87"/>
                      </a:cubicBezTo>
                      <a:cubicBezTo>
                        <a:pt x="84" y="74"/>
                        <a:pt x="28" y="0"/>
                        <a:pt x="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0" name="Freeform 145"/>
                <p:cNvSpPr>
                  <a:spLocks noEditPoints="1"/>
                </p:cNvSpPr>
                <p:nvPr/>
              </p:nvSpPr>
              <p:spPr bwMode="auto">
                <a:xfrm>
                  <a:off x="697" y="2247"/>
                  <a:ext cx="299" cy="265"/>
                </a:xfrm>
                <a:custGeom>
                  <a:avLst/>
                  <a:gdLst>
                    <a:gd name="T0" fmla="*/ 119 w 273"/>
                    <a:gd name="T1" fmla="*/ 156 h 241"/>
                    <a:gd name="T2" fmla="*/ 122 w 273"/>
                    <a:gd name="T3" fmla="*/ 133 h 241"/>
                    <a:gd name="T4" fmla="*/ 135 w 273"/>
                    <a:gd name="T5" fmla="*/ 149 h 241"/>
                    <a:gd name="T6" fmla="*/ 113 w 273"/>
                    <a:gd name="T7" fmla="*/ 0 h 241"/>
                    <a:gd name="T8" fmla="*/ 94 w 273"/>
                    <a:gd name="T9" fmla="*/ 78 h 241"/>
                    <a:gd name="T10" fmla="*/ 18 w 273"/>
                    <a:gd name="T11" fmla="*/ 61 h 241"/>
                    <a:gd name="T12" fmla="*/ 77 w 273"/>
                    <a:gd name="T13" fmla="*/ 85 h 241"/>
                    <a:gd name="T14" fmla="*/ 94 w 273"/>
                    <a:gd name="T15" fmla="*/ 78 h 241"/>
                    <a:gd name="T16" fmla="*/ 91 w 273"/>
                    <a:gd name="T17" fmla="*/ 101 h 241"/>
                    <a:gd name="T18" fmla="*/ 86 w 273"/>
                    <a:gd name="T19" fmla="*/ 100 h 241"/>
                    <a:gd name="T20" fmla="*/ 53 w 273"/>
                    <a:gd name="T21" fmla="*/ 121 h 241"/>
                    <a:gd name="T22" fmla="*/ 65 w 273"/>
                    <a:gd name="T23" fmla="*/ 112 h 241"/>
                    <a:gd name="T24" fmla="*/ 79 w 273"/>
                    <a:gd name="T25" fmla="*/ 128 h 241"/>
                    <a:gd name="T26" fmla="*/ 41 w 273"/>
                    <a:gd name="T27" fmla="*/ 207 h 241"/>
                    <a:gd name="T28" fmla="*/ 107 w 273"/>
                    <a:gd name="T29" fmla="*/ 161 h 241"/>
                    <a:gd name="T30" fmla="*/ 152 w 273"/>
                    <a:gd name="T31" fmla="*/ 241 h 241"/>
                    <a:gd name="T32" fmla="*/ 148 w 273"/>
                    <a:gd name="T33" fmla="*/ 206 h 241"/>
                    <a:gd name="T34" fmla="*/ 138 w 273"/>
                    <a:gd name="T35" fmla="*/ 190 h 241"/>
                    <a:gd name="T36" fmla="*/ 148 w 273"/>
                    <a:gd name="T37" fmla="*/ 152 h 241"/>
                    <a:gd name="T38" fmla="*/ 196 w 273"/>
                    <a:gd name="T39" fmla="*/ 155 h 241"/>
                    <a:gd name="T40" fmla="*/ 214 w 273"/>
                    <a:gd name="T41" fmla="*/ 143 h 241"/>
                    <a:gd name="T42" fmla="*/ 194 w 273"/>
                    <a:gd name="T43" fmla="*/ 143 h 241"/>
                    <a:gd name="T44" fmla="*/ 182 w 273"/>
                    <a:gd name="T45" fmla="*/ 153 h 241"/>
                    <a:gd name="T46" fmla="*/ 168 w 273"/>
                    <a:gd name="T47" fmla="*/ 140 h 241"/>
                    <a:gd name="T48" fmla="*/ 169 w 273"/>
                    <a:gd name="T49" fmla="*/ 137 h 241"/>
                    <a:gd name="T50" fmla="*/ 241 w 273"/>
                    <a:gd name="T51" fmla="*/ 93 h 241"/>
                    <a:gd name="T52" fmla="*/ 145 w 273"/>
                    <a:gd name="T53" fmla="*/ 123 h 241"/>
                    <a:gd name="T54" fmla="*/ 140 w 273"/>
                    <a:gd name="T55" fmla="*/ 113 h 241"/>
                    <a:gd name="T56" fmla="*/ 127 w 273"/>
                    <a:gd name="T57" fmla="*/ 96 h 241"/>
                    <a:gd name="T58" fmla="*/ 143 w 273"/>
                    <a:gd name="T59" fmla="*/ 90 h 241"/>
                    <a:gd name="T60" fmla="*/ 141 w 273"/>
                    <a:gd name="T61" fmla="*/ 58 h 241"/>
                    <a:gd name="T62" fmla="*/ 129 w 273"/>
                    <a:gd name="T63" fmla="*/ 81 h 241"/>
                    <a:gd name="T64" fmla="*/ 122 w 273"/>
                    <a:gd name="T65" fmla="*/ 77 h 241"/>
                    <a:gd name="T66" fmla="*/ 108 w 273"/>
                    <a:gd name="T67" fmla="*/ 60 h 241"/>
                    <a:gd name="T68" fmla="*/ 124 w 273"/>
                    <a:gd name="T69" fmla="*/ 54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3" h="241">
                      <a:moveTo>
                        <a:pt x="124" y="157"/>
                      </a:moveTo>
                      <a:cubicBezTo>
                        <a:pt x="122" y="157"/>
                        <a:pt x="121" y="156"/>
                        <a:pt x="119" y="156"/>
                      </a:cubicBezTo>
                      <a:cubicBezTo>
                        <a:pt x="112" y="153"/>
                        <a:pt x="108" y="146"/>
                        <a:pt x="110" y="140"/>
                      </a:cubicBezTo>
                      <a:cubicBezTo>
                        <a:pt x="112" y="135"/>
                        <a:pt x="117" y="133"/>
                        <a:pt x="122" y="133"/>
                      </a:cubicBezTo>
                      <a:cubicBezTo>
                        <a:pt x="123" y="133"/>
                        <a:pt x="125" y="133"/>
                        <a:pt x="127" y="134"/>
                      </a:cubicBezTo>
                      <a:cubicBezTo>
                        <a:pt x="134" y="136"/>
                        <a:pt x="138" y="143"/>
                        <a:pt x="135" y="149"/>
                      </a:cubicBezTo>
                      <a:cubicBezTo>
                        <a:pt x="134" y="154"/>
                        <a:pt x="129" y="157"/>
                        <a:pt x="124" y="157"/>
                      </a:cubicBezTo>
                      <a:moveTo>
                        <a:pt x="113" y="0"/>
                      </a:moveTo>
                      <a:cubicBezTo>
                        <a:pt x="113" y="0"/>
                        <a:pt x="107" y="79"/>
                        <a:pt x="95" y="79"/>
                      </a:cubicBezTo>
                      <a:cubicBezTo>
                        <a:pt x="95" y="79"/>
                        <a:pt x="94" y="79"/>
                        <a:pt x="94" y="78"/>
                      </a:cubicBezTo>
                      <a:cubicBezTo>
                        <a:pt x="83" y="75"/>
                        <a:pt x="22" y="59"/>
                        <a:pt x="15" y="59"/>
                      </a:cubicBezTo>
                      <a:cubicBezTo>
                        <a:pt x="14" y="59"/>
                        <a:pt x="15" y="60"/>
                        <a:pt x="18" y="61"/>
                      </a:cubicBezTo>
                      <a:cubicBezTo>
                        <a:pt x="32" y="66"/>
                        <a:pt x="60" y="78"/>
                        <a:pt x="77" y="87"/>
                      </a:cubicBezTo>
                      <a:cubicBezTo>
                        <a:pt x="77" y="87"/>
                        <a:pt x="77" y="86"/>
                        <a:pt x="77" y="85"/>
                      </a:cubicBezTo>
                      <a:cubicBezTo>
                        <a:pt x="79" y="80"/>
                        <a:pt x="84" y="78"/>
                        <a:pt x="89" y="78"/>
                      </a:cubicBezTo>
                      <a:cubicBezTo>
                        <a:pt x="90" y="78"/>
                        <a:pt x="92" y="78"/>
                        <a:pt x="94" y="78"/>
                      </a:cubicBezTo>
                      <a:cubicBezTo>
                        <a:pt x="101" y="81"/>
                        <a:pt x="105" y="88"/>
                        <a:pt x="102" y="94"/>
                      </a:cubicBezTo>
                      <a:cubicBezTo>
                        <a:pt x="101" y="99"/>
                        <a:pt x="96" y="101"/>
                        <a:pt x="91" y="101"/>
                      </a:cubicBezTo>
                      <a:cubicBezTo>
                        <a:pt x="89" y="101"/>
                        <a:pt x="88" y="101"/>
                        <a:pt x="86" y="100"/>
                      </a:cubicBezTo>
                      <a:cubicBezTo>
                        <a:pt x="86" y="100"/>
                        <a:pt x="86" y="100"/>
                        <a:pt x="86" y="100"/>
                      </a:cubicBezTo>
                      <a:cubicBezTo>
                        <a:pt x="67" y="104"/>
                        <a:pt x="0" y="111"/>
                        <a:pt x="16" y="114"/>
                      </a:cubicBezTo>
                      <a:cubicBezTo>
                        <a:pt x="23" y="115"/>
                        <a:pt x="38" y="118"/>
                        <a:pt x="53" y="121"/>
                      </a:cubicBezTo>
                      <a:cubicBezTo>
                        <a:pt x="53" y="120"/>
                        <a:pt x="54" y="120"/>
                        <a:pt x="54" y="119"/>
                      </a:cubicBezTo>
                      <a:cubicBezTo>
                        <a:pt x="56" y="114"/>
                        <a:pt x="60" y="112"/>
                        <a:pt x="65" y="112"/>
                      </a:cubicBezTo>
                      <a:cubicBezTo>
                        <a:pt x="67" y="112"/>
                        <a:pt x="69" y="112"/>
                        <a:pt x="71" y="113"/>
                      </a:cubicBezTo>
                      <a:cubicBezTo>
                        <a:pt x="77" y="115"/>
                        <a:pt x="81" y="122"/>
                        <a:pt x="79" y="128"/>
                      </a:cubicBezTo>
                      <a:cubicBezTo>
                        <a:pt x="94" y="132"/>
                        <a:pt x="103" y="137"/>
                        <a:pt x="96" y="140"/>
                      </a:cubicBezTo>
                      <a:cubicBezTo>
                        <a:pt x="80" y="147"/>
                        <a:pt x="35" y="207"/>
                        <a:pt x="41" y="207"/>
                      </a:cubicBezTo>
                      <a:cubicBezTo>
                        <a:pt x="41" y="207"/>
                        <a:pt x="42" y="207"/>
                        <a:pt x="43" y="206"/>
                      </a:cubicBezTo>
                      <a:cubicBezTo>
                        <a:pt x="55" y="198"/>
                        <a:pt x="92" y="161"/>
                        <a:pt x="107" y="161"/>
                      </a:cubicBezTo>
                      <a:cubicBezTo>
                        <a:pt x="109" y="161"/>
                        <a:pt x="111" y="162"/>
                        <a:pt x="112" y="164"/>
                      </a:cubicBezTo>
                      <a:cubicBezTo>
                        <a:pt x="120" y="177"/>
                        <a:pt x="148" y="241"/>
                        <a:pt x="152" y="241"/>
                      </a:cubicBezTo>
                      <a:cubicBezTo>
                        <a:pt x="152" y="241"/>
                        <a:pt x="152" y="241"/>
                        <a:pt x="152" y="239"/>
                      </a:cubicBezTo>
                      <a:cubicBezTo>
                        <a:pt x="151" y="234"/>
                        <a:pt x="149" y="220"/>
                        <a:pt x="148" y="206"/>
                      </a:cubicBezTo>
                      <a:cubicBezTo>
                        <a:pt x="147" y="206"/>
                        <a:pt x="147" y="205"/>
                        <a:pt x="147" y="205"/>
                      </a:cubicBezTo>
                      <a:cubicBezTo>
                        <a:pt x="140" y="203"/>
                        <a:pt x="136" y="196"/>
                        <a:pt x="138" y="190"/>
                      </a:cubicBezTo>
                      <a:cubicBezTo>
                        <a:pt x="140" y="186"/>
                        <a:pt x="142" y="184"/>
                        <a:pt x="146" y="183"/>
                      </a:cubicBezTo>
                      <a:cubicBezTo>
                        <a:pt x="144" y="166"/>
                        <a:pt x="144" y="152"/>
                        <a:pt x="148" y="152"/>
                      </a:cubicBezTo>
                      <a:cubicBezTo>
                        <a:pt x="148" y="152"/>
                        <a:pt x="148" y="152"/>
                        <a:pt x="149" y="152"/>
                      </a:cubicBezTo>
                      <a:cubicBezTo>
                        <a:pt x="152" y="154"/>
                        <a:pt x="173" y="155"/>
                        <a:pt x="196" y="155"/>
                      </a:cubicBezTo>
                      <a:cubicBezTo>
                        <a:pt x="232" y="155"/>
                        <a:pt x="273" y="152"/>
                        <a:pt x="258" y="147"/>
                      </a:cubicBezTo>
                      <a:cubicBezTo>
                        <a:pt x="248" y="143"/>
                        <a:pt x="231" y="143"/>
                        <a:pt x="214" y="143"/>
                      </a:cubicBezTo>
                      <a:cubicBezTo>
                        <a:pt x="210" y="143"/>
                        <a:pt x="207" y="143"/>
                        <a:pt x="203" y="143"/>
                      </a:cubicBezTo>
                      <a:cubicBezTo>
                        <a:pt x="200" y="143"/>
                        <a:pt x="197" y="143"/>
                        <a:pt x="194" y="143"/>
                      </a:cubicBezTo>
                      <a:cubicBezTo>
                        <a:pt x="194" y="144"/>
                        <a:pt x="194" y="145"/>
                        <a:pt x="194" y="146"/>
                      </a:cubicBezTo>
                      <a:cubicBezTo>
                        <a:pt x="192" y="151"/>
                        <a:pt x="188" y="153"/>
                        <a:pt x="182" y="153"/>
                      </a:cubicBezTo>
                      <a:cubicBezTo>
                        <a:pt x="181" y="153"/>
                        <a:pt x="179" y="153"/>
                        <a:pt x="177" y="152"/>
                      </a:cubicBezTo>
                      <a:cubicBezTo>
                        <a:pt x="172" y="150"/>
                        <a:pt x="168" y="145"/>
                        <a:pt x="168" y="140"/>
                      </a:cubicBezTo>
                      <a:cubicBezTo>
                        <a:pt x="167" y="139"/>
                        <a:pt x="167" y="138"/>
                        <a:pt x="169" y="137"/>
                      </a:cubicBezTo>
                      <a:cubicBezTo>
                        <a:pt x="169" y="137"/>
                        <a:pt x="169" y="137"/>
                        <a:pt x="169" y="137"/>
                      </a:cubicBezTo>
                      <a:cubicBezTo>
                        <a:pt x="170" y="133"/>
                        <a:pt x="174" y="130"/>
                        <a:pt x="179" y="130"/>
                      </a:cubicBezTo>
                      <a:cubicBezTo>
                        <a:pt x="201" y="115"/>
                        <a:pt x="249" y="93"/>
                        <a:pt x="241" y="93"/>
                      </a:cubicBezTo>
                      <a:cubicBezTo>
                        <a:pt x="240" y="93"/>
                        <a:pt x="240" y="93"/>
                        <a:pt x="239" y="93"/>
                      </a:cubicBezTo>
                      <a:cubicBezTo>
                        <a:pt x="219" y="97"/>
                        <a:pt x="145" y="123"/>
                        <a:pt x="145" y="123"/>
                      </a:cubicBezTo>
                      <a:cubicBezTo>
                        <a:pt x="145" y="123"/>
                        <a:pt x="145" y="119"/>
                        <a:pt x="145" y="112"/>
                      </a:cubicBezTo>
                      <a:cubicBezTo>
                        <a:pt x="143" y="112"/>
                        <a:pt x="142" y="113"/>
                        <a:pt x="140" y="113"/>
                      </a:cubicBezTo>
                      <a:cubicBezTo>
                        <a:pt x="139" y="113"/>
                        <a:pt x="137" y="112"/>
                        <a:pt x="135" y="112"/>
                      </a:cubicBezTo>
                      <a:cubicBezTo>
                        <a:pt x="128" y="109"/>
                        <a:pt x="124" y="102"/>
                        <a:pt x="127" y="96"/>
                      </a:cubicBezTo>
                      <a:cubicBezTo>
                        <a:pt x="128" y="92"/>
                        <a:pt x="133" y="89"/>
                        <a:pt x="138" y="89"/>
                      </a:cubicBezTo>
                      <a:cubicBezTo>
                        <a:pt x="140" y="89"/>
                        <a:pt x="142" y="89"/>
                        <a:pt x="143" y="90"/>
                      </a:cubicBezTo>
                      <a:cubicBezTo>
                        <a:pt x="143" y="78"/>
                        <a:pt x="142" y="64"/>
                        <a:pt x="143" y="53"/>
                      </a:cubicBezTo>
                      <a:cubicBezTo>
                        <a:pt x="142" y="55"/>
                        <a:pt x="142" y="56"/>
                        <a:pt x="141" y="58"/>
                      </a:cubicBezTo>
                      <a:cubicBezTo>
                        <a:pt x="137" y="70"/>
                        <a:pt x="132" y="83"/>
                        <a:pt x="130" y="83"/>
                      </a:cubicBezTo>
                      <a:cubicBezTo>
                        <a:pt x="129" y="83"/>
                        <a:pt x="129" y="82"/>
                        <a:pt x="129" y="81"/>
                      </a:cubicBezTo>
                      <a:cubicBezTo>
                        <a:pt x="129" y="79"/>
                        <a:pt x="128" y="78"/>
                        <a:pt x="128" y="75"/>
                      </a:cubicBezTo>
                      <a:cubicBezTo>
                        <a:pt x="126" y="76"/>
                        <a:pt x="124" y="77"/>
                        <a:pt x="122" y="77"/>
                      </a:cubicBezTo>
                      <a:cubicBezTo>
                        <a:pt x="120" y="77"/>
                        <a:pt x="118" y="77"/>
                        <a:pt x="116" y="76"/>
                      </a:cubicBezTo>
                      <a:cubicBezTo>
                        <a:pt x="109" y="74"/>
                        <a:pt x="106" y="67"/>
                        <a:pt x="108" y="60"/>
                      </a:cubicBezTo>
                      <a:cubicBezTo>
                        <a:pt x="110" y="56"/>
                        <a:pt x="114" y="53"/>
                        <a:pt x="119" y="53"/>
                      </a:cubicBezTo>
                      <a:cubicBezTo>
                        <a:pt x="121" y="53"/>
                        <a:pt x="122" y="53"/>
                        <a:pt x="124" y="54"/>
                      </a:cubicBezTo>
                      <a:cubicBezTo>
                        <a:pt x="119" y="30"/>
                        <a:pt x="113" y="0"/>
                        <a:pt x="1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1" name="Freeform 146"/>
                <p:cNvSpPr/>
                <p:nvPr/>
              </p:nvSpPr>
              <p:spPr bwMode="auto">
                <a:xfrm>
                  <a:off x="781" y="2333"/>
                  <a:ext cx="31" cy="25"/>
                </a:xfrm>
                <a:custGeom>
                  <a:avLst/>
                  <a:gdLst>
                    <a:gd name="T0" fmla="*/ 12 w 28"/>
                    <a:gd name="T1" fmla="*/ 0 h 23"/>
                    <a:gd name="T2" fmla="*/ 0 w 28"/>
                    <a:gd name="T3" fmla="*/ 7 h 23"/>
                    <a:gd name="T4" fmla="*/ 0 w 28"/>
                    <a:gd name="T5" fmla="*/ 9 h 23"/>
                    <a:gd name="T6" fmla="*/ 9 w 28"/>
                    <a:gd name="T7" fmla="*/ 22 h 23"/>
                    <a:gd name="T8" fmla="*/ 9 w 28"/>
                    <a:gd name="T9" fmla="*/ 22 h 23"/>
                    <a:gd name="T10" fmla="*/ 9 w 28"/>
                    <a:gd name="T11" fmla="*/ 22 h 23"/>
                    <a:gd name="T12" fmla="*/ 14 w 28"/>
                    <a:gd name="T13" fmla="*/ 23 h 23"/>
                    <a:gd name="T14" fmla="*/ 25 w 28"/>
                    <a:gd name="T15" fmla="*/ 16 h 23"/>
                    <a:gd name="T16" fmla="*/ 17 w 28"/>
                    <a:gd name="T17" fmla="*/ 0 h 23"/>
                    <a:gd name="T18" fmla="*/ 12 w 28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3">
                      <a:moveTo>
                        <a:pt x="12" y="0"/>
                      </a:moveTo>
                      <a:cubicBezTo>
                        <a:pt x="7" y="0"/>
                        <a:pt x="2" y="2"/>
                        <a:pt x="0" y="7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11" y="16"/>
                        <a:pt x="16" y="21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11" y="23"/>
                        <a:pt x="12" y="23"/>
                        <a:pt x="14" y="23"/>
                      </a:cubicBezTo>
                      <a:cubicBezTo>
                        <a:pt x="19" y="23"/>
                        <a:pt x="24" y="21"/>
                        <a:pt x="25" y="16"/>
                      </a:cubicBezTo>
                      <a:cubicBezTo>
                        <a:pt x="28" y="10"/>
                        <a:pt x="24" y="3"/>
                        <a:pt x="17" y="0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2" name="Freeform 147"/>
                <p:cNvSpPr/>
                <p:nvPr/>
              </p:nvSpPr>
              <p:spPr bwMode="auto">
                <a:xfrm>
                  <a:off x="755" y="2370"/>
                  <a:ext cx="30" cy="18"/>
                </a:xfrm>
                <a:custGeom>
                  <a:avLst/>
                  <a:gdLst>
                    <a:gd name="T0" fmla="*/ 12 w 28"/>
                    <a:gd name="T1" fmla="*/ 0 h 16"/>
                    <a:gd name="T2" fmla="*/ 1 w 28"/>
                    <a:gd name="T3" fmla="*/ 7 h 16"/>
                    <a:gd name="T4" fmla="*/ 0 w 28"/>
                    <a:gd name="T5" fmla="*/ 9 h 16"/>
                    <a:gd name="T6" fmla="*/ 26 w 28"/>
                    <a:gd name="T7" fmla="*/ 16 h 16"/>
                    <a:gd name="T8" fmla="*/ 18 w 28"/>
                    <a:gd name="T9" fmla="*/ 1 h 16"/>
                    <a:gd name="T10" fmla="*/ 12 w 28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6">
                      <a:moveTo>
                        <a:pt x="12" y="0"/>
                      </a:moveTo>
                      <a:cubicBezTo>
                        <a:pt x="7" y="0"/>
                        <a:pt x="3" y="2"/>
                        <a:pt x="1" y="7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9" y="11"/>
                        <a:pt x="18" y="14"/>
                        <a:pt x="26" y="16"/>
                      </a:cubicBezTo>
                      <a:cubicBezTo>
                        <a:pt x="28" y="10"/>
                        <a:pt x="24" y="3"/>
                        <a:pt x="18" y="1"/>
                      </a:cubicBezTo>
                      <a:cubicBezTo>
                        <a:pt x="16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3" name="Freeform 148"/>
                <p:cNvSpPr/>
                <p:nvPr/>
              </p:nvSpPr>
              <p:spPr bwMode="auto">
                <a:xfrm>
                  <a:off x="815" y="2393"/>
                  <a:ext cx="33" cy="26"/>
                </a:xfrm>
                <a:custGeom>
                  <a:avLst/>
                  <a:gdLst>
                    <a:gd name="T0" fmla="*/ 14 w 30"/>
                    <a:gd name="T1" fmla="*/ 0 h 24"/>
                    <a:gd name="T2" fmla="*/ 2 w 30"/>
                    <a:gd name="T3" fmla="*/ 7 h 24"/>
                    <a:gd name="T4" fmla="*/ 11 w 30"/>
                    <a:gd name="T5" fmla="*/ 23 h 24"/>
                    <a:gd name="T6" fmla="*/ 16 w 30"/>
                    <a:gd name="T7" fmla="*/ 24 h 24"/>
                    <a:gd name="T8" fmla="*/ 27 w 30"/>
                    <a:gd name="T9" fmla="*/ 16 h 24"/>
                    <a:gd name="T10" fmla="*/ 19 w 30"/>
                    <a:gd name="T11" fmla="*/ 1 h 24"/>
                    <a:gd name="T12" fmla="*/ 14 w 3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4">
                      <a:moveTo>
                        <a:pt x="14" y="0"/>
                      </a:moveTo>
                      <a:cubicBezTo>
                        <a:pt x="9" y="0"/>
                        <a:pt x="4" y="2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3"/>
                        <a:pt x="14" y="24"/>
                        <a:pt x="16" y="24"/>
                      </a:cubicBezTo>
                      <a:cubicBezTo>
                        <a:pt x="21" y="24"/>
                        <a:pt x="26" y="21"/>
                        <a:pt x="27" y="16"/>
                      </a:cubicBezTo>
                      <a:cubicBezTo>
                        <a:pt x="30" y="10"/>
                        <a:pt x="26" y="3"/>
                        <a:pt x="19" y="1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4" name="Freeform 149"/>
                <p:cNvSpPr/>
                <p:nvPr/>
              </p:nvSpPr>
              <p:spPr bwMode="auto">
                <a:xfrm>
                  <a:off x="833" y="2345"/>
                  <a:ext cx="23" cy="26"/>
                </a:xfrm>
                <a:custGeom>
                  <a:avLst/>
                  <a:gdLst>
                    <a:gd name="T0" fmla="*/ 14 w 21"/>
                    <a:gd name="T1" fmla="*/ 0 h 24"/>
                    <a:gd name="T2" fmla="*/ 3 w 21"/>
                    <a:gd name="T3" fmla="*/ 7 h 24"/>
                    <a:gd name="T4" fmla="*/ 11 w 21"/>
                    <a:gd name="T5" fmla="*/ 23 h 24"/>
                    <a:gd name="T6" fmla="*/ 16 w 21"/>
                    <a:gd name="T7" fmla="*/ 24 h 24"/>
                    <a:gd name="T8" fmla="*/ 21 w 21"/>
                    <a:gd name="T9" fmla="*/ 23 h 24"/>
                    <a:gd name="T10" fmla="*/ 19 w 21"/>
                    <a:gd name="T11" fmla="*/ 1 h 24"/>
                    <a:gd name="T12" fmla="*/ 14 w 21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3"/>
                        <a:pt x="15" y="24"/>
                        <a:pt x="16" y="24"/>
                      </a:cubicBezTo>
                      <a:cubicBezTo>
                        <a:pt x="18" y="24"/>
                        <a:pt x="19" y="23"/>
                        <a:pt x="21" y="23"/>
                      </a:cubicBezTo>
                      <a:cubicBezTo>
                        <a:pt x="20" y="17"/>
                        <a:pt x="20" y="9"/>
                        <a:pt x="19" y="1"/>
                      </a:cubicBezTo>
                      <a:cubicBezTo>
                        <a:pt x="18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5" name="Freeform 150"/>
                <p:cNvSpPr>
                  <a:spLocks noEditPoints="1"/>
                </p:cNvSpPr>
                <p:nvPr/>
              </p:nvSpPr>
              <p:spPr bwMode="auto">
                <a:xfrm>
                  <a:off x="881" y="2390"/>
                  <a:ext cx="28" cy="25"/>
                </a:xfrm>
                <a:custGeom>
                  <a:avLst/>
                  <a:gdLst>
                    <a:gd name="T0" fmla="*/ 0 w 26"/>
                    <a:gd name="T1" fmla="*/ 10 h 23"/>
                    <a:gd name="T2" fmla="*/ 9 w 26"/>
                    <a:gd name="T3" fmla="*/ 22 h 23"/>
                    <a:gd name="T4" fmla="*/ 14 w 26"/>
                    <a:gd name="T5" fmla="*/ 23 h 23"/>
                    <a:gd name="T6" fmla="*/ 26 w 26"/>
                    <a:gd name="T7" fmla="*/ 16 h 23"/>
                    <a:gd name="T8" fmla="*/ 26 w 26"/>
                    <a:gd name="T9" fmla="*/ 13 h 23"/>
                    <a:gd name="T10" fmla="*/ 25 w 26"/>
                    <a:gd name="T11" fmla="*/ 13 h 23"/>
                    <a:gd name="T12" fmla="*/ 0 w 26"/>
                    <a:gd name="T13" fmla="*/ 10 h 23"/>
                    <a:gd name="T14" fmla="*/ 11 w 26"/>
                    <a:gd name="T15" fmla="*/ 0 h 23"/>
                    <a:gd name="T16" fmla="*/ 1 w 26"/>
                    <a:gd name="T17" fmla="*/ 7 h 23"/>
                    <a:gd name="T18" fmla="*/ 11 w 26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3">
                      <a:moveTo>
                        <a:pt x="0" y="10"/>
                      </a:moveTo>
                      <a:cubicBezTo>
                        <a:pt x="0" y="15"/>
                        <a:pt x="4" y="20"/>
                        <a:pt x="9" y="22"/>
                      </a:cubicBezTo>
                      <a:cubicBezTo>
                        <a:pt x="11" y="23"/>
                        <a:pt x="13" y="23"/>
                        <a:pt x="14" y="23"/>
                      </a:cubicBezTo>
                      <a:cubicBezTo>
                        <a:pt x="20" y="23"/>
                        <a:pt x="24" y="21"/>
                        <a:pt x="26" y="16"/>
                      </a:cubicBezTo>
                      <a:cubicBezTo>
                        <a:pt x="26" y="15"/>
                        <a:pt x="26" y="14"/>
                        <a:pt x="26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12" y="13"/>
                        <a:pt x="2" y="12"/>
                        <a:pt x="0" y="10"/>
                      </a:cubicBezTo>
                      <a:moveTo>
                        <a:pt x="11" y="0"/>
                      </a:moveTo>
                      <a:cubicBezTo>
                        <a:pt x="6" y="0"/>
                        <a:pt x="2" y="3"/>
                        <a:pt x="1" y="7"/>
                      </a:cubicBezTo>
                      <a:cubicBezTo>
                        <a:pt x="3" y="5"/>
                        <a:pt x="6" y="2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6" name="Freeform 151"/>
                <p:cNvSpPr/>
                <p:nvPr/>
              </p:nvSpPr>
              <p:spPr bwMode="auto">
                <a:xfrm>
                  <a:off x="846" y="2448"/>
                  <a:ext cx="13" cy="25"/>
                </a:xfrm>
                <a:custGeom>
                  <a:avLst/>
                  <a:gdLst>
                    <a:gd name="T0" fmla="*/ 10 w 12"/>
                    <a:gd name="T1" fmla="*/ 0 h 23"/>
                    <a:gd name="T2" fmla="*/ 2 w 12"/>
                    <a:gd name="T3" fmla="*/ 7 h 23"/>
                    <a:gd name="T4" fmla="*/ 11 w 12"/>
                    <a:gd name="T5" fmla="*/ 22 h 23"/>
                    <a:gd name="T6" fmla="*/ 12 w 12"/>
                    <a:gd name="T7" fmla="*/ 23 h 23"/>
                    <a:gd name="T8" fmla="*/ 10 w 12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10" y="0"/>
                      </a:moveTo>
                      <a:cubicBezTo>
                        <a:pt x="6" y="1"/>
                        <a:pt x="4" y="3"/>
                        <a:pt x="2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1" y="22"/>
                        <a:pt x="11" y="23"/>
                        <a:pt x="12" y="23"/>
                      </a:cubicBezTo>
                      <a:cubicBezTo>
                        <a:pt x="11" y="15"/>
                        <a:pt x="10" y="7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7" name="Freeform 152"/>
                <p:cNvSpPr/>
                <p:nvPr/>
              </p:nvSpPr>
              <p:spPr bwMode="auto">
                <a:xfrm>
                  <a:off x="813" y="2305"/>
                  <a:ext cx="24" cy="27"/>
                </a:xfrm>
                <a:custGeom>
                  <a:avLst/>
                  <a:gdLst>
                    <a:gd name="T0" fmla="*/ 13 w 22"/>
                    <a:gd name="T1" fmla="*/ 0 h 24"/>
                    <a:gd name="T2" fmla="*/ 2 w 22"/>
                    <a:gd name="T3" fmla="*/ 7 h 24"/>
                    <a:gd name="T4" fmla="*/ 10 w 22"/>
                    <a:gd name="T5" fmla="*/ 23 h 24"/>
                    <a:gd name="T6" fmla="*/ 16 w 22"/>
                    <a:gd name="T7" fmla="*/ 24 h 24"/>
                    <a:gd name="T8" fmla="*/ 22 w 22"/>
                    <a:gd name="T9" fmla="*/ 22 h 24"/>
                    <a:gd name="T10" fmla="*/ 18 w 22"/>
                    <a:gd name="T11" fmla="*/ 1 h 24"/>
                    <a:gd name="T12" fmla="*/ 13 w 22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4">
                      <a:moveTo>
                        <a:pt x="13" y="0"/>
                      </a:moveTo>
                      <a:cubicBezTo>
                        <a:pt x="8" y="0"/>
                        <a:pt x="4" y="3"/>
                        <a:pt x="2" y="7"/>
                      </a:cubicBezTo>
                      <a:cubicBezTo>
                        <a:pt x="0" y="14"/>
                        <a:pt x="3" y="21"/>
                        <a:pt x="10" y="23"/>
                      </a:cubicBezTo>
                      <a:cubicBezTo>
                        <a:pt x="12" y="24"/>
                        <a:pt x="14" y="24"/>
                        <a:pt x="16" y="24"/>
                      </a:cubicBezTo>
                      <a:cubicBezTo>
                        <a:pt x="18" y="24"/>
                        <a:pt x="20" y="23"/>
                        <a:pt x="22" y="22"/>
                      </a:cubicBezTo>
                      <a:cubicBezTo>
                        <a:pt x="21" y="17"/>
                        <a:pt x="20" y="9"/>
                        <a:pt x="18" y="1"/>
                      </a:cubicBezTo>
                      <a:cubicBezTo>
                        <a:pt x="16" y="0"/>
                        <a:pt x="15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8" name="Freeform 153"/>
                <p:cNvSpPr/>
                <p:nvPr/>
              </p:nvSpPr>
              <p:spPr bwMode="auto">
                <a:xfrm>
                  <a:off x="853" y="2283"/>
                  <a:ext cx="7" cy="22"/>
                </a:xfrm>
                <a:custGeom>
                  <a:avLst/>
                  <a:gdLst>
                    <a:gd name="T0" fmla="*/ 5 w 6"/>
                    <a:gd name="T1" fmla="*/ 0 h 20"/>
                    <a:gd name="T2" fmla="*/ 3 w 6"/>
                    <a:gd name="T3" fmla="*/ 1 h 20"/>
                    <a:gd name="T4" fmla="*/ 0 w 6"/>
                    <a:gd name="T5" fmla="*/ 20 h 20"/>
                    <a:gd name="T6" fmla="*/ 5 w 6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1" y="4"/>
                        <a:pt x="0" y="11"/>
                        <a:pt x="0" y="20"/>
                      </a:cubicBezTo>
                      <a:cubicBezTo>
                        <a:pt x="3" y="9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9" name="Freeform 154"/>
                <p:cNvSpPr>
                  <a:spLocks noEditPoints="1"/>
                </p:cNvSpPr>
                <p:nvPr/>
              </p:nvSpPr>
              <p:spPr bwMode="auto">
                <a:xfrm>
                  <a:off x="1180" y="2246"/>
                  <a:ext cx="239" cy="277"/>
                </a:xfrm>
                <a:custGeom>
                  <a:avLst/>
                  <a:gdLst>
                    <a:gd name="T0" fmla="*/ 126 w 218"/>
                    <a:gd name="T1" fmla="*/ 9 h 252"/>
                    <a:gd name="T2" fmla="*/ 111 w 218"/>
                    <a:gd name="T3" fmla="*/ 25 h 252"/>
                    <a:gd name="T4" fmla="*/ 113 w 218"/>
                    <a:gd name="T5" fmla="*/ 26 h 252"/>
                    <a:gd name="T6" fmla="*/ 115 w 218"/>
                    <a:gd name="T7" fmla="*/ 27 h 252"/>
                    <a:gd name="T8" fmla="*/ 126 w 218"/>
                    <a:gd name="T9" fmla="*/ 9 h 252"/>
                    <a:gd name="T10" fmla="*/ 126 w 218"/>
                    <a:gd name="T11" fmla="*/ 9 h 252"/>
                    <a:gd name="T12" fmla="*/ 75 w 218"/>
                    <a:gd name="T13" fmla="*/ 161 h 252"/>
                    <a:gd name="T14" fmla="*/ 70 w 218"/>
                    <a:gd name="T15" fmla="*/ 160 h 252"/>
                    <a:gd name="T16" fmla="*/ 61 w 218"/>
                    <a:gd name="T17" fmla="*/ 144 h 252"/>
                    <a:gd name="T18" fmla="*/ 73 w 218"/>
                    <a:gd name="T19" fmla="*/ 137 h 252"/>
                    <a:gd name="T20" fmla="*/ 78 w 218"/>
                    <a:gd name="T21" fmla="*/ 138 h 252"/>
                    <a:gd name="T22" fmla="*/ 86 w 218"/>
                    <a:gd name="T23" fmla="*/ 154 h 252"/>
                    <a:gd name="T24" fmla="*/ 75 w 218"/>
                    <a:gd name="T25" fmla="*/ 161 h 252"/>
                    <a:gd name="T26" fmla="*/ 25 w 218"/>
                    <a:gd name="T27" fmla="*/ 0 h 252"/>
                    <a:gd name="T28" fmla="*/ 36 w 218"/>
                    <a:gd name="T29" fmla="*/ 97 h 252"/>
                    <a:gd name="T30" fmla="*/ 6 w 218"/>
                    <a:gd name="T31" fmla="*/ 54 h 252"/>
                    <a:gd name="T32" fmla="*/ 4 w 218"/>
                    <a:gd name="T33" fmla="*/ 53 h 252"/>
                    <a:gd name="T34" fmla="*/ 10 w 218"/>
                    <a:gd name="T35" fmla="*/ 80 h 252"/>
                    <a:gd name="T36" fmla="*/ 22 w 218"/>
                    <a:gd name="T37" fmla="*/ 100 h 252"/>
                    <a:gd name="T38" fmla="*/ 31 w 218"/>
                    <a:gd name="T39" fmla="*/ 96 h 252"/>
                    <a:gd name="T40" fmla="*/ 36 w 218"/>
                    <a:gd name="T41" fmla="*/ 97 h 252"/>
                    <a:gd name="T42" fmla="*/ 44 w 218"/>
                    <a:gd name="T43" fmla="*/ 113 h 252"/>
                    <a:gd name="T44" fmla="*/ 34 w 218"/>
                    <a:gd name="T45" fmla="*/ 120 h 252"/>
                    <a:gd name="T46" fmla="*/ 41 w 218"/>
                    <a:gd name="T47" fmla="*/ 131 h 252"/>
                    <a:gd name="T48" fmla="*/ 164 w 218"/>
                    <a:gd name="T49" fmla="*/ 252 h 252"/>
                    <a:gd name="T50" fmla="*/ 165 w 218"/>
                    <a:gd name="T51" fmla="*/ 252 h 252"/>
                    <a:gd name="T52" fmla="*/ 128 w 218"/>
                    <a:gd name="T53" fmla="*/ 215 h 252"/>
                    <a:gd name="T54" fmla="*/ 89 w 218"/>
                    <a:gd name="T55" fmla="*/ 177 h 252"/>
                    <a:gd name="T56" fmla="*/ 91 w 218"/>
                    <a:gd name="T57" fmla="*/ 179 h 252"/>
                    <a:gd name="T58" fmla="*/ 206 w 218"/>
                    <a:gd name="T59" fmla="*/ 236 h 252"/>
                    <a:gd name="T60" fmla="*/ 207 w 218"/>
                    <a:gd name="T61" fmla="*/ 236 h 252"/>
                    <a:gd name="T62" fmla="*/ 114 w 218"/>
                    <a:gd name="T63" fmla="*/ 176 h 252"/>
                    <a:gd name="T64" fmla="*/ 191 w 218"/>
                    <a:gd name="T65" fmla="*/ 151 h 252"/>
                    <a:gd name="T66" fmla="*/ 192 w 218"/>
                    <a:gd name="T67" fmla="*/ 151 h 252"/>
                    <a:gd name="T68" fmla="*/ 173 w 218"/>
                    <a:gd name="T69" fmla="*/ 152 h 252"/>
                    <a:gd name="T70" fmla="*/ 137 w 218"/>
                    <a:gd name="T71" fmla="*/ 153 h 252"/>
                    <a:gd name="T72" fmla="*/ 137 w 218"/>
                    <a:gd name="T73" fmla="*/ 162 h 252"/>
                    <a:gd name="T74" fmla="*/ 126 w 218"/>
                    <a:gd name="T75" fmla="*/ 169 h 252"/>
                    <a:gd name="T76" fmla="*/ 120 w 218"/>
                    <a:gd name="T77" fmla="*/ 168 h 252"/>
                    <a:gd name="T78" fmla="*/ 112 w 218"/>
                    <a:gd name="T79" fmla="*/ 152 h 252"/>
                    <a:gd name="T80" fmla="*/ 99 w 218"/>
                    <a:gd name="T81" fmla="*/ 149 h 252"/>
                    <a:gd name="T82" fmla="*/ 147 w 218"/>
                    <a:gd name="T83" fmla="*/ 129 h 252"/>
                    <a:gd name="T84" fmla="*/ 65 w 218"/>
                    <a:gd name="T85" fmla="*/ 126 h 252"/>
                    <a:gd name="T86" fmla="*/ 102 w 218"/>
                    <a:gd name="T87" fmla="*/ 47 h 252"/>
                    <a:gd name="T88" fmla="*/ 97 w 218"/>
                    <a:gd name="T89" fmla="*/ 41 h 252"/>
                    <a:gd name="T90" fmla="*/ 70 w 218"/>
                    <a:gd name="T91" fmla="*/ 71 h 252"/>
                    <a:gd name="T92" fmla="*/ 76 w 218"/>
                    <a:gd name="T93" fmla="*/ 85 h 252"/>
                    <a:gd name="T94" fmla="*/ 65 w 218"/>
                    <a:gd name="T95" fmla="*/ 93 h 252"/>
                    <a:gd name="T96" fmla="*/ 59 w 218"/>
                    <a:gd name="T97" fmla="*/ 92 h 252"/>
                    <a:gd name="T98" fmla="*/ 51 w 218"/>
                    <a:gd name="T99" fmla="*/ 76 h 252"/>
                    <a:gd name="T100" fmla="*/ 56 w 218"/>
                    <a:gd name="T101" fmla="*/ 70 h 252"/>
                    <a:gd name="T102" fmla="*/ 25 w 218"/>
                    <a:gd name="T103" fmla="*/ 0 h 252"/>
                    <a:gd name="T104" fmla="*/ 25 w 218"/>
                    <a:gd name="T105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8" h="252">
                      <a:moveTo>
                        <a:pt x="126" y="9"/>
                      </a:moveTo>
                      <a:cubicBezTo>
                        <a:pt x="126" y="9"/>
                        <a:pt x="119" y="16"/>
                        <a:pt x="111" y="25"/>
                      </a:cubicBezTo>
                      <a:cubicBezTo>
                        <a:pt x="111" y="25"/>
                        <a:pt x="112" y="25"/>
                        <a:pt x="113" y="26"/>
                      </a:cubicBezTo>
                      <a:cubicBezTo>
                        <a:pt x="113" y="26"/>
                        <a:pt x="114" y="26"/>
                        <a:pt x="115" y="27"/>
                      </a:cubicBezTo>
                      <a:cubicBezTo>
                        <a:pt x="120" y="18"/>
                        <a:pt x="124" y="11"/>
                        <a:pt x="126" y="9"/>
                      </a:cubicBezTo>
                      <a:cubicBezTo>
                        <a:pt x="126" y="9"/>
                        <a:pt x="126" y="9"/>
                        <a:pt x="126" y="9"/>
                      </a:cubicBezTo>
                      <a:moveTo>
                        <a:pt x="75" y="161"/>
                      </a:moveTo>
                      <a:cubicBezTo>
                        <a:pt x="73" y="161"/>
                        <a:pt x="71" y="160"/>
                        <a:pt x="70" y="160"/>
                      </a:cubicBezTo>
                      <a:cubicBezTo>
                        <a:pt x="63" y="157"/>
                        <a:pt x="59" y="150"/>
                        <a:pt x="61" y="144"/>
                      </a:cubicBezTo>
                      <a:cubicBezTo>
                        <a:pt x="63" y="140"/>
                        <a:pt x="68" y="137"/>
                        <a:pt x="73" y="137"/>
                      </a:cubicBezTo>
                      <a:cubicBezTo>
                        <a:pt x="74" y="137"/>
                        <a:pt x="76" y="137"/>
                        <a:pt x="78" y="138"/>
                      </a:cubicBezTo>
                      <a:cubicBezTo>
                        <a:pt x="85" y="140"/>
                        <a:pt x="89" y="147"/>
                        <a:pt x="86" y="154"/>
                      </a:cubicBezTo>
                      <a:cubicBezTo>
                        <a:pt x="85" y="158"/>
                        <a:pt x="80" y="161"/>
                        <a:pt x="75" y="161"/>
                      </a:cubicBezTo>
                      <a:moveTo>
                        <a:pt x="25" y="0"/>
                      </a:moveTo>
                      <a:cubicBezTo>
                        <a:pt x="20" y="0"/>
                        <a:pt x="36" y="97"/>
                        <a:pt x="36" y="97"/>
                      </a:cubicBezTo>
                      <a:cubicBezTo>
                        <a:pt x="36" y="97"/>
                        <a:pt x="14" y="60"/>
                        <a:pt x="6" y="54"/>
                      </a:cubicBezTo>
                      <a:cubicBezTo>
                        <a:pt x="5" y="53"/>
                        <a:pt x="4" y="53"/>
                        <a:pt x="4" y="53"/>
                      </a:cubicBezTo>
                      <a:cubicBezTo>
                        <a:pt x="0" y="53"/>
                        <a:pt x="10" y="80"/>
                        <a:pt x="10" y="80"/>
                      </a:cubicBezTo>
                      <a:cubicBezTo>
                        <a:pt x="22" y="100"/>
                        <a:pt x="22" y="100"/>
                        <a:pt x="22" y="100"/>
                      </a:cubicBezTo>
                      <a:cubicBezTo>
                        <a:pt x="24" y="97"/>
                        <a:pt x="27" y="96"/>
                        <a:pt x="31" y="96"/>
                      </a:cubicBezTo>
                      <a:cubicBezTo>
                        <a:pt x="32" y="96"/>
                        <a:pt x="34" y="97"/>
                        <a:pt x="36" y="97"/>
                      </a:cubicBezTo>
                      <a:cubicBezTo>
                        <a:pt x="43" y="100"/>
                        <a:pt x="47" y="107"/>
                        <a:pt x="44" y="113"/>
                      </a:cubicBezTo>
                      <a:cubicBezTo>
                        <a:pt x="43" y="117"/>
                        <a:pt x="39" y="120"/>
                        <a:pt x="34" y="120"/>
                      </a:cubicBezTo>
                      <a:cubicBezTo>
                        <a:pt x="41" y="131"/>
                        <a:pt x="41" y="131"/>
                        <a:pt x="41" y="131"/>
                      </a:cubicBezTo>
                      <a:cubicBezTo>
                        <a:pt x="41" y="149"/>
                        <a:pt x="151" y="247"/>
                        <a:pt x="164" y="252"/>
                      </a:cubicBezTo>
                      <a:cubicBezTo>
                        <a:pt x="164" y="252"/>
                        <a:pt x="164" y="252"/>
                        <a:pt x="165" y="252"/>
                      </a:cubicBezTo>
                      <a:cubicBezTo>
                        <a:pt x="168" y="252"/>
                        <a:pt x="148" y="233"/>
                        <a:pt x="128" y="215"/>
                      </a:cubicBezTo>
                      <a:cubicBezTo>
                        <a:pt x="108" y="196"/>
                        <a:pt x="88" y="177"/>
                        <a:pt x="89" y="177"/>
                      </a:cubicBezTo>
                      <a:cubicBezTo>
                        <a:pt x="89" y="177"/>
                        <a:pt x="90" y="178"/>
                        <a:pt x="91" y="179"/>
                      </a:cubicBezTo>
                      <a:cubicBezTo>
                        <a:pt x="111" y="193"/>
                        <a:pt x="189" y="233"/>
                        <a:pt x="206" y="236"/>
                      </a:cubicBezTo>
                      <a:cubicBezTo>
                        <a:pt x="206" y="236"/>
                        <a:pt x="206" y="236"/>
                        <a:pt x="207" y="236"/>
                      </a:cubicBezTo>
                      <a:cubicBezTo>
                        <a:pt x="218" y="236"/>
                        <a:pt x="114" y="176"/>
                        <a:pt x="114" y="176"/>
                      </a:cubicBezTo>
                      <a:cubicBezTo>
                        <a:pt x="114" y="176"/>
                        <a:pt x="176" y="153"/>
                        <a:pt x="191" y="151"/>
                      </a:cubicBezTo>
                      <a:cubicBezTo>
                        <a:pt x="192" y="151"/>
                        <a:pt x="193" y="151"/>
                        <a:pt x="192" y="151"/>
                      </a:cubicBezTo>
                      <a:cubicBezTo>
                        <a:pt x="191" y="151"/>
                        <a:pt x="184" y="152"/>
                        <a:pt x="173" y="152"/>
                      </a:cubicBezTo>
                      <a:cubicBezTo>
                        <a:pt x="163" y="153"/>
                        <a:pt x="149" y="153"/>
                        <a:pt x="137" y="153"/>
                      </a:cubicBezTo>
                      <a:cubicBezTo>
                        <a:pt x="138" y="156"/>
                        <a:pt x="138" y="159"/>
                        <a:pt x="137" y="162"/>
                      </a:cubicBezTo>
                      <a:cubicBezTo>
                        <a:pt x="135" y="166"/>
                        <a:pt x="131" y="169"/>
                        <a:pt x="126" y="169"/>
                      </a:cubicBezTo>
                      <a:cubicBezTo>
                        <a:pt x="124" y="169"/>
                        <a:pt x="122" y="169"/>
                        <a:pt x="120" y="168"/>
                      </a:cubicBezTo>
                      <a:cubicBezTo>
                        <a:pt x="113" y="165"/>
                        <a:pt x="110" y="158"/>
                        <a:pt x="112" y="152"/>
                      </a:cubicBezTo>
                      <a:cubicBezTo>
                        <a:pt x="106" y="152"/>
                        <a:pt x="101" y="151"/>
                        <a:pt x="99" y="149"/>
                      </a:cubicBezTo>
                      <a:cubicBezTo>
                        <a:pt x="88" y="143"/>
                        <a:pt x="121" y="133"/>
                        <a:pt x="147" y="129"/>
                      </a:cubicBezTo>
                      <a:cubicBezTo>
                        <a:pt x="116" y="128"/>
                        <a:pt x="71" y="126"/>
                        <a:pt x="65" y="126"/>
                      </a:cubicBezTo>
                      <a:cubicBezTo>
                        <a:pt x="58" y="125"/>
                        <a:pt x="82" y="81"/>
                        <a:pt x="102" y="47"/>
                      </a:cubicBezTo>
                      <a:cubicBezTo>
                        <a:pt x="100" y="45"/>
                        <a:pt x="98" y="43"/>
                        <a:pt x="97" y="41"/>
                      </a:cubicBezTo>
                      <a:cubicBezTo>
                        <a:pt x="87" y="52"/>
                        <a:pt x="77" y="63"/>
                        <a:pt x="70" y="71"/>
                      </a:cubicBezTo>
                      <a:cubicBezTo>
                        <a:pt x="75" y="74"/>
                        <a:pt x="78" y="80"/>
                        <a:pt x="76" y="85"/>
                      </a:cubicBezTo>
                      <a:cubicBezTo>
                        <a:pt x="74" y="90"/>
                        <a:pt x="70" y="93"/>
                        <a:pt x="65" y="93"/>
                      </a:cubicBezTo>
                      <a:cubicBezTo>
                        <a:pt x="63" y="93"/>
                        <a:pt x="61" y="92"/>
                        <a:pt x="59" y="92"/>
                      </a:cubicBezTo>
                      <a:cubicBezTo>
                        <a:pt x="52" y="89"/>
                        <a:pt x="49" y="82"/>
                        <a:pt x="51" y="76"/>
                      </a:cubicBezTo>
                      <a:cubicBezTo>
                        <a:pt x="52" y="73"/>
                        <a:pt x="54" y="71"/>
                        <a:pt x="56" y="70"/>
                      </a:cubicBezTo>
                      <a:cubicBezTo>
                        <a:pt x="46" y="50"/>
                        <a:pt x="31" y="7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0" name="Freeform 155"/>
                <p:cNvSpPr/>
                <p:nvPr/>
              </p:nvSpPr>
              <p:spPr bwMode="auto">
                <a:xfrm>
                  <a:off x="1286" y="2274"/>
                  <a:ext cx="20" cy="24"/>
                </a:xfrm>
                <a:custGeom>
                  <a:avLst/>
                  <a:gdLst>
                    <a:gd name="T0" fmla="*/ 14 w 18"/>
                    <a:gd name="T1" fmla="*/ 0 h 22"/>
                    <a:gd name="T2" fmla="*/ 0 w 18"/>
                    <a:gd name="T3" fmla="*/ 16 h 22"/>
                    <a:gd name="T4" fmla="*/ 5 w 18"/>
                    <a:gd name="T5" fmla="*/ 22 h 22"/>
                    <a:gd name="T6" fmla="*/ 18 w 18"/>
                    <a:gd name="T7" fmla="*/ 2 h 22"/>
                    <a:gd name="T8" fmla="*/ 16 w 18"/>
                    <a:gd name="T9" fmla="*/ 1 h 22"/>
                    <a:gd name="T10" fmla="*/ 14 w 18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22">
                      <a:moveTo>
                        <a:pt x="14" y="0"/>
                      </a:moveTo>
                      <a:cubicBezTo>
                        <a:pt x="9" y="5"/>
                        <a:pt x="4" y="10"/>
                        <a:pt x="0" y="16"/>
                      </a:cubicBezTo>
                      <a:cubicBezTo>
                        <a:pt x="1" y="18"/>
                        <a:pt x="3" y="20"/>
                        <a:pt x="5" y="22"/>
                      </a:cubicBezTo>
                      <a:cubicBezTo>
                        <a:pt x="10" y="14"/>
                        <a:pt x="14" y="7"/>
                        <a:pt x="18" y="2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5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1" name="Freeform 156"/>
                <p:cNvSpPr/>
                <p:nvPr/>
              </p:nvSpPr>
              <p:spPr bwMode="auto">
                <a:xfrm>
                  <a:off x="1233" y="2323"/>
                  <a:ext cx="32" cy="25"/>
                </a:xfrm>
                <a:custGeom>
                  <a:avLst/>
                  <a:gdLst>
                    <a:gd name="T0" fmla="*/ 7 w 29"/>
                    <a:gd name="T1" fmla="*/ 0 h 23"/>
                    <a:gd name="T2" fmla="*/ 2 w 29"/>
                    <a:gd name="T3" fmla="*/ 6 h 23"/>
                    <a:gd name="T4" fmla="*/ 10 w 29"/>
                    <a:gd name="T5" fmla="*/ 22 h 23"/>
                    <a:gd name="T6" fmla="*/ 16 w 29"/>
                    <a:gd name="T7" fmla="*/ 23 h 23"/>
                    <a:gd name="T8" fmla="*/ 27 w 29"/>
                    <a:gd name="T9" fmla="*/ 15 h 23"/>
                    <a:gd name="T10" fmla="*/ 21 w 29"/>
                    <a:gd name="T11" fmla="*/ 1 h 23"/>
                    <a:gd name="T12" fmla="*/ 14 w 29"/>
                    <a:gd name="T13" fmla="*/ 11 h 23"/>
                    <a:gd name="T14" fmla="*/ 14 w 29"/>
                    <a:gd name="T15" fmla="*/ 11 h 23"/>
                    <a:gd name="T16" fmla="*/ 7 w 29"/>
                    <a:gd name="T1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23">
                      <a:moveTo>
                        <a:pt x="7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2"/>
                        <a:pt x="3" y="19"/>
                        <a:pt x="10" y="22"/>
                      </a:cubicBezTo>
                      <a:cubicBezTo>
                        <a:pt x="12" y="22"/>
                        <a:pt x="14" y="23"/>
                        <a:pt x="16" y="23"/>
                      </a:cubicBezTo>
                      <a:cubicBezTo>
                        <a:pt x="21" y="23"/>
                        <a:pt x="25" y="20"/>
                        <a:pt x="27" y="15"/>
                      </a:cubicBezTo>
                      <a:cubicBezTo>
                        <a:pt x="29" y="10"/>
                        <a:pt x="26" y="4"/>
                        <a:pt x="21" y="1"/>
                      </a:cubicBezTo>
                      <a:cubicBezTo>
                        <a:pt x="18" y="6"/>
                        <a:pt x="15" y="9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1"/>
                        <a:pt x="10" y="7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2" name="Freeform 157"/>
                <p:cNvSpPr/>
                <p:nvPr/>
              </p:nvSpPr>
              <p:spPr bwMode="auto">
                <a:xfrm>
                  <a:off x="1300" y="2413"/>
                  <a:ext cx="31" cy="18"/>
                </a:xfrm>
                <a:custGeom>
                  <a:avLst/>
                  <a:gdLst>
                    <a:gd name="T0" fmla="*/ 2 w 28"/>
                    <a:gd name="T1" fmla="*/ 0 h 17"/>
                    <a:gd name="T2" fmla="*/ 10 w 28"/>
                    <a:gd name="T3" fmla="*/ 16 h 17"/>
                    <a:gd name="T4" fmla="*/ 16 w 28"/>
                    <a:gd name="T5" fmla="*/ 17 h 17"/>
                    <a:gd name="T6" fmla="*/ 27 w 28"/>
                    <a:gd name="T7" fmla="*/ 10 h 17"/>
                    <a:gd name="T8" fmla="*/ 27 w 28"/>
                    <a:gd name="T9" fmla="*/ 1 h 17"/>
                    <a:gd name="T10" fmla="*/ 26 w 28"/>
                    <a:gd name="T11" fmla="*/ 1 h 17"/>
                    <a:gd name="T12" fmla="*/ 2 w 28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7">
                      <a:moveTo>
                        <a:pt x="2" y="0"/>
                      </a:moveTo>
                      <a:cubicBezTo>
                        <a:pt x="0" y="6"/>
                        <a:pt x="3" y="13"/>
                        <a:pt x="10" y="16"/>
                      </a:cubicBezTo>
                      <a:cubicBezTo>
                        <a:pt x="12" y="17"/>
                        <a:pt x="14" y="17"/>
                        <a:pt x="16" y="17"/>
                      </a:cubicBezTo>
                      <a:cubicBezTo>
                        <a:pt x="21" y="17"/>
                        <a:pt x="25" y="14"/>
                        <a:pt x="27" y="10"/>
                      </a:cubicBezTo>
                      <a:cubicBezTo>
                        <a:pt x="28" y="7"/>
                        <a:pt x="28" y="4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7" y="1"/>
                        <a:pt x="9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3" name="Freeform 158"/>
                <p:cNvSpPr/>
                <p:nvPr/>
              </p:nvSpPr>
              <p:spPr bwMode="auto">
                <a:xfrm>
                  <a:off x="1244" y="2396"/>
                  <a:ext cx="33" cy="27"/>
                </a:xfrm>
                <a:custGeom>
                  <a:avLst/>
                  <a:gdLst>
                    <a:gd name="T0" fmla="*/ 14 w 30"/>
                    <a:gd name="T1" fmla="*/ 0 h 24"/>
                    <a:gd name="T2" fmla="*/ 2 w 30"/>
                    <a:gd name="T3" fmla="*/ 7 h 24"/>
                    <a:gd name="T4" fmla="*/ 11 w 30"/>
                    <a:gd name="T5" fmla="*/ 23 h 24"/>
                    <a:gd name="T6" fmla="*/ 16 w 30"/>
                    <a:gd name="T7" fmla="*/ 24 h 24"/>
                    <a:gd name="T8" fmla="*/ 27 w 30"/>
                    <a:gd name="T9" fmla="*/ 17 h 24"/>
                    <a:gd name="T10" fmla="*/ 19 w 30"/>
                    <a:gd name="T11" fmla="*/ 1 h 24"/>
                    <a:gd name="T12" fmla="*/ 14 w 3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2" y="23"/>
                        <a:pt x="14" y="24"/>
                        <a:pt x="16" y="24"/>
                      </a:cubicBezTo>
                      <a:cubicBezTo>
                        <a:pt x="21" y="24"/>
                        <a:pt x="26" y="21"/>
                        <a:pt x="27" y="17"/>
                      </a:cubicBezTo>
                      <a:cubicBezTo>
                        <a:pt x="30" y="10"/>
                        <a:pt x="26" y="3"/>
                        <a:pt x="19" y="1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4" name="Freeform 159"/>
                <p:cNvSpPr/>
                <p:nvPr/>
              </p:nvSpPr>
              <p:spPr bwMode="auto">
                <a:xfrm>
                  <a:off x="1204" y="2351"/>
                  <a:ext cx="27" cy="27"/>
                </a:xfrm>
                <a:custGeom>
                  <a:avLst/>
                  <a:gdLst>
                    <a:gd name="T0" fmla="*/ 9 w 25"/>
                    <a:gd name="T1" fmla="*/ 0 h 24"/>
                    <a:gd name="T2" fmla="*/ 0 w 25"/>
                    <a:gd name="T3" fmla="*/ 4 h 24"/>
                    <a:gd name="T4" fmla="*/ 12 w 25"/>
                    <a:gd name="T5" fmla="*/ 24 h 24"/>
                    <a:gd name="T6" fmla="*/ 22 w 25"/>
                    <a:gd name="T7" fmla="*/ 17 h 24"/>
                    <a:gd name="T8" fmla="*/ 14 w 25"/>
                    <a:gd name="T9" fmla="*/ 1 h 24"/>
                    <a:gd name="T10" fmla="*/ 9 w 25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9" y="0"/>
                      </a:moveTo>
                      <a:cubicBezTo>
                        <a:pt x="5" y="0"/>
                        <a:pt x="2" y="1"/>
                        <a:pt x="0" y="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7" y="24"/>
                        <a:pt x="21" y="21"/>
                        <a:pt x="22" y="17"/>
                      </a:cubicBezTo>
                      <a:cubicBezTo>
                        <a:pt x="25" y="11"/>
                        <a:pt x="21" y="4"/>
                        <a:pt x="14" y="1"/>
                      </a:cubicBezTo>
                      <a:cubicBezTo>
                        <a:pt x="12" y="1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5" name="Freeform 160"/>
                <p:cNvSpPr>
                  <a:spLocks noEditPoints="1"/>
                </p:cNvSpPr>
                <p:nvPr/>
              </p:nvSpPr>
              <p:spPr bwMode="auto">
                <a:xfrm>
                  <a:off x="1341" y="2385"/>
                  <a:ext cx="35" cy="3"/>
                </a:xfrm>
                <a:custGeom>
                  <a:avLst/>
                  <a:gdLst>
                    <a:gd name="T0" fmla="*/ 3 w 32"/>
                    <a:gd name="T1" fmla="*/ 1 h 2"/>
                    <a:gd name="T2" fmla="*/ 0 w 32"/>
                    <a:gd name="T3" fmla="*/ 2 h 2"/>
                    <a:gd name="T4" fmla="*/ 2 w 32"/>
                    <a:gd name="T5" fmla="*/ 2 h 2"/>
                    <a:gd name="T6" fmla="*/ 3 w 32"/>
                    <a:gd name="T7" fmla="*/ 1 h 2"/>
                    <a:gd name="T8" fmla="*/ 23 w 32"/>
                    <a:gd name="T9" fmla="*/ 0 h 2"/>
                    <a:gd name="T10" fmla="*/ 25 w 32"/>
                    <a:gd name="T11" fmla="*/ 2 h 2"/>
                    <a:gd name="T12" fmla="*/ 28 w 32"/>
                    <a:gd name="T13" fmla="*/ 0 h 2"/>
                    <a:gd name="T14" fmla="*/ 23 w 3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">
                      <a:moveTo>
                        <a:pt x="3" y="1"/>
                      </a:move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moveTo>
                        <a:pt x="23" y="0"/>
                      </a:moveTo>
                      <a:cubicBezTo>
                        <a:pt x="24" y="1"/>
                        <a:pt x="24" y="1"/>
                        <a:pt x="25" y="2"/>
                      </a:cubicBezTo>
                      <a:cubicBezTo>
                        <a:pt x="30" y="2"/>
                        <a:pt x="32" y="1"/>
                        <a:pt x="28" y="0"/>
                      </a:cubicBezTo>
                      <a:cubicBezTo>
                        <a:pt x="26" y="0"/>
                        <a:pt x="25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6" name="Freeform 161"/>
                <p:cNvSpPr/>
                <p:nvPr/>
              </p:nvSpPr>
              <p:spPr bwMode="auto">
                <a:xfrm>
                  <a:off x="1343" y="2385"/>
                  <a:ext cx="25" cy="3"/>
                </a:xfrm>
                <a:custGeom>
                  <a:avLst/>
                  <a:gdLst>
                    <a:gd name="T0" fmla="*/ 18 w 23"/>
                    <a:gd name="T1" fmla="*/ 0 h 2"/>
                    <a:gd name="T2" fmla="*/ 1 w 23"/>
                    <a:gd name="T3" fmla="*/ 1 h 2"/>
                    <a:gd name="T4" fmla="*/ 0 w 23"/>
                    <a:gd name="T5" fmla="*/ 2 h 2"/>
                    <a:gd name="T6" fmla="*/ 17 w 23"/>
                    <a:gd name="T7" fmla="*/ 2 h 2"/>
                    <a:gd name="T8" fmla="*/ 23 w 23"/>
                    <a:gd name="T9" fmla="*/ 2 h 2"/>
                    <a:gd name="T10" fmla="*/ 21 w 23"/>
                    <a:gd name="T11" fmla="*/ 0 h 2"/>
                    <a:gd name="T12" fmla="*/ 18 w 23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">
                      <a:moveTo>
                        <a:pt x="18" y="0"/>
                      </a:moveTo>
                      <a:cubicBezTo>
                        <a:pt x="13" y="0"/>
                        <a:pt x="7" y="0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7" y="2"/>
                        <a:pt x="12" y="2"/>
                        <a:pt x="17" y="2"/>
                      </a:cubicBezTo>
                      <a:cubicBezTo>
                        <a:pt x="19" y="2"/>
                        <a:pt x="21" y="2"/>
                        <a:pt x="23" y="2"/>
                      </a:cubicBezTo>
                      <a:cubicBezTo>
                        <a:pt x="22" y="1"/>
                        <a:pt x="22" y="1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7" name="Freeform 162"/>
                <p:cNvSpPr/>
                <p:nvPr/>
              </p:nvSpPr>
              <p:spPr bwMode="auto">
                <a:xfrm>
                  <a:off x="562" y="2238"/>
                  <a:ext cx="85" cy="188"/>
                </a:xfrm>
                <a:custGeom>
                  <a:avLst/>
                  <a:gdLst>
                    <a:gd name="T0" fmla="*/ 31 w 78"/>
                    <a:gd name="T1" fmla="*/ 0 h 171"/>
                    <a:gd name="T2" fmla="*/ 19 w 78"/>
                    <a:gd name="T3" fmla="*/ 63 h 171"/>
                    <a:gd name="T4" fmla="*/ 3 w 78"/>
                    <a:gd name="T5" fmla="*/ 114 h 171"/>
                    <a:gd name="T6" fmla="*/ 32 w 78"/>
                    <a:gd name="T7" fmla="*/ 171 h 171"/>
                    <a:gd name="T8" fmla="*/ 33 w 78"/>
                    <a:gd name="T9" fmla="*/ 171 h 171"/>
                    <a:gd name="T10" fmla="*/ 48 w 78"/>
                    <a:gd name="T11" fmla="*/ 109 h 171"/>
                    <a:gd name="T12" fmla="*/ 69 w 78"/>
                    <a:gd name="T13" fmla="*/ 53 h 171"/>
                    <a:gd name="T14" fmla="*/ 35 w 78"/>
                    <a:gd name="T15" fmla="*/ 1 h 171"/>
                    <a:gd name="T16" fmla="*/ 31 w 78"/>
                    <a:gd name="T17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171">
                      <a:moveTo>
                        <a:pt x="31" y="0"/>
                      </a:moveTo>
                      <a:cubicBezTo>
                        <a:pt x="16" y="0"/>
                        <a:pt x="18" y="46"/>
                        <a:pt x="19" y="63"/>
                      </a:cubicBezTo>
                      <a:cubicBezTo>
                        <a:pt x="19" y="81"/>
                        <a:pt x="6" y="87"/>
                        <a:pt x="3" y="114"/>
                      </a:cubicBezTo>
                      <a:cubicBezTo>
                        <a:pt x="0" y="141"/>
                        <a:pt x="32" y="171"/>
                        <a:pt x="32" y="171"/>
                      </a:cubicBezTo>
                      <a:cubicBezTo>
                        <a:pt x="32" y="171"/>
                        <a:pt x="33" y="171"/>
                        <a:pt x="33" y="171"/>
                      </a:cubicBezTo>
                      <a:cubicBezTo>
                        <a:pt x="49" y="171"/>
                        <a:pt x="53" y="132"/>
                        <a:pt x="48" y="109"/>
                      </a:cubicBezTo>
                      <a:cubicBezTo>
                        <a:pt x="42" y="86"/>
                        <a:pt x="59" y="78"/>
                        <a:pt x="69" y="53"/>
                      </a:cubicBezTo>
                      <a:cubicBezTo>
                        <a:pt x="78" y="28"/>
                        <a:pt x="53" y="8"/>
                        <a:pt x="35" y="1"/>
                      </a:cubicBezTo>
                      <a:cubicBezTo>
                        <a:pt x="33" y="0"/>
                        <a:pt x="32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8" name="Freeform 163"/>
                <p:cNvSpPr/>
                <p:nvPr/>
              </p:nvSpPr>
              <p:spPr bwMode="auto">
                <a:xfrm>
                  <a:off x="583" y="2508"/>
                  <a:ext cx="185" cy="108"/>
                </a:xfrm>
                <a:custGeom>
                  <a:avLst/>
                  <a:gdLst>
                    <a:gd name="T0" fmla="*/ 22 w 169"/>
                    <a:gd name="T1" fmla="*/ 0 h 98"/>
                    <a:gd name="T2" fmla="*/ 16 w 169"/>
                    <a:gd name="T3" fmla="*/ 2 h 98"/>
                    <a:gd name="T4" fmla="*/ 34 w 169"/>
                    <a:gd name="T5" fmla="*/ 51 h 98"/>
                    <a:gd name="T6" fmla="*/ 93 w 169"/>
                    <a:gd name="T7" fmla="*/ 84 h 98"/>
                    <a:gd name="T8" fmla="*/ 130 w 169"/>
                    <a:gd name="T9" fmla="*/ 98 h 98"/>
                    <a:gd name="T10" fmla="*/ 149 w 169"/>
                    <a:gd name="T11" fmla="*/ 87 h 98"/>
                    <a:gd name="T12" fmla="*/ 146 w 169"/>
                    <a:gd name="T13" fmla="*/ 46 h 98"/>
                    <a:gd name="T14" fmla="*/ 137 w 169"/>
                    <a:gd name="T15" fmla="*/ 45 h 98"/>
                    <a:gd name="T16" fmla="*/ 115 w 169"/>
                    <a:gd name="T17" fmla="*/ 48 h 98"/>
                    <a:gd name="T18" fmla="*/ 92 w 169"/>
                    <a:gd name="T19" fmla="*/ 50 h 98"/>
                    <a:gd name="T20" fmla="*/ 66 w 169"/>
                    <a:gd name="T21" fmla="*/ 41 h 98"/>
                    <a:gd name="T22" fmla="*/ 22 w 169"/>
                    <a:gd name="T2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9" h="98">
                      <a:moveTo>
                        <a:pt x="22" y="0"/>
                      </a:moveTo>
                      <a:cubicBezTo>
                        <a:pt x="21" y="0"/>
                        <a:pt x="19" y="1"/>
                        <a:pt x="16" y="2"/>
                      </a:cubicBezTo>
                      <a:cubicBezTo>
                        <a:pt x="16" y="2"/>
                        <a:pt x="0" y="27"/>
                        <a:pt x="34" y="51"/>
                      </a:cubicBezTo>
                      <a:cubicBezTo>
                        <a:pt x="68" y="74"/>
                        <a:pt x="69" y="71"/>
                        <a:pt x="93" y="84"/>
                      </a:cubicBezTo>
                      <a:cubicBezTo>
                        <a:pt x="107" y="91"/>
                        <a:pt x="119" y="98"/>
                        <a:pt x="130" y="98"/>
                      </a:cubicBezTo>
                      <a:cubicBezTo>
                        <a:pt x="137" y="98"/>
                        <a:pt x="143" y="95"/>
                        <a:pt x="149" y="87"/>
                      </a:cubicBezTo>
                      <a:cubicBezTo>
                        <a:pt x="164" y="67"/>
                        <a:pt x="169" y="51"/>
                        <a:pt x="146" y="46"/>
                      </a:cubicBezTo>
                      <a:cubicBezTo>
                        <a:pt x="143" y="46"/>
                        <a:pt x="140" y="45"/>
                        <a:pt x="137" y="45"/>
                      </a:cubicBezTo>
                      <a:cubicBezTo>
                        <a:pt x="130" y="45"/>
                        <a:pt x="123" y="47"/>
                        <a:pt x="115" y="48"/>
                      </a:cubicBezTo>
                      <a:cubicBezTo>
                        <a:pt x="108" y="49"/>
                        <a:pt x="100" y="50"/>
                        <a:pt x="92" y="50"/>
                      </a:cubicBezTo>
                      <a:cubicBezTo>
                        <a:pt x="83" y="50"/>
                        <a:pt x="73" y="48"/>
                        <a:pt x="66" y="41"/>
                      </a:cubicBezTo>
                      <a:cubicBezTo>
                        <a:pt x="47" y="25"/>
                        <a:pt x="39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9" name="Freeform 164"/>
                <p:cNvSpPr/>
                <p:nvPr/>
              </p:nvSpPr>
              <p:spPr bwMode="auto">
                <a:xfrm>
                  <a:off x="837" y="2534"/>
                  <a:ext cx="149" cy="114"/>
                </a:xfrm>
                <a:custGeom>
                  <a:avLst/>
                  <a:gdLst>
                    <a:gd name="T0" fmla="*/ 117 w 136"/>
                    <a:gd name="T1" fmla="*/ 0 h 104"/>
                    <a:gd name="T2" fmla="*/ 75 w 136"/>
                    <a:gd name="T3" fmla="*/ 44 h 104"/>
                    <a:gd name="T4" fmla="*/ 54 w 136"/>
                    <a:gd name="T5" fmla="*/ 74 h 104"/>
                    <a:gd name="T6" fmla="*/ 46 w 136"/>
                    <a:gd name="T7" fmla="*/ 72 h 104"/>
                    <a:gd name="T8" fmla="*/ 10 w 136"/>
                    <a:gd name="T9" fmla="*/ 54 h 104"/>
                    <a:gd name="T10" fmla="*/ 0 w 136"/>
                    <a:gd name="T11" fmla="*/ 62 h 104"/>
                    <a:gd name="T12" fmla="*/ 20 w 136"/>
                    <a:gd name="T13" fmla="*/ 104 h 104"/>
                    <a:gd name="T14" fmla="*/ 24 w 136"/>
                    <a:gd name="T15" fmla="*/ 103 h 104"/>
                    <a:gd name="T16" fmla="*/ 108 w 136"/>
                    <a:gd name="T17" fmla="*/ 70 h 104"/>
                    <a:gd name="T18" fmla="*/ 120 w 136"/>
                    <a:gd name="T19" fmla="*/ 0 h 104"/>
                    <a:gd name="T20" fmla="*/ 117 w 136"/>
                    <a:gd name="T2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" h="104">
                      <a:moveTo>
                        <a:pt x="117" y="0"/>
                      </a:moveTo>
                      <a:cubicBezTo>
                        <a:pt x="101" y="0"/>
                        <a:pt x="81" y="26"/>
                        <a:pt x="75" y="44"/>
                      </a:cubicBezTo>
                      <a:cubicBezTo>
                        <a:pt x="69" y="60"/>
                        <a:pt x="66" y="74"/>
                        <a:pt x="54" y="74"/>
                      </a:cubicBezTo>
                      <a:cubicBezTo>
                        <a:pt x="52" y="74"/>
                        <a:pt x="49" y="74"/>
                        <a:pt x="46" y="72"/>
                      </a:cubicBezTo>
                      <a:cubicBezTo>
                        <a:pt x="33" y="67"/>
                        <a:pt x="19" y="54"/>
                        <a:pt x="10" y="54"/>
                      </a:cubicBezTo>
                      <a:cubicBezTo>
                        <a:pt x="6" y="54"/>
                        <a:pt x="2" y="56"/>
                        <a:pt x="0" y="62"/>
                      </a:cubicBezTo>
                      <a:cubicBezTo>
                        <a:pt x="0" y="62"/>
                        <a:pt x="3" y="104"/>
                        <a:pt x="20" y="104"/>
                      </a:cubicBezTo>
                      <a:cubicBezTo>
                        <a:pt x="21" y="104"/>
                        <a:pt x="22" y="104"/>
                        <a:pt x="24" y="103"/>
                      </a:cubicBezTo>
                      <a:cubicBezTo>
                        <a:pt x="44" y="97"/>
                        <a:pt x="95" y="94"/>
                        <a:pt x="108" y="70"/>
                      </a:cubicBezTo>
                      <a:cubicBezTo>
                        <a:pt x="120" y="46"/>
                        <a:pt x="136" y="3"/>
                        <a:pt x="120" y="0"/>
                      </a:cubicBezTo>
                      <a:cubicBezTo>
                        <a:pt x="119" y="0"/>
                        <a:pt x="118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0" name="Freeform 165"/>
                <p:cNvSpPr/>
                <p:nvPr/>
              </p:nvSpPr>
              <p:spPr bwMode="auto">
                <a:xfrm>
                  <a:off x="991" y="2274"/>
                  <a:ext cx="110" cy="133"/>
                </a:xfrm>
                <a:custGeom>
                  <a:avLst/>
                  <a:gdLst>
                    <a:gd name="T0" fmla="*/ 29 w 100"/>
                    <a:gd name="T1" fmla="*/ 0 h 122"/>
                    <a:gd name="T2" fmla="*/ 0 w 100"/>
                    <a:gd name="T3" fmla="*/ 6 h 122"/>
                    <a:gd name="T4" fmla="*/ 34 w 100"/>
                    <a:gd name="T5" fmla="*/ 68 h 122"/>
                    <a:gd name="T6" fmla="*/ 40 w 100"/>
                    <a:gd name="T7" fmla="*/ 120 h 122"/>
                    <a:gd name="T8" fmla="*/ 48 w 100"/>
                    <a:gd name="T9" fmla="*/ 122 h 122"/>
                    <a:gd name="T10" fmla="*/ 93 w 100"/>
                    <a:gd name="T11" fmla="*/ 72 h 122"/>
                    <a:gd name="T12" fmla="*/ 63 w 100"/>
                    <a:gd name="T13" fmla="*/ 11 h 122"/>
                    <a:gd name="T14" fmla="*/ 29 w 100"/>
                    <a:gd name="T15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122">
                      <a:moveTo>
                        <a:pt x="29" y="0"/>
                      </a:moveTo>
                      <a:cubicBezTo>
                        <a:pt x="13" y="0"/>
                        <a:pt x="0" y="6"/>
                        <a:pt x="0" y="6"/>
                      </a:cubicBezTo>
                      <a:cubicBezTo>
                        <a:pt x="19" y="13"/>
                        <a:pt x="39" y="45"/>
                        <a:pt x="34" y="68"/>
                      </a:cubicBezTo>
                      <a:cubicBezTo>
                        <a:pt x="29" y="91"/>
                        <a:pt x="18" y="112"/>
                        <a:pt x="40" y="120"/>
                      </a:cubicBezTo>
                      <a:cubicBezTo>
                        <a:pt x="42" y="121"/>
                        <a:pt x="45" y="122"/>
                        <a:pt x="48" y="122"/>
                      </a:cubicBezTo>
                      <a:cubicBezTo>
                        <a:pt x="67" y="122"/>
                        <a:pt x="88" y="96"/>
                        <a:pt x="93" y="72"/>
                      </a:cubicBezTo>
                      <a:cubicBezTo>
                        <a:pt x="100" y="46"/>
                        <a:pt x="91" y="32"/>
                        <a:pt x="63" y="11"/>
                      </a:cubicBezTo>
                      <a:cubicBezTo>
                        <a:pt x="52" y="2"/>
                        <a:pt x="3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1" name="Freeform 166"/>
                <p:cNvSpPr/>
                <p:nvPr/>
              </p:nvSpPr>
              <p:spPr bwMode="auto">
                <a:xfrm>
                  <a:off x="768" y="2121"/>
                  <a:ext cx="154" cy="85"/>
                </a:xfrm>
                <a:custGeom>
                  <a:avLst/>
                  <a:gdLst>
                    <a:gd name="T0" fmla="*/ 60 w 141"/>
                    <a:gd name="T1" fmla="*/ 0 h 77"/>
                    <a:gd name="T2" fmla="*/ 36 w 141"/>
                    <a:gd name="T3" fmla="*/ 3 h 77"/>
                    <a:gd name="T4" fmla="*/ 1 w 141"/>
                    <a:gd name="T5" fmla="*/ 58 h 77"/>
                    <a:gd name="T6" fmla="*/ 14 w 141"/>
                    <a:gd name="T7" fmla="*/ 70 h 77"/>
                    <a:gd name="T8" fmla="*/ 66 w 141"/>
                    <a:gd name="T9" fmla="*/ 57 h 77"/>
                    <a:gd name="T10" fmla="*/ 73 w 141"/>
                    <a:gd name="T11" fmla="*/ 56 h 77"/>
                    <a:gd name="T12" fmla="*/ 119 w 141"/>
                    <a:gd name="T13" fmla="*/ 77 h 77"/>
                    <a:gd name="T14" fmla="*/ 123 w 141"/>
                    <a:gd name="T15" fmla="*/ 77 h 77"/>
                    <a:gd name="T16" fmla="*/ 116 w 141"/>
                    <a:gd name="T17" fmla="*/ 26 h 77"/>
                    <a:gd name="T18" fmla="*/ 60 w 141"/>
                    <a:gd name="T1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77">
                      <a:moveTo>
                        <a:pt x="60" y="0"/>
                      </a:moveTo>
                      <a:cubicBezTo>
                        <a:pt x="52" y="0"/>
                        <a:pt x="44" y="1"/>
                        <a:pt x="36" y="3"/>
                      </a:cubicBezTo>
                      <a:cubicBezTo>
                        <a:pt x="0" y="11"/>
                        <a:pt x="1" y="58"/>
                        <a:pt x="1" y="58"/>
                      </a:cubicBezTo>
                      <a:cubicBezTo>
                        <a:pt x="1" y="67"/>
                        <a:pt x="6" y="70"/>
                        <a:pt x="14" y="70"/>
                      </a:cubicBezTo>
                      <a:cubicBezTo>
                        <a:pt x="27" y="70"/>
                        <a:pt x="48" y="60"/>
                        <a:pt x="66" y="57"/>
                      </a:cubicBezTo>
                      <a:cubicBezTo>
                        <a:pt x="68" y="57"/>
                        <a:pt x="71" y="56"/>
                        <a:pt x="73" y="56"/>
                      </a:cubicBezTo>
                      <a:cubicBezTo>
                        <a:pt x="93" y="56"/>
                        <a:pt x="98" y="72"/>
                        <a:pt x="119" y="77"/>
                      </a:cubicBezTo>
                      <a:cubicBezTo>
                        <a:pt x="120" y="77"/>
                        <a:pt x="122" y="77"/>
                        <a:pt x="123" y="77"/>
                      </a:cubicBezTo>
                      <a:cubicBezTo>
                        <a:pt x="141" y="77"/>
                        <a:pt x="135" y="46"/>
                        <a:pt x="116" y="26"/>
                      </a:cubicBezTo>
                      <a:cubicBezTo>
                        <a:pt x="101" y="9"/>
                        <a:pt x="83" y="0"/>
                        <a:pt x="6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2" name="Freeform 167"/>
                <p:cNvSpPr/>
                <p:nvPr/>
              </p:nvSpPr>
              <p:spPr bwMode="auto">
                <a:xfrm>
                  <a:off x="1376" y="2520"/>
                  <a:ext cx="158" cy="67"/>
                </a:xfrm>
                <a:custGeom>
                  <a:avLst/>
                  <a:gdLst>
                    <a:gd name="T0" fmla="*/ 13 w 144"/>
                    <a:gd name="T1" fmla="*/ 0 h 61"/>
                    <a:gd name="T2" fmla="*/ 24 w 144"/>
                    <a:gd name="T3" fmla="*/ 31 h 61"/>
                    <a:gd name="T4" fmla="*/ 110 w 144"/>
                    <a:gd name="T5" fmla="*/ 61 h 61"/>
                    <a:gd name="T6" fmla="*/ 121 w 144"/>
                    <a:gd name="T7" fmla="*/ 60 h 61"/>
                    <a:gd name="T8" fmla="*/ 140 w 144"/>
                    <a:gd name="T9" fmla="*/ 17 h 61"/>
                    <a:gd name="T10" fmla="*/ 134 w 144"/>
                    <a:gd name="T11" fmla="*/ 11 h 61"/>
                    <a:gd name="T12" fmla="*/ 85 w 144"/>
                    <a:gd name="T13" fmla="*/ 32 h 61"/>
                    <a:gd name="T14" fmla="*/ 82 w 144"/>
                    <a:gd name="T15" fmla="*/ 32 h 61"/>
                    <a:gd name="T16" fmla="*/ 18 w 144"/>
                    <a:gd name="T17" fmla="*/ 0 h 61"/>
                    <a:gd name="T18" fmla="*/ 13 w 144"/>
                    <a:gd name="T1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4" h="61">
                      <a:moveTo>
                        <a:pt x="13" y="0"/>
                      </a:moveTo>
                      <a:cubicBezTo>
                        <a:pt x="0" y="0"/>
                        <a:pt x="10" y="16"/>
                        <a:pt x="24" y="31"/>
                      </a:cubicBezTo>
                      <a:cubicBezTo>
                        <a:pt x="38" y="45"/>
                        <a:pt x="83" y="61"/>
                        <a:pt x="110" y="61"/>
                      </a:cubicBezTo>
                      <a:cubicBezTo>
                        <a:pt x="114" y="61"/>
                        <a:pt x="118" y="61"/>
                        <a:pt x="121" y="60"/>
                      </a:cubicBezTo>
                      <a:cubicBezTo>
                        <a:pt x="144" y="54"/>
                        <a:pt x="140" y="17"/>
                        <a:pt x="140" y="17"/>
                      </a:cubicBezTo>
                      <a:cubicBezTo>
                        <a:pt x="139" y="13"/>
                        <a:pt x="137" y="11"/>
                        <a:pt x="134" y="11"/>
                      </a:cubicBezTo>
                      <a:cubicBezTo>
                        <a:pt x="123" y="11"/>
                        <a:pt x="102" y="30"/>
                        <a:pt x="85" y="32"/>
                      </a:cubicBezTo>
                      <a:cubicBezTo>
                        <a:pt x="84" y="32"/>
                        <a:pt x="83" y="32"/>
                        <a:pt x="82" y="32"/>
                      </a:cubicBezTo>
                      <a:cubicBezTo>
                        <a:pt x="60" y="32"/>
                        <a:pt x="37" y="4"/>
                        <a:pt x="18" y="0"/>
                      </a:cubicBezTo>
                      <a:cubicBezTo>
                        <a:pt x="16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3" name="Freeform 168"/>
                <p:cNvSpPr/>
                <p:nvPr/>
              </p:nvSpPr>
              <p:spPr bwMode="auto">
                <a:xfrm>
                  <a:off x="1126" y="2104"/>
                  <a:ext cx="72" cy="196"/>
                </a:xfrm>
                <a:custGeom>
                  <a:avLst/>
                  <a:gdLst>
                    <a:gd name="T0" fmla="*/ 37 w 66"/>
                    <a:gd name="T1" fmla="*/ 0 h 179"/>
                    <a:gd name="T2" fmla="*/ 2 w 66"/>
                    <a:gd name="T3" fmla="*/ 18 h 179"/>
                    <a:gd name="T4" fmla="*/ 14 w 66"/>
                    <a:gd name="T5" fmla="*/ 111 h 179"/>
                    <a:gd name="T6" fmla="*/ 45 w 66"/>
                    <a:gd name="T7" fmla="*/ 179 h 179"/>
                    <a:gd name="T8" fmla="*/ 44 w 66"/>
                    <a:gd name="T9" fmla="*/ 173 h 179"/>
                    <a:gd name="T10" fmla="*/ 20 w 66"/>
                    <a:gd name="T11" fmla="*/ 56 h 179"/>
                    <a:gd name="T12" fmla="*/ 56 w 66"/>
                    <a:gd name="T13" fmla="*/ 16 h 179"/>
                    <a:gd name="T14" fmla="*/ 55 w 66"/>
                    <a:gd name="T15" fmla="*/ 2 h 179"/>
                    <a:gd name="T16" fmla="*/ 37 w 66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79">
                      <a:moveTo>
                        <a:pt x="37" y="0"/>
                      </a:moveTo>
                      <a:cubicBezTo>
                        <a:pt x="22" y="0"/>
                        <a:pt x="3" y="3"/>
                        <a:pt x="2" y="18"/>
                      </a:cubicBezTo>
                      <a:cubicBezTo>
                        <a:pt x="0" y="42"/>
                        <a:pt x="2" y="75"/>
                        <a:pt x="14" y="111"/>
                      </a:cubicBezTo>
                      <a:cubicBezTo>
                        <a:pt x="23" y="141"/>
                        <a:pt x="41" y="179"/>
                        <a:pt x="45" y="179"/>
                      </a:cubicBezTo>
                      <a:cubicBezTo>
                        <a:pt x="45" y="179"/>
                        <a:pt x="45" y="177"/>
                        <a:pt x="44" y="173"/>
                      </a:cubicBezTo>
                      <a:cubicBezTo>
                        <a:pt x="39" y="149"/>
                        <a:pt x="13" y="75"/>
                        <a:pt x="20" y="56"/>
                      </a:cubicBezTo>
                      <a:cubicBezTo>
                        <a:pt x="27" y="38"/>
                        <a:pt x="46" y="23"/>
                        <a:pt x="56" y="16"/>
                      </a:cubicBezTo>
                      <a:cubicBezTo>
                        <a:pt x="66" y="9"/>
                        <a:pt x="57" y="6"/>
                        <a:pt x="55" y="2"/>
                      </a:cubicBezTo>
                      <a:cubicBezTo>
                        <a:pt x="55" y="2"/>
                        <a:pt x="47" y="0"/>
                        <a:pt x="3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4" name="Freeform 169"/>
                <p:cNvSpPr/>
                <p:nvPr/>
              </p:nvSpPr>
              <p:spPr bwMode="auto">
                <a:xfrm>
                  <a:off x="5933" y="1230"/>
                  <a:ext cx="150" cy="166"/>
                </a:xfrm>
                <a:custGeom>
                  <a:avLst/>
                  <a:gdLst>
                    <a:gd name="T0" fmla="*/ 28 w 137"/>
                    <a:gd name="T1" fmla="*/ 17 h 151"/>
                    <a:gd name="T2" fmla="*/ 6 w 137"/>
                    <a:gd name="T3" fmla="*/ 10 h 151"/>
                    <a:gd name="T4" fmla="*/ 0 w 137"/>
                    <a:gd name="T5" fmla="*/ 54 h 151"/>
                    <a:gd name="T6" fmla="*/ 109 w 137"/>
                    <a:gd name="T7" fmla="*/ 150 h 151"/>
                    <a:gd name="T8" fmla="*/ 137 w 137"/>
                    <a:gd name="T9" fmla="*/ 135 h 151"/>
                    <a:gd name="T10" fmla="*/ 120 w 137"/>
                    <a:gd name="T11" fmla="*/ 121 h 151"/>
                    <a:gd name="T12" fmla="*/ 119 w 137"/>
                    <a:gd name="T13" fmla="*/ 40 h 151"/>
                    <a:gd name="T14" fmla="*/ 83 w 137"/>
                    <a:gd name="T15" fmla="*/ 35 h 151"/>
                    <a:gd name="T16" fmla="*/ 28 w 137"/>
                    <a:gd name="T17" fmla="*/ 1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7" h="151">
                      <a:moveTo>
                        <a:pt x="28" y="17"/>
                      </a:moveTo>
                      <a:cubicBezTo>
                        <a:pt x="28" y="17"/>
                        <a:pt x="10" y="0"/>
                        <a:pt x="6" y="10"/>
                      </a:cubicBezTo>
                      <a:cubicBezTo>
                        <a:pt x="2" y="21"/>
                        <a:pt x="0" y="54"/>
                        <a:pt x="0" y="54"/>
                      </a:cubicBezTo>
                      <a:cubicBezTo>
                        <a:pt x="0" y="54"/>
                        <a:pt x="96" y="151"/>
                        <a:pt x="109" y="150"/>
                      </a:cubicBezTo>
                      <a:cubicBezTo>
                        <a:pt x="122" y="148"/>
                        <a:pt x="137" y="135"/>
                        <a:pt x="137" y="135"/>
                      </a:cubicBezTo>
                      <a:cubicBezTo>
                        <a:pt x="120" y="121"/>
                        <a:pt x="120" y="121"/>
                        <a:pt x="120" y="121"/>
                      </a:cubicBezTo>
                      <a:cubicBezTo>
                        <a:pt x="120" y="121"/>
                        <a:pt x="130" y="44"/>
                        <a:pt x="119" y="40"/>
                      </a:cubicBezTo>
                      <a:cubicBezTo>
                        <a:pt x="108" y="36"/>
                        <a:pt x="83" y="35"/>
                        <a:pt x="83" y="35"/>
                      </a:cubicBezTo>
                      <a:cubicBezTo>
                        <a:pt x="28" y="17"/>
                        <a:pt x="28" y="17"/>
                        <a:pt x="28" y="17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5" name="Freeform 170"/>
                <p:cNvSpPr/>
                <p:nvPr/>
              </p:nvSpPr>
              <p:spPr bwMode="auto">
                <a:xfrm>
                  <a:off x="5793" y="1163"/>
                  <a:ext cx="375" cy="355"/>
                </a:xfrm>
                <a:custGeom>
                  <a:avLst/>
                  <a:gdLst>
                    <a:gd name="T0" fmla="*/ 86 w 343"/>
                    <a:gd name="T1" fmla="*/ 183 h 323"/>
                    <a:gd name="T2" fmla="*/ 20 w 343"/>
                    <a:gd name="T3" fmla="*/ 122 h 323"/>
                    <a:gd name="T4" fmla="*/ 40 w 343"/>
                    <a:gd name="T5" fmla="*/ 69 h 323"/>
                    <a:gd name="T6" fmla="*/ 145 w 343"/>
                    <a:gd name="T7" fmla="*/ 108 h 323"/>
                    <a:gd name="T8" fmla="*/ 148 w 343"/>
                    <a:gd name="T9" fmla="*/ 85 h 323"/>
                    <a:gd name="T10" fmla="*/ 183 w 343"/>
                    <a:gd name="T11" fmla="*/ 1 h 323"/>
                    <a:gd name="T12" fmla="*/ 201 w 343"/>
                    <a:gd name="T13" fmla="*/ 125 h 323"/>
                    <a:gd name="T14" fmla="*/ 279 w 343"/>
                    <a:gd name="T15" fmla="*/ 82 h 323"/>
                    <a:gd name="T16" fmla="*/ 339 w 343"/>
                    <a:gd name="T17" fmla="*/ 146 h 323"/>
                    <a:gd name="T18" fmla="*/ 217 w 343"/>
                    <a:gd name="T19" fmla="*/ 181 h 323"/>
                    <a:gd name="T20" fmla="*/ 268 w 343"/>
                    <a:gd name="T21" fmla="*/ 222 h 323"/>
                    <a:gd name="T22" fmla="*/ 226 w 343"/>
                    <a:gd name="T23" fmla="*/ 301 h 323"/>
                    <a:gd name="T24" fmla="*/ 175 w 343"/>
                    <a:gd name="T25" fmla="*/ 293 h 323"/>
                    <a:gd name="T26" fmla="*/ 162 w 343"/>
                    <a:gd name="T27" fmla="*/ 222 h 323"/>
                    <a:gd name="T28" fmla="*/ 141 w 343"/>
                    <a:gd name="T29" fmla="*/ 284 h 323"/>
                    <a:gd name="T30" fmla="*/ 61 w 343"/>
                    <a:gd name="T31" fmla="*/ 257 h 323"/>
                    <a:gd name="T32" fmla="*/ 86 w 343"/>
                    <a:gd name="T33" fmla="*/ 18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3" h="323">
                      <a:moveTo>
                        <a:pt x="86" y="183"/>
                      </a:moveTo>
                      <a:cubicBezTo>
                        <a:pt x="86" y="183"/>
                        <a:pt x="0" y="182"/>
                        <a:pt x="20" y="122"/>
                      </a:cubicBezTo>
                      <a:cubicBezTo>
                        <a:pt x="20" y="122"/>
                        <a:pt x="2" y="82"/>
                        <a:pt x="40" y="69"/>
                      </a:cubicBezTo>
                      <a:cubicBezTo>
                        <a:pt x="78" y="57"/>
                        <a:pt x="131" y="97"/>
                        <a:pt x="145" y="108"/>
                      </a:cubicBezTo>
                      <a:cubicBezTo>
                        <a:pt x="159" y="120"/>
                        <a:pt x="152" y="90"/>
                        <a:pt x="148" y="85"/>
                      </a:cubicBezTo>
                      <a:cubicBezTo>
                        <a:pt x="144" y="79"/>
                        <a:pt x="126" y="0"/>
                        <a:pt x="183" y="1"/>
                      </a:cubicBezTo>
                      <a:cubicBezTo>
                        <a:pt x="240" y="2"/>
                        <a:pt x="251" y="39"/>
                        <a:pt x="201" y="125"/>
                      </a:cubicBezTo>
                      <a:cubicBezTo>
                        <a:pt x="201" y="125"/>
                        <a:pt x="248" y="81"/>
                        <a:pt x="279" y="82"/>
                      </a:cubicBezTo>
                      <a:cubicBezTo>
                        <a:pt x="309" y="83"/>
                        <a:pt x="343" y="98"/>
                        <a:pt x="339" y="146"/>
                      </a:cubicBezTo>
                      <a:cubicBezTo>
                        <a:pt x="336" y="194"/>
                        <a:pt x="217" y="181"/>
                        <a:pt x="217" y="181"/>
                      </a:cubicBezTo>
                      <a:cubicBezTo>
                        <a:pt x="217" y="181"/>
                        <a:pt x="255" y="207"/>
                        <a:pt x="268" y="222"/>
                      </a:cubicBezTo>
                      <a:cubicBezTo>
                        <a:pt x="280" y="237"/>
                        <a:pt x="273" y="280"/>
                        <a:pt x="226" y="301"/>
                      </a:cubicBezTo>
                      <a:cubicBezTo>
                        <a:pt x="178" y="323"/>
                        <a:pt x="180" y="307"/>
                        <a:pt x="175" y="293"/>
                      </a:cubicBezTo>
                      <a:cubicBezTo>
                        <a:pt x="170" y="279"/>
                        <a:pt x="166" y="217"/>
                        <a:pt x="162" y="222"/>
                      </a:cubicBezTo>
                      <a:cubicBezTo>
                        <a:pt x="159" y="227"/>
                        <a:pt x="168" y="268"/>
                        <a:pt x="141" y="284"/>
                      </a:cubicBezTo>
                      <a:cubicBezTo>
                        <a:pt x="114" y="301"/>
                        <a:pt x="83" y="281"/>
                        <a:pt x="61" y="257"/>
                      </a:cubicBezTo>
                      <a:cubicBezTo>
                        <a:pt x="39" y="232"/>
                        <a:pt x="49" y="199"/>
                        <a:pt x="86" y="18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6" name="Freeform 171"/>
                <p:cNvSpPr/>
                <p:nvPr/>
              </p:nvSpPr>
              <p:spPr bwMode="auto">
                <a:xfrm>
                  <a:off x="5932" y="1338"/>
                  <a:ext cx="39" cy="12"/>
                </a:xfrm>
                <a:custGeom>
                  <a:avLst/>
                  <a:gdLst>
                    <a:gd name="T0" fmla="*/ 0 w 36"/>
                    <a:gd name="T1" fmla="*/ 9 h 11"/>
                    <a:gd name="T2" fmla="*/ 30 w 36"/>
                    <a:gd name="T3" fmla="*/ 6 h 11"/>
                    <a:gd name="T4" fmla="*/ 0 w 36"/>
                    <a:gd name="T5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11">
                      <a:moveTo>
                        <a:pt x="0" y="9"/>
                      </a:moveTo>
                      <a:cubicBezTo>
                        <a:pt x="0" y="9"/>
                        <a:pt x="36" y="0"/>
                        <a:pt x="30" y="6"/>
                      </a:cubicBezTo>
                      <a:cubicBezTo>
                        <a:pt x="24" y="11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7" name="Freeform 172"/>
                <p:cNvSpPr/>
                <p:nvPr/>
              </p:nvSpPr>
              <p:spPr bwMode="auto">
                <a:xfrm>
                  <a:off x="5968" y="1354"/>
                  <a:ext cx="10" cy="33"/>
                </a:xfrm>
                <a:custGeom>
                  <a:avLst/>
                  <a:gdLst>
                    <a:gd name="T0" fmla="*/ 3 w 9"/>
                    <a:gd name="T1" fmla="*/ 30 h 30"/>
                    <a:gd name="T2" fmla="*/ 5 w 9"/>
                    <a:gd name="T3" fmla="*/ 4 h 30"/>
                    <a:gd name="T4" fmla="*/ 3 w 9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0">
                      <a:moveTo>
                        <a:pt x="3" y="30"/>
                      </a:moveTo>
                      <a:cubicBezTo>
                        <a:pt x="3" y="30"/>
                        <a:pt x="0" y="0"/>
                        <a:pt x="5" y="4"/>
                      </a:cubicBezTo>
                      <a:cubicBezTo>
                        <a:pt x="9" y="7"/>
                        <a:pt x="5" y="24"/>
                        <a:pt x="3" y="3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8" name="Freeform 173"/>
                <p:cNvSpPr/>
                <p:nvPr/>
              </p:nvSpPr>
              <p:spPr bwMode="auto">
                <a:xfrm>
                  <a:off x="5962" y="1298"/>
                  <a:ext cx="19" cy="18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1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3" y="2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9" name="Freeform 174"/>
                <p:cNvSpPr/>
                <p:nvPr/>
              </p:nvSpPr>
              <p:spPr bwMode="auto">
                <a:xfrm>
                  <a:off x="5947" y="1320"/>
                  <a:ext cx="19" cy="17"/>
                </a:xfrm>
                <a:custGeom>
                  <a:avLst/>
                  <a:gdLst>
                    <a:gd name="T0" fmla="*/ 16 w 17"/>
                    <a:gd name="T1" fmla="*/ 10 h 15"/>
                    <a:gd name="T2" fmla="*/ 7 w 17"/>
                    <a:gd name="T3" fmla="*/ 14 h 15"/>
                    <a:gd name="T4" fmla="*/ 2 w 17"/>
                    <a:gd name="T5" fmla="*/ 5 h 15"/>
                    <a:gd name="T6" fmla="*/ 11 w 17"/>
                    <a:gd name="T7" fmla="*/ 1 h 15"/>
                    <a:gd name="T8" fmla="*/ 16 w 17"/>
                    <a:gd name="T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5" y="14"/>
                        <a:pt x="11" y="15"/>
                        <a:pt x="7" y="14"/>
                      </a:cubicBezTo>
                      <a:cubicBezTo>
                        <a:pt x="3" y="12"/>
                        <a:pt x="0" y="8"/>
                        <a:pt x="2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0" name="Freeform 175"/>
                <p:cNvSpPr/>
                <p:nvPr/>
              </p:nvSpPr>
              <p:spPr bwMode="auto">
                <a:xfrm>
                  <a:off x="5983" y="1333"/>
                  <a:ext cx="19" cy="18"/>
                </a:xfrm>
                <a:custGeom>
                  <a:avLst/>
                  <a:gdLst>
                    <a:gd name="T0" fmla="*/ 16 w 17"/>
                    <a:gd name="T1" fmla="*/ 10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1 h 16"/>
                    <a:gd name="T8" fmla="*/ 16 w 17"/>
                    <a:gd name="T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0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8"/>
                        <a:pt x="1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1" name="Freeform 176"/>
                <p:cNvSpPr/>
                <p:nvPr/>
              </p:nvSpPr>
              <p:spPr bwMode="auto">
                <a:xfrm>
                  <a:off x="5993" y="1305"/>
                  <a:ext cx="20" cy="17"/>
                </a:xfrm>
                <a:custGeom>
                  <a:avLst/>
                  <a:gdLst>
                    <a:gd name="T0" fmla="*/ 16 w 18"/>
                    <a:gd name="T1" fmla="*/ 11 h 16"/>
                    <a:gd name="T2" fmla="*/ 7 w 18"/>
                    <a:gd name="T3" fmla="*/ 15 h 16"/>
                    <a:gd name="T4" fmla="*/ 2 w 18"/>
                    <a:gd name="T5" fmla="*/ 6 h 16"/>
                    <a:gd name="T6" fmla="*/ 11 w 18"/>
                    <a:gd name="T7" fmla="*/ 2 h 16"/>
                    <a:gd name="T8" fmla="*/ 16 w 18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6">
                      <a:moveTo>
                        <a:pt x="16" y="11"/>
                      </a:moveTo>
                      <a:cubicBezTo>
                        <a:pt x="15" y="15"/>
                        <a:pt x="11" y="16"/>
                        <a:pt x="7" y="15"/>
                      </a:cubicBezTo>
                      <a:cubicBezTo>
                        <a:pt x="3" y="13"/>
                        <a:pt x="0" y="9"/>
                        <a:pt x="2" y="6"/>
                      </a:cubicBezTo>
                      <a:cubicBezTo>
                        <a:pt x="3" y="2"/>
                        <a:pt x="7" y="0"/>
                        <a:pt x="11" y="2"/>
                      </a:cubicBezTo>
                      <a:cubicBezTo>
                        <a:pt x="15" y="3"/>
                        <a:pt x="18" y="8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2" name="Freeform 177"/>
                <p:cNvSpPr/>
                <p:nvPr/>
              </p:nvSpPr>
              <p:spPr bwMode="auto">
                <a:xfrm>
                  <a:off x="6020" y="1331"/>
                  <a:ext cx="19" cy="18"/>
                </a:xfrm>
                <a:custGeom>
                  <a:avLst/>
                  <a:gdLst>
                    <a:gd name="T0" fmla="*/ 15 w 17"/>
                    <a:gd name="T1" fmla="*/ 10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1 h 16"/>
                    <a:gd name="T8" fmla="*/ 15 w 17"/>
                    <a:gd name="T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5" y="10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2" y="2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5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3" name="Freeform 178"/>
                <p:cNvSpPr/>
                <p:nvPr/>
              </p:nvSpPr>
              <p:spPr bwMode="auto">
                <a:xfrm>
                  <a:off x="6001" y="1365"/>
                  <a:ext cx="18" cy="17"/>
                </a:xfrm>
                <a:custGeom>
                  <a:avLst/>
                  <a:gdLst>
                    <a:gd name="T0" fmla="*/ 16 w 17"/>
                    <a:gd name="T1" fmla="*/ 10 h 15"/>
                    <a:gd name="T2" fmla="*/ 6 w 17"/>
                    <a:gd name="T3" fmla="*/ 14 h 15"/>
                    <a:gd name="T4" fmla="*/ 1 w 17"/>
                    <a:gd name="T5" fmla="*/ 5 h 15"/>
                    <a:gd name="T6" fmla="*/ 11 w 17"/>
                    <a:gd name="T7" fmla="*/ 1 h 15"/>
                    <a:gd name="T8" fmla="*/ 16 w 17"/>
                    <a:gd name="T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5" y="14"/>
                        <a:pt x="10" y="15"/>
                        <a:pt x="6" y="14"/>
                      </a:cubicBezTo>
                      <a:cubicBezTo>
                        <a:pt x="2" y="12"/>
                        <a:pt x="0" y="8"/>
                        <a:pt x="1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4" name="Freeform 179"/>
                <p:cNvSpPr/>
                <p:nvPr/>
              </p:nvSpPr>
              <p:spPr bwMode="auto">
                <a:xfrm>
                  <a:off x="5967" y="1359"/>
                  <a:ext cx="18" cy="17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2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5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3" y="2"/>
                        <a:pt x="7" y="0"/>
                        <a:pt x="11" y="2"/>
                      </a:cubicBezTo>
                      <a:cubicBezTo>
                        <a:pt x="15" y="3"/>
                        <a:pt x="17" y="7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5" name="Freeform 180"/>
                <p:cNvSpPr/>
                <p:nvPr/>
              </p:nvSpPr>
              <p:spPr bwMode="auto">
                <a:xfrm>
                  <a:off x="5982" y="1283"/>
                  <a:ext cx="19" cy="18"/>
                </a:xfrm>
                <a:custGeom>
                  <a:avLst/>
                  <a:gdLst>
                    <a:gd name="T0" fmla="*/ 15 w 17"/>
                    <a:gd name="T1" fmla="*/ 10 h 16"/>
                    <a:gd name="T2" fmla="*/ 6 w 17"/>
                    <a:gd name="T3" fmla="*/ 14 h 16"/>
                    <a:gd name="T4" fmla="*/ 1 w 17"/>
                    <a:gd name="T5" fmla="*/ 5 h 16"/>
                    <a:gd name="T6" fmla="*/ 10 w 17"/>
                    <a:gd name="T7" fmla="*/ 1 h 16"/>
                    <a:gd name="T8" fmla="*/ 15 w 17"/>
                    <a:gd name="T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5" y="10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2" y="2"/>
                        <a:pt x="6" y="0"/>
                        <a:pt x="10" y="1"/>
                      </a:cubicBezTo>
                      <a:cubicBezTo>
                        <a:pt x="14" y="3"/>
                        <a:pt x="17" y="7"/>
                        <a:pt x="15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6" name="Freeform 181"/>
                <p:cNvSpPr>
                  <a:spLocks noEditPoints="1"/>
                </p:cNvSpPr>
                <p:nvPr/>
              </p:nvSpPr>
              <p:spPr bwMode="auto">
                <a:xfrm>
                  <a:off x="5914" y="1250"/>
                  <a:ext cx="173" cy="153"/>
                </a:xfrm>
                <a:custGeom>
                  <a:avLst/>
                  <a:gdLst>
                    <a:gd name="T0" fmla="*/ 69 w 158"/>
                    <a:gd name="T1" fmla="*/ 90 h 139"/>
                    <a:gd name="T2" fmla="*/ 71 w 158"/>
                    <a:gd name="T3" fmla="*/ 77 h 139"/>
                    <a:gd name="T4" fmla="*/ 79 w 158"/>
                    <a:gd name="T5" fmla="*/ 86 h 139"/>
                    <a:gd name="T6" fmla="*/ 66 w 158"/>
                    <a:gd name="T7" fmla="*/ 0 h 139"/>
                    <a:gd name="T8" fmla="*/ 55 w 158"/>
                    <a:gd name="T9" fmla="*/ 45 h 139"/>
                    <a:gd name="T10" fmla="*/ 11 w 158"/>
                    <a:gd name="T11" fmla="*/ 35 h 139"/>
                    <a:gd name="T12" fmla="*/ 45 w 158"/>
                    <a:gd name="T13" fmla="*/ 49 h 139"/>
                    <a:gd name="T14" fmla="*/ 55 w 158"/>
                    <a:gd name="T15" fmla="*/ 45 h 139"/>
                    <a:gd name="T16" fmla="*/ 53 w 158"/>
                    <a:gd name="T17" fmla="*/ 59 h 139"/>
                    <a:gd name="T18" fmla="*/ 50 w 158"/>
                    <a:gd name="T19" fmla="*/ 58 h 139"/>
                    <a:gd name="T20" fmla="*/ 31 w 158"/>
                    <a:gd name="T21" fmla="*/ 70 h 139"/>
                    <a:gd name="T22" fmla="*/ 38 w 158"/>
                    <a:gd name="T23" fmla="*/ 65 h 139"/>
                    <a:gd name="T24" fmla="*/ 46 w 158"/>
                    <a:gd name="T25" fmla="*/ 74 h 139"/>
                    <a:gd name="T26" fmla="*/ 24 w 158"/>
                    <a:gd name="T27" fmla="*/ 120 h 139"/>
                    <a:gd name="T28" fmla="*/ 62 w 158"/>
                    <a:gd name="T29" fmla="*/ 93 h 139"/>
                    <a:gd name="T30" fmla="*/ 88 w 158"/>
                    <a:gd name="T31" fmla="*/ 139 h 139"/>
                    <a:gd name="T32" fmla="*/ 86 w 158"/>
                    <a:gd name="T33" fmla="*/ 119 h 139"/>
                    <a:gd name="T34" fmla="*/ 80 w 158"/>
                    <a:gd name="T35" fmla="*/ 110 h 139"/>
                    <a:gd name="T36" fmla="*/ 86 w 158"/>
                    <a:gd name="T37" fmla="*/ 88 h 139"/>
                    <a:gd name="T38" fmla="*/ 114 w 158"/>
                    <a:gd name="T39" fmla="*/ 89 h 139"/>
                    <a:gd name="T40" fmla="*/ 124 w 158"/>
                    <a:gd name="T41" fmla="*/ 82 h 139"/>
                    <a:gd name="T42" fmla="*/ 113 w 158"/>
                    <a:gd name="T43" fmla="*/ 83 h 139"/>
                    <a:gd name="T44" fmla="*/ 106 w 158"/>
                    <a:gd name="T45" fmla="*/ 89 h 139"/>
                    <a:gd name="T46" fmla="*/ 98 w 158"/>
                    <a:gd name="T47" fmla="*/ 81 h 139"/>
                    <a:gd name="T48" fmla="*/ 98 w 158"/>
                    <a:gd name="T49" fmla="*/ 79 h 139"/>
                    <a:gd name="T50" fmla="*/ 140 w 158"/>
                    <a:gd name="T51" fmla="*/ 54 h 139"/>
                    <a:gd name="T52" fmla="*/ 85 w 158"/>
                    <a:gd name="T53" fmla="*/ 71 h 139"/>
                    <a:gd name="T54" fmla="*/ 82 w 158"/>
                    <a:gd name="T55" fmla="*/ 65 h 139"/>
                    <a:gd name="T56" fmla="*/ 74 w 158"/>
                    <a:gd name="T57" fmla="*/ 56 h 139"/>
                    <a:gd name="T58" fmla="*/ 83 w 158"/>
                    <a:gd name="T59" fmla="*/ 52 h 139"/>
                    <a:gd name="T60" fmla="*/ 82 w 158"/>
                    <a:gd name="T61" fmla="*/ 33 h 139"/>
                    <a:gd name="T62" fmla="*/ 75 w 158"/>
                    <a:gd name="T63" fmla="*/ 47 h 139"/>
                    <a:gd name="T64" fmla="*/ 71 w 158"/>
                    <a:gd name="T65" fmla="*/ 45 h 139"/>
                    <a:gd name="T66" fmla="*/ 63 w 158"/>
                    <a:gd name="T67" fmla="*/ 35 h 139"/>
                    <a:gd name="T68" fmla="*/ 72 w 158"/>
                    <a:gd name="T69" fmla="*/ 31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8" h="139">
                      <a:moveTo>
                        <a:pt x="72" y="91"/>
                      </a:moveTo>
                      <a:cubicBezTo>
                        <a:pt x="71" y="91"/>
                        <a:pt x="70" y="90"/>
                        <a:pt x="69" y="90"/>
                      </a:cubicBezTo>
                      <a:cubicBezTo>
                        <a:pt x="65" y="89"/>
                        <a:pt x="63" y="84"/>
                        <a:pt x="64" y="81"/>
                      </a:cubicBezTo>
                      <a:cubicBezTo>
                        <a:pt x="65" y="78"/>
                        <a:pt x="68" y="77"/>
                        <a:pt x="71" y="77"/>
                      </a:cubicBezTo>
                      <a:cubicBezTo>
                        <a:pt x="72" y="77"/>
                        <a:pt x="73" y="77"/>
                        <a:pt x="74" y="77"/>
                      </a:cubicBezTo>
                      <a:cubicBezTo>
                        <a:pt x="78" y="79"/>
                        <a:pt x="80" y="83"/>
                        <a:pt x="79" y="86"/>
                      </a:cubicBezTo>
                      <a:cubicBezTo>
                        <a:pt x="78" y="89"/>
                        <a:pt x="75" y="91"/>
                        <a:pt x="72" y="91"/>
                      </a:cubicBezTo>
                      <a:moveTo>
                        <a:pt x="66" y="0"/>
                      </a:moveTo>
                      <a:cubicBezTo>
                        <a:pt x="66" y="0"/>
                        <a:pt x="62" y="46"/>
                        <a:pt x="55" y="46"/>
                      </a:cubicBezTo>
                      <a:cubicBezTo>
                        <a:pt x="55" y="46"/>
                        <a:pt x="55" y="46"/>
                        <a:pt x="55" y="45"/>
                      </a:cubicBezTo>
                      <a:cubicBezTo>
                        <a:pt x="49" y="43"/>
                        <a:pt x="13" y="34"/>
                        <a:pt x="9" y="34"/>
                      </a:cubicBezTo>
                      <a:cubicBezTo>
                        <a:pt x="9" y="34"/>
                        <a:pt x="9" y="35"/>
                        <a:pt x="11" y="35"/>
                      </a:cubicBezTo>
                      <a:cubicBezTo>
                        <a:pt x="19" y="38"/>
                        <a:pt x="35" y="45"/>
                        <a:pt x="45" y="51"/>
                      </a:cubicBezTo>
                      <a:cubicBezTo>
                        <a:pt x="45" y="50"/>
                        <a:pt x="45" y="50"/>
                        <a:pt x="45" y="49"/>
                      </a:cubicBezTo>
                      <a:cubicBezTo>
                        <a:pt x="46" y="47"/>
                        <a:pt x="49" y="45"/>
                        <a:pt x="52" y="45"/>
                      </a:cubicBezTo>
                      <a:cubicBezTo>
                        <a:pt x="53" y="45"/>
                        <a:pt x="54" y="45"/>
                        <a:pt x="55" y="45"/>
                      </a:cubicBezTo>
                      <a:cubicBezTo>
                        <a:pt x="59" y="47"/>
                        <a:pt x="61" y="51"/>
                        <a:pt x="60" y="55"/>
                      </a:cubicBezTo>
                      <a:cubicBezTo>
                        <a:pt x="59" y="57"/>
                        <a:pt x="56" y="59"/>
                        <a:pt x="53" y="59"/>
                      </a:cubicBezTo>
                      <a:cubicBezTo>
                        <a:pt x="52" y="59"/>
                        <a:pt x="51" y="59"/>
                        <a:pt x="50" y="58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39" y="60"/>
                        <a:pt x="0" y="64"/>
                        <a:pt x="10" y="66"/>
                      </a:cubicBezTo>
                      <a:cubicBezTo>
                        <a:pt x="14" y="67"/>
                        <a:pt x="22" y="68"/>
                        <a:pt x="31" y="70"/>
                      </a:cubicBezTo>
                      <a:cubicBezTo>
                        <a:pt x="31" y="70"/>
                        <a:pt x="32" y="69"/>
                        <a:pt x="32" y="69"/>
                      </a:cubicBezTo>
                      <a:cubicBezTo>
                        <a:pt x="33" y="66"/>
                        <a:pt x="35" y="65"/>
                        <a:pt x="38" y="65"/>
                      </a:cubicBezTo>
                      <a:cubicBezTo>
                        <a:pt x="39" y="65"/>
                        <a:pt x="40" y="65"/>
                        <a:pt x="41" y="65"/>
                      </a:cubicBezTo>
                      <a:cubicBezTo>
                        <a:pt x="45" y="67"/>
                        <a:pt x="47" y="71"/>
                        <a:pt x="46" y="74"/>
                      </a:cubicBezTo>
                      <a:cubicBezTo>
                        <a:pt x="55" y="77"/>
                        <a:pt x="60" y="79"/>
                        <a:pt x="56" y="81"/>
                      </a:cubicBezTo>
                      <a:cubicBezTo>
                        <a:pt x="47" y="85"/>
                        <a:pt x="21" y="120"/>
                        <a:pt x="24" y="120"/>
                      </a:cubicBezTo>
                      <a:cubicBezTo>
                        <a:pt x="24" y="120"/>
                        <a:pt x="25" y="119"/>
                        <a:pt x="25" y="119"/>
                      </a:cubicBezTo>
                      <a:cubicBezTo>
                        <a:pt x="32" y="115"/>
                        <a:pt x="54" y="93"/>
                        <a:pt x="62" y="93"/>
                      </a:cubicBezTo>
                      <a:cubicBezTo>
                        <a:pt x="64" y="93"/>
                        <a:pt x="65" y="94"/>
                        <a:pt x="65" y="95"/>
                      </a:cubicBezTo>
                      <a:cubicBezTo>
                        <a:pt x="70" y="102"/>
                        <a:pt x="86" y="139"/>
                        <a:pt x="88" y="139"/>
                      </a:cubicBezTo>
                      <a:cubicBezTo>
                        <a:pt x="88" y="139"/>
                        <a:pt x="88" y="139"/>
                        <a:pt x="88" y="138"/>
                      </a:cubicBezTo>
                      <a:cubicBezTo>
                        <a:pt x="88" y="135"/>
                        <a:pt x="87" y="127"/>
                        <a:pt x="86" y="119"/>
                      </a:cubicBezTo>
                      <a:cubicBezTo>
                        <a:pt x="86" y="119"/>
                        <a:pt x="85" y="119"/>
                        <a:pt x="85" y="119"/>
                      </a:cubicBezTo>
                      <a:cubicBezTo>
                        <a:pt x="81" y="117"/>
                        <a:pt x="79" y="113"/>
                        <a:pt x="80" y="110"/>
                      </a:cubicBezTo>
                      <a:cubicBezTo>
                        <a:pt x="81" y="108"/>
                        <a:pt x="83" y="106"/>
                        <a:pt x="85" y="106"/>
                      </a:cubicBezTo>
                      <a:cubicBezTo>
                        <a:pt x="84" y="96"/>
                        <a:pt x="84" y="88"/>
                        <a:pt x="86" y="88"/>
                      </a:cubicBezTo>
                      <a:cubicBezTo>
                        <a:pt x="86" y="88"/>
                        <a:pt x="86" y="88"/>
                        <a:pt x="86" y="88"/>
                      </a:cubicBezTo>
                      <a:cubicBezTo>
                        <a:pt x="88" y="89"/>
                        <a:pt x="101" y="89"/>
                        <a:pt x="114" y="89"/>
                      </a:cubicBezTo>
                      <a:cubicBezTo>
                        <a:pt x="135" y="89"/>
                        <a:pt x="158" y="88"/>
                        <a:pt x="149" y="85"/>
                      </a:cubicBezTo>
                      <a:cubicBezTo>
                        <a:pt x="144" y="83"/>
                        <a:pt x="134" y="82"/>
                        <a:pt x="124" y="82"/>
                      </a:cubicBezTo>
                      <a:cubicBezTo>
                        <a:pt x="122" y="82"/>
                        <a:pt x="120" y="82"/>
                        <a:pt x="118" y="82"/>
                      </a:cubicBezTo>
                      <a:cubicBezTo>
                        <a:pt x="116" y="83"/>
                        <a:pt x="114" y="83"/>
                        <a:pt x="113" y="83"/>
                      </a:cubicBezTo>
                      <a:cubicBezTo>
                        <a:pt x="113" y="83"/>
                        <a:pt x="113" y="84"/>
                        <a:pt x="112" y="84"/>
                      </a:cubicBezTo>
                      <a:cubicBezTo>
                        <a:pt x="111" y="87"/>
                        <a:pt x="109" y="89"/>
                        <a:pt x="106" y="89"/>
                      </a:cubicBezTo>
                      <a:cubicBezTo>
                        <a:pt x="105" y="89"/>
                        <a:pt x="104" y="89"/>
                        <a:pt x="103" y="88"/>
                      </a:cubicBezTo>
                      <a:cubicBezTo>
                        <a:pt x="100" y="87"/>
                        <a:pt x="97" y="84"/>
                        <a:pt x="98" y="81"/>
                      </a:cubicBezTo>
                      <a:cubicBezTo>
                        <a:pt x="97" y="81"/>
                        <a:pt x="97" y="80"/>
                        <a:pt x="98" y="79"/>
                      </a:cubicBezTo>
                      <a:cubicBezTo>
                        <a:pt x="98" y="79"/>
                        <a:pt x="98" y="79"/>
                        <a:pt x="98" y="79"/>
                      </a:cubicBezTo>
                      <a:cubicBezTo>
                        <a:pt x="99" y="77"/>
                        <a:pt x="101" y="75"/>
                        <a:pt x="104" y="75"/>
                      </a:cubicBezTo>
                      <a:cubicBezTo>
                        <a:pt x="117" y="67"/>
                        <a:pt x="144" y="54"/>
                        <a:pt x="140" y="54"/>
                      </a:cubicBezTo>
                      <a:cubicBezTo>
                        <a:pt x="139" y="54"/>
                        <a:pt x="139" y="54"/>
                        <a:pt x="138" y="54"/>
                      </a:cubicBezTo>
                      <a:cubicBezTo>
                        <a:pt x="127" y="56"/>
                        <a:pt x="85" y="71"/>
                        <a:pt x="85" y="71"/>
                      </a:cubicBezTo>
                      <a:cubicBezTo>
                        <a:pt x="85" y="71"/>
                        <a:pt x="84" y="69"/>
                        <a:pt x="84" y="65"/>
                      </a:cubicBezTo>
                      <a:cubicBezTo>
                        <a:pt x="83" y="65"/>
                        <a:pt x="82" y="65"/>
                        <a:pt x="82" y="65"/>
                      </a:cubicBezTo>
                      <a:cubicBezTo>
                        <a:pt x="81" y="65"/>
                        <a:pt x="80" y="65"/>
                        <a:pt x="79" y="65"/>
                      </a:cubicBezTo>
                      <a:cubicBezTo>
                        <a:pt x="75" y="63"/>
                        <a:pt x="72" y="59"/>
                        <a:pt x="74" y="56"/>
                      </a:cubicBezTo>
                      <a:cubicBezTo>
                        <a:pt x="75" y="53"/>
                        <a:pt x="77" y="51"/>
                        <a:pt x="80" y="51"/>
                      </a:cubicBezTo>
                      <a:cubicBezTo>
                        <a:pt x="81" y="51"/>
                        <a:pt x="82" y="52"/>
                        <a:pt x="83" y="52"/>
                      </a:cubicBezTo>
                      <a:cubicBezTo>
                        <a:pt x="83" y="45"/>
                        <a:pt x="83" y="37"/>
                        <a:pt x="83" y="31"/>
                      </a:cubicBezTo>
                      <a:cubicBezTo>
                        <a:pt x="83" y="32"/>
                        <a:pt x="83" y="33"/>
                        <a:pt x="82" y="33"/>
                      </a:cubicBezTo>
                      <a:cubicBezTo>
                        <a:pt x="80" y="41"/>
                        <a:pt x="77" y="48"/>
                        <a:pt x="76" y="48"/>
                      </a:cubicBezTo>
                      <a:cubicBezTo>
                        <a:pt x="75" y="48"/>
                        <a:pt x="75" y="48"/>
                        <a:pt x="75" y="47"/>
                      </a:cubicBezTo>
                      <a:cubicBezTo>
                        <a:pt x="75" y="46"/>
                        <a:pt x="75" y="45"/>
                        <a:pt x="75" y="44"/>
                      </a:cubicBezTo>
                      <a:cubicBezTo>
                        <a:pt x="73" y="44"/>
                        <a:pt x="72" y="45"/>
                        <a:pt x="71" y="45"/>
                      </a:cubicBezTo>
                      <a:cubicBezTo>
                        <a:pt x="70" y="45"/>
                        <a:pt x="69" y="44"/>
                        <a:pt x="68" y="44"/>
                      </a:cubicBezTo>
                      <a:cubicBezTo>
                        <a:pt x="64" y="43"/>
                        <a:pt x="62" y="39"/>
                        <a:pt x="63" y="35"/>
                      </a:cubicBezTo>
                      <a:cubicBezTo>
                        <a:pt x="64" y="32"/>
                        <a:pt x="66" y="31"/>
                        <a:pt x="69" y="31"/>
                      </a:cubicBezTo>
                      <a:cubicBezTo>
                        <a:pt x="70" y="31"/>
                        <a:pt x="71" y="31"/>
                        <a:pt x="72" y="31"/>
                      </a:cubicBezTo>
                      <a:cubicBezTo>
                        <a:pt x="69" y="17"/>
                        <a:pt x="66" y="0"/>
                        <a:pt x="6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7" name="Freeform 182"/>
                <p:cNvSpPr/>
                <p:nvPr/>
              </p:nvSpPr>
              <p:spPr bwMode="auto">
                <a:xfrm>
                  <a:off x="5964" y="1299"/>
                  <a:ext cx="17" cy="16"/>
                </a:xfrm>
                <a:custGeom>
                  <a:avLst/>
                  <a:gdLst>
                    <a:gd name="T0" fmla="*/ 7 w 16"/>
                    <a:gd name="T1" fmla="*/ 0 h 14"/>
                    <a:gd name="T2" fmla="*/ 0 w 16"/>
                    <a:gd name="T3" fmla="*/ 4 h 14"/>
                    <a:gd name="T4" fmla="*/ 0 w 16"/>
                    <a:gd name="T5" fmla="*/ 6 h 14"/>
                    <a:gd name="T6" fmla="*/ 5 w 16"/>
                    <a:gd name="T7" fmla="*/ 13 h 14"/>
                    <a:gd name="T8" fmla="*/ 5 w 16"/>
                    <a:gd name="T9" fmla="*/ 13 h 14"/>
                    <a:gd name="T10" fmla="*/ 5 w 16"/>
                    <a:gd name="T11" fmla="*/ 13 h 14"/>
                    <a:gd name="T12" fmla="*/ 8 w 16"/>
                    <a:gd name="T13" fmla="*/ 14 h 14"/>
                    <a:gd name="T14" fmla="*/ 15 w 16"/>
                    <a:gd name="T15" fmla="*/ 10 h 14"/>
                    <a:gd name="T16" fmla="*/ 10 w 16"/>
                    <a:gd name="T17" fmla="*/ 0 h 14"/>
                    <a:gd name="T18" fmla="*/ 7 w 16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4">
                      <a:moveTo>
                        <a:pt x="7" y="0"/>
                      </a:moveTo>
                      <a:cubicBezTo>
                        <a:pt x="4" y="0"/>
                        <a:pt x="1" y="2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6" y="9"/>
                        <a:pt x="10" y="12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11" y="14"/>
                        <a:pt x="14" y="12"/>
                        <a:pt x="15" y="10"/>
                      </a:cubicBezTo>
                      <a:cubicBezTo>
                        <a:pt x="16" y="6"/>
                        <a:pt x="14" y="2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8" name="Freeform 183"/>
                <p:cNvSpPr/>
                <p:nvPr/>
              </p:nvSpPr>
              <p:spPr bwMode="auto">
                <a:xfrm>
                  <a:off x="5948" y="1321"/>
                  <a:ext cx="18" cy="10"/>
                </a:xfrm>
                <a:custGeom>
                  <a:avLst/>
                  <a:gdLst>
                    <a:gd name="T0" fmla="*/ 7 w 16"/>
                    <a:gd name="T1" fmla="*/ 0 h 9"/>
                    <a:gd name="T2" fmla="*/ 1 w 16"/>
                    <a:gd name="T3" fmla="*/ 4 h 9"/>
                    <a:gd name="T4" fmla="*/ 0 w 16"/>
                    <a:gd name="T5" fmla="*/ 5 h 9"/>
                    <a:gd name="T6" fmla="*/ 15 w 16"/>
                    <a:gd name="T7" fmla="*/ 9 h 9"/>
                    <a:gd name="T8" fmla="*/ 10 w 16"/>
                    <a:gd name="T9" fmla="*/ 0 h 9"/>
                    <a:gd name="T10" fmla="*/ 7 w 16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9">
                      <a:moveTo>
                        <a:pt x="7" y="0"/>
                      </a:moveTo>
                      <a:cubicBezTo>
                        <a:pt x="4" y="0"/>
                        <a:pt x="2" y="1"/>
                        <a:pt x="1" y="4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6" y="6"/>
                        <a:pt x="11" y="8"/>
                        <a:pt x="15" y="9"/>
                      </a:cubicBezTo>
                      <a:cubicBezTo>
                        <a:pt x="16" y="6"/>
                        <a:pt x="14" y="2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9" name="Freeform 184"/>
                <p:cNvSpPr/>
                <p:nvPr/>
              </p:nvSpPr>
              <p:spPr bwMode="auto">
                <a:xfrm>
                  <a:off x="5983" y="1335"/>
                  <a:ext cx="19" cy="15"/>
                </a:xfrm>
                <a:custGeom>
                  <a:avLst/>
                  <a:gdLst>
                    <a:gd name="T0" fmla="*/ 8 w 17"/>
                    <a:gd name="T1" fmla="*/ 0 h 14"/>
                    <a:gd name="T2" fmla="*/ 1 w 17"/>
                    <a:gd name="T3" fmla="*/ 4 h 14"/>
                    <a:gd name="T4" fmla="*/ 6 w 17"/>
                    <a:gd name="T5" fmla="*/ 13 h 14"/>
                    <a:gd name="T6" fmla="*/ 9 w 17"/>
                    <a:gd name="T7" fmla="*/ 14 h 14"/>
                    <a:gd name="T8" fmla="*/ 16 w 17"/>
                    <a:gd name="T9" fmla="*/ 9 h 14"/>
                    <a:gd name="T10" fmla="*/ 11 w 17"/>
                    <a:gd name="T11" fmla="*/ 0 h 14"/>
                    <a:gd name="T12" fmla="*/ 8 w 17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4">
                      <a:moveTo>
                        <a:pt x="8" y="0"/>
                      </a:moveTo>
                      <a:cubicBezTo>
                        <a:pt x="5" y="0"/>
                        <a:pt x="2" y="1"/>
                        <a:pt x="1" y="4"/>
                      </a:cubicBezTo>
                      <a:cubicBezTo>
                        <a:pt x="0" y="7"/>
                        <a:pt x="2" y="12"/>
                        <a:pt x="6" y="13"/>
                      </a:cubicBezTo>
                      <a:cubicBezTo>
                        <a:pt x="7" y="13"/>
                        <a:pt x="8" y="14"/>
                        <a:pt x="9" y="14"/>
                      </a:cubicBezTo>
                      <a:cubicBezTo>
                        <a:pt x="12" y="14"/>
                        <a:pt x="15" y="12"/>
                        <a:pt x="16" y="9"/>
                      </a:cubicBezTo>
                      <a:cubicBezTo>
                        <a:pt x="17" y="6"/>
                        <a:pt x="15" y="2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0" name="Freeform 185"/>
                <p:cNvSpPr/>
                <p:nvPr/>
              </p:nvSpPr>
              <p:spPr bwMode="auto">
                <a:xfrm>
                  <a:off x="5993" y="1306"/>
                  <a:ext cx="13" cy="15"/>
                </a:xfrm>
                <a:custGeom>
                  <a:avLst/>
                  <a:gdLst>
                    <a:gd name="T0" fmla="*/ 8 w 12"/>
                    <a:gd name="T1" fmla="*/ 0 h 14"/>
                    <a:gd name="T2" fmla="*/ 2 w 12"/>
                    <a:gd name="T3" fmla="*/ 5 h 14"/>
                    <a:gd name="T4" fmla="*/ 7 w 12"/>
                    <a:gd name="T5" fmla="*/ 14 h 14"/>
                    <a:gd name="T6" fmla="*/ 10 w 12"/>
                    <a:gd name="T7" fmla="*/ 14 h 14"/>
                    <a:gd name="T8" fmla="*/ 12 w 12"/>
                    <a:gd name="T9" fmla="*/ 14 h 14"/>
                    <a:gd name="T10" fmla="*/ 11 w 12"/>
                    <a:gd name="T11" fmla="*/ 1 h 14"/>
                    <a:gd name="T12" fmla="*/ 8 w 12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4">
                      <a:moveTo>
                        <a:pt x="8" y="0"/>
                      </a:moveTo>
                      <a:cubicBezTo>
                        <a:pt x="5" y="0"/>
                        <a:pt x="3" y="2"/>
                        <a:pt x="2" y="5"/>
                      </a:cubicBezTo>
                      <a:cubicBezTo>
                        <a:pt x="0" y="8"/>
                        <a:pt x="3" y="12"/>
                        <a:pt x="7" y="14"/>
                      </a:cubicBezTo>
                      <a:cubicBezTo>
                        <a:pt x="8" y="14"/>
                        <a:pt x="9" y="14"/>
                        <a:pt x="10" y="14"/>
                      </a:cubicBezTo>
                      <a:cubicBezTo>
                        <a:pt x="10" y="14"/>
                        <a:pt x="11" y="14"/>
                        <a:pt x="12" y="14"/>
                      </a:cubicBezTo>
                      <a:cubicBezTo>
                        <a:pt x="12" y="10"/>
                        <a:pt x="11" y="6"/>
                        <a:pt x="11" y="1"/>
                      </a:cubicBezTo>
                      <a:cubicBezTo>
                        <a:pt x="10" y="1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1" name="Freeform 186"/>
                <p:cNvSpPr>
                  <a:spLocks noEditPoints="1"/>
                </p:cNvSpPr>
                <p:nvPr/>
              </p:nvSpPr>
              <p:spPr bwMode="auto">
                <a:xfrm>
                  <a:off x="6020" y="1332"/>
                  <a:ext cx="18" cy="16"/>
                </a:xfrm>
                <a:custGeom>
                  <a:avLst/>
                  <a:gdLst>
                    <a:gd name="T0" fmla="*/ 1 w 16"/>
                    <a:gd name="T1" fmla="*/ 6 h 14"/>
                    <a:gd name="T2" fmla="*/ 6 w 16"/>
                    <a:gd name="T3" fmla="*/ 13 h 14"/>
                    <a:gd name="T4" fmla="*/ 9 w 16"/>
                    <a:gd name="T5" fmla="*/ 14 h 14"/>
                    <a:gd name="T6" fmla="*/ 15 w 16"/>
                    <a:gd name="T7" fmla="*/ 9 h 14"/>
                    <a:gd name="T8" fmla="*/ 16 w 16"/>
                    <a:gd name="T9" fmla="*/ 8 h 14"/>
                    <a:gd name="T10" fmla="*/ 15 w 16"/>
                    <a:gd name="T11" fmla="*/ 8 h 14"/>
                    <a:gd name="T12" fmla="*/ 1 w 16"/>
                    <a:gd name="T13" fmla="*/ 6 h 14"/>
                    <a:gd name="T14" fmla="*/ 7 w 16"/>
                    <a:gd name="T15" fmla="*/ 0 h 14"/>
                    <a:gd name="T16" fmla="*/ 1 w 16"/>
                    <a:gd name="T17" fmla="*/ 4 h 14"/>
                    <a:gd name="T18" fmla="*/ 7 w 16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4">
                      <a:moveTo>
                        <a:pt x="1" y="6"/>
                      </a:moveTo>
                      <a:cubicBezTo>
                        <a:pt x="0" y="9"/>
                        <a:pt x="3" y="12"/>
                        <a:pt x="6" y="13"/>
                      </a:cubicBezTo>
                      <a:cubicBezTo>
                        <a:pt x="7" y="14"/>
                        <a:pt x="8" y="14"/>
                        <a:pt x="9" y="14"/>
                      </a:cubicBezTo>
                      <a:cubicBezTo>
                        <a:pt x="12" y="14"/>
                        <a:pt x="14" y="12"/>
                        <a:pt x="15" y="9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6" y="8"/>
                        <a:pt x="15" y="8"/>
                        <a:pt x="15" y="8"/>
                      </a:cubicBezTo>
                      <a:cubicBezTo>
                        <a:pt x="8" y="8"/>
                        <a:pt x="2" y="7"/>
                        <a:pt x="1" y="6"/>
                      </a:cubicBezTo>
                      <a:moveTo>
                        <a:pt x="7" y="0"/>
                      </a:moveTo>
                      <a:cubicBezTo>
                        <a:pt x="4" y="0"/>
                        <a:pt x="2" y="2"/>
                        <a:pt x="1" y="4"/>
                      </a:cubicBezTo>
                      <a:cubicBezTo>
                        <a:pt x="2" y="3"/>
                        <a:pt x="4" y="2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2" name="Freeform 187"/>
                <p:cNvSpPr/>
                <p:nvPr/>
              </p:nvSpPr>
              <p:spPr bwMode="auto">
                <a:xfrm>
                  <a:off x="6005" y="1271"/>
                  <a:ext cx="5" cy="13"/>
                </a:xfrm>
                <a:custGeom>
                  <a:avLst/>
                  <a:gdLst>
                    <a:gd name="T0" fmla="*/ 3 w 4"/>
                    <a:gd name="T1" fmla="*/ 0 h 12"/>
                    <a:gd name="T2" fmla="*/ 2 w 4"/>
                    <a:gd name="T3" fmla="*/ 1 h 12"/>
                    <a:gd name="T4" fmla="*/ 0 w 4"/>
                    <a:gd name="T5" fmla="*/ 12 h 12"/>
                    <a:gd name="T6" fmla="*/ 3 w 4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2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2"/>
                        <a:pt x="0" y="7"/>
                        <a:pt x="0" y="12"/>
                      </a:cubicBezTo>
                      <a:cubicBezTo>
                        <a:pt x="2" y="6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3" name="Freeform 188"/>
                <p:cNvSpPr/>
                <p:nvPr/>
              </p:nvSpPr>
              <p:spPr bwMode="auto">
                <a:xfrm>
                  <a:off x="6001" y="1366"/>
                  <a:ext cx="7" cy="15"/>
                </a:xfrm>
                <a:custGeom>
                  <a:avLst/>
                  <a:gdLst>
                    <a:gd name="T0" fmla="*/ 6 w 7"/>
                    <a:gd name="T1" fmla="*/ 0 h 13"/>
                    <a:gd name="T2" fmla="*/ 1 w 7"/>
                    <a:gd name="T3" fmla="*/ 4 h 13"/>
                    <a:gd name="T4" fmla="*/ 6 w 7"/>
                    <a:gd name="T5" fmla="*/ 13 h 13"/>
                    <a:gd name="T6" fmla="*/ 7 w 7"/>
                    <a:gd name="T7" fmla="*/ 13 h 13"/>
                    <a:gd name="T8" fmla="*/ 6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6" y="0"/>
                      </a:moveTo>
                      <a:cubicBezTo>
                        <a:pt x="4" y="0"/>
                        <a:pt x="2" y="2"/>
                        <a:pt x="1" y="4"/>
                      </a:cubicBezTo>
                      <a:cubicBezTo>
                        <a:pt x="0" y="7"/>
                        <a:pt x="2" y="11"/>
                        <a:pt x="6" y="13"/>
                      </a:cubicBezTo>
                      <a:cubicBezTo>
                        <a:pt x="6" y="13"/>
                        <a:pt x="7" y="13"/>
                        <a:pt x="7" y="13"/>
                      </a:cubicBezTo>
                      <a:cubicBezTo>
                        <a:pt x="6" y="9"/>
                        <a:pt x="6" y="4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4" name="Freeform 189"/>
                <p:cNvSpPr/>
                <p:nvPr/>
              </p:nvSpPr>
              <p:spPr bwMode="auto">
                <a:xfrm>
                  <a:off x="5982" y="1284"/>
                  <a:ext cx="14" cy="15"/>
                </a:xfrm>
                <a:custGeom>
                  <a:avLst/>
                  <a:gdLst>
                    <a:gd name="T0" fmla="*/ 7 w 13"/>
                    <a:gd name="T1" fmla="*/ 0 h 14"/>
                    <a:gd name="T2" fmla="*/ 1 w 13"/>
                    <a:gd name="T3" fmla="*/ 4 h 14"/>
                    <a:gd name="T4" fmla="*/ 6 w 13"/>
                    <a:gd name="T5" fmla="*/ 13 h 14"/>
                    <a:gd name="T6" fmla="*/ 9 w 13"/>
                    <a:gd name="T7" fmla="*/ 14 h 14"/>
                    <a:gd name="T8" fmla="*/ 13 w 13"/>
                    <a:gd name="T9" fmla="*/ 13 h 14"/>
                    <a:gd name="T10" fmla="*/ 10 w 13"/>
                    <a:gd name="T11" fmla="*/ 0 h 14"/>
                    <a:gd name="T12" fmla="*/ 7 w 13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4">
                      <a:moveTo>
                        <a:pt x="7" y="0"/>
                      </a:moveTo>
                      <a:cubicBezTo>
                        <a:pt x="4" y="0"/>
                        <a:pt x="2" y="1"/>
                        <a:pt x="1" y="4"/>
                      </a:cubicBezTo>
                      <a:cubicBezTo>
                        <a:pt x="0" y="8"/>
                        <a:pt x="2" y="12"/>
                        <a:pt x="6" y="13"/>
                      </a:cubicBezTo>
                      <a:cubicBezTo>
                        <a:pt x="7" y="13"/>
                        <a:pt x="8" y="14"/>
                        <a:pt x="9" y="14"/>
                      </a:cubicBezTo>
                      <a:cubicBezTo>
                        <a:pt x="10" y="14"/>
                        <a:pt x="11" y="13"/>
                        <a:pt x="13" y="13"/>
                      </a:cubicBezTo>
                      <a:cubicBezTo>
                        <a:pt x="12" y="10"/>
                        <a:pt x="11" y="5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5" name="Freeform 190"/>
                <p:cNvSpPr/>
                <p:nvPr/>
              </p:nvSpPr>
              <p:spPr bwMode="auto">
                <a:xfrm>
                  <a:off x="5838" y="1246"/>
                  <a:ext cx="49" cy="107"/>
                </a:xfrm>
                <a:custGeom>
                  <a:avLst/>
                  <a:gdLst>
                    <a:gd name="T0" fmla="*/ 18 w 45"/>
                    <a:gd name="T1" fmla="*/ 0 h 98"/>
                    <a:gd name="T2" fmla="*/ 10 w 45"/>
                    <a:gd name="T3" fmla="*/ 36 h 98"/>
                    <a:gd name="T4" fmla="*/ 1 w 45"/>
                    <a:gd name="T5" fmla="*/ 65 h 98"/>
                    <a:gd name="T6" fmla="*/ 18 w 45"/>
                    <a:gd name="T7" fmla="*/ 98 h 98"/>
                    <a:gd name="T8" fmla="*/ 19 w 45"/>
                    <a:gd name="T9" fmla="*/ 98 h 98"/>
                    <a:gd name="T10" fmla="*/ 27 w 45"/>
                    <a:gd name="T11" fmla="*/ 63 h 98"/>
                    <a:gd name="T12" fmla="*/ 39 w 45"/>
                    <a:gd name="T13" fmla="*/ 30 h 98"/>
                    <a:gd name="T14" fmla="*/ 20 w 45"/>
                    <a:gd name="T15" fmla="*/ 0 h 98"/>
                    <a:gd name="T16" fmla="*/ 18 w 45"/>
                    <a:gd name="T1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98">
                      <a:moveTo>
                        <a:pt x="18" y="0"/>
                      </a:moveTo>
                      <a:cubicBezTo>
                        <a:pt x="9" y="0"/>
                        <a:pt x="10" y="26"/>
                        <a:pt x="10" y="36"/>
                      </a:cubicBezTo>
                      <a:cubicBezTo>
                        <a:pt x="11" y="46"/>
                        <a:pt x="3" y="49"/>
                        <a:pt x="1" y="65"/>
                      </a:cubicBezTo>
                      <a:cubicBezTo>
                        <a:pt x="0" y="81"/>
                        <a:pt x="18" y="98"/>
                        <a:pt x="18" y="98"/>
                      </a:cubicBezTo>
                      <a:cubicBezTo>
                        <a:pt x="18" y="98"/>
                        <a:pt x="19" y="98"/>
                        <a:pt x="19" y="98"/>
                      </a:cubicBezTo>
                      <a:cubicBezTo>
                        <a:pt x="28" y="98"/>
                        <a:pt x="30" y="76"/>
                        <a:pt x="27" y="63"/>
                      </a:cubicBezTo>
                      <a:cubicBezTo>
                        <a:pt x="24" y="49"/>
                        <a:pt x="34" y="44"/>
                        <a:pt x="39" y="30"/>
                      </a:cubicBezTo>
                      <a:cubicBezTo>
                        <a:pt x="45" y="15"/>
                        <a:pt x="30" y="4"/>
                        <a:pt x="20" y="0"/>
                      </a:cubicBezTo>
                      <a:cubicBezTo>
                        <a:pt x="19" y="0"/>
                        <a:pt x="18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6" name="Freeform 191"/>
                <p:cNvSpPr/>
                <p:nvPr/>
              </p:nvSpPr>
              <p:spPr bwMode="auto">
                <a:xfrm>
                  <a:off x="5848" y="1401"/>
                  <a:ext cx="108" cy="62"/>
                </a:xfrm>
                <a:custGeom>
                  <a:avLst/>
                  <a:gdLst>
                    <a:gd name="T0" fmla="*/ 14 w 98"/>
                    <a:gd name="T1" fmla="*/ 0 h 56"/>
                    <a:gd name="T2" fmla="*/ 10 w 98"/>
                    <a:gd name="T3" fmla="*/ 0 h 56"/>
                    <a:gd name="T4" fmla="*/ 20 w 98"/>
                    <a:gd name="T5" fmla="*/ 29 h 56"/>
                    <a:gd name="T6" fmla="*/ 54 w 98"/>
                    <a:gd name="T7" fmla="*/ 48 h 56"/>
                    <a:gd name="T8" fmla="*/ 75 w 98"/>
                    <a:gd name="T9" fmla="*/ 56 h 56"/>
                    <a:gd name="T10" fmla="*/ 87 w 98"/>
                    <a:gd name="T11" fmla="*/ 50 h 56"/>
                    <a:gd name="T12" fmla="*/ 85 w 98"/>
                    <a:gd name="T13" fmla="*/ 26 h 56"/>
                    <a:gd name="T14" fmla="*/ 80 w 98"/>
                    <a:gd name="T15" fmla="*/ 26 h 56"/>
                    <a:gd name="T16" fmla="*/ 67 w 98"/>
                    <a:gd name="T17" fmla="*/ 27 h 56"/>
                    <a:gd name="T18" fmla="*/ 54 w 98"/>
                    <a:gd name="T19" fmla="*/ 28 h 56"/>
                    <a:gd name="T20" fmla="*/ 39 w 98"/>
                    <a:gd name="T21" fmla="*/ 23 h 56"/>
                    <a:gd name="T22" fmla="*/ 14 w 98"/>
                    <a:gd name="T2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8" h="56">
                      <a:moveTo>
                        <a:pt x="14" y="0"/>
                      </a:move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10" y="0"/>
                        <a:pt x="0" y="15"/>
                        <a:pt x="20" y="29"/>
                      </a:cubicBezTo>
                      <a:cubicBezTo>
                        <a:pt x="40" y="42"/>
                        <a:pt x="40" y="41"/>
                        <a:pt x="54" y="48"/>
                      </a:cubicBezTo>
                      <a:cubicBezTo>
                        <a:pt x="62" y="52"/>
                        <a:pt x="69" y="56"/>
                        <a:pt x="75" y="56"/>
                      </a:cubicBezTo>
                      <a:cubicBezTo>
                        <a:pt x="80" y="56"/>
                        <a:pt x="83" y="54"/>
                        <a:pt x="87" y="50"/>
                      </a:cubicBezTo>
                      <a:cubicBezTo>
                        <a:pt x="95" y="38"/>
                        <a:pt x="98" y="29"/>
                        <a:pt x="85" y="26"/>
                      </a:cubicBezTo>
                      <a:cubicBezTo>
                        <a:pt x="83" y="26"/>
                        <a:pt x="81" y="26"/>
                        <a:pt x="80" y="26"/>
                      </a:cubicBezTo>
                      <a:cubicBezTo>
                        <a:pt x="76" y="26"/>
                        <a:pt x="71" y="26"/>
                        <a:pt x="67" y="27"/>
                      </a:cubicBezTo>
                      <a:cubicBezTo>
                        <a:pt x="63" y="28"/>
                        <a:pt x="58" y="28"/>
                        <a:pt x="54" y="28"/>
                      </a:cubicBezTo>
                      <a:cubicBezTo>
                        <a:pt x="48" y="28"/>
                        <a:pt x="43" y="27"/>
                        <a:pt x="39" y="23"/>
                      </a:cubicBezTo>
                      <a:cubicBezTo>
                        <a:pt x="27" y="14"/>
                        <a:pt x="23" y="0"/>
                        <a:pt x="1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7" name="Freeform 192"/>
                <p:cNvSpPr/>
                <p:nvPr/>
              </p:nvSpPr>
              <p:spPr bwMode="auto">
                <a:xfrm>
                  <a:off x="5995" y="1416"/>
                  <a:ext cx="87" cy="66"/>
                </a:xfrm>
                <a:custGeom>
                  <a:avLst/>
                  <a:gdLst>
                    <a:gd name="T0" fmla="*/ 68 w 79"/>
                    <a:gd name="T1" fmla="*/ 0 h 60"/>
                    <a:gd name="T2" fmla="*/ 43 w 79"/>
                    <a:gd name="T3" fmla="*/ 25 h 60"/>
                    <a:gd name="T4" fmla="*/ 32 w 79"/>
                    <a:gd name="T5" fmla="*/ 43 h 60"/>
                    <a:gd name="T6" fmla="*/ 27 w 79"/>
                    <a:gd name="T7" fmla="*/ 42 h 60"/>
                    <a:gd name="T8" fmla="*/ 6 w 79"/>
                    <a:gd name="T9" fmla="*/ 31 h 60"/>
                    <a:gd name="T10" fmla="*/ 0 w 79"/>
                    <a:gd name="T11" fmla="*/ 36 h 60"/>
                    <a:gd name="T12" fmla="*/ 12 w 79"/>
                    <a:gd name="T13" fmla="*/ 60 h 60"/>
                    <a:gd name="T14" fmla="*/ 14 w 79"/>
                    <a:gd name="T15" fmla="*/ 60 h 60"/>
                    <a:gd name="T16" fmla="*/ 63 w 79"/>
                    <a:gd name="T17" fmla="*/ 40 h 60"/>
                    <a:gd name="T18" fmla="*/ 69 w 79"/>
                    <a:gd name="T19" fmla="*/ 0 h 60"/>
                    <a:gd name="T20" fmla="*/ 68 w 79"/>
                    <a:gd name="T21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60">
                      <a:moveTo>
                        <a:pt x="68" y="0"/>
                      </a:moveTo>
                      <a:cubicBezTo>
                        <a:pt x="59" y="0"/>
                        <a:pt x="47" y="15"/>
                        <a:pt x="43" y="25"/>
                      </a:cubicBezTo>
                      <a:cubicBezTo>
                        <a:pt x="40" y="34"/>
                        <a:pt x="38" y="43"/>
                        <a:pt x="32" y="43"/>
                      </a:cubicBezTo>
                      <a:cubicBezTo>
                        <a:pt x="30" y="43"/>
                        <a:pt x="29" y="42"/>
                        <a:pt x="27" y="42"/>
                      </a:cubicBezTo>
                      <a:cubicBezTo>
                        <a:pt x="19" y="39"/>
                        <a:pt x="12" y="31"/>
                        <a:pt x="6" y="31"/>
                      </a:cubicBezTo>
                      <a:cubicBezTo>
                        <a:pt x="4" y="31"/>
                        <a:pt x="2" y="32"/>
                        <a:pt x="0" y="36"/>
                      </a:cubicBezTo>
                      <a:cubicBezTo>
                        <a:pt x="0" y="36"/>
                        <a:pt x="2" y="60"/>
                        <a:pt x="12" y="60"/>
                      </a:cubicBezTo>
                      <a:cubicBezTo>
                        <a:pt x="13" y="60"/>
                        <a:pt x="13" y="60"/>
                        <a:pt x="14" y="60"/>
                      </a:cubicBezTo>
                      <a:cubicBezTo>
                        <a:pt x="26" y="56"/>
                        <a:pt x="55" y="54"/>
                        <a:pt x="63" y="40"/>
                      </a:cubicBezTo>
                      <a:cubicBezTo>
                        <a:pt x="70" y="27"/>
                        <a:pt x="79" y="1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8" name="Freeform 193"/>
                <p:cNvSpPr/>
                <p:nvPr/>
              </p:nvSpPr>
              <p:spPr bwMode="auto">
                <a:xfrm>
                  <a:off x="6085" y="1265"/>
                  <a:ext cx="63" cy="77"/>
                </a:xfrm>
                <a:custGeom>
                  <a:avLst/>
                  <a:gdLst>
                    <a:gd name="T0" fmla="*/ 16 w 57"/>
                    <a:gd name="T1" fmla="*/ 0 h 70"/>
                    <a:gd name="T2" fmla="*/ 0 w 57"/>
                    <a:gd name="T3" fmla="*/ 3 h 70"/>
                    <a:gd name="T4" fmla="*/ 20 w 57"/>
                    <a:gd name="T5" fmla="*/ 39 h 70"/>
                    <a:gd name="T6" fmla="*/ 23 w 57"/>
                    <a:gd name="T7" fmla="*/ 69 h 70"/>
                    <a:gd name="T8" fmla="*/ 27 w 57"/>
                    <a:gd name="T9" fmla="*/ 70 h 70"/>
                    <a:gd name="T10" fmla="*/ 54 w 57"/>
                    <a:gd name="T11" fmla="*/ 42 h 70"/>
                    <a:gd name="T12" fmla="*/ 36 w 57"/>
                    <a:gd name="T13" fmla="*/ 6 h 70"/>
                    <a:gd name="T14" fmla="*/ 16 w 57"/>
                    <a:gd name="T1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70">
                      <a:moveTo>
                        <a:pt x="16" y="0"/>
                      </a:moveTo>
                      <a:cubicBezTo>
                        <a:pt x="7" y="0"/>
                        <a:pt x="0" y="3"/>
                        <a:pt x="0" y="3"/>
                      </a:cubicBezTo>
                      <a:cubicBezTo>
                        <a:pt x="11" y="7"/>
                        <a:pt x="23" y="26"/>
                        <a:pt x="20" y="39"/>
                      </a:cubicBezTo>
                      <a:cubicBezTo>
                        <a:pt x="17" y="53"/>
                        <a:pt x="10" y="65"/>
                        <a:pt x="23" y="69"/>
                      </a:cubicBezTo>
                      <a:cubicBezTo>
                        <a:pt x="24" y="70"/>
                        <a:pt x="26" y="70"/>
                        <a:pt x="27" y="70"/>
                      </a:cubicBezTo>
                      <a:cubicBezTo>
                        <a:pt x="39" y="70"/>
                        <a:pt x="51" y="55"/>
                        <a:pt x="54" y="42"/>
                      </a:cubicBezTo>
                      <a:cubicBezTo>
                        <a:pt x="57" y="27"/>
                        <a:pt x="52" y="19"/>
                        <a:pt x="36" y="6"/>
                      </a:cubicBezTo>
                      <a:cubicBezTo>
                        <a:pt x="30" y="1"/>
                        <a:pt x="23" y="0"/>
                        <a:pt x="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9" name="Freeform 194"/>
                <p:cNvSpPr/>
                <p:nvPr/>
              </p:nvSpPr>
              <p:spPr bwMode="auto">
                <a:xfrm>
                  <a:off x="5956" y="1178"/>
                  <a:ext cx="90" cy="48"/>
                </a:xfrm>
                <a:custGeom>
                  <a:avLst/>
                  <a:gdLst>
                    <a:gd name="T0" fmla="*/ 35 w 82"/>
                    <a:gd name="T1" fmla="*/ 0 h 44"/>
                    <a:gd name="T2" fmla="*/ 21 w 82"/>
                    <a:gd name="T3" fmla="*/ 2 h 44"/>
                    <a:gd name="T4" fmla="*/ 1 w 82"/>
                    <a:gd name="T5" fmla="*/ 33 h 44"/>
                    <a:gd name="T6" fmla="*/ 8 w 82"/>
                    <a:gd name="T7" fmla="*/ 40 h 44"/>
                    <a:gd name="T8" fmla="*/ 38 w 82"/>
                    <a:gd name="T9" fmla="*/ 33 h 44"/>
                    <a:gd name="T10" fmla="*/ 42 w 82"/>
                    <a:gd name="T11" fmla="*/ 32 h 44"/>
                    <a:gd name="T12" fmla="*/ 69 w 82"/>
                    <a:gd name="T13" fmla="*/ 44 h 44"/>
                    <a:gd name="T14" fmla="*/ 71 w 82"/>
                    <a:gd name="T15" fmla="*/ 44 h 44"/>
                    <a:gd name="T16" fmla="*/ 67 w 82"/>
                    <a:gd name="T17" fmla="*/ 15 h 44"/>
                    <a:gd name="T18" fmla="*/ 35 w 82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44">
                      <a:moveTo>
                        <a:pt x="35" y="0"/>
                      </a:moveTo>
                      <a:cubicBezTo>
                        <a:pt x="30" y="0"/>
                        <a:pt x="26" y="0"/>
                        <a:pt x="21" y="2"/>
                      </a:cubicBezTo>
                      <a:cubicBezTo>
                        <a:pt x="0" y="6"/>
                        <a:pt x="1" y="33"/>
                        <a:pt x="1" y="33"/>
                      </a:cubicBezTo>
                      <a:cubicBezTo>
                        <a:pt x="1" y="38"/>
                        <a:pt x="4" y="40"/>
                        <a:pt x="8" y="40"/>
                      </a:cubicBezTo>
                      <a:cubicBezTo>
                        <a:pt x="16" y="40"/>
                        <a:pt x="28" y="34"/>
                        <a:pt x="38" y="33"/>
                      </a:cubicBezTo>
                      <a:cubicBezTo>
                        <a:pt x="39" y="32"/>
                        <a:pt x="41" y="32"/>
                        <a:pt x="42" y="32"/>
                      </a:cubicBezTo>
                      <a:cubicBezTo>
                        <a:pt x="54" y="32"/>
                        <a:pt x="57" y="42"/>
                        <a:pt x="69" y="44"/>
                      </a:cubicBezTo>
                      <a:cubicBezTo>
                        <a:pt x="70" y="44"/>
                        <a:pt x="70" y="44"/>
                        <a:pt x="71" y="44"/>
                      </a:cubicBezTo>
                      <a:cubicBezTo>
                        <a:pt x="82" y="44"/>
                        <a:pt x="78" y="27"/>
                        <a:pt x="67" y="15"/>
                      </a:cubicBezTo>
                      <a:cubicBezTo>
                        <a:pt x="58" y="5"/>
                        <a:pt x="48" y="0"/>
                        <a:pt x="3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0" name="Freeform 195"/>
                <p:cNvSpPr/>
                <p:nvPr/>
              </p:nvSpPr>
              <p:spPr bwMode="auto">
                <a:xfrm>
                  <a:off x="600" y="1238"/>
                  <a:ext cx="1079" cy="588"/>
                </a:xfrm>
                <a:custGeom>
                  <a:avLst/>
                  <a:gdLst>
                    <a:gd name="T0" fmla="*/ 0 w 985"/>
                    <a:gd name="T1" fmla="*/ 536 h 536"/>
                    <a:gd name="T2" fmla="*/ 985 w 985"/>
                    <a:gd name="T3" fmla="*/ 0 h 536"/>
                    <a:gd name="T4" fmla="*/ 0 w 985"/>
                    <a:gd name="T5" fmla="*/ 486 h 536"/>
                    <a:gd name="T6" fmla="*/ 0 w 985"/>
                    <a:gd name="T7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5" h="536">
                      <a:moveTo>
                        <a:pt x="0" y="536"/>
                      </a:moveTo>
                      <a:cubicBezTo>
                        <a:pt x="0" y="536"/>
                        <a:pt x="486" y="137"/>
                        <a:pt x="985" y="0"/>
                      </a:cubicBezTo>
                      <a:cubicBezTo>
                        <a:pt x="985" y="0"/>
                        <a:pt x="598" y="112"/>
                        <a:pt x="0" y="486"/>
                      </a:cubicBezTo>
                      <a:cubicBezTo>
                        <a:pt x="0" y="536"/>
                        <a:pt x="0" y="536"/>
                        <a:pt x="0" y="536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1" name="Freeform 196"/>
                <p:cNvSpPr/>
                <p:nvPr/>
              </p:nvSpPr>
              <p:spPr bwMode="auto">
                <a:xfrm>
                  <a:off x="1898" y="1361"/>
                  <a:ext cx="205" cy="1122"/>
                </a:xfrm>
                <a:custGeom>
                  <a:avLst/>
                  <a:gdLst>
                    <a:gd name="T0" fmla="*/ 37 w 187"/>
                    <a:gd name="T1" fmla="*/ 1010 h 1023"/>
                    <a:gd name="T2" fmla="*/ 187 w 187"/>
                    <a:gd name="T3" fmla="*/ 0 h 1023"/>
                    <a:gd name="T4" fmla="*/ 0 w 187"/>
                    <a:gd name="T5" fmla="*/ 1023 h 1023"/>
                    <a:gd name="T6" fmla="*/ 37 w 187"/>
                    <a:gd name="T7" fmla="*/ 101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7" h="1023">
                      <a:moveTo>
                        <a:pt x="37" y="1010"/>
                      </a:moveTo>
                      <a:cubicBezTo>
                        <a:pt x="37" y="1010"/>
                        <a:pt x="137" y="249"/>
                        <a:pt x="187" y="0"/>
                      </a:cubicBezTo>
                      <a:cubicBezTo>
                        <a:pt x="0" y="1023"/>
                        <a:pt x="0" y="1023"/>
                        <a:pt x="0" y="1023"/>
                      </a:cubicBezTo>
                      <a:cubicBezTo>
                        <a:pt x="37" y="1010"/>
                        <a:pt x="37" y="1010"/>
                        <a:pt x="37" y="1010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2" name="Freeform 197"/>
                <p:cNvSpPr/>
                <p:nvPr/>
              </p:nvSpPr>
              <p:spPr bwMode="auto">
                <a:xfrm>
                  <a:off x="1966" y="1593"/>
                  <a:ext cx="465" cy="575"/>
                </a:xfrm>
                <a:custGeom>
                  <a:avLst/>
                  <a:gdLst>
                    <a:gd name="T0" fmla="*/ 28 w 465"/>
                    <a:gd name="T1" fmla="*/ 507 h 575"/>
                    <a:gd name="T2" fmla="*/ 465 w 465"/>
                    <a:gd name="T3" fmla="*/ 0 h 575"/>
                    <a:gd name="T4" fmla="*/ 0 w 465"/>
                    <a:gd name="T5" fmla="*/ 575 h 575"/>
                    <a:gd name="T6" fmla="*/ 28 w 465"/>
                    <a:gd name="T7" fmla="*/ 507 h 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5" h="575">
                      <a:moveTo>
                        <a:pt x="28" y="507"/>
                      </a:moveTo>
                      <a:lnTo>
                        <a:pt x="465" y="0"/>
                      </a:lnTo>
                      <a:lnTo>
                        <a:pt x="0" y="575"/>
                      </a:lnTo>
                      <a:lnTo>
                        <a:pt x="28" y="507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3" name="Freeform 198"/>
                <p:cNvSpPr/>
                <p:nvPr/>
              </p:nvSpPr>
              <p:spPr bwMode="auto">
                <a:xfrm>
                  <a:off x="1966" y="1593"/>
                  <a:ext cx="465" cy="575"/>
                </a:xfrm>
                <a:custGeom>
                  <a:avLst/>
                  <a:gdLst>
                    <a:gd name="T0" fmla="*/ 28 w 465"/>
                    <a:gd name="T1" fmla="*/ 507 h 575"/>
                    <a:gd name="T2" fmla="*/ 465 w 465"/>
                    <a:gd name="T3" fmla="*/ 0 h 575"/>
                    <a:gd name="T4" fmla="*/ 0 w 465"/>
                    <a:gd name="T5" fmla="*/ 575 h 575"/>
                    <a:gd name="T6" fmla="*/ 28 w 465"/>
                    <a:gd name="T7" fmla="*/ 507 h 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5" h="575">
                      <a:moveTo>
                        <a:pt x="28" y="507"/>
                      </a:moveTo>
                      <a:lnTo>
                        <a:pt x="465" y="0"/>
                      </a:lnTo>
                      <a:lnTo>
                        <a:pt x="0" y="575"/>
                      </a:lnTo>
                      <a:lnTo>
                        <a:pt x="28" y="50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4" name="Freeform 199"/>
                <p:cNvSpPr/>
                <p:nvPr/>
              </p:nvSpPr>
              <p:spPr bwMode="auto">
                <a:xfrm>
                  <a:off x="1848" y="1278"/>
                  <a:ext cx="161" cy="685"/>
                </a:xfrm>
                <a:custGeom>
                  <a:avLst/>
                  <a:gdLst>
                    <a:gd name="T0" fmla="*/ 159 w 161"/>
                    <a:gd name="T1" fmla="*/ 685 h 685"/>
                    <a:gd name="T2" fmla="*/ 161 w 161"/>
                    <a:gd name="T3" fmla="*/ 631 h 685"/>
                    <a:gd name="T4" fmla="*/ 0 w 161"/>
                    <a:gd name="T5" fmla="*/ 0 h 685"/>
                    <a:gd name="T6" fmla="*/ 159 w 161"/>
                    <a:gd name="T7" fmla="*/ 685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1" h="685">
                      <a:moveTo>
                        <a:pt x="159" y="685"/>
                      </a:moveTo>
                      <a:lnTo>
                        <a:pt x="161" y="631"/>
                      </a:lnTo>
                      <a:lnTo>
                        <a:pt x="0" y="0"/>
                      </a:lnTo>
                      <a:lnTo>
                        <a:pt x="159" y="685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5" name="Freeform 200"/>
                <p:cNvSpPr/>
                <p:nvPr/>
              </p:nvSpPr>
              <p:spPr bwMode="auto">
                <a:xfrm>
                  <a:off x="1639" y="1716"/>
                  <a:ext cx="287" cy="685"/>
                </a:xfrm>
                <a:custGeom>
                  <a:avLst/>
                  <a:gdLst>
                    <a:gd name="T0" fmla="*/ 287 w 287"/>
                    <a:gd name="T1" fmla="*/ 603 h 685"/>
                    <a:gd name="T2" fmla="*/ 0 w 287"/>
                    <a:gd name="T3" fmla="*/ 0 h 685"/>
                    <a:gd name="T4" fmla="*/ 287 w 287"/>
                    <a:gd name="T5" fmla="*/ 685 h 685"/>
                    <a:gd name="T6" fmla="*/ 287 w 287"/>
                    <a:gd name="T7" fmla="*/ 603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7" h="685">
                      <a:moveTo>
                        <a:pt x="287" y="603"/>
                      </a:moveTo>
                      <a:lnTo>
                        <a:pt x="0" y="0"/>
                      </a:lnTo>
                      <a:lnTo>
                        <a:pt x="287" y="685"/>
                      </a:lnTo>
                      <a:lnTo>
                        <a:pt x="287" y="603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6" name="Freeform 201"/>
                <p:cNvSpPr/>
                <p:nvPr/>
              </p:nvSpPr>
              <p:spPr bwMode="auto">
                <a:xfrm>
                  <a:off x="422" y="1101"/>
                  <a:ext cx="96" cy="1012"/>
                </a:xfrm>
                <a:custGeom>
                  <a:avLst/>
                  <a:gdLst>
                    <a:gd name="T0" fmla="*/ 0 w 88"/>
                    <a:gd name="T1" fmla="*/ 923 h 923"/>
                    <a:gd name="T2" fmla="*/ 50 w 88"/>
                    <a:gd name="T3" fmla="*/ 861 h 923"/>
                    <a:gd name="T4" fmla="*/ 38 w 88"/>
                    <a:gd name="T5" fmla="*/ 0 h 923"/>
                    <a:gd name="T6" fmla="*/ 0 w 88"/>
                    <a:gd name="T7" fmla="*/ 923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923">
                      <a:moveTo>
                        <a:pt x="0" y="923"/>
                      </a:moveTo>
                      <a:cubicBezTo>
                        <a:pt x="50" y="861"/>
                        <a:pt x="50" y="861"/>
                        <a:pt x="50" y="861"/>
                      </a:cubicBezTo>
                      <a:cubicBezTo>
                        <a:pt x="50" y="861"/>
                        <a:pt x="88" y="299"/>
                        <a:pt x="38" y="0"/>
                      </a:cubicBezTo>
                      <a:cubicBezTo>
                        <a:pt x="38" y="0"/>
                        <a:pt x="63" y="649"/>
                        <a:pt x="0" y="923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7" name="Freeform 202"/>
                <p:cNvSpPr/>
                <p:nvPr/>
              </p:nvSpPr>
              <p:spPr bwMode="auto">
                <a:xfrm>
                  <a:off x="3366" y="1237"/>
                  <a:ext cx="206" cy="229"/>
                </a:xfrm>
                <a:custGeom>
                  <a:avLst/>
                  <a:gdLst>
                    <a:gd name="T0" fmla="*/ 39 w 188"/>
                    <a:gd name="T1" fmla="*/ 24 h 209"/>
                    <a:gd name="T2" fmla="*/ 8 w 188"/>
                    <a:gd name="T3" fmla="*/ 15 h 209"/>
                    <a:gd name="T4" fmla="*/ 0 w 188"/>
                    <a:gd name="T5" fmla="*/ 75 h 209"/>
                    <a:gd name="T6" fmla="*/ 149 w 188"/>
                    <a:gd name="T7" fmla="*/ 207 h 209"/>
                    <a:gd name="T8" fmla="*/ 188 w 188"/>
                    <a:gd name="T9" fmla="*/ 187 h 209"/>
                    <a:gd name="T10" fmla="*/ 164 w 188"/>
                    <a:gd name="T11" fmla="*/ 167 h 209"/>
                    <a:gd name="T12" fmla="*/ 163 w 188"/>
                    <a:gd name="T13" fmla="*/ 56 h 209"/>
                    <a:gd name="T14" fmla="*/ 114 w 188"/>
                    <a:gd name="T15" fmla="*/ 49 h 209"/>
                    <a:gd name="T16" fmla="*/ 39 w 188"/>
                    <a:gd name="T17" fmla="*/ 2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8" h="209">
                      <a:moveTo>
                        <a:pt x="39" y="24"/>
                      </a:moveTo>
                      <a:cubicBezTo>
                        <a:pt x="39" y="24"/>
                        <a:pt x="14" y="0"/>
                        <a:pt x="8" y="15"/>
                      </a:cubicBezTo>
                      <a:cubicBezTo>
                        <a:pt x="3" y="30"/>
                        <a:pt x="0" y="75"/>
                        <a:pt x="0" y="75"/>
                      </a:cubicBezTo>
                      <a:cubicBezTo>
                        <a:pt x="0" y="75"/>
                        <a:pt x="132" y="209"/>
                        <a:pt x="149" y="207"/>
                      </a:cubicBezTo>
                      <a:cubicBezTo>
                        <a:pt x="167" y="205"/>
                        <a:pt x="188" y="187"/>
                        <a:pt x="188" y="187"/>
                      </a:cubicBezTo>
                      <a:cubicBezTo>
                        <a:pt x="164" y="167"/>
                        <a:pt x="164" y="167"/>
                        <a:pt x="164" y="167"/>
                      </a:cubicBezTo>
                      <a:cubicBezTo>
                        <a:pt x="164" y="167"/>
                        <a:pt x="178" y="62"/>
                        <a:pt x="163" y="56"/>
                      </a:cubicBezTo>
                      <a:cubicBezTo>
                        <a:pt x="148" y="50"/>
                        <a:pt x="114" y="49"/>
                        <a:pt x="114" y="49"/>
                      </a:cubicBezTo>
                      <a:cubicBezTo>
                        <a:pt x="39" y="24"/>
                        <a:pt x="39" y="24"/>
                        <a:pt x="39" y="2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8" name="Freeform 203"/>
                <p:cNvSpPr/>
                <p:nvPr/>
              </p:nvSpPr>
              <p:spPr bwMode="auto">
                <a:xfrm>
                  <a:off x="3173" y="1146"/>
                  <a:ext cx="516" cy="487"/>
                </a:xfrm>
                <a:custGeom>
                  <a:avLst/>
                  <a:gdLst>
                    <a:gd name="T0" fmla="*/ 118 w 471"/>
                    <a:gd name="T1" fmla="*/ 252 h 444"/>
                    <a:gd name="T2" fmla="*/ 28 w 471"/>
                    <a:gd name="T3" fmla="*/ 168 h 444"/>
                    <a:gd name="T4" fmla="*/ 55 w 471"/>
                    <a:gd name="T5" fmla="*/ 95 h 444"/>
                    <a:gd name="T6" fmla="*/ 199 w 471"/>
                    <a:gd name="T7" fmla="*/ 149 h 444"/>
                    <a:gd name="T8" fmla="*/ 203 w 471"/>
                    <a:gd name="T9" fmla="*/ 117 h 444"/>
                    <a:gd name="T10" fmla="*/ 251 w 471"/>
                    <a:gd name="T11" fmla="*/ 2 h 444"/>
                    <a:gd name="T12" fmla="*/ 276 w 471"/>
                    <a:gd name="T13" fmla="*/ 172 h 444"/>
                    <a:gd name="T14" fmla="*/ 383 w 471"/>
                    <a:gd name="T15" fmla="*/ 113 h 444"/>
                    <a:gd name="T16" fmla="*/ 466 w 471"/>
                    <a:gd name="T17" fmla="*/ 201 h 444"/>
                    <a:gd name="T18" fmla="*/ 298 w 471"/>
                    <a:gd name="T19" fmla="*/ 249 h 444"/>
                    <a:gd name="T20" fmla="*/ 368 w 471"/>
                    <a:gd name="T21" fmla="*/ 306 h 444"/>
                    <a:gd name="T22" fmla="*/ 310 w 471"/>
                    <a:gd name="T23" fmla="*/ 414 h 444"/>
                    <a:gd name="T24" fmla="*/ 241 w 471"/>
                    <a:gd name="T25" fmla="*/ 403 h 444"/>
                    <a:gd name="T26" fmla="*/ 223 w 471"/>
                    <a:gd name="T27" fmla="*/ 306 h 444"/>
                    <a:gd name="T28" fmla="*/ 194 w 471"/>
                    <a:gd name="T29" fmla="*/ 391 h 444"/>
                    <a:gd name="T30" fmla="*/ 84 w 471"/>
                    <a:gd name="T31" fmla="*/ 353 h 444"/>
                    <a:gd name="T32" fmla="*/ 118 w 471"/>
                    <a:gd name="T33" fmla="*/ 252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1" h="444">
                      <a:moveTo>
                        <a:pt x="118" y="252"/>
                      </a:moveTo>
                      <a:cubicBezTo>
                        <a:pt x="118" y="252"/>
                        <a:pt x="0" y="251"/>
                        <a:pt x="28" y="168"/>
                      </a:cubicBezTo>
                      <a:cubicBezTo>
                        <a:pt x="28" y="168"/>
                        <a:pt x="3" y="113"/>
                        <a:pt x="55" y="95"/>
                      </a:cubicBezTo>
                      <a:cubicBezTo>
                        <a:pt x="107" y="78"/>
                        <a:pt x="180" y="133"/>
                        <a:pt x="199" y="149"/>
                      </a:cubicBezTo>
                      <a:cubicBezTo>
                        <a:pt x="219" y="165"/>
                        <a:pt x="208" y="124"/>
                        <a:pt x="203" y="117"/>
                      </a:cubicBezTo>
                      <a:cubicBezTo>
                        <a:pt x="197" y="109"/>
                        <a:pt x="172" y="0"/>
                        <a:pt x="251" y="2"/>
                      </a:cubicBezTo>
                      <a:cubicBezTo>
                        <a:pt x="330" y="3"/>
                        <a:pt x="345" y="54"/>
                        <a:pt x="276" y="172"/>
                      </a:cubicBezTo>
                      <a:cubicBezTo>
                        <a:pt x="276" y="172"/>
                        <a:pt x="341" y="111"/>
                        <a:pt x="383" y="113"/>
                      </a:cubicBezTo>
                      <a:cubicBezTo>
                        <a:pt x="425" y="114"/>
                        <a:pt x="471" y="134"/>
                        <a:pt x="466" y="201"/>
                      </a:cubicBezTo>
                      <a:cubicBezTo>
                        <a:pt x="461" y="267"/>
                        <a:pt x="298" y="249"/>
                        <a:pt x="298" y="249"/>
                      </a:cubicBezTo>
                      <a:cubicBezTo>
                        <a:pt x="298" y="249"/>
                        <a:pt x="350" y="285"/>
                        <a:pt x="368" y="306"/>
                      </a:cubicBezTo>
                      <a:cubicBezTo>
                        <a:pt x="385" y="326"/>
                        <a:pt x="375" y="385"/>
                        <a:pt x="310" y="414"/>
                      </a:cubicBezTo>
                      <a:cubicBezTo>
                        <a:pt x="245" y="444"/>
                        <a:pt x="248" y="422"/>
                        <a:pt x="241" y="403"/>
                      </a:cubicBezTo>
                      <a:cubicBezTo>
                        <a:pt x="234" y="383"/>
                        <a:pt x="228" y="299"/>
                        <a:pt x="223" y="306"/>
                      </a:cubicBezTo>
                      <a:cubicBezTo>
                        <a:pt x="218" y="312"/>
                        <a:pt x="231" y="368"/>
                        <a:pt x="194" y="391"/>
                      </a:cubicBezTo>
                      <a:cubicBezTo>
                        <a:pt x="157" y="414"/>
                        <a:pt x="114" y="387"/>
                        <a:pt x="84" y="353"/>
                      </a:cubicBezTo>
                      <a:cubicBezTo>
                        <a:pt x="54" y="319"/>
                        <a:pt x="68" y="273"/>
                        <a:pt x="118" y="2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9" name="Freeform 204"/>
                <p:cNvSpPr/>
                <p:nvPr/>
              </p:nvSpPr>
              <p:spPr bwMode="auto">
                <a:xfrm>
                  <a:off x="3364" y="1385"/>
                  <a:ext cx="55" cy="18"/>
                </a:xfrm>
                <a:custGeom>
                  <a:avLst/>
                  <a:gdLst>
                    <a:gd name="T0" fmla="*/ 0 w 50"/>
                    <a:gd name="T1" fmla="*/ 13 h 16"/>
                    <a:gd name="T2" fmla="*/ 42 w 50"/>
                    <a:gd name="T3" fmla="*/ 8 h 16"/>
                    <a:gd name="T4" fmla="*/ 0 w 50"/>
                    <a:gd name="T5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0" y="13"/>
                      </a:moveTo>
                      <a:cubicBezTo>
                        <a:pt x="0" y="13"/>
                        <a:pt x="50" y="0"/>
                        <a:pt x="42" y="8"/>
                      </a:cubicBezTo>
                      <a:cubicBezTo>
                        <a:pt x="33" y="16"/>
                        <a:pt x="0" y="13"/>
                        <a:pt x="0" y="1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0" name="Freeform 205"/>
                <p:cNvSpPr/>
                <p:nvPr/>
              </p:nvSpPr>
              <p:spPr bwMode="auto">
                <a:xfrm>
                  <a:off x="3414" y="1408"/>
                  <a:ext cx="15" cy="45"/>
                </a:xfrm>
                <a:custGeom>
                  <a:avLst/>
                  <a:gdLst>
                    <a:gd name="T0" fmla="*/ 4 w 13"/>
                    <a:gd name="T1" fmla="*/ 41 h 41"/>
                    <a:gd name="T2" fmla="*/ 6 w 13"/>
                    <a:gd name="T3" fmla="*/ 5 h 41"/>
                    <a:gd name="T4" fmla="*/ 4 w 13"/>
                    <a:gd name="T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1">
                      <a:moveTo>
                        <a:pt x="4" y="41"/>
                      </a:moveTo>
                      <a:cubicBezTo>
                        <a:pt x="4" y="41"/>
                        <a:pt x="0" y="0"/>
                        <a:pt x="6" y="5"/>
                      </a:cubicBezTo>
                      <a:cubicBezTo>
                        <a:pt x="13" y="11"/>
                        <a:pt x="7" y="34"/>
                        <a:pt x="4" y="41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1" name="Freeform 206"/>
                <p:cNvSpPr/>
                <p:nvPr/>
              </p:nvSpPr>
              <p:spPr bwMode="auto">
                <a:xfrm>
                  <a:off x="3407" y="1331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2" name="Freeform 207"/>
                <p:cNvSpPr/>
                <p:nvPr/>
              </p:nvSpPr>
              <p:spPr bwMode="auto">
                <a:xfrm>
                  <a:off x="3386" y="1361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3" name="Freeform 208"/>
                <p:cNvSpPr/>
                <p:nvPr/>
              </p:nvSpPr>
              <p:spPr bwMode="auto">
                <a:xfrm>
                  <a:off x="3435" y="1380"/>
                  <a:ext cx="25" cy="24"/>
                </a:xfrm>
                <a:custGeom>
                  <a:avLst/>
                  <a:gdLst>
                    <a:gd name="T0" fmla="*/ 22 w 23"/>
                    <a:gd name="T1" fmla="*/ 14 h 22"/>
                    <a:gd name="T2" fmla="*/ 8 w 23"/>
                    <a:gd name="T3" fmla="*/ 19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4"/>
                      </a:moveTo>
                      <a:cubicBezTo>
                        <a:pt x="20" y="19"/>
                        <a:pt x="14" y="22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92" name="Group 410"/>
              <p:cNvGrpSpPr/>
              <p:nvPr/>
            </p:nvGrpSpPr>
            <p:grpSpPr bwMode="auto">
              <a:xfrm>
                <a:off x="3459163" y="1851026"/>
                <a:ext cx="7966075" cy="3103563"/>
                <a:chOff x="2179" y="1166"/>
                <a:chExt cx="5018" cy="1955"/>
              </a:xfrm>
            </p:grpSpPr>
            <p:sp>
              <p:nvSpPr>
                <p:cNvPr id="2364" name="Freeform 210"/>
                <p:cNvSpPr/>
                <p:nvPr/>
              </p:nvSpPr>
              <p:spPr bwMode="auto">
                <a:xfrm>
                  <a:off x="3450" y="1341"/>
                  <a:ext cx="25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5" name="Freeform 211"/>
                <p:cNvSpPr/>
                <p:nvPr/>
              </p:nvSpPr>
              <p:spPr bwMode="auto">
                <a:xfrm>
                  <a:off x="3486" y="1376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5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6" name="Freeform 212"/>
                <p:cNvSpPr/>
                <p:nvPr/>
              </p:nvSpPr>
              <p:spPr bwMode="auto">
                <a:xfrm>
                  <a:off x="3459" y="1422"/>
                  <a:ext cx="27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5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7" name="Freeform 213"/>
                <p:cNvSpPr/>
                <p:nvPr/>
              </p:nvSpPr>
              <p:spPr bwMode="auto">
                <a:xfrm>
                  <a:off x="3413" y="1415"/>
                  <a:ext cx="26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19"/>
                        <a:pt x="14" y="22"/>
                        <a:pt x="8" y="20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8" name="Freeform 214"/>
                <p:cNvSpPr/>
                <p:nvPr/>
              </p:nvSpPr>
              <p:spPr bwMode="auto">
                <a:xfrm>
                  <a:off x="3433" y="1310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9" name="Freeform 215"/>
                <p:cNvSpPr>
                  <a:spLocks noEditPoints="1"/>
                </p:cNvSpPr>
                <p:nvPr/>
              </p:nvSpPr>
              <p:spPr bwMode="auto">
                <a:xfrm>
                  <a:off x="3341" y="1265"/>
                  <a:ext cx="238" cy="210"/>
                </a:xfrm>
                <a:custGeom>
                  <a:avLst/>
                  <a:gdLst>
                    <a:gd name="T0" fmla="*/ 94 w 217"/>
                    <a:gd name="T1" fmla="*/ 123 h 191"/>
                    <a:gd name="T2" fmla="*/ 97 w 217"/>
                    <a:gd name="T3" fmla="*/ 105 h 191"/>
                    <a:gd name="T4" fmla="*/ 108 w 217"/>
                    <a:gd name="T5" fmla="*/ 118 h 191"/>
                    <a:gd name="T6" fmla="*/ 90 w 217"/>
                    <a:gd name="T7" fmla="*/ 0 h 191"/>
                    <a:gd name="T8" fmla="*/ 75 w 217"/>
                    <a:gd name="T9" fmla="*/ 62 h 191"/>
                    <a:gd name="T10" fmla="*/ 15 w 217"/>
                    <a:gd name="T11" fmla="*/ 48 h 191"/>
                    <a:gd name="T12" fmla="*/ 62 w 217"/>
                    <a:gd name="T13" fmla="*/ 67 h 191"/>
                    <a:gd name="T14" fmla="*/ 75 w 217"/>
                    <a:gd name="T15" fmla="*/ 62 h 191"/>
                    <a:gd name="T16" fmla="*/ 72 w 217"/>
                    <a:gd name="T17" fmla="*/ 80 h 191"/>
                    <a:gd name="T18" fmla="*/ 68 w 217"/>
                    <a:gd name="T19" fmla="*/ 80 h 191"/>
                    <a:gd name="T20" fmla="*/ 43 w 217"/>
                    <a:gd name="T21" fmla="*/ 96 h 191"/>
                    <a:gd name="T22" fmla="*/ 52 w 217"/>
                    <a:gd name="T23" fmla="*/ 89 h 191"/>
                    <a:gd name="T24" fmla="*/ 63 w 217"/>
                    <a:gd name="T25" fmla="*/ 101 h 191"/>
                    <a:gd name="T26" fmla="*/ 33 w 217"/>
                    <a:gd name="T27" fmla="*/ 164 h 191"/>
                    <a:gd name="T28" fmla="*/ 85 w 217"/>
                    <a:gd name="T29" fmla="*/ 128 h 191"/>
                    <a:gd name="T30" fmla="*/ 120 w 217"/>
                    <a:gd name="T31" fmla="*/ 191 h 191"/>
                    <a:gd name="T32" fmla="*/ 117 w 217"/>
                    <a:gd name="T33" fmla="*/ 163 h 191"/>
                    <a:gd name="T34" fmla="*/ 110 w 217"/>
                    <a:gd name="T35" fmla="*/ 150 h 191"/>
                    <a:gd name="T36" fmla="*/ 118 w 217"/>
                    <a:gd name="T37" fmla="*/ 121 h 191"/>
                    <a:gd name="T38" fmla="*/ 156 w 217"/>
                    <a:gd name="T39" fmla="*/ 123 h 191"/>
                    <a:gd name="T40" fmla="*/ 170 w 217"/>
                    <a:gd name="T41" fmla="*/ 113 h 191"/>
                    <a:gd name="T42" fmla="*/ 154 w 217"/>
                    <a:gd name="T43" fmla="*/ 113 h 191"/>
                    <a:gd name="T44" fmla="*/ 145 w 217"/>
                    <a:gd name="T45" fmla="*/ 122 h 191"/>
                    <a:gd name="T46" fmla="*/ 134 w 217"/>
                    <a:gd name="T47" fmla="*/ 111 h 191"/>
                    <a:gd name="T48" fmla="*/ 134 w 217"/>
                    <a:gd name="T49" fmla="*/ 108 h 191"/>
                    <a:gd name="T50" fmla="*/ 191 w 217"/>
                    <a:gd name="T51" fmla="*/ 74 h 191"/>
                    <a:gd name="T52" fmla="*/ 116 w 217"/>
                    <a:gd name="T53" fmla="*/ 97 h 191"/>
                    <a:gd name="T54" fmla="*/ 112 w 217"/>
                    <a:gd name="T55" fmla="*/ 89 h 191"/>
                    <a:gd name="T56" fmla="*/ 101 w 217"/>
                    <a:gd name="T57" fmla="*/ 76 h 191"/>
                    <a:gd name="T58" fmla="*/ 114 w 217"/>
                    <a:gd name="T59" fmla="*/ 71 h 191"/>
                    <a:gd name="T60" fmla="*/ 112 w 217"/>
                    <a:gd name="T61" fmla="*/ 46 h 191"/>
                    <a:gd name="T62" fmla="*/ 102 w 217"/>
                    <a:gd name="T63" fmla="*/ 64 h 191"/>
                    <a:gd name="T64" fmla="*/ 97 w 217"/>
                    <a:gd name="T65" fmla="*/ 61 h 191"/>
                    <a:gd name="T66" fmla="*/ 86 w 217"/>
                    <a:gd name="T67" fmla="*/ 48 h 191"/>
                    <a:gd name="T68" fmla="*/ 99 w 217"/>
                    <a:gd name="T69" fmla="*/ 4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7" h="191">
                      <a:moveTo>
                        <a:pt x="99" y="124"/>
                      </a:moveTo>
                      <a:cubicBezTo>
                        <a:pt x="97" y="124"/>
                        <a:pt x="96" y="124"/>
                        <a:pt x="94" y="123"/>
                      </a:cubicBezTo>
                      <a:cubicBezTo>
                        <a:pt x="89" y="121"/>
                        <a:pt x="86" y="116"/>
                        <a:pt x="88" y="111"/>
                      </a:cubicBezTo>
                      <a:cubicBezTo>
                        <a:pt x="89" y="107"/>
                        <a:pt x="93" y="105"/>
                        <a:pt x="97" y="105"/>
                      </a:cubicBezTo>
                      <a:cubicBezTo>
                        <a:pt x="98" y="105"/>
                        <a:pt x="100" y="106"/>
                        <a:pt x="101" y="106"/>
                      </a:cubicBezTo>
                      <a:cubicBezTo>
                        <a:pt x="106" y="108"/>
                        <a:pt x="109" y="114"/>
                        <a:pt x="108" y="118"/>
                      </a:cubicBezTo>
                      <a:cubicBezTo>
                        <a:pt x="106" y="122"/>
                        <a:pt x="103" y="124"/>
                        <a:pt x="99" y="124"/>
                      </a:cubicBezTo>
                      <a:moveTo>
                        <a:pt x="90" y="0"/>
                      </a:moveTo>
                      <a:cubicBezTo>
                        <a:pt x="90" y="0"/>
                        <a:pt x="85" y="62"/>
                        <a:pt x="76" y="62"/>
                      </a:cubicBezTo>
                      <a:cubicBezTo>
                        <a:pt x="75" y="62"/>
                        <a:pt x="75" y="62"/>
                        <a:pt x="75" y="62"/>
                      </a:cubicBezTo>
                      <a:cubicBezTo>
                        <a:pt x="66" y="59"/>
                        <a:pt x="17" y="47"/>
                        <a:pt x="12" y="47"/>
                      </a:cubicBezTo>
                      <a:cubicBezTo>
                        <a:pt x="11" y="47"/>
                        <a:pt x="12" y="47"/>
                        <a:pt x="15" y="48"/>
                      </a:cubicBezTo>
                      <a:cubicBezTo>
                        <a:pt x="25" y="52"/>
                        <a:pt x="48" y="62"/>
                        <a:pt x="61" y="69"/>
                      </a:cubicBezTo>
                      <a:cubicBezTo>
                        <a:pt x="61" y="69"/>
                        <a:pt x="61" y="68"/>
                        <a:pt x="62" y="67"/>
                      </a:cubicBezTo>
                      <a:cubicBezTo>
                        <a:pt x="63" y="64"/>
                        <a:pt x="67" y="62"/>
                        <a:pt x="71" y="62"/>
                      </a:cubicBezTo>
                      <a:cubicBezTo>
                        <a:pt x="72" y="62"/>
                        <a:pt x="73" y="62"/>
                        <a:pt x="75" y="62"/>
                      </a:cubicBezTo>
                      <a:cubicBezTo>
                        <a:pt x="80" y="64"/>
                        <a:pt x="83" y="70"/>
                        <a:pt x="81" y="75"/>
                      </a:cubicBezTo>
                      <a:cubicBezTo>
                        <a:pt x="80" y="78"/>
                        <a:pt x="76" y="80"/>
                        <a:pt x="72" y="80"/>
                      </a:cubicBezTo>
                      <a:cubicBezTo>
                        <a:pt x="71" y="80"/>
                        <a:pt x="70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53" y="83"/>
                        <a:pt x="0" y="88"/>
                        <a:pt x="13" y="90"/>
                      </a:cubicBezTo>
                      <a:cubicBezTo>
                        <a:pt x="18" y="91"/>
                        <a:pt x="30" y="93"/>
                        <a:pt x="43" y="96"/>
                      </a:cubicBezTo>
                      <a:cubicBezTo>
                        <a:pt x="43" y="96"/>
                        <a:pt x="43" y="95"/>
                        <a:pt x="43" y="94"/>
                      </a:cubicBezTo>
                      <a:cubicBezTo>
                        <a:pt x="44" y="91"/>
                        <a:pt x="48" y="89"/>
                        <a:pt x="52" y="89"/>
                      </a:cubicBezTo>
                      <a:cubicBezTo>
                        <a:pt x="53" y="89"/>
                        <a:pt x="55" y="89"/>
                        <a:pt x="56" y="89"/>
                      </a:cubicBezTo>
                      <a:cubicBezTo>
                        <a:pt x="62" y="91"/>
                        <a:pt x="65" y="97"/>
                        <a:pt x="63" y="101"/>
                      </a:cubicBezTo>
                      <a:cubicBezTo>
                        <a:pt x="75" y="105"/>
                        <a:pt x="82" y="109"/>
                        <a:pt x="76" y="111"/>
                      </a:cubicBezTo>
                      <a:cubicBezTo>
                        <a:pt x="64" y="117"/>
                        <a:pt x="28" y="164"/>
                        <a:pt x="33" y="164"/>
                      </a:cubicBezTo>
                      <a:cubicBezTo>
                        <a:pt x="33" y="164"/>
                        <a:pt x="34" y="164"/>
                        <a:pt x="34" y="163"/>
                      </a:cubicBezTo>
                      <a:cubicBezTo>
                        <a:pt x="44" y="157"/>
                        <a:pt x="73" y="128"/>
                        <a:pt x="85" y="128"/>
                      </a:cubicBezTo>
                      <a:cubicBezTo>
                        <a:pt x="87" y="128"/>
                        <a:pt x="88" y="129"/>
                        <a:pt x="89" y="130"/>
                      </a:cubicBezTo>
                      <a:cubicBezTo>
                        <a:pt x="96" y="140"/>
                        <a:pt x="118" y="191"/>
                        <a:pt x="120" y="191"/>
                      </a:cubicBezTo>
                      <a:cubicBezTo>
                        <a:pt x="121" y="191"/>
                        <a:pt x="121" y="191"/>
                        <a:pt x="121" y="190"/>
                      </a:cubicBezTo>
                      <a:cubicBezTo>
                        <a:pt x="120" y="186"/>
                        <a:pt x="119" y="175"/>
                        <a:pt x="117" y="163"/>
                      </a:cubicBezTo>
                      <a:cubicBezTo>
                        <a:pt x="117" y="163"/>
                        <a:pt x="117" y="163"/>
                        <a:pt x="117" y="163"/>
                      </a:cubicBezTo>
                      <a:cubicBezTo>
                        <a:pt x="111" y="161"/>
                        <a:pt x="108" y="155"/>
                        <a:pt x="110" y="150"/>
                      </a:cubicBezTo>
                      <a:cubicBezTo>
                        <a:pt x="111" y="148"/>
                        <a:pt x="113" y="146"/>
                        <a:pt x="116" y="145"/>
                      </a:cubicBezTo>
                      <a:cubicBezTo>
                        <a:pt x="115" y="132"/>
                        <a:pt x="115" y="121"/>
                        <a:pt x="118" y="121"/>
                      </a:cubicBezTo>
                      <a:cubicBezTo>
                        <a:pt x="118" y="121"/>
                        <a:pt x="118" y="121"/>
                        <a:pt x="118" y="121"/>
                      </a:cubicBezTo>
                      <a:cubicBezTo>
                        <a:pt x="121" y="122"/>
                        <a:pt x="138" y="123"/>
                        <a:pt x="156" y="123"/>
                      </a:cubicBezTo>
                      <a:cubicBezTo>
                        <a:pt x="184" y="123"/>
                        <a:pt x="217" y="121"/>
                        <a:pt x="205" y="116"/>
                      </a:cubicBezTo>
                      <a:cubicBezTo>
                        <a:pt x="197" y="114"/>
                        <a:pt x="183" y="113"/>
                        <a:pt x="170" y="113"/>
                      </a:cubicBezTo>
                      <a:cubicBezTo>
                        <a:pt x="167" y="113"/>
                        <a:pt x="164" y="113"/>
                        <a:pt x="161" y="113"/>
                      </a:cubicBezTo>
                      <a:cubicBezTo>
                        <a:pt x="159" y="113"/>
                        <a:pt x="157" y="113"/>
                        <a:pt x="154" y="113"/>
                      </a:cubicBezTo>
                      <a:cubicBezTo>
                        <a:pt x="154" y="114"/>
                        <a:pt x="154" y="115"/>
                        <a:pt x="154" y="116"/>
                      </a:cubicBezTo>
                      <a:cubicBezTo>
                        <a:pt x="153" y="120"/>
                        <a:pt x="149" y="122"/>
                        <a:pt x="145" y="122"/>
                      </a:cubicBezTo>
                      <a:cubicBezTo>
                        <a:pt x="144" y="122"/>
                        <a:pt x="142" y="121"/>
                        <a:pt x="141" y="121"/>
                      </a:cubicBezTo>
                      <a:cubicBezTo>
                        <a:pt x="136" y="119"/>
                        <a:pt x="133" y="115"/>
                        <a:pt x="134" y="111"/>
                      </a:cubicBezTo>
                      <a:cubicBezTo>
                        <a:pt x="133" y="110"/>
                        <a:pt x="133" y="110"/>
                        <a:pt x="134" y="108"/>
                      </a:cubicBezTo>
                      <a:cubicBezTo>
                        <a:pt x="134" y="108"/>
                        <a:pt x="134" y="108"/>
                        <a:pt x="134" y="108"/>
                      </a:cubicBezTo>
                      <a:cubicBezTo>
                        <a:pt x="135" y="105"/>
                        <a:pt x="138" y="103"/>
                        <a:pt x="142" y="103"/>
                      </a:cubicBezTo>
                      <a:cubicBezTo>
                        <a:pt x="160" y="92"/>
                        <a:pt x="198" y="74"/>
                        <a:pt x="191" y="74"/>
                      </a:cubicBezTo>
                      <a:cubicBezTo>
                        <a:pt x="191" y="74"/>
                        <a:pt x="190" y="74"/>
                        <a:pt x="189" y="74"/>
                      </a:cubicBezTo>
                      <a:cubicBezTo>
                        <a:pt x="174" y="77"/>
                        <a:pt x="116" y="97"/>
                        <a:pt x="116" y="97"/>
                      </a:cubicBezTo>
                      <a:cubicBezTo>
                        <a:pt x="116" y="97"/>
                        <a:pt x="115" y="94"/>
                        <a:pt x="115" y="89"/>
                      </a:cubicBezTo>
                      <a:cubicBezTo>
                        <a:pt x="114" y="89"/>
                        <a:pt x="113" y="89"/>
                        <a:pt x="112" y="89"/>
                      </a:cubicBezTo>
                      <a:cubicBezTo>
                        <a:pt x="110" y="89"/>
                        <a:pt x="109" y="89"/>
                        <a:pt x="107" y="89"/>
                      </a:cubicBezTo>
                      <a:cubicBezTo>
                        <a:pt x="102" y="87"/>
                        <a:pt x="99" y="81"/>
                        <a:pt x="101" y="76"/>
                      </a:cubicBezTo>
                      <a:cubicBezTo>
                        <a:pt x="102" y="73"/>
                        <a:pt x="106" y="70"/>
                        <a:pt x="110" y="70"/>
                      </a:cubicBezTo>
                      <a:cubicBezTo>
                        <a:pt x="111" y="70"/>
                        <a:pt x="113" y="71"/>
                        <a:pt x="114" y="71"/>
                      </a:cubicBezTo>
                      <a:cubicBezTo>
                        <a:pt x="113" y="62"/>
                        <a:pt x="113" y="51"/>
                        <a:pt x="114" y="42"/>
                      </a:cubicBezTo>
                      <a:cubicBezTo>
                        <a:pt x="113" y="43"/>
                        <a:pt x="113" y="45"/>
                        <a:pt x="112" y="46"/>
                      </a:cubicBezTo>
                      <a:cubicBezTo>
                        <a:pt x="109" y="56"/>
                        <a:pt x="105" y="66"/>
                        <a:pt x="103" y="66"/>
                      </a:cubicBezTo>
                      <a:cubicBezTo>
                        <a:pt x="103" y="66"/>
                        <a:pt x="103" y="65"/>
                        <a:pt x="102" y="64"/>
                      </a:cubicBezTo>
                      <a:cubicBezTo>
                        <a:pt x="102" y="63"/>
                        <a:pt x="102" y="62"/>
                        <a:pt x="102" y="60"/>
                      </a:cubicBezTo>
                      <a:cubicBezTo>
                        <a:pt x="100" y="61"/>
                        <a:pt x="99" y="61"/>
                        <a:pt x="97" y="61"/>
                      </a:cubicBezTo>
                      <a:cubicBezTo>
                        <a:pt x="95" y="61"/>
                        <a:pt x="94" y="61"/>
                        <a:pt x="93" y="60"/>
                      </a:cubicBezTo>
                      <a:cubicBezTo>
                        <a:pt x="87" y="58"/>
                        <a:pt x="84" y="53"/>
                        <a:pt x="86" y="48"/>
                      </a:cubicBezTo>
                      <a:cubicBezTo>
                        <a:pt x="87" y="44"/>
                        <a:pt x="91" y="42"/>
                        <a:pt x="95" y="42"/>
                      </a:cubicBezTo>
                      <a:cubicBezTo>
                        <a:pt x="96" y="42"/>
                        <a:pt x="97" y="42"/>
                        <a:pt x="99" y="43"/>
                      </a:cubicBezTo>
                      <a:cubicBezTo>
                        <a:pt x="95" y="24"/>
                        <a:pt x="90" y="0"/>
                        <a:pt x="9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0" name="Freeform 216"/>
                <p:cNvSpPr/>
                <p:nvPr/>
              </p:nvSpPr>
              <p:spPr bwMode="auto">
                <a:xfrm>
                  <a:off x="3408" y="1333"/>
                  <a:ext cx="24" cy="20"/>
                </a:xfrm>
                <a:custGeom>
                  <a:avLst/>
                  <a:gdLst>
                    <a:gd name="T0" fmla="*/ 10 w 22"/>
                    <a:gd name="T1" fmla="*/ 0 h 18"/>
                    <a:gd name="T2" fmla="*/ 1 w 22"/>
                    <a:gd name="T3" fmla="*/ 5 h 18"/>
                    <a:gd name="T4" fmla="*/ 0 w 22"/>
                    <a:gd name="T5" fmla="*/ 7 h 18"/>
                    <a:gd name="T6" fmla="*/ 7 w 22"/>
                    <a:gd name="T7" fmla="*/ 18 h 18"/>
                    <a:gd name="T8" fmla="*/ 7 w 22"/>
                    <a:gd name="T9" fmla="*/ 18 h 18"/>
                    <a:gd name="T10" fmla="*/ 7 w 22"/>
                    <a:gd name="T11" fmla="*/ 18 h 18"/>
                    <a:gd name="T12" fmla="*/ 11 w 22"/>
                    <a:gd name="T13" fmla="*/ 18 h 18"/>
                    <a:gd name="T14" fmla="*/ 20 w 22"/>
                    <a:gd name="T15" fmla="*/ 13 h 18"/>
                    <a:gd name="T16" fmla="*/ 14 w 22"/>
                    <a:gd name="T17" fmla="*/ 0 h 18"/>
                    <a:gd name="T18" fmla="*/ 10 w 2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8">
                      <a:moveTo>
                        <a:pt x="10" y="0"/>
                      </a:move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9" y="12"/>
                        <a:pt x="13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10" y="18"/>
                        <a:pt x="11" y="18"/>
                      </a:cubicBezTo>
                      <a:cubicBezTo>
                        <a:pt x="15" y="18"/>
                        <a:pt x="19" y="16"/>
                        <a:pt x="20" y="13"/>
                      </a:cubicBezTo>
                      <a:cubicBezTo>
                        <a:pt x="22" y="8"/>
                        <a:pt x="19" y="2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1" name="Freeform 217"/>
                <p:cNvSpPr/>
                <p:nvPr/>
              </p:nvSpPr>
              <p:spPr bwMode="auto">
                <a:xfrm>
                  <a:off x="3388" y="1363"/>
                  <a:ext cx="24" cy="13"/>
                </a:xfrm>
                <a:custGeom>
                  <a:avLst/>
                  <a:gdLst>
                    <a:gd name="T0" fmla="*/ 9 w 22"/>
                    <a:gd name="T1" fmla="*/ 0 h 12"/>
                    <a:gd name="T2" fmla="*/ 0 w 22"/>
                    <a:gd name="T3" fmla="*/ 5 h 12"/>
                    <a:gd name="T4" fmla="*/ 0 w 22"/>
                    <a:gd name="T5" fmla="*/ 7 h 12"/>
                    <a:gd name="T6" fmla="*/ 20 w 22"/>
                    <a:gd name="T7" fmla="*/ 12 h 12"/>
                    <a:gd name="T8" fmla="*/ 13 w 22"/>
                    <a:gd name="T9" fmla="*/ 0 h 12"/>
                    <a:gd name="T10" fmla="*/ 9 w 22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2">
                      <a:moveTo>
                        <a:pt x="9" y="0"/>
                      </a:moveTo>
                      <a:cubicBezTo>
                        <a:pt x="5" y="0"/>
                        <a:pt x="1" y="2"/>
                        <a:pt x="0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7" y="9"/>
                        <a:pt x="14" y="11"/>
                        <a:pt x="20" y="12"/>
                      </a:cubicBezTo>
                      <a:cubicBezTo>
                        <a:pt x="22" y="8"/>
                        <a:pt x="19" y="2"/>
                        <a:pt x="13" y="0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2" name="Freeform 218"/>
                <p:cNvSpPr/>
                <p:nvPr/>
              </p:nvSpPr>
              <p:spPr bwMode="auto">
                <a:xfrm>
                  <a:off x="3435" y="1381"/>
                  <a:ext cx="25" cy="20"/>
                </a:xfrm>
                <a:custGeom>
                  <a:avLst/>
                  <a:gdLst>
                    <a:gd name="T0" fmla="*/ 11 w 23"/>
                    <a:gd name="T1" fmla="*/ 0 h 19"/>
                    <a:gd name="T2" fmla="*/ 2 w 23"/>
                    <a:gd name="T3" fmla="*/ 6 h 19"/>
                    <a:gd name="T4" fmla="*/ 8 w 23"/>
                    <a:gd name="T5" fmla="*/ 18 h 19"/>
                    <a:gd name="T6" fmla="*/ 13 w 23"/>
                    <a:gd name="T7" fmla="*/ 19 h 19"/>
                    <a:gd name="T8" fmla="*/ 22 w 23"/>
                    <a:gd name="T9" fmla="*/ 13 h 19"/>
                    <a:gd name="T10" fmla="*/ 15 w 23"/>
                    <a:gd name="T11" fmla="*/ 1 h 19"/>
                    <a:gd name="T12" fmla="*/ 11 w 2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6"/>
                        <a:pt x="8" y="18"/>
                      </a:cubicBezTo>
                      <a:cubicBezTo>
                        <a:pt x="10" y="19"/>
                        <a:pt x="11" y="19"/>
                        <a:pt x="13" y="19"/>
                      </a:cubicBezTo>
                      <a:cubicBezTo>
                        <a:pt x="17" y="19"/>
                        <a:pt x="20" y="17"/>
                        <a:pt x="22" y="13"/>
                      </a:cubicBezTo>
                      <a:cubicBezTo>
                        <a:pt x="23" y="9"/>
                        <a:pt x="20" y="3"/>
                        <a:pt x="15" y="1"/>
                      </a:cubicBezTo>
                      <a:cubicBezTo>
                        <a:pt x="14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3" name="Freeform 219"/>
                <p:cNvSpPr/>
                <p:nvPr/>
              </p:nvSpPr>
              <p:spPr bwMode="auto">
                <a:xfrm>
                  <a:off x="3450" y="1342"/>
                  <a:ext cx="17" cy="21"/>
                </a:xfrm>
                <a:custGeom>
                  <a:avLst/>
                  <a:gdLst>
                    <a:gd name="T0" fmla="*/ 11 w 16"/>
                    <a:gd name="T1" fmla="*/ 0 h 19"/>
                    <a:gd name="T2" fmla="*/ 2 w 16"/>
                    <a:gd name="T3" fmla="*/ 6 h 19"/>
                    <a:gd name="T4" fmla="*/ 8 w 16"/>
                    <a:gd name="T5" fmla="*/ 19 h 19"/>
                    <a:gd name="T6" fmla="*/ 13 w 16"/>
                    <a:gd name="T7" fmla="*/ 19 h 19"/>
                    <a:gd name="T8" fmla="*/ 16 w 16"/>
                    <a:gd name="T9" fmla="*/ 19 h 19"/>
                    <a:gd name="T10" fmla="*/ 15 w 16"/>
                    <a:gd name="T11" fmla="*/ 1 h 19"/>
                    <a:gd name="T12" fmla="*/ 11 w 16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9">
                      <a:moveTo>
                        <a:pt x="11" y="0"/>
                      </a:moveTo>
                      <a:cubicBezTo>
                        <a:pt x="7" y="0"/>
                        <a:pt x="3" y="3"/>
                        <a:pt x="2" y="6"/>
                      </a:cubicBezTo>
                      <a:cubicBezTo>
                        <a:pt x="0" y="11"/>
                        <a:pt x="3" y="17"/>
                        <a:pt x="8" y="19"/>
                      </a:cubicBezTo>
                      <a:cubicBezTo>
                        <a:pt x="10" y="19"/>
                        <a:pt x="11" y="19"/>
                        <a:pt x="13" y="19"/>
                      </a:cubicBezTo>
                      <a:cubicBezTo>
                        <a:pt x="14" y="19"/>
                        <a:pt x="15" y="19"/>
                        <a:pt x="16" y="19"/>
                      </a:cubicBezTo>
                      <a:cubicBezTo>
                        <a:pt x="16" y="14"/>
                        <a:pt x="15" y="8"/>
                        <a:pt x="15" y="1"/>
                      </a:cubicBezTo>
                      <a:cubicBezTo>
                        <a:pt x="14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4" name="Freeform 220"/>
                <p:cNvSpPr>
                  <a:spLocks noEditPoints="1"/>
                </p:cNvSpPr>
                <p:nvPr/>
              </p:nvSpPr>
              <p:spPr bwMode="auto">
                <a:xfrm>
                  <a:off x="3487" y="1378"/>
                  <a:ext cx="23" cy="21"/>
                </a:xfrm>
                <a:custGeom>
                  <a:avLst/>
                  <a:gdLst>
                    <a:gd name="T0" fmla="*/ 1 w 21"/>
                    <a:gd name="T1" fmla="*/ 8 h 19"/>
                    <a:gd name="T2" fmla="*/ 8 w 21"/>
                    <a:gd name="T3" fmla="*/ 18 h 19"/>
                    <a:gd name="T4" fmla="*/ 12 w 21"/>
                    <a:gd name="T5" fmla="*/ 19 h 19"/>
                    <a:gd name="T6" fmla="*/ 21 w 21"/>
                    <a:gd name="T7" fmla="*/ 13 h 19"/>
                    <a:gd name="T8" fmla="*/ 21 w 21"/>
                    <a:gd name="T9" fmla="*/ 10 h 19"/>
                    <a:gd name="T10" fmla="*/ 20 w 21"/>
                    <a:gd name="T11" fmla="*/ 10 h 19"/>
                    <a:gd name="T12" fmla="*/ 1 w 21"/>
                    <a:gd name="T13" fmla="*/ 8 h 19"/>
                    <a:gd name="T14" fmla="*/ 9 w 21"/>
                    <a:gd name="T15" fmla="*/ 0 h 19"/>
                    <a:gd name="T16" fmla="*/ 1 w 21"/>
                    <a:gd name="T17" fmla="*/ 5 h 19"/>
                    <a:gd name="T18" fmla="*/ 9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1" y="8"/>
                      </a:moveTo>
                      <a:cubicBezTo>
                        <a:pt x="0" y="12"/>
                        <a:pt x="3" y="16"/>
                        <a:pt x="8" y="18"/>
                      </a:cubicBezTo>
                      <a:cubicBezTo>
                        <a:pt x="9" y="18"/>
                        <a:pt x="11" y="19"/>
                        <a:pt x="12" y="19"/>
                      </a:cubicBezTo>
                      <a:cubicBezTo>
                        <a:pt x="16" y="19"/>
                        <a:pt x="20" y="17"/>
                        <a:pt x="21" y="13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1" y="10"/>
                        <a:pt x="20" y="10"/>
                      </a:cubicBezTo>
                      <a:cubicBezTo>
                        <a:pt x="10" y="10"/>
                        <a:pt x="2" y="10"/>
                        <a:pt x="1" y="8"/>
                      </a:cubicBezTo>
                      <a:moveTo>
                        <a:pt x="9" y="0"/>
                      </a:moveTo>
                      <a:cubicBezTo>
                        <a:pt x="5" y="0"/>
                        <a:pt x="2" y="2"/>
                        <a:pt x="1" y="5"/>
                      </a:cubicBezTo>
                      <a:cubicBezTo>
                        <a:pt x="3" y="4"/>
                        <a:pt x="5" y="2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5" name="Freeform 221"/>
                <p:cNvSpPr/>
                <p:nvPr/>
              </p:nvSpPr>
              <p:spPr bwMode="auto">
                <a:xfrm>
                  <a:off x="3459" y="1425"/>
                  <a:ext cx="10" cy="19"/>
                </a:xfrm>
                <a:custGeom>
                  <a:avLst/>
                  <a:gdLst>
                    <a:gd name="T0" fmla="*/ 8 w 9"/>
                    <a:gd name="T1" fmla="*/ 0 h 18"/>
                    <a:gd name="T2" fmla="*/ 2 w 9"/>
                    <a:gd name="T3" fmla="*/ 5 h 18"/>
                    <a:gd name="T4" fmla="*/ 9 w 9"/>
                    <a:gd name="T5" fmla="*/ 18 h 18"/>
                    <a:gd name="T6" fmla="*/ 9 w 9"/>
                    <a:gd name="T7" fmla="*/ 18 h 18"/>
                    <a:gd name="T8" fmla="*/ 8 w 9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8">
                      <a:moveTo>
                        <a:pt x="8" y="0"/>
                      </a:moveTo>
                      <a:cubicBezTo>
                        <a:pt x="5" y="1"/>
                        <a:pt x="3" y="3"/>
                        <a:pt x="2" y="5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2"/>
                        <a:pt x="8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6" name="Freeform 222"/>
                <p:cNvSpPr/>
                <p:nvPr/>
              </p:nvSpPr>
              <p:spPr bwMode="auto">
                <a:xfrm>
                  <a:off x="3466" y="1294"/>
                  <a:ext cx="4" cy="18"/>
                </a:xfrm>
                <a:custGeom>
                  <a:avLst/>
                  <a:gdLst>
                    <a:gd name="T0" fmla="*/ 3 w 4"/>
                    <a:gd name="T1" fmla="*/ 0 h 16"/>
                    <a:gd name="T2" fmla="*/ 2 w 4"/>
                    <a:gd name="T3" fmla="*/ 1 h 16"/>
                    <a:gd name="T4" fmla="*/ 0 w 4"/>
                    <a:gd name="T5" fmla="*/ 16 h 16"/>
                    <a:gd name="T6" fmla="*/ 3 w 4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6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0" y="9"/>
                        <a:pt x="0" y="16"/>
                      </a:cubicBezTo>
                      <a:cubicBezTo>
                        <a:pt x="2" y="8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7" name="Freeform 223"/>
                <p:cNvSpPr/>
                <p:nvPr/>
              </p:nvSpPr>
              <p:spPr bwMode="auto">
                <a:xfrm>
                  <a:off x="3433" y="1312"/>
                  <a:ext cx="20" cy="20"/>
                </a:xfrm>
                <a:custGeom>
                  <a:avLst/>
                  <a:gdLst>
                    <a:gd name="T0" fmla="*/ 11 w 18"/>
                    <a:gd name="T1" fmla="*/ 0 h 19"/>
                    <a:gd name="T2" fmla="*/ 2 w 18"/>
                    <a:gd name="T3" fmla="*/ 6 h 19"/>
                    <a:gd name="T4" fmla="*/ 9 w 18"/>
                    <a:gd name="T5" fmla="*/ 18 h 19"/>
                    <a:gd name="T6" fmla="*/ 13 w 18"/>
                    <a:gd name="T7" fmla="*/ 19 h 19"/>
                    <a:gd name="T8" fmla="*/ 18 w 18"/>
                    <a:gd name="T9" fmla="*/ 18 h 19"/>
                    <a:gd name="T10" fmla="*/ 15 w 18"/>
                    <a:gd name="T11" fmla="*/ 1 h 19"/>
                    <a:gd name="T12" fmla="*/ 11 w 18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6"/>
                        <a:pt x="9" y="18"/>
                      </a:cubicBezTo>
                      <a:cubicBezTo>
                        <a:pt x="10" y="19"/>
                        <a:pt x="11" y="19"/>
                        <a:pt x="13" y="19"/>
                      </a:cubicBezTo>
                      <a:cubicBezTo>
                        <a:pt x="15" y="19"/>
                        <a:pt x="16" y="19"/>
                        <a:pt x="18" y="18"/>
                      </a:cubicBezTo>
                      <a:cubicBezTo>
                        <a:pt x="17" y="14"/>
                        <a:pt x="16" y="7"/>
                        <a:pt x="15" y="1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8" name="Freeform 224"/>
                <p:cNvSpPr/>
                <p:nvPr/>
              </p:nvSpPr>
              <p:spPr bwMode="auto">
                <a:xfrm>
                  <a:off x="3235" y="1259"/>
                  <a:ext cx="68" cy="148"/>
                </a:xfrm>
                <a:custGeom>
                  <a:avLst/>
                  <a:gdLst>
                    <a:gd name="T0" fmla="*/ 24 w 62"/>
                    <a:gd name="T1" fmla="*/ 0 h 135"/>
                    <a:gd name="T2" fmla="*/ 14 w 62"/>
                    <a:gd name="T3" fmla="*/ 49 h 135"/>
                    <a:gd name="T4" fmla="*/ 2 w 62"/>
                    <a:gd name="T5" fmla="*/ 90 h 135"/>
                    <a:gd name="T6" fmla="*/ 25 w 62"/>
                    <a:gd name="T7" fmla="*/ 135 h 135"/>
                    <a:gd name="T8" fmla="*/ 26 w 62"/>
                    <a:gd name="T9" fmla="*/ 135 h 135"/>
                    <a:gd name="T10" fmla="*/ 38 w 62"/>
                    <a:gd name="T11" fmla="*/ 86 h 135"/>
                    <a:gd name="T12" fmla="*/ 54 w 62"/>
                    <a:gd name="T13" fmla="*/ 41 h 135"/>
                    <a:gd name="T14" fmla="*/ 27 w 62"/>
                    <a:gd name="T15" fmla="*/ 0 h 135"/>
                    <a:gd name="T16" fmla="*/ 24 w 62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135">
                      <a:moveTo>
                        <a:pt x="24" y="0"/>
                      </a:moveTo>
                      <a:cubicBezTo>
                        <a:pt x="12" y="0"/>
                        <a:pt x="14" y="36"/>
                        <a:pt x="14" y="49"/>
                      </a:cubicBezTo>
                      <a:cubicBezTo>
                        <a:pt x="15" y="64"/>
                        <a:pt x="5" y="68"/>
                        <a:pt x="2" y="90"/>
                      </a:cubicBezTo>
                      <a:cubicBezTo>
                        <a:pt x="0" y="112"/>
                        <a:pt x="25" y="135"/>
                        <a:pt x="25" y="135"/>
                      </a:cubicBezTo>
                      <a:cubicBezTo>
                        <a:pt x="25" y="135"/>
                        <a:pt x="26" y="135"/>
                        <a:pt x="26" y="135"/>
                      </a:cubicBezTo>
                      <a:cubicBezTo>
                        <a:pt x="38" y="135"/>
                        <a:pt x="42" y="104"/>
                        <a:pt x="38" y="86"/>
                      </a:cubicBezTo>
                      <a:cubicBezTo>
                        <a:pt x="33" y="68"/>
                        <a:pt x="47" y="61"/>
                        <a:pt x="54" y="41"/>
                      </a:cubicBezTo>
                      <a:cubicBezTo>
                        <a:pt x="62" y="22"/>
                        <a:pt x="42" y="6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9" name="Freeform 225"/>
                <p:cNvSpPr/>
                <p:nvPr/>
              </p:nvSpPr>
              <p:spPr bwMode="auto">
                <a:xfrm>
                  <a:off x="3250" y="1473"/>
                  <a:ext cx="148" cy="84"/>
                </a:xfrm>
                <a:custGeom>
                  <a:avLst/>
                  <a:gdLst>
                    <a:gd name="T0" fmla="*/ 19 w 135"/>
                    <a:gd name="T1" fmla="*/ 0 h 77"/>
                    <a:gd name="T2" fmla="*/ 14 w 135"/>
                    <a:gd name="T3" fmla="*/ 1 h 77"/>
                    <a:gd name="T4" fmla="*/ 28 w 135"/>
                    <a:gd name="T5" fmla="*/ 40 h 77"/>
                    <a:gd name="T6" fmla="*/ 75 w 135"/>
                    <a:gd name="T7" fmla="*/ 66 h 77"/>
                    <a:gd name="T8" fmla="*/ 104 w 135"/>
                    <a:gd name="T9" fmla="*/ 77 h 77"/>
                    <a:gd name="T10" fmla="*/ 119 w 135"/>
                    <a:gd name="T11" fmla="*/ 69 h 77"/>
                    <a:gd name="T12" fmla="*/ 117 w 135"/>
                    <a:gd name="T13" fmla="*/ 37 h 77"/>
                    <a:gd name="T14" fmla="*/ 109 w 135"/>
                    <a:gd name="T15" fmla="*/ 36 h 77"/>
                    <a:gd name="T16" fmla="*/ 92 w 135"/>
                    <a:gd name="T17" fmla="*/ 38 h 77"/>
                    <a:gd name="T18" fmla="*/ 74 w 135"/>
                    <a:gd name="T19" fmla="*/ 39 h 77"/>
                    <a:gd name="T20" fmla="*/ 53 w 135"/>
                    <a:gd name="T21" fmla="*/ 33 h 77"/>
                    <a:gd name="T22" fmla="*/ 19 w 135"/>
                    <a:gd name="T2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5" h="77">
                      <a:moveTo>
                        <a:pt x="19" y="0"/>
                      </a:moveTo>
                      <a:cubicBezTo>
                        <a:pt x="17" y="0"/>
                        <a:pt x="16" y="0"/>
                        <a:pt x="14" y="1"/>
                      </a:cubicBezTo>
                      <a:cubicBezTo>
                        <a:pt x="14" y="1"/>
                        <a:pt x="0" y="22"/>
                        <a:pt x="28" y="40"/>
                      </a:cubicBezTo>
                      <a:cubicBezTo>
                        <a:pt x="55" y="59"/>
                        <a:pt x="56" y="56"/>
                        <a:pt x="75" y="66"/>
                      </a:cubicBezTo>
                      <a:cubicBezTo>
                        <a:pt x="86" y="72"/>
                        <a:pt x="95" y="77"/>
                        <a:pt x="104" y="77"/>
                      </a:cubicBezTo>
                      <a:cubicBezTo>
                        <a:pt x="109" y="77"/>
                        <a:pt x="114" y="75"/>
                        <a:pt x="119" y="69"/>
                      </a:cubicBezTo>
                      <a:cubicBezTo>
                        <a:pt x="130" y="53"/>
                        <a:pt x="135" y="41"/>
                        <a:pt x="117" y="37"/>
                      </a:cubicBezTo>
                      <a:cubicBezTo>
                        <a:pt x="114" y="36"/>
                        <a:pt x="112" y="36"/>
                        <a:pt x="109" y="36"/>
                      </a:cubicBezTo>
                      <a:cubicBezTo>
                        <a:pt x="104" y="36"/>
                        <a:pt x="98" y="37"/>
                        <a:pt x="92" y="38"/>
                      </a:cubicBezTo>
                      <a:cubicBezTo>
                        <a:pt x="86" y="38"/>
                        <a:pt x="80" y="39"/>
                        <a:pt x="74" y="39"/>
                      </a:cubicBezTo>
                      <a:cubicBezTo>
                        <a:pt x="66" y="39"/>
                        <a:pt x="59" y="38"/>
                        <a:pt x="53" y="33"/>
                      </a:cubicBezTo>
                      <a:cubicBezTo>
                        <a:pt x="38" y="19"/>
                        <a:pt x="31" y="0"/>
                        <a:pt x="1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0" name="Freeform 226"/>
                <p:cNvSpPr/>
                <p:nvPr/>
              </p:nvSpPr>
              <p:spPr bwMode="auto">
                <a:xfrm>
                  <a:off x="3453" y="1493"/>
                  <a:ext cx="118" cy="91"/>
                </a:xfrm>
                <a:custGeom>
                  <a:avLst/>
                  <a:gdLst>
                    <a:gd name="T0" fmla="*/ 93 w 108"/>
                    <a:gd name="T1" fmla="*/ 0 h 83"/>
                    <a:gd name="T2" fmla="*/ 59 w 108"/>
                    <a:gd name="T3" fmla="*/ 35 h 83"/>
                    <a:gd name="T4" fmla="*/ 42 w 108"/>
                    <a:gd name="T5" fmla="*/ 59 h 83"/>
                    <a:gd name="T6" fmla="*/ 36 w 108"/>
                    <a:gd name="T7" fmla="*/ 58 h 83"/>
                    <a:gd name="T8" fmla="*/ 7 w 108"/>
                    <a:gd name="T9" fmla="*/ 42 h 83"/>
                    <a:gd name="T10" fmla="*/ 0 w 108"/>
                    <a:gd name="T11" fmla="*/ 49 h 83"/>
                    <a:gd name="T12" fmla="*/ 16 w 108"/>
                    <a:gd name="T13" fmla="*/ 83 h 83"/>
                    <a:gd name="T14" fmla="*/ 19 w 108"/>
                    <a:gd name="T15" fmla="*/ 82 h 83"/>
                    <a:gd name="T16" fmla="*/ 85 w 108"/>
                    <a:gd name="T17" fmla="*/ 56 h 83"/>
                    <a:gd name="T18" fmla="*/ 95 w 108"/>
                    <a:gd name="T19" fmla="*/ 0 h 83"/>
                    <a:gd name="T20" fmla="*/ 93 w 108"/>
                    <a:gd name="T2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83">
                      <a:moveTo>
                        <a:pt x="93" y="0"/>
                      </a:moveTo>
                      <a:cubicBezTo>
                        <a:pt x="80" y="0"/>
                        <a:pt x="64" y="21"/>
                        <a:pt x="59" y="35"/>
                      </a:cubicBezTo>
                      <a:cubicBezTo>
                        <a:pt x="54" y="47"/>
                        <a:pt x="52" y="59"/>
                        <a:pt x="42" y="59"/>
                      </a:cubicBezTo>
                      <a:cubicBezTo>
                        <a:pt x="41" y="59"/>
                        <a:pt x="39" y="58"/>
                        <a:pt x="36" y="58"/>
                      </a:cubicBezTo>
                      <a:cubicBezTo>
                        <a:pt x="26" y="54"/>
                        <a:pt x="15" y="42"/>
                        <a:pt x="7" y="42"/>
                      </a:cubicBezTo>
                      <a:cubicBezTo>
                        <a:pt x="4" y="42"/>
                        <a:pt x="1" y="44"/>
                        <a:pt x="0" y="49"/>
                      </a:cubicBezTo>
                      <a:cubicBezTo>
                        <a:pt x="0" y="49"/>
                        <a:pt x="2" y="83"/>
                        <a:pt x="16" y="83"/>
                      </a:cubicBezTo>
                      <a:cubicBezTo>
                        <a:pt x="17" y="83"/>
                        <a:pt x="18" y="82"/>
                        <a:pt x="19" y="82"/>
                      </a:cubicBezTo>
                      <a:cubicBezTo>
                        <a:pt x="35" y="77"/>
                        <a:pt x="75" y="75"/>
                        <a:pt x="85" y="56"/>
                      </a:cubicBezTo>
                      <a:cubicBezTo>
                        <a:pt x="95" y="37"/>
                        <a:pt x="108" y="2"/>
                        <a:pt x="95" y="0"/>
                      </a:cubicBezTo>
                      <a:cubicBezTo>
                        <a:pt x="94" y="0"/>
                        <a:pt x="93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1" name="Freeform 227"/>
                <p:cNvSpPr/>
                <p:nvPr/>
              </p:nvSpPr>
              <p:spPr bwMode="auto">
                <a:xfrm>
                  <a:off x="3575" y="1286"/>
                  <a:ext cx="87" cy="107"/>
                </a:xfrm>
                <a:custGeom>
                  <a:avLst/>
                  <a:gdLst>
                    <a:gd name="T0" fmla="*/ 22 w 79"/>
                    <a:gd name="T1" fmla="*/ 0 h 97"/>
                    <a:gd name="T2" fmla="*/ 0 w 79"/>
                    <a:gd name="T3" fmla="*/ 4 h 97"/>
                    <a:gd name="T4" fmla="*/ 27 w 79"/>
                    <a:gd name="T5" fmla="*/ 54 h 97"/>
                    <a:gd name="T6" fmla="*/ 31 w 79"/>
                    <a:gd name="T7" fmla="*/ 95 h 97"/>
                    <a:gd name="T8" fmla="*/ 37 w 79"/>
                    <a:gd name="T9" fmla="*/ 97 h 97"/>
                    <a:gd name="T10" fmla="*/ 74 w 79"/>
                    <a:gd name="T11" fmla="*/ 57 h 97"/>
                    <a:gd name="T12" fmla="*/ 49 w 79"/>
                    <a:gd name="T13" fmla="*/ 9 h 97"/>
                    <a:gd name="T14" fmla="*/ 22 w 79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97">
                      <a:moveTo>
                        <a:pt x="22" y="0"/>
                      </a:moveTo>
                      <a:cubicBezTo>
                        <a:pt x="10" y="0"/>
                        <a:pt x="0" y="4"/>
                        <a:pt x="0" y="4"/>
                      </a:cubicBezTo>
                      <a:cubicBezTo>
                        <a:pt x="15" y="10"/>
                        <a:pt x="31" y="36"/>
                        <a:pt x="27" y="54"/>
                      </a:cubicBezTo>
                      <a:cubicBezTo>
                        <a:pt x="23" y="72"/>
                        <a:pt x="14" y="89"/>
                        <a:pt x="31" y="95"/>
                      </a:cubicBezTo>
                      <a:cubicBezTo>
                        <a:pt x="33" y="96"/>
                        <a:pt x="35" y="97"/>
                        <a:pt x="37" y="97"/>
                      </a:cubicBezTo>
                      <a:cubicBezTo>
                        <a:pt x="53" y="97"/>
                        <a:pt x="69" y="76"/>
                        <a:pt x="74" y="57"/>
                      </a:cubicBezTo>
                      <a:cubicBezTo>
                        <a:pt x="79" y="37"/>
                        <a:pt x="71" y="25"/>
                        <a:pt x="49" y="9"/>
                      </a:cubicBezTo>
                      <a:cubicBezTo>
                        <a:pt x="40" y="2"/>
                        <a:pt x="31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2" name="Freeform 228"/>
                <p:cNvSpPr/>
                <p:nvPr/>
              </p:nvSpPr>
              <p:spPr bwMode="auto">
                <a:xfrm>
                  <a:off x="3398" y="1166"/>
                  <a:ext cx="123" cy="67"/>
                </a:xfrm>
                <a:custGeom>
                  <a:avLst/>
                  <a:gdLst>
                    <a:gd name="T0" fmla="*/ 47 w 112"/>
                    <a:gd name="T1" fmla="*/ 0 h 61"/>
                    <a:gd name="T2" fmla="*/ 28 w 112"/>
                    <a:gd name="T3" fmla="*/ 2 h 61"/>
                    <a:gd name="T4" fmla="*/ 1 w 112"/>
                    <a:gd name="T5" fmla="*/ 46 h 61"/>
                    <a:gd name="T6" fmla="*/ 11 w 112"/>
                    <a:gd name="T7" fmla="*/ 55 h 61"/>
                    <a:gd name="T8" fmla="*/ 52 w 112"/>
                    <a:gd name="T9" fmla="*/ 45 h 61"/>
                    <a:gd name="T10" fmla="*/ 58 w 112"/>
                    <a:gd name="T11" fmla="*/ 45 h 61"/>
                    <a:gd name="T12" fmla="*/ 94 w 112"/>
                    <a:gd name="T13" fmla="*/ 61 h 61"/>
                    <a:gd name="T14" fmla="*/ 98 w 112"/>
                    <a:gd name="T15" fmla="*/ 61 h 61"/>
                    <a:gd name="T16" fmla="*/ 92 w 112"/>
                    <a:gd name="T17" fmla="*/ 20 h 61"/>
                    <a:gd name="T18" fmla="*/ 47 w 112"/>
                    <a:gd name="T1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2" h="61">
                      <a:moveTo>
                        <a:pt x="47" y="0"/>
                      </a:moveTo>
                      <a:cubicBezTo>
                        <a:pt x="41" y="0"/>
                        <a:pt x="35" y="1"/>
                        <a:pt x="28" y="2"/>
                      </a:cubicBezTo>
                      <a:cubicBezTo>
                        <a:pt x="0" y="9"/>
                        <a:pt x="1" y="46"/>
                        <a:pt x="1" y="46"/>
                      </a:cubicBezTo>
                      <a:cubicBezTo>
                        <a:pt x="1" y="53"/>
                        <a:pt x="5" y="55"/>
                        <a:pt x="11" y="55"/>
                      </a:cubicBezTo>
                      <a:cubicBezTo>
                        <a:pt x="21" y="55"/>
                        <a:pt x="38" y="47"/>
                        <a:pt x="52" y="45"/>
                      </a:cubicBezTo>
                      <a:cubicBezTo>
                        <a:pt x="54" y="45"/>
                        <a:pt x="56" y="45"/>
                        <a:pt x="58" y="45"/>
                      </a:cubicBezTo>
                      <a:cubicBezTo>
                        <a:pt x="74" y="45"/>
                        <a:pt x="78" y="57"/>
                        <a:pt x="94" y="61"/>
                      </a:cubicBezTo>
                      <a:cubicBezTo>
                        <a:pt x="95" y="61"/>
                        <a:pt x="96" y="61"/>
                        <a:pt x="98" y="61"/>
                      </a:cubicBezTo>
                      <a:cubicBezTo>
                        <a:pt x="112" y="61"/>
                        <a:pt x="107" y="37"/>
                        <a:pt x="92" y="20"/>
                      </a:cubicBezTo>
                      <a:cubicBezTo>
                        <a:pt x="80" y="7"/>
                        <a:pt x="66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3" name="Freeform 229"/>
                <p:cNvSpPr/>
                <p:nvPr/>
              </p:nvSpPr>
              <p:spPr bwMode="auto">
                <a:xfrm>
                  <a:off x="3065" y="1816"/>
                  <a:ext cx="205" cy="228"/>
                </a:xfrm>
                <a:custGeom>
                  <a:avLst/>
                  <a:gdLst>
                    <a:gd name="T0" fmla="*/ 38 w 187"/>
                    <a:gd name="T1" fmla="*/ 23 h 208"/>
                    <a:gd name="T2" fmla="*/ 8 w 187"/>
                    <a:gd name="T3" fmla="*/ 15 h 208"/>
                    <a:gd name="T4" fmla="*/ 0 w 187"/>
                    <a:gd name="T5" fmla="*/ 74 h 208"/>
                    <a:gd name="T6" fmla="*/ 149 w 187"/>
                    <a:gd name="T7" fmla="*/ 206 h 208"/>
                    <a:gd name="T8" fmla="*/ 187 w 187"/>
                    <a:gd name="T9" fmla="*/ 187 h 208"/>
                    <a:gd name="T10" fmla="*/ 164 w 187"/>
                    <a:gd name="T11" fmla="*/ 166 h 208"/>
                    <a:gd name="T12" fmla="*/ 163 w 187"/>
                    <a:gd name="T13" fmla="*/ 55 h 208"/>
                    <a:gd name="T14" fmla="*/ 114 w 187"/>
                    <a:gd name="T15" fmla="*/ 49 h 208"/>
                    <a:gd name="T16" fmla="*/ 38 w 187"/>
                    <a:gd name="T17" fmla="*/ 2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208">
                      <a:moveTo>
                        <a:pt x="38" y="23"/>
                      </a:moveTo>
                      <a:cubicBezTo>
                        <a:pt x="38" y="23"/>
                        <a:pt x="13" y="0"/>
                        <a:pt x="8" y="15"/>
                      </a:cubicBezTo>
                      <a:cubicBezTo>
                        <a:pt x="2" y="30"/>
                        <a:pt x="0" y="74"/>
                        <a:pt x="0" y="74"/>
                      </a:cubicBezTo>
                      <a:cubicBezTo>
                        <a:pt x="0" y="74"/>
                        <a:pt x="131" y="208"/>
                        <a:pt x="149" y="206"/>
                      </a:cubicBezTo>
                      <a:cubicBezTo>
                        <a:pt x="167" y="204"/>
                        <a:pt x="187" y="187"/>
                        <a:pt x="187" y="187"/>
                      </a:cubicBezTo>
                      <a:cubicBezTo>
                        <a:pt x="164" y="166"/>
                        <a:pt x="164" y="166"/>
                        <a:pt x="164" y="166"/>
                      </a:cubicBezTo>
                      <a:cubicBezTo>
                        <a:pt x="164" y="166"/>
                        <a:pt x="178" y="61"/>
                        <a:pt x="163" y="55"/>
                      </a:cubicBezTo>
                      <a:cubicBezTo>
                        <a:pt x="148" y="50"/>
                        <a:pt x="114" y="49"/>
                        <a:pt x="114" y="49"/>
                      </a:cubicBezTo>
                      <a:cubicBezTo>
                        <a:pt x="38" y="23"/>
                        <a:pt x="38" y="23"/>
                        <a:pt x="38" y="2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4" name="Freeform 230"/>
                <p:cNvSpPr/>
                <p:nvPr/>
              </p:nvSpPr>
              <p:spPr bwMode="auto">
                <a:xfrm>
                  <a:off x="2871" y="1725"/>
                  <a:ext cx="517" cy="486"/>
                </a:xfrm>
                <a:custGeom>
                  <a:avLst/>
                  <a:gdLst>
                    <a:gd name="T0" fmla="*/ 119 w 472"/>
                    <a:gd name="T1" fmla="*/ 252 h 443"/>
                    <a:gd name="T2" fmla="*/ 29 w 472"/>
                    <a:gd name="T3" fmla="*/ 167 h 443"/>
                    <a:gd name="T4" fmla="*/ 55 w 472"/>
                    <a:gd name="T5" fmla="*/ 95 h 443"/>
                    <a:gd name="T6" fmla="*/ 200 w 472"/>
                    <a:gd name="T7" fmla="*/ 149 h 443"/>
                    <a:gd name="T8" fmla="*/ 203 w 472"/>
                    <a:gd name="T9" fmla="*/ 116 h 443"/>
                    <a:gd name="T10" fmla="*/ 252 w 472"/>
                    <a:gd name="T11" fmla="*/ 1 h 443"/>
                    <a:gd name="T12" fmla="*/ 276 w 472"/>
                    <a:gd name="T13" fmla="*/ 171 h 443"/>
                    <a:gd name="T14" fmla="*/ 383 w 472"/>
                    <a:gd name="T15" fmla="*/ 112 h 443"/>
                    <a:gd name="T16" fmla="*/ 467 w 472"/>
                    <a:gd name="T17" fmla="*/ 200 h 443"/>
                    <a:gd name="T18" fmla="*/ 299 w 472"/>
                    <a:gd name="T19" fmla="*/ 248 h 443"/>
                    <a:gd name="T20" fmla="*/ 368 w 472"/>
                    <a:gd name="T21" fmla="*/ 305 h 443"/>
                    <a:gd name="T22" fmla="*/ 311 w 472"/>
                    <a:gd name="T23" fmla="*/ 414 h 443"/>
                    <a:gd name="T24" fmla="*/ 241 w 472"/>
                    <a:gd name="T25" fmla="*/ 402 h 443"/>
                    <a:gd name="T26" fmla="*/ 224 w 472"/>
                    <a:gd name="T27" fmla="*/ 305 h 443"/>
                    <a:gd name="T28" fmla="*/ 195 w 472"/>
                    <a:gd name="T29" fmla="*/ 390 h 443"/>
                    <a:gd name="T30" fmla="*/ 84 w 472"/>
                    <a:gd name="T31" fmla="*/ 352 h 443"/>
                    <a:gd name="T32" fmla="*/ 119 w 472"/>
                    <a:gd name="T33" fmla="*/ 252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2" h="443">
                      <a:moveTo>
                        <a:pt x="119" y="252"/>
                      </a:moveTo>
                      <a:cubicBezTo>
                        <a:pt x="119" y="252"/>
                        <a:pt x="0" y="250"/>
                        <a:pt x="29" y="167"/>
                      </a:cubicBezTo>
                      <a:cubicBezTo>
                        <a:pt x="29" y="167"/>
                        <a:pt x="4" y="112"/>
                        <a:pt x="55" y="95"/>
                      </a:cubicBezTo>
                      <a:cubicBezTo>
                        <a:pt x="107" y="77"/>
                        <a:pt x="180" y="133"/>
                        <a:pt x="200" y="149"/>
                      </a:cubicBezTo>
                      <a:cubicBezTo>
                        <a:pt x="219" y="164"/>
                        <a:pt x="209" y="124"/>
                        <a:pt x="203" y="116"/>
                      </a:cubicBezTo>
                      <a:cubicBezTo>
                        <a:pt x="198" y="108"/>
                        <a:pt x="173" y="0"/>
                        <a:pt x="252" y="1"/>
                      </a:cubicBezTo>
                      <a:cubicBezTo>
                        <a:pt x="331" y="2"/>
                        <a:pt x="346" y="53"/>
                        <a:pt x="276" y="171"/>
                      </a:cubicBezTo>
                      <a:cubicBezTo>
                        <a:pt x="276" y="171"/>
                        <a:pt x="341" y="111"/>
                        <a:pt x="383" y="112"/>
                      </a:cubicBezTo>
                      <a:cubicBezTo>
                        <a:pt x="425" y="114"/>
                        <a:pt x="472" y="134"/>
                        <a:pt x="467" y="200"/>
                      </a:cubicBezTo>
                      <a:cubicBezTo>
                        <a:pt x="462" y="266"/>
                        <a:pt x="299" y="248"/>
                        <a:pt x="299" y="248"/>
                      </a:cubicBezTo>
                      <a:cubicBezTo>
                        <a:pt x="299" y="248"/>
                        <a:pt x="350" y="284"/>
                        <a:pt x="368" y="305"/>
                      </a:cubicBezTo>
                      <a:cubicBezTo>
                        <a:pt x="386" y="326"/>
                        <a:pt x="375" y="384"/>
                        <a:pt x="311" y="414"/>
                      </a:cubicBezTo>
                      <a:cubicBezTo>
                        <a:pt x="246" y="443"/>
                        <a:pt x="248" y="422"/>
                        <a:pt x="241" y="402"/>
                      </a:cubicBezTo>
                      <a:cubicBezTo>
                        <a:pt x="234" y="383"/>
                        <a:pt x="229" y="298"/>
                        <a:pt x="224" y="305"/>
                      </a:cubicBezTo>
                      <a:cubicBezTo>
                        <a:pt x="218" y="311"/>
                        <a:pt x="232" y="367"/>
                        <a:pt x="195" y="390"/>
                      </a:cubicBezTo>
                      <a:cubicBezTo>
                        <a:pt x="158" y="413"/>
                        <a:pt x="114" y="386"/>
                        <a:pt x="84" y="352"/>
                      </a:cubicBezTo>
                      <a:cubicBezTo>
                        <a:pt x="54" y="318"/>
                        <a:pt x="68" y="273"/>
                        <a:pt x="119" y="2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5" name="Freeform 231"/>
                <p:cNvSpPr/>
                <p:nvPr/>
              </p:nvSpPr>
              <p:spPr bwMode="auto">
                <a:xfrm>
                  <a:off x="3063" y="1964"/>
                  <a:ext cx="55" cy="18"/>
                </a:xfrm>
                <a:custGeom>
                  <a:avLst/>
                  <a:gdLst>
                    <a:gd name="T0" fmla="*/ 0 w 50"/>
                    <a:gd name="T1" fmla="*/ 12 h 16"/>
                    <a:gd name="T2" fmla="*/ 41 w 50"/>
                    <a:gd name="T3" fmla="*/ 8 h 16"/>
                    <a:gd name="T4" fmla="*/ 0 w 50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0" y="12"/>
                      </a:moveTo>
                      <a:cubicBezTo>
                        <a:pt x="0" y="12"/>
                        <a:pt x="50" y="0"/>
                        <a:pt x="41" y="8"/>
                      </a:cubicBezTo>
                      <a:cubicBezTo>
                        <a:pt x="33" y="16"/>
                        <a:pt x="0" y="12"/>
                        <a:pt x="0" y="1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6" name="Freeform 232"/>
                <p:cNvSpPr/>
                <p:nvPr/>
              </p:nvSpPr>
              <p:spPr bwMode="auto">
                <a:xfrm>
                  <a:off x="3112" y="1986"/>
                  <a:ext cx="14" cy="46"/>
                </a:xfrm>
                <a:custGeom>
                  <a:avLst/>
                  <a:gdLst>
                    <a:gd name="T0" fmla="*/ 5 w 13"/>
                    <a:gd name="T1" fmla="*/ 42 h 42"/>
                    <a:gd name="T2" fmla="*/ 7 w 13"/>
                    <a:gd name="T3" fmla="*/ 6 h 42"/>
                    <a:gd name="T4" fmla="*/ 5 w 13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2">
                      <a:moveTo>
                        <a:pt x="5" y="42"/>
                      </a:moveTo>
                      <a:cubicBezTo>
                        <a:pt x="5" y="42"/>
                        <a:pt x="0" y="0"/>
                        <a:pt x="7" y="6"/>
                      </a:cubicBezTo>
                      <a:cubicBezTo>
                        <a:pt x="13" y="11"/>
                        <a:pt x="7" y="34"/>
                        <a:pt x="5" y="4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7" name="Freeform 233"/>
                <p:cNvSpPr/>
                <p:nvPr/>
              </p:nvSpPr>
              <p:spPr bwMode="auto">
                <a:xfrm>
                  <a:off x="3104" y="1910"/>
                  <a:ext cx="27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8" name="Freeform 234"/>
                <p:cNvSpPr/>
                <p:nvPr/>
              </p:nvSpPr>
              <p:spPr bwMode="auto">
                <a:xfrm>
                  <a:off x="3085" y="1940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9" name="Freeform 235"/>
                <p:cNvSpPr/>
                <p:nvPr/>
              </p:nvSpPr>
              <p:spPr bwMode="auto">
                <a:xfrm>
                  <a:off x="3134" y="1958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3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0" name="Freeform 236"/>
                <p:cNvSpPr/>
                <p:nvPr/>
              </p:nvSpPr>
              <p:spPr bwMode="auto">
                <a:xfrm>
                  <a:off x="3148" y="1920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1" name="Freeform 237"/>
                <p:cNvSpPr/>
                <p:nvPr/>
              </p:nvSpPr>
              <p:spPr bwMode="auto">
                <a:xfrm>
                  <a:off x="3184" y="1955"/>
                  <a:ext cx="26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2" name="Freeform 238"/>
                <p:cNvSpPr/>
                <p:nvPr/>
              </p:nvSpPr>
              <p:spPr bwMode="auto">
                <a:xfrm>
                  <a:off x="3158" y="2001"/>
                  <a:ext cx="25" cy="24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3" name="Freeform 239"/>
                <p:cNvSpPr/>
                <p:nvPr/>
              </p:nvSpPr>
              <p:spPr bwMode="auto">
                <a:xfrm>
                  <a:off x="3111" y="1993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4" name="Freeform 240"/>
                <p:cNvSpPr/>
                <p:nvPr/>
              </p:nvSpPr>
              <p:spPr bwMode="auto">
                <a:xfrm>
                  <a:off x="3132" y="1889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5" name="Freeform 241"/>
                <p:cNvSpPr>
                  <a:spLocks noEditPoints="1"/>
                </p:cNvSpPr>
                <p:nvPr/>
              </p:nvSpPr>
              <p:spPr bwMode="auto">
                <a:xfrm>
                  <a:off x="3039" y="1844"/>
                  <a:ext cx="239" cy="210"/>
                </a:xfrm>
                <a:custGeom>
                  <a:avLst/>
                  <a:gdLst>
                    <a:gd name="T0" fmla="*/ 95 w 218"/>
                    <a:gd name="T1" fmla="*/ 124 h 192"/>
                    <a:gd name="T2" fmla="*/ 97 w 218"/>
                    <a:gd name="T3" fmla="*/ 106 h 192"/>
                    <a:gd name="T4" fmla="*/ 108 w 218"/>
                    <a:gd name="T5" fmla="*/ 119 h 192"/>
                    <a:gd name="T6" fmla="*/ 90 w 218"/>
                    <a:gd name="T7" fmla="*/ 0 h 192"/>
                    <a:gd name="T8" fmla="*/ 75 w 218"/>
                    <a:gd name="T9" fmla="*/ 63 h 192"/>
                    <a:gd name="T10" fmla="*/ 15 w 218"/>
                    <a:gd name="T11" fmla="*/ 49 h 192"/>
                    <a:gd name="T12" fmla="*/ 62 w 218"/>
                    <a:gd name="T13" fmla="*/ 68 h 192"/>
                    <a:gd name="T14" fmla="*/ 75 w 218"/>
                    <a:gd name="T15" fmla="*/ 63 h 192"/>
                    <a:gd name="T16" fmla="*/ 73 w 218"/>
                    <a:gd name="T17" fmla="*/ 81 h 192"/>
                    <a:gd name="T18" fmla="*/ 69 w 218"/>
                    <a:gd name="T19" fmla="*/ 80 h 192"/>
                    <a:gd name="T20" fmla="*/ 43 w 218"/>
                    <a:gd name="T21" fmla="*/ 97 h 192"/>
                    <a:gd name="T22" fmla="*/ 53 w 218"/>
                    <a:gd name="T23" fmla="*/ 89 h 192"/>
                    <a:gd name="T24" fmla="*/ 64 w 218"/>
                    <a:gd name="T25" fmla="*/ 102 h 192"/>
                    <a:gd name="T26" fmla="*/ 33 w 218"/>
                    <a:gd name="T27" fmla="*/ 164 h 192"/>
                    <a:gd name="T28" fmla="*/ 86 w 218"/>
                    <a:gd name="T29" fmla="*/ 128 h 192"/>
                    <a:gd name="T30" fmla="*/ 121 w 218"/>
                    <a:gd name="T31" fmla="*/ 192 h 192"/>
                    <a:gd name="T32" fmla="*/ 118 w 218"/>
                    <a:gd name="T33" fmla="*/ 164 h 192"/>
                    <a:gd name="T34" fmla="*/ 110 w 218"/>
                    <a:gd name="T35" fmla="*/ 151 h 192"/>
                    <a:gd name="T36" fmla="*/ 118 w 218"/>
                    <a:gd name="T37" fmla="*/ 121 h 192"/>
                    <a:gd name="T38" fmla="*/ 156 w 218"/>
                    <a:gd name="T39" fmla="*/ 123 h 192"/>
                    <a:gd name="T40" fmla="*/ 171 w 218"/>
                    <a:gd name="T41" fmla="*/ 113 h 192"/>
                    <a:gd name="T42" fmla="*/ 155 w 218"/>
                    <a:gd name="T43" fmla="*/ 114 h 192"/>
                    <a:gd name="T44" fmla="*/ 146 w 218"/>
                    <a:gd name="T45" fmla="*/ 122 h 192"/>
                    <a:gd name="T46" fmla="*/ 134 w 218"/>
                    <a:gd name="T47" fmla="*/ 111 h 192"/>
                    <a:gd name="T48" fmla="*/ 135 w 218"/>
                    <a:gd name="T49" fmla="*/ 109 h 192"/>
                    <a:gd name="T50" fmla="*/ 192 w 218"/>
                    <a:gd name="T51" fmla="*/ 74 h 192"/>
                    <a:gd name="T52" fmla="*/ 116 w 218"/>
                    <a:gd name="T53" fmla="*/ 98 h 192"/>
                    <a:gd name="T54" fmla="*/ 112 w 218"/>
                    <a:gd name="T55" fmla="*/ 90 h 192"/>
                    <a:gd name="T56" fmla="*/ 101 w 218"/>
                    <a:gd name="T57" fmla="*/ 77 h 192"/>
                    <a:gd name="T58" fmla="*/ 114 w 218"/>
                    <a:gd name="T59" fmla="*/ 72 h 192"/>
                    <a:gd name="T60" fmla="*/ 113 w 218"/>
                    <a:gd name="T61" fmla="*/ 46 h 192"/>
                    <a:gd name="T62" fmla="*/ 103 w 218"/>
                    <a:gd name="T63" fmla="*/ 64 h 192"/>
                    <a:gd name="T64" fmla="*/ 97 w 218"/>
                    <a:gd name="T65" fmla="*/ 61 h 192"/>
                    <a:gd name="T66" fmla="*/ 86 w 218"/>
                    <a:gd name="T67" fmla="*/ 48 h 192"/>
                    <a:gd name="T68" fmla="*/ 99 w 218"/>
                    <a:gd name="T69" fmla="*/ 43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8" h="192">
                      <a:moveTo>
                        <a:pt x="99" y="125"/>
                      </a:moveTo>
                      <a:cubicBezTo>
                        <a:pt x="98" y="125"/>
                        <a:pt x="96" y="124"/>
                        <a:pt x="95" y="124"/>
                      </a:cubicBezTo>
                      <a:cubicBezTo>
                        <a:pt x="90" y="122"/>
                        <a:pt x="87" y="116"/>
                        <a:pt x="88" y="111"/>
                      </a:cubicBezTo>
                      <a:cubicBezTo>
                        <a:pt x="90" y="108"/>
                        <a:pt x="93" y="106"/>
                        <a:pt x="97" y="106"/>
                      </a:cubicBezTo>
                      <a:cubicBezTo>
                        <a:pt x="99" y="106"/>
                        <a:pt x="100" y="106"/>
                        <a:pt x="102" y="106"/>
                      </a:cubicBezTo>
                      <a:cubicBezTo>
                        <a:pt x="107" y="108"/>
                        <a:pt x="110" y="114"/>
                        <a:pt x="108" y="119"/>
                      </a:cubicBezTo>
                      <a:cubicBezTo>
                        <a:pt x="107" y="122"/>
                        <a:pt x="103" y="125"/>
                        <a:pt x="99" y="125"/>
                      </a:cubicBezTo>
                      <a:moveTo>
                        <a:pt x="90" y="0"/>
                      </a:moveTo>
                      <a:cubicBezTo>
                        <a:pt x="90" y="0"/>
                        <a:pt x="86" y="63"/>
                        <a:pt x="76" y="63"/>
                      </a:cubicBezTo>
                      <a:cubicBezTo>
                        <a:pt x="76" y="63"/>
                        <a:pt x="76" y="63"/>
                        <a:pt x="75" y="63"/>
                      </a:cubicBezTo>
                      <a:cubicBezTo>
                        <a:pt x="67" y="60"/>
                        <a:pt x="18" y="47"/>
                        <a:pt x="13" y="47"/>
                      </a:cubicBezTo>
                      <a:cubicBezTo>
                        <a:pt x="12" y="47"/>
                        <a:pt x="13" y="48"/>
                        <a:pt x="15" y="49"/>
                      </a:cubicBezTo>
                      <a:cubicBezTo>
                        <a:pt x="26" y="53"/>
                        <a:pt x="49" y="62"/>
                        <a:pt x="62" y="70"/>
                      </a:cubicBezTo>
                      <a:cubicBezTo>
                        <a:pt x="62" y="69"/>
                        <a:pt x="62" y="68"/>
                        <a:pt x="62" y="68"/>
                      </a:cubicBezTo>
                      <a:cubicBezTo>
                        <a:pt x="64" y="64"/>
                        <a:pt x="67" y="62"/>
                        <a:pt x="71" y="62"/>
                      </a:cubicBezTo>
                      <a:cubicBezTo>
                        <a:pt x="73" y="62"/>
                        <a:pt x="74" y="62"/>
                        <a:pt x="75" y="63"/>
                      </a:cubicBezTo>
                      <a:cubicBezTo>
                        <a:pt x="81" y="65"/>
                        <a:pt x="84" y="70"/>
                        <a:pt x="82" y="75"/>
                      </a:cubicBezTo>
                      <a:cubicBezTo>
                        <a:pt x="81" y="79"/>
                        <a:pt x="77" y="81"/>
                        <a:pt x="73" y="81"/>
                      </a:cubicBezTo>
                      <a:cubicBezTo>
                        <a:pt x="72" y="81"/>
                        <a:pt x="70" y="81"/>
                        <a:pt x="69" y="80"/>
                      </a:cubicBezTo>
                      <a:cubicBezTo>
                        <a:pt x="69" y="80"/>
                        <a:pt x="69" y="80"/>
                        <a:pt x="69" y="80"/>
                      </a:cubicBezTo>
                      <a:cubicBezTo>
                        <a:pt x="54" y="83"/>
                        <a:pt x="0" y="89"/>
                        <a:pt x="14" y="91"/>
                      </a:cubicBezTo>
                      <a:cubicBezTo>
                        <a:pt x="19" y="92"/>
                        <a:pt x="31" y="94"/>
                        <a:pt x="43" y="97"/>
                      </a:cubicBezTo>
                      <a:cubicBezTo>
                        <a:pt x="43" y="96"/>
                        <a:pt x="43" y="95"/>
                        <a:pt x="44" y="95"/>
                      </a:cubicBezTo>
                      <a:cubicBezTo>
                        <a:pt x="45" y="91"/>
                        <a:pt x="49" y="89"/>
                        <a:pt x="53" y="89"/>
                      </a:cubicBezTo>
                      <a:cubicBezTo>
                        <a:pt x="54" y="89"/>
                        <a:pt x="55" y="89"/>
                        <a:pt x="57" y="90"/>
                      </a:cubicBezTo>
                      <a:cubicBezTo>
                        <a:pt x="62" y="92"/>
                        <a:pt x="65" y="97"/>
                        <a:pt x="64" y="102"/>
                      </a:cubicBezTo>
                      <a:cubicBezTo>
                        <a:pt x="75" y="105"/>
                        <a:pt x="83" y="109"/>
                        <a:pt x="77" y="111"/>
                      </a:cubicBezTo>
                      <a:cubicBezTo>
                        <a:pt x="64" y="117"/>
                        <a:pt x="29" y="164"/>
                        <a:pt x="33" y="164"/>
                      </a:cubicBezTo>
                      <a:cubicBezTo>
                        <a:pt x="34" y="164"/>
                        <a:pt x="34" y="164"/>
                        <a:pt x="35" y="164"/>
                      </a:cubicBezTo>
                      <a:cubicBezTo>
                        <a:pt x="45" y="157"/>
                        <a:pt x="74" y="128"/>
                        <a:pt x="86" y="128"/>
                      </a:cubicBezTo>
                      <a:cubicBezTo>
                        <a:pt x="87" y="128"/>
                        <a:pt x="89" y="129"/>
                        <a:pt x="90" y="130"/>
                      </a:cubicBezTo>
                      <a:cubicBezTo>
                        <a:pt x="96" y="141"/>
                        <a:pt x="118" y="192"/>
                        <a:pt x="121" y="192"/>
                      </a:cubicBezTo>
                      <a:cubicBezTo>
                        <a:pt x="121" y="192"/>
                        <a:pt x="121" y="191"/>
                        <a:pt x="121" y="190"/>
                      </a:cubicBezTo>
                      <a:cubicBezTo>
                        <a:pt x="121" y="186"/>
                        <a:pt x="119" y="175"/>
                        <a:pt x="118" y="164"/>
                      </a:cubicBezTo>
                      <a:cubicBezTo>
                        <a:pt x="118" y="163"/>
                        <a:pt x="117" y="163"/>
                        <a:pt x="117" y="163"/>
                      </a:cubicBezTo>
                      <a:cubicBezTo>
                        <a:pt x="112" y="161"/>
                        <a:pt x="109" y="156"/>
                        <a:pt x="110" y="151"/>
                      </a:cubicBezTo>
                      <a:cubicBezTo>
                        <a:pt x="111" y="148"/>
                        <a:pt x="114" y="146"/>
                        <a:pt x="116" y="146"/>
                      </a:cubicBezTo>
                      <a:cubicBezTo>
                        <a:pt x="115" y="132"/>
                        <a:pt x="115" y="121"/>
                        <a:pt x="118" y="121"/>
                      </a:cubicBezTo>
                      <a:cubicBezTo>
                        <a:pt x="118" y="121"/>
                        <a:pt x="119" y="121"/>
                        <a:pt x="119" y="121"/>
                      </a:cubicBezTo>
                      <a:cubicBezTo>
                        <a:pt x="122" y="122"/>
                        <a:pt x="138" y="123"/>
                        <a:pt x="156" y="123"/>
                      </a:cubicBezTo>
                      <a:cubicBezTo>
                        <a:pt x="185" y="123"/>
                        <a:pt x="218" y="121"/>
                        <a:pt x="205" y="117"/>
                      </a:cubicBezTo>
                      <a:cubicBezTo>
                        <a:pt x="198" y="114"/>
                        <a:pt x="184" y="113"/>
                        <a:pt x="171" y="113"/>
                      </a:cubicBezTo>
                      <a:cubicBezTo>
                        <a:pt x="168" y="113"/>
                        <a:pt x="165" y="113"/>
                        <a:pt x="162" y="113"/>
                      </a:cubicBezTo>
                      <a:cubicBezTo>
                        <a:pt x="160" y="114"/>
                        <a:pt x="157" y="114"/>
                        <a:pt x="155" y="114"/>
                      </a:cubicBezTo>
                      <a:cubicBezTo>
                        <a:pt x="155" y="114"/>
                        <a:pt x="155" y="115"/>
                        <a:pt x="155" y="116"/>
                      </a:cubicBezTo>
                      <a:cubicBezTo>
                        <a:pt x="153" y="120"/>
                        <a:pt x="150" y="122"/>
                        <a:pt x="146" y="122"/>
                      </a:cubicBezTo>
                      <a:cubicBezTo>
                        <a:pt x="144" y="122"/>
                        <a:pt x="143" y="122"/>
                        <a:pt x="141" y="121"/>
                      </a:cubicBezTo>
                      <a:cubicBezTo>
                        <a:pt x="137" y="120"/>
                        <a:pt x="134" y="115"/>
                        <a:pt x="134" y="111"/>
                      </a:cubicBezTo>
                      <a:cubicBezTo>
                        <a:pt x="133" y="111"/>
                        <a:pt x="134" y="110"/>
                        <a:pt x="135" y="109"/>
                      </a:cubicBezTo>
                      <a:cubicBezTo>
                        <a:pt x="135" y="109"/>
                        <a:pt x="135" y="109"/>
                        <a:pt x="135" y="109"/>
                      </a:cubicBezTo>
                      <a:cubicBezTo>
                        <a:pt x="136" y="106"/>
                        <a:pt x="139" y="104"/>
                        <a:pt x="142" y="103"/>
                      </a:cubicBezTo>
                      <a:cubicBezTo>
                        <a:pt x="160" y="92"/>
                        <a:pt x="198" y="74"/>
                        <a:pt x="192" y="74"/>
                      </a:cubicBezTo>
                      <a:cubicBezTo>
                        <a:pt x="191" y="74"/>
                        <a:pt x="191" y="74"/>
                        <a:pt x="190" y="74"/>
                      </a:cubicBezTo>
                      <a:cubicBezTo>
                        <a:pt x="175" y="77"/>
                        <a:pt x="116" y="98"/>
                        <a:pt x="116" y="98"/>
                      </a:cubicBezTo>
                      <a:cubicBezTo>
                        <a:pt x="116" y="98"/>
                        <a:pt x="116" y="94"/>
                        <a:pt x="115" y="89"/>
                      </a:cubicBezTo>
                      <a:cubicBezTo>
                        <a:pt x="114" y="90"/>
                        <a:pt x="113" y="90"/>
                        <a:pt x="112" y="90"/>
                      </a:cubicBezTo>
                      <a:cubicBezTo>
                        <a:pt x="111" y="90"/>
                        <a:pt x="109" y="89"/>
                        <a:pt x="108" y="89"/>
                      </a:cubicBezTo>
                      <a:cubicBezTo>
                        <a:pt x="103" y="87"/>
                        <a:pt x="100" y="81"/>
                        <a:pt x="101" y="77"/>
                      </a:cubicBezTo>
                      <a:cubicBezTo>
                        <a:pt x="103" y="73"/>
                        <a:pt x="106" y="71"/>
                        <a:pt x="110" y="71"/>
                      </a:cubicBezTo>
                      <a:cubicBezTo>
                        <a:pt x="112" y="71"/>
                        <a:pt x="113" y="71"/>
                        <a:pt x="114" y="72"/>
                      </a:cubicBezTo>
                      <a:cubicBezTo>
                        <a:pt x="114" y="62"/>
                        <a:pt x="114" y="51"/>
                        <a:pt x="114" y="43"/>
                      </a:cubicBezTo>
                      <a:cubicBezTo>
                        <a:pt x="114" y="44"/>
                        <a:pt x="113" y="45"/>
                        <a:pt x="113" y="46"/>
                      </a:cubicBezTo>
                      <a:cubicBezTo>
                        <a:pt x="110" y="56"/>
                        <a:pt x="106" y="66"/>
                        <a:pt x="104" y="66"/>
                      </a:cubicBezTo>
                      <a:cubicBezTo>
                        <a:pt x="103" y="66"/>
                        <a:pt x="103" y="66"/>
                        <a:pt x="103" y="64"/>
                      </a:cubicBezTo>
                      <a:cubicBezTo>
                        <a:pt x="103" y="63"/>
                        <a:pt x="103" y="62"/>
                        <a:pt x="102" y="60"/>
                      </a:cubicBezTo>
                      <a:cubicBezTo>
                        <a:pt x="101" y="61"/>
                        <a:pt x="99" y="61"/>
                        <a:pt x="97" y="61"/>
                      </a:cubicBezTo>
                      <a:cubicBezTo>
                        <a:pt x="96" y="61"/>
                        <a:pt x="94" y="61"/>
                        <a:pt x="93" y="61"/>
                      </a:cubicBezTo>
                      <a:cubicBezTo>
                        <a:pt x="88" y="59"/>
                        <a:pt x="85" y="53"/>
                        <a:pt x="86" y="48"/>
                      </a:cubicBezTo>
                      <a:cubicBezTo>
                        <a:pt x="88" y="45"/>
                        <a:pt x="91" y="43"/>
                        <a:pt x="95" y="43"/>
                      </a:cubicBezTo>
                      <a:cubicBezTo>
                        <a:pt x="97" y="43"/>
                        <a:pt x="98" y="43"/>
                        <a:pt x="99" y="43"/>
                      </a:cubicBezTo>
                      <a:cubicBezTo>
                        <a:pt x="95" y="24"/>
                        <a:pt x="90" y="0"/>
                        <a:pt x="9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6" name="Freeform 242"/>
                <p:cNvSpPr/>
                <p:nvPr/>
              </p:nvSpPr>
              <p:spPr bwMode="auto">
                <a:xfrm>
                  <a:off x="3107" y="1912"/>
                  <a:ext cx="24" cy="20"/>
                </a:xfrm>
                <a:custGeom>
                  <a:avLst/>
                  <a:gdLst>
                    <a:gd name="T0" fmla="*/ 9 w 22"/>
                    <a:gd name="T1" fmla="*/ 0 h 19"/>
                    <a:gd name="T2" fmla="*/ 0 w 22"/>
                    <a:gd name="T3" fmla="*/ 6 h 19"/>
                    <a:gd name="T4" fmla="*/ 0 w 22"/>
                    <a:gd name="T5" fmla="*/ 8 h 19"/>
                    <a:gd name="T6" fmla="*/ 7 w 22"/>
                    <a:gd name="T7" fmla="*/ 18 h 19"/>
                    <a:gd name="T8" fmla="*/ 7 w 22"/>
                    <a:gd name="T9" fmla="*/ 18 h 19"/>
                    <a:gd name="T10" fmla="*/ 7 w 22"/>
                    <a:gd name="T11" fmla="*/ 18 h 19"/>
                    <a:gd name="T12" fmla="*/ 11 w 22"/>
                    <a:gd name="T13" fmla="*/ 19 h 19"/>
                    <a:gd name="T14" fmla="*/ 20 w 22"/>
                    <a:gd name="T15" fmla="*/ 13 h 19"/>
                    <a:gd name="T16" fmla="*/ 13 w 22"/>
                    <a:gd name="T17" fmla="*/ 1 h 19"/>
                    <a:gd name="T18" fmla="*/ 9 w 22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9">
                      <a:moveTo>
                        <a:pt x="9" y="0"/>
                      </a:moveTo>
                      <a:cubicBezTo>
                        <a:pt x="5" y="0"/>
                        <a:pt x="2" y="2"/>
                        <a:pt x="0" y="6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8" y="13"/>
                        <a:pt x="13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19"/>
                        <a:pt x="10" y="19"/>
                        <a:pt x="11" y="19"/>
                      </a:cubicBezTo>
                      <a:cubicBezTo>
                        <a:pt x="15" y="19"/>
                        <a:pt x="19" y="17"/>
                        <a:pt x="20" y="13"/>
                      </a:cubicBezTo>
                      <a:cubicBezTo>
                        <a:pt x="22" y="8"/>
                        <a:pt x="19" y="3"/>
                        <a:pt x="13" y="1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7" name="Freeform 243"/>
                <p:cNvSpPr/>
                <p:nvPr/>
              </p:nvSpPr>
              <p:spPr bwMode="auto">
                <a:xfrm>
                  <a:off x="3086" y="1941"/>
                  <a:ext cx="24" cy="14"/>
                </a:xfrm>
                <a:custGeom>
                  <a:avLst/>
                  <a:gdLst>
                    <a:gd name="T0" fmla="*/ 10 w 22"/>
                    <a:gd name="T1" fmla="*/ 0 h 13"/>
                    <a:gd name="T2" fmla="*/ 1 w 22"/>
                    <a:gd name="T3" fmla="*/ 6 h 13"/>
                    <a:gd name="T4" fmla="*/ 0 w 22"/>
                    <a:gd name="T5" fmla="*/ 8 h 13"/>
                    <a:gd name="T6" fmla="*/ 21 w 22"/>
                    <a:gd name="T7" fmla="*/ 13 h 13"/>
                    <a:gd name="T8" fmla="*/ 14 w 22"/>
                    <a:gd name="T9" fmla="*/ 1 h 13"/>
                    <a:gd name="T10" fmla="*/ 10 w 22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3">
                      <a:moveTo>
                        <a:pt x="10" y="0"/>
                      </a:moveTo>
                      <a:cubicBezTo>
                        <a:pt x="6" y="0"/>
                        <a:pt x="2" y="2"/>
                        <a:pt x="1" y="6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7" y="9"/>
                        <a:pt x="15" y="11"/>
                        <a:pt x="21" y="13"/>
                      </a:cubicBezTo>
                      <a:cubicBezTo>
                        <a:pt x="22" y="8"/>
                        <a:pt x="19" y="3"/>
                        <a:pt x="14" y="1"/>
                      </a:cubicBezTo>
                      <a:cubicBezTo>
                        <a:pt x="12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8" name="Freeform 244"/>
                <p:cNvSpPr/>
                <p:nvPr/>
              </p:nvSpPr>
              <p:spPr bwMode="auto">
                <a:xfrm>
                  <a:off x="3134" y="1960"/>
                  <a:ext cx="25" cy="21"/>
                </a:xfrm>
                <a:custGeom>
                  <a:avLst/>
                  <a:gdLst>
                    <a:gd name="T0" fmla="*/ 10 w 23"/>
                    <a:gd name="T1" fmla="*/ 0 h 19"/>
                    <a:gd name="T2" fmla="*/ 1 w 23"/>
                    <a:gd name="T3" fmla="*/ 5 h 19"/>
                    <a:gd name="T4" fmla="*/ 8 w 23"/>
                    <a:gd name="T5" fmla="*/ 18 h 19"/>
                    <a:gd name="T6" fmla="*/ 12 w 23"/>
                    <a:gd name="T7" fmla="*/ 19 h 19"/>
                    <a:gd name="T8" fmla="*/ 21 w 23"/>
                    <a:gd name="T9" fmla="*/ 13 h 19"/>
                    <a:gd name="T10" fmla="*/ 15 w 23"/>
                    <a:gd name="T11" fmla="*/ 0 h 19"/>
                    <a:gd name="T12" fmla="*/ 10 w 2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5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9"/>
                        <a:pt x="12" y="19"/>
                      </a:cubicBezTo>
                      <a:cubicBezTo>
                        <a:pt x="16" y="19"/>
                        <a:pt x="20" y="16"/>
                        <a:pt x="21" y="13"/>
                      </a:cubicBezTo>
                      <a:cubicBezTo>
                        <a:pt x="23" y="8"/>
                        <a:pt x="20" y="2"/>
                        <a:pt x="15" y="0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9" name="Freeform 245"/>
                <p:cNvSpPr/>
                <p:nvPr/>
              </p:nvSpPr>
              <p:spPr bwMode="auto">
                <a:xfrm>
                  <a:off x="3148" y="1921"/>
                  <a:ext cx="17" cy="21"/>
                </a:xfrm>
                <a:custGeom>
                  <a:avLst/>
                  <a:gdLst>
                    <a:gd name="T0" fmla="*/ 10 w 15"/>
                    <a:gd name="T1" fmla="*/ 0 h 19"/>
                    <a:gd name="T2" fmla="*/ 1 w 15"/>
                    <a:gd name="T3" fmla="*/ 6 h 19"/>
                    <a:gd name="T4" fmla="*/ 8 w 15"/>
                    <a:gd name="T5" fmla="*/ 18 h 19"/>
                    <a:gd name="T6" fmla="*/ 12 w 15"/>
                    <a:gd name="T7" fmla="*/ 19 h 19"/>
                    <a:gd name="T8" fmla="*/ 15 w 15"/>
                    <a:gd name="T9" fmla="*/ 18 h 19"/>
                    <a:gd name="T10" fmla="*/ 14 w 15"/>
                    <a:gd name="T11" fmla="*/ 1 h 19"/>
                    <a:gd name="T12" fmla="*/ 10 w 15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9"/>
                        <a:pt x="12" y="19"/>
                      </a:cubicBezTo>
                      <a:cubicBezTo>
                        <a:pt x="13" y="19"/>
                        <a:pt x="14" y="19"/>
                        <a:pt x="15" y="18"/>
                      </a:cubicBezTo>
                      <a:cubicBezTo>
                        <a:pt x="15" y="14"/>
                        <a:pt x="15" y="7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0" name="Freeform 246"/>
                <p:cNvSpPr>
                  <a:spLocks noEditPoints="1"/>
                </p:cNvSpPr>
                <p:nvPr/>
              </p:nvSpPr>
              <p:spPr bwMode="auto">
                <a:xfrm>
                  <a:off x="3186" y="1957"/>
                  <a:ext cx="23" cy="20"/>
                </a:xfrm>
                <a:custGeom>
                  <a:avLst/>
                  <a:gdLst>
                    <a:gd name="T0" fmla="*/ 0 w 21"/>
                    <a:gd name="T1" fmla="*/ 8 h 19"/>
                    <a:gd name="T2" fmla="*/ 7 w 21"/>
                    <a:gd name="T3" fmla="*/ 18 h 19"/>
                    <a:gd name="T4" fmla="*/ 12 w 21"/>
                    <a:gd name="T5" fmla="*/ 19 h 19"/>
                    <a:gd name="T6" fmla="*/ 21 w 21"/>
                    <a:gd name="T7" fmla="*/ 13 h 19"/>
                    <a:gd name="T8" fmla="*/ 21 w 21"/>
                    <a:gd name="T9" fmla="*/ 11 h 19"/>
                    <a:gd name="T10" fmla="*/ 20 w 21"/>
                    <a:gd name="T11" fmla="*/ 11 h 19"/>
                    <a:gd name="T12" fmla="*/ 0 w 21"/>
                    <a:gd name="T13" fmla="*/ 8 h 19"/>
                    <a:gd name="T14" fmla="*/ 8 w 21"/>
                    <a:gd name="T15" fmla="*/ 0 h 19"/>
                    <a:gd name="T16" fmla="*/ 1 w 21"/>
                    <a:gd name="T17" fmla="*/ 6 h 19"/>
                    <a:gd name="T18" fmla="*/ 8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0" y="8"/>
                      </a:moveTo>
                      <a:cubicBezTo>
                        <a:pt x="0" y="12"/>
                        <a:pt x="3" y="17"/>
                        <a:pt x="7" y="18"/>
                      </a:cubicBezTo>
                      <a:cubicBezTo>
                        <a:pt x="9" y="19"/>
                        <a:pt x="10" y="19"/>
                        <a:pt x="12" y="19"/>
                      </a:cubicBezTo>
                      <a:cubicBezTo>
                        <a:pt x="16" y="19"/>
                        <a:pt x="19" y="17"/>
                        <a:pt x="21" y="13"/>
                      </a:cubicBezTo>
                      <a:cubicBezTo>
                        <a:pt x="21" y="12"/>
                        <a:pt x="21" y="11"/>
                        <a:pt x="21" y="11"/>
                      </a:cubicBezTo>
                      <a:cubicBezTo>
                        <a:pt x="21" y="11"/>
                        <a:pt x="20" y="11"/>
                        <a:pt x="20" y="11"/>
                      </a:cubicBezTo>
                      <a:cubicBezTo>
                        <a:pt x="10" y="11"/>
                        <a:pt x="2" y="10"/>
                        <a:pt x="0" y="8"/>
                      </a:cubicBezTo>
                      <a:moveTo>
                        <a:pt x="8" y="0"/>
                      </a:moveTo>
                      <a:cubicBezTo>
                        <a:pt x="5" y="1"/>
                        <a:pt x="2" y="3"/>
                        <a:pt x="1" y="6"/>
                      </a:cubicBezTo>
                      <a:cubicBezTo>
                        <a:pt x="2" y="4"/>
                        <a:pt x="5" y="2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1" name="Freeform 247"/>
                <p:cNvSpPr/>
                <p:nvPr/>
              </p:nvSpPr>
              <p:spPr bwMode="auto">
                <a:xfrm>
                  <a:off x="3158" y="2004"/>
                  <a:ext cx="10" cy="19"/>
                </a:xfrm>
                <a:custGeom>
                  <a:avLst/>
                  <a:gdLst>
                    <a:gd name="T0" fmla="*/ 7 w 9"/>
                    <a:gd name="T1" fmla="*/ 0 h 18"/>
                    <a:gd name="T2" fmla="*/ 1 w 9"/>
                    <a:gd name="T3" fmla="*/ 5 h 18"/>
                    <a:gd name="T4" fmla="*/ 8 w 9"/>
                    <a:gd name="T5" fmla="*/ 17 h 18"/>
                    <a:gd name="T6" fmla="*/ 9 w 9"/>
                    <a:gd name="T7" fmla="*/ 18 h 18"/>
                    <a:gd name="T8" fmla="*/ 7 w 9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8">
                      <a:moveTo>
                        <a:pt x="7" y="0"/>
                      </a:moveTo>
                      <a:cubicBezTo>
                        <a:pt x="5" y="0"/>
                        <a:pt x="2" y="2"/>
                        <a:pt x="1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8" y="17"/>
                        <a:pt x="9" y="17"/>
                        <a:pt x="9" y="18"/>
                      </a:cubicBezTo>
                      <a:cubicBezTo>
                        <a:pt x="8" y="12"/>
                        <a:pt x="8" y="5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2" name="Freeform 248"/>
                <p:cNvSpPr/>
                <p:nvPr/>
              </p:nvSpPr>
              <p:spPr bwMode="auto">
                <a:xfrm>
                  <a:off x="3164" y="1872"/>
                  <a:ext cx="5" cy="19"/>
                </a:xfrm>
                <a:custGeom>
                  <a:avLst/>
                  <a:gdLst>
                    <a:gd name="T0" fmla="*/ 4 w 5"/>
                    <a:gd name="T1" fmla="*/ 0 h 17"/>
                    <a:gd name="T2" fmla="*/ 3 w 5"/>
                    <a:gd name="T3" fmla="*/ 1 h 17"/>
                    <a:gd name="T4" fmla="*/ 0 w 5"/>
                    <a:gd name="T5" fmla="*/ 17 h 17"/>
                    <a:gd name="T6" fmla="*/ 4 w 5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4" y="0"/>
                      </a:move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1" y="3"/>
                        <a:pt x="1" y="9"/>
                        <a:pt x="0" y="17"/>
                      </a:cubicBezTo>
                      <a:cubicBezTo>
                        <a:pt x="3" y="8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3" name="Freeform 249"/>
                <p:cNvSpPr/>
                <p:nvPr/>
              </p:nvSpPr>
              <p:spPr bwMode="auto">
                <a:xfrm>
                  <a:off x="3132" y="1891"/>
                  <a:ext cx="18" cy="19"/>
                </a:xfrm>
                <a:custGeom>
                  <a:avLst/>
                  <a:gdLst>
                    <a:gd name="T0" fmla="*/ 10 w 17"/>
                    <a:gd name="T1" fmla="*/ 0 h 18"/>
                    <a:gd name="T2" fmla="*/ 1 w 17"/>
                    <a:gd name="T3" fmla="*/ 5 h 18"/>
                    <a:gd name="T4" fmla="*/ 8 w 17"/>
                    <a:gd name="T5" fmla="*/ 18 h 18"/>
                    <a:gd name="T6" fmla="*/ 12 w 17"/>
                    <a:gd name="T7" fmla="*/ 18 h 18"/>
                    <a:gd name="T8" fmla="*/ 17 w 17"/>
                    <a:gd name="T9" fmla="*/ 17 h 18"/>
                    <a:gd name="T10" fmla="*/ 14 w 17"/>
                    <a:gd name="T11" fmla="*/ 0 h 18"/>
                    <a:gd name="T12" fmla="*/ 10 w 17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1" y="5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4" y="18"/>
                        <a:pt x="16" y="18"/>
                        <a:pt x="17" y="17"/>
                      </a:cubicBezTo>
                      <a:cubicBezTo>
                        <a:pt x="17" y="13"/>
                        <a:pt x="16" y="7"/>
                        <a:pt x="14" y="0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4" name="Freeform 250"/>
                <p:cNvSpPr/>
                <p:nvPr/>
              </p:nvSpPr>
              <p:spPr bwMode="auto">
                <a:xfrm>
                  <a:off x="2932" y="1841"/>
                  <a:ext cx="67" cy="145"/>
                </a:xfrm>
                <a:custGeom>
                  <a:avLst/>
                  <a:gdLst>
                    <a:gd name="T0" fmla="*/ 35 w 61"/>
                    <a:gd name="T1" fmla="*/ 0 h 132"/>
                    <a:gd name="T2" fmla="*/ 17 w 61"/>
                    <a:gd name="T3" fmla="*/ 4 h 132"/>
                    <a:gd name="T4" fmla="*/ 15 w 61"/>
                    <a:gd name="T5" fmla="*/ 46 h 132"/>
                    <a:gd name="T6" fmla="*/ 3 w 61"/>
                    <a:gd name="T7" fmla="*/ 86 h 132"/>
                    <a:gd name="T8" fmla="*/ 25 w 61"/>
                    <a:gd name="T9" fmla="*/ 132 h 132"/>
                    <a:gd name="T10" fmla="*/ 27 w 61"/>
                    <a:gd name="T11" fmla="*/ 132 h 132"/>
                    <a:gd name="T12" fmla="*/ 38 w 61"/>
                    <a:gd name="T13" fmla="*/ 83 h 132"/>
                    <a:gd name="T14" fmla="*/ 55 w 61"/>
                    <a:gd name="T15" fmla="*/ 38 h 132"/>
                    <a:gd name="T16" fmla="*/ 35 w 61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132">
                      <a:moveTo>
                        <a:pt x="35" y="0"/>
                      </a:moveTo>
                      <a:cubicBezTo>
                        <a:pt x="29" y="2"/>
                        <a:pt x="23" y="4"/>
                        <a:pt x="17" y="4"/>
                      </a:cubicBezTo>
                      <a:cubicBezTo>
                        <a:pt x="14" y="16"/>
                        <a:pt x="15" y="36"/>
                        <a:pt x="15" y="46"/>
                      </a:cubicBezTo>
                      <a:cubicBezTo>
                        <a:pt x="15" y="60"/>
                        <a:pt x="5" y="65"/>
                        <a:pt x="3" y="86"/>
                      </a:cubicBezTo>
                      <a:cubicBezTo>
                        <a:pt x="0" y="108"/>
                        <a:pt x="25" y="132"/>
                        <a:pt x="25" y="132"/>
                      </a:cubicBezTo>
                      <a:cubicBezTo>
                        <a:pt x="26" y="132"/>
                        <a:pt x="26" y="132"/>
                        <a:pt x="27" y="132"/>
                      </a:cubicBezTo>
                      <a:cubicBezTo>
                        <a:pt x="39" y="132"/>
                        <a:pt x="42" y="101"/>
                        <a:pt x="38" y="83"/>
                      </a:cubicBezTo>
                      <a:cubicBezTo>
                        <a:pt x="34" y="64"/>
                        <a:pt x="47" y="58"/>
                        <a:pt x="55" y="38"/>
                      </a:cubicBezTo>
                      <a:cubicBezTo>
                        <a:pt x="61" y="21"/>
                        <a:pt x="48" y="7"/>
                        <a:pt x="3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5" name="Freeform 251"/>
                <p:cNvSpPr/>
                <p:nvPr/>
              </p:nvSpPr>
              <p:spPr bwMode="auto">
                <a:xfrm>
                  <a:off x="2949" y="2052"/>
                  <a:ext cx="148" cy="84"/>
                </a:xfrm>
                <a:custGeom>
                  <a:avLst/>
                  <a:gdLst>
                    <a:gd name="T0" fmla="*/ 18 w 135"/>
                    <a:gd name="T1" fmla="*/ 0 h 77"/>
                    <a:gd name="T2" fmla="*/ 13 w 135"/>
                    <a:gd name="T3" fmla="*/ 0 h 77"/>
                    <a:gd name="T4" fmla="*/ 27 w 135"/>
                    <a:gd name="T5" fmla="*/ 39 h 77"/>
                    <a:gd name="T6" fmla="*/ 74 w 135"/>
                    <a:gd name="T7" fmla="*/ 65 h 77"/>
                    <a:gd name="T8" fmla="*/ 103 w 135"/>
                    <a:gd name="T9" fmla="*/ 77 h 77"/>
                    <a:gd name="T10" fmla="*/ 119 w 135"/>
                    <a:gd name="T11" fmla="*/ 68 h 77"/>
                    <a:gd name="T12" fmla="*/ 116 w 135"/>
                    <a:gd name="T13" fmla="*/ 36 h 77"/>
                    <a:gd name="T14" fmla="*/ 109 w 135"/>
                    <a:gd name="T15" fmla="*/ 35 h 77"/>
                    <a:gd name="T16" fmla="*/ 92 w 135"/>
                    <a:gd name="T17" fmla="*/ 37 h 77"/>
                    <a:gd name="T18" fmla="*/ 74 w 135"/>
                    <a:gd name="T19" fmla="*/ 39 h 77"/>
                    <a:gd name="T20" fmla="*/ 53 w 135"/>
                    <a:gd name="T21" fmla="*/ 32 h 77"/>
                    <a:gd name="T22" fmla="*/ 18 w 135"/>
                    <a:gd name="T2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5" h="77">
                      <a:moveTo>
                        <a:pt x="18" y="0"/>
                      </a:moveTo>
                      <a:cubicBezTo>
                        <a:pt x="17" y="0"/>
                        <a:pt x="15" y="0"/>
                        <a:pt x="13" y="0"/>
                      </a:cubicBezTo>
                      <a:cubicBezTo>
                        <a:pt x="13" y="0"/>
                        <a:pt x="0" y="21"/>
                        <a:pt x="27" y="39"/>
                      </a:cubicBezTo>
                      <a:cubicBezTo>
                        <a:pt x="54" y="58"/>
                        <a:pt x="55" y="56"/>
                        <a:pt x="74" y="65"/>
                      </a:cubicBezTo>
                      <a:cubicBezTo>
                        <a:pt x="85" y="71"/>
                        <a:pt x="95" y="77"/>
                        <a:pt x="103" y="77"/>
                      </a:cubicBezTo>
                      <a:cubicBezTo>
                        <a:pt x="109" y="77"/>
                        <a:pt x="114" y="74"/>
                        <a:pt x="119" y="68"/>
                      </a:cubicBezTo>
                      <a:cubicBezTo>
                        <a:pt x="130" y="52"/>
                        <a:pt x="135" y="40"/>
                        <a:pt x="116" y="36"/>
                      </a:cubicBezTo>
                      <a:cubicBezTo>
                        <a:pt x="114" y="35"/>
                        <a:pt x="112" y="35"/>
                        <a:pt x="109" y="35"/>
                      </a:cubicBezTo>
                      <a:cubicBezTo>
                        <a:pt x="104" y="35"/>
                        <a:pt x="98" y="36"/>
                        <a:pt x="92" y="37"/>
                      </a:cubicBezTo>
                      <a:cubicBezTo>
                        <a:pt x="86" y="38"/>
                        <a:pt x="80" y="39"/>
                        <a:pt x="74" y="39"/>
                      </a:cubicBezTo>
                      <a:cubicBezTo>
                        <a:pt x="66" y="39"/>
                        <a:pt x="59" y="37"/>
                        <a:pt x="53" y="32"/>
                      </a:cubicBezTo>
                      <a:cubicBezTo>
                        <a:pt x="37" y="19"/>
                        <a:pt x="31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6" name="Freeform 252"/>
                <p:cNvSpPr>
                  <a:spLocks noEditPoints="1"/>
                </p:cNvSpPr>
                <p:nvPr/>
              </p:nvSpPr>
              <p:spPr bwMode="auto">
                <a:xfrm>
                  <a:off x="3150" y="2071"/>
                  <a:ext cx="117" cy="60"/>
                </a:xfrm>
                <a:custGeom>
                  <a:avLst/>
                  <a:gdLst>
                    <a:gd name="T0" fmla="*/ 8 w 106"/>
                    <a:gd name="T1" fmla="*/ 43 h 55"/>
                    <a:gd name="T2" fmla="*/ 0 w 106"/>
                    <a:gd name="T3" fmla="*/ 50 h 55"/>
                    <a:gd name="T4" fmla="*/ 1 w 106"/>
                    <a:gd name="T5" fmla="*/ 55 h 55"/>
                    <a:gd name="T6" fmla="*/ 10 w 106"/>
                    <a:gd name="T7" fmla="*/ 43 h 55"/>
                    <a:gd name="T8" fmla="*/ 8 w 106"/>
                    <a:gd name="T9" fmla="*/ 43 h 55"/>
                    <a:gd name="T10" fmla="*/ 93 w 106"/>
                    <a:gd name="T11" fmla="*/ 0 h 55"/>
                    <a:gd name="T12" fmla="*/ 62 w 106"/>
                    <a:gd name="T13" fmla="*/ 29 h 55"/>
                    <a:gd name="T14" fmla="*/ 91 w 106"/>
                    <a:gd name="T15" fmla="*/ 46 h 55"/>
                    <a:gd name="T16" fmla="*/ 95 w 106"/>
                    <a:gd name="T17" fmla="*/ 0 h 55"/>
                    <a:gd name="T18" fmla="*/ 93 w 106"/>
                    <a:gd name="T1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6" h="55">
                      <a:moveTo>
                        <a:pt x="8" y="43"/>
                      </a:moveTo>
                      <a:cubicBezTo>
                        <a:pt x="5" y="43"/>
                        <a:pt x="2" y="45"/>
                        <a:pt x="0" y="50"/>
                      </a:cubicBezTo>
                      <a:cubicBezTo>
                        <a:pt x="0" y="50"/>
                        <a:pt x="0" y="52"/>
                        <a:pt x="1" y="55"/>
                      </a:cubicBezTo>
                      <a:cubicBezTo>
                        <a:pt x="3" y="50"/>
                        <a:pt x="6" y="46"/>
                        <a:pt x="10" y="43"/>
                      </a:cubicBezTo>
                      <a:cubicBezTo>
                        <a:pt x="9" y="43"/>
                        <a:pt x="8" y="43"/>
                        <a:pt x="8" y="43"/>
                      </a:cubicBezTo>
                      <a:moveTo>
                        <a:pt x="93" y="0"/>
                      </a:moveTo>
                      <a:cubicBezTo>
                        <a:pt x="82" y="0"/>
                        <a:pt x="69" y="15"/>
                        <a:pt x="62" y="29"/>
                      </a:cubicBezTo>
                      <a:cubicBezTo>
                        <a:pt x="76" y="29"/>
                        <a:pt x="86" y="34"/>
                        <a:pt x="91" y="46"/>
                      </a:cubicBezTo>
                      <a:cubicBezTo>
                        <a:pt x="99" y="26"/>
                        <a:pt x="106" y="2"/>
                        <a:pt x="95" y="0"/>
                      </a:cubicBezTo>
                      <a:cubicBezTo>
                        <a:pt x="95" y="0"/>
                        <a:pt x="94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7" name="Freeform 253"/>
                <p:cNvSpPr/>
                <p:nvPr/>
              </p:nvSpPr>
              <p:spPr bwMode="auto">
                <a:xfrm>
                  <a:off x="3274" y="1864"/>
                  <a:ext cx="86" cy="107"/>
                </a:xfrm>
                <a:custGeom>
                  <a:avLst/>
                  <a:gdLst>
                    <a:gd name="T0" fmla="*/ 22 w 78"/>
                    <a:gd name="T1" fmla="*/ 0 h 97"/>
                    <a:gd name="T2" fmla="*/ 0 w 78"/>
                    <a:gd name="T3" fmla="*/ 5 h 97"/>
                    <a:gd name="T4" fmla="*/ 26 w 78"/>
                    <a:gd name="T5" fmla="*/ 54 h 97"/>
                    <a:gd name="T6" fmla="*/ 31 w 78"/>
                    <a:gd name="T7" fmla="*/ 96 h 97"/>
                    <a:gd name="T8" fmla="*/ 37 w 78"/>
                    <a:gd name="T9" fmla="*/ 97 h 97"/>
                    <a:gd name="T10" fmla="*/ 73 w 78"/>
                    <a:gd name="T11" fmla="*/ 58 h 97"/>
                    <a:gd name="T12" fmla="*/ 49 w 78"/>
                    <a:gd name="T13" fmla="*/ 9 h 97"/>
                    <a:gd name="T14" fmla="*/ 22 w 7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8" h="97">
                      <a:moveTo>
                        <a:pt x="22" y="0"/>
                      </a:moveTo>
                      <a:cubicBezTo>
                        <a:pt x="9" y="0"/>
                        <a:pt x="0" y="5"/>
                        <a:pt x="0" y="5"/>
                      </a:cubicBezTo>
                      <a:cubicBezTo>
                        <a:pt x="14" y="10"/>
                        <a:pt x="30" y="36"/>
                        <a:pt x="26" y="54"/>
                      </a:cubicBezTo>
                      <a:cubicBezTo>
                        <a:pt x="22" y="73"/>
                        <a:pt x="13" y="89"/>
                        <a:pt x="31" y="96"/>
                      </a:cubicBezTo>
                      <a:cubicBezTo>
                        <a:pt x="33" y="97"/>
                        <a:pt x="35" y="97"/>
                        <a:pt x="37" y="97"/>
                      </a:cubicBezTo>
                      <a:cubicBezTo>
                        <a:pt x="53" y="97"/>
                        <a:pt x="69" y="76"/>
                        <a:pt x="73" y="58"/>
                      </a:cubicBezTo>
                      <a:cubicBezTo>
                        <a:pt x="78" y="37"/>
                        <a:pt x="71" y="26"/>
                        <a:pt x="49" y="9"/>
                      </a:cubicBezTo>
                      <a:cubicBezTo>
                        <a:pt x="40" y="2"/>
                        <a:pt x="30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8" name="Freeform 254"/>
                <p:cNvSpPr/>
                <p:nvPr/>
              </p:nvSpPr>
              <p:spPr bwMode="auto">
                <a:xfrm>
                  <a:off x="3097" y="1744"/>
                  <a:ext cx="121" cy="68"/>
                </a:xfrm>
                <a:custGeom>
                  <a:avLst/>
                  <a:gdLst>
                    <a:gd name="T0" fmla="*/ 47 w 111"/>
                    <a:gd name="T1" fmla="*/ 0 h 62"/>
                    <a:gd name="T2" fmla="*/ 28 w 111"/>
                    <a:gd name="T3" fmla="*/ 3 h 62"/>
                    <a:gd name="T4" fmla="*/ 3 w 111"/>
                    <a:gd name="T5" fmla="*/ 27 h 62"/>
                    <a:gd name="T6" fmla="*/ 0 w 111"/>
                    <a:gd name="T7" fmla="*/ 42 h 62"/>
                    <a:gd name="T8" fmla="*/ 0 w 111"/>
                    <a:gd name="T9" fmla="*/ 46 h 62"/>
                    <a:gd name="T10" fmla="*/ 10 w 111"/>
                    <a:gd name="T11" fmla="*/ 56 h 62"/>
                    <a:gd name="T12" fmla="*/ 51 w 111"/>
                    <a:gd name="T13" fmla="*/ 45 h 62"/>
                    <a:gd name="T14" fmla="*/ 57 w 111"/>
                    <a:gd name="T15" fmla="*/ 45 h 62"/>
                    <a:gd name="T16" fmla="*/ 94 w 111"/>
                    <a:gd name="T17" fmla="*/ 61 h 62"/>
                    <a:gd name="T18" fmla="*/ 97 w 111"/>
                    <a:gd name="T19" fmla="*/ 62 h 62"/>
                    <a:gd name="T20" fmla="*/ 92 w 111"/>
                    <a:gd name="T21" fmla="*/ 21 h 62"/>
                    <a:gd name="T22" fmla="*/ 47 w 111"/>
                    <a:gd name="T2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1" h="62">
                      <a:moveTo>
                        <a:pt x="47" y="0"/>
                      </a:moveTo>
                      <a:cubicBezTo>
                        <a:pt x="41" y="0"/>
                        <a:pt x="34" y="1"/>
                        <a:pt x="28" y="3"/>
                      </a:cubicBezTo>
                      <a:cubicBezTo>
                        <a:pt x="14" y="6"/>
                        <a:pt x="7" y="17"/>
                        <a:pt x="3" y="27"/>
                      </a:cubicBezTo>
                      <a:cubicBezTo>
                        <a:pt x="6" y="31"/>
                        <a:pt x="6" y="36"/>
                        <a:pt x="0" y="42"/>
                      </a:cubicBezTo>
                      <a:cubicBezTo>
                        <a:pt x="0" y="45"/>
                        <a:pt x="0" y="46"/>
                        <a:pt x="0" y="46"/>
                      </a:cubicBezTo>
                      <a:cubicBezTo>
                        <a:pt x="0" y="53"/>
                        <a:pt x="4" y="56"/>
                        <a:pt x="10" y="56"/>
                      </a:cubicBezTo>
                      <a:cubicBezTo>
                        <a:pt x="21" y="56"/>
                        <a:pt x="38" y="48"/>
                        <a:pt x="51" y="45"/>
                      </a:cubicBezTo>
                      <a:cubicBezTo>
                        <a:pt x="54" y="45"/>
                        <a:pt x="55" y="45"/>
                        <a:pt x="57" y="45"/>
                      </a:cubicBezTo>
                      <a:cubicBezTo>
                        <a:pt x="73" y="45"/>
                        <a:pt x="77" y="58"/>
                        <a:pt x="94" y="61"/>
                      </a:cubicBezTo>
                      <a:cubicBezTo>
                        <a:pt x="95" y="61"/>
                        <a:pt x="96" y="62"/>
                        <a:pt x="97" y="62"/>
                      </a:cubicBezTo>
                      <a:cubicBezTo>
                        <a:pt x="111" y="62"/>
                        <a:pt x="107" y="37"/>
                        <a:pt x="92" y="21"/>
                      </a:cubicBezTo>
                      <a:cubicBezTo>
                        <a:pt x="79" y="8"/>
                        <a:pt x="65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9" name="Freeform 255"/>
                <p:cNvSpPr/>
                <p:nvPr/>
              </p:nvSpPr>
              <p:spPr bwMode="auto">
                <a:xfrm>
                  <a:off x="2673" y="2607"/>
                  <a:ext cx="206" cy="228"/>
                </a:xfrm>
                <a:custGeom>
                  <a:avLst/>
                  <a:gdLst>
                    <a:gd name="T0" fmla="*/ 39 w 188"/>
                    <a:gd name="T1" fmla="*/ 23 h 208"/>
                    <a:gd name="T2" fmla="*/ 8 w 188"/>
                    <a:gd name="T3" fmla="*/ 15 h 208"/>
                    <a:gd name="T4" fmla="*/ 0 w 188"/>
                    <a:gd name="T5" fmla="*/ 74 h 208"/>
                    <a:gd name="T6" fmla="*/ 149 w 188"/>
                    <a:gd name="T7" fmla="*/ 206 h 208"/>
                    <a:gd name="T8" fmla="*/ 188 w 188"/>
                    <a:gd name="T9" fmla="*/ 186 h 208"/>
                    <a:gd name="T10" fmla="*/ 164 w 188"/>
                    <a:gd name="T11" fmla="*/ 166 h 208"/>
                    <a:gd name="T12" fmla="*/ 163 w 188"/>
                    <a:gd name="T13" fmla="*/ 55 h 208"/>
                    <a:gd name="T14" fmla="*/ 115 w 188"/>
                    <a:gd name="T15" fmla="*/ 49 h 208"/>
                    <a:gd name="T16" fmla="*/ 39 w 188"/>
                    <a:gd name="T17" fmla="*/ 2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8" h="208">
                      <a:moveTo>
                        <a:pt x="39" y="23"/>
                      </a:moveTo>
                      <a:cubicBezTo>
                        <a:pt x="39" y="23"/>
                        <a:pt x="14" y="0"/>
                        <a:pt x="8" y="15"/>
                      </a:cubicBezTo>
                      <a:cubicBezTo>
                        <a:pt x="3" y="29"/>
                        <a:pt x="0" y="74"/>
                        <a:pt x="0" y="74"/>
                      </a:cubicBezTo>
                      <a:cubicBezTo>
                        <a:pt x="0" y="74"/>
                        <a:pt x="132" y="208"/>
                        <a:pt x="149" y="206"/>
                      </a:cubicBezTo>
                      <a:cubicBezTo>
                        <a:pt x="167" y="204"/>
                        <a:pt x="188" y="186"/>
                        <a:pt x="188" y="186"/>
                      </a:cubicBezTo>
                      <a:cubicBezTo>
                        <a:pt x="164" y="166"/>
                        <a:pt x="164" y="166"/>
                        <a:pt x="164" y="166"/>
                      </a:cubicBezTo>
                      <a:cubicBezTo>
                        <a:pt x="164" y="166"/>
                        <a:pt x="178" y="61"/>
                        <a:pt x="163" y="55"/>
                      </a:cubicBezTo>
                      <a:cubicBezTo>
                        <a:pt x="148" y="50"/>
                        <a:pt x="115" y="49"/>
                        <a:pt x="115" y="49"/>
                      </a:cubicBezTo>
                      <a:cubicBezTo>
                        <a:pt x="39" y="23"/>
                        <a:pt x="39" y="23"/>
                        <a:pt x="39" y="2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0" name="Freeform 256"/>
                <p:cNvSpPr/>
                <p:nvPr/>
              </p:nvSpPr>
              <p:spPr bwMode="auto">
                <a:xfrm>
                  <a:off x="2480" y="2516"/>
                  <a:ext cx="516" cy="486"/>
                </a:xfrm>
                <a:custGeom>
                  <a:avLst/>
                  <a:gdLst>
                    <a:gd name="T0" fmla="*/ 118 w 471"/>
                    <a:gd name="T1" fmla="*/ 251 h 443"/>
                    <a:gd name="T2" fmla="*/ 28 w 471"/>
                    <a:gd name="T3" fmla="*/ 167 h 443"/>
                    <a:gd name="T4" fmla="*/ 55 w 471"/>
                    <a:gd name="T5" fmla="*/ 95 h 443"/>
                    <a:gd name="T6" fmla="*/ 199 w 471"/>
                    <a:gd name="T7" fmla="*/ 148 h 443"/>
                    <a:gd name="T8" fmla="*/ 203 w 471"/>
                    <a:gd name="T9" fmla="*/ 116 h 443"/>
                    <a:gd name="T10" fmla="*/ 251 w 471"/>
                    <a:gd name="T11" fmla="*/ 1 h 443"/>
                    <a:gd name="T12" fmla="*/ 276 w 471"/>
                    <a:gd name="T13" fmla="*/ 171 h 443"/>
                    <a:gd name="T14" fmla="*/ 383 w 471"/>
                    <a:gd name="T15" fmla="*/ 112 h 443"/>
                    <a:gd name="T16" fmla="*/ 466 w 471"/>
                    <a:gd name="T17" fmla="*/ 200 h 443"/>
                    <a:gd name="T18" fmla="*/ 298 w 471"/>
                    <a:gd name="T19" fmla="*/ 248 h 443"/>
                    <a:gd name="T20" fmla="*/ 368 w 471"/>
                    <a:gd name="T21" fmla="*/ 305 h 443"/>
                    <a:gd name="T22" fmla="*/ 310 w 471"/>
                    <a:gd name="T23" fmla="*/ 414 h 443"/>
                    <a:gd name="T24" fmla="*/ 241 w 471"/>
                    <a:gd name="T25" fmla="*/ 402 h 443"/>
                    <a:gd name="T26" fmla="*/ 223 w 471"/>
                    <a:gd name="T27" fmla="*/ 305 h 443"/>
                    <a:gd name="T28" fmla="*/ 194 w 471"/>
                    <a:gd name="T29" fmla="*/ 390 h 443"/>
                    <a:gd name="T30" fmla="*/ 84 w 471"/>
                    <a:gd name="T31" fmla="*/ 352 h 443"/>
                    <a:gd name="T32" fmla="*/ 118 w 471"/>
                    <a:gd name="T33" fmla="*/ 251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1" h="443">
                      <a:moveTo>
                        <a:pt x="118" y="251"/>
                      </a:moveTo>
                      <a:cubicBezTo>
                        <a:pt x="118" y="251"/>
                        <a:pt x="0" y="250"/>
                        <a:pt x="28" y="167"/>
                      </a:cubicBezTo>
                      <a:cubicBezTo>
                        <a:pt x="28" y="167"/>
                        <a:pt x="3" y="112"/>
                        <a:pt x="55" y="95"/>
                      </a:cubicBezTo>
                      <a:cubicBezTo>
                        <a:pt x="107" y="77"/>
                        <a:pt x="180" y="133"/>
                        <a:pt x="199" y="148"/>
                      </a:cubicBezTo>
                      <a:cubicBezTo>
                        <a:pt x="219" y="164"/>
                        <a:pt x="209" y="124"/>
                        <a:pt x="203" y="116"/>
                      </a:cubicBezTo>
                      <a:cubicBezTo>
                        <a:pt x="197" y="108"/>
                        <a:pt x="173" y="0"/>
                        <a:pt x="251" y="1"/>
                      </a:cubicBezTo>
                      <a:cubicBezTo>
                        <a:pt x="330" y="2"/>
                        <a:pt x="345" y="53"/>
                        <a:pt x="276" y="171"/>
                      </a:cubicBezTo>
                      <a:cubicBezTo>
                        <a:pt x="276" y="171"/>
                        <a:pt x="341" y="111"/>
                        <a:pt x="383" y="112"/>
                      </a:cubicBezTo>
                      <a:cubicBezTo>
                        <a:pt x="425" y="114"/>
                        <a:pt x="471" y="134"/>
                        <a:pt x="466" y="200"/>
                      </a:cubicBezTo>
                      <a:cubicBezTo>
                        <a:pt x="461" y="266"/>
                        <a:pt x="298" y="248"/>
                        <a:pt x="298" y="248"/>
                      </a:cubicBezTo>
                      <a:cubicBezTo>
                        <a:pt x="298" y="248"/>
                        <a:pt x="350" y="284"/>
                        <a:pt x="368" y="305"/>
                      </a:cubicBezTo>
                      <a:cubicBezTo>
                        <a:pt x="385" y="326"/>
                        <a:pt x="375" y="384"/>
                        <a:pt x="310" y="414"/>
                      </a:cubicBezTo>
                      <a:cubicBezTo>
                        <a:pt x="245" y="443"/>
                        <a:pt x="248" y="422"/>
                        <a:pt x="241" y="402"/>
                      </a:cubicBezTo>
                      <a:cubicBezTo>
                        <a:pt x="234" y="382"/>
                        <a:pt x="228" y="298"/>
                        <a:pt x="223" y="305"/>
                      </a:cubicBezTo>
                      <a:cubicBezTo>
                        <a:pt x="218" y="311"/>
                        <a:pt x="231" y="367"/>
                        <a:pt x="194" y="390"/>
                      </a:cubicBezTo>
                      <a:cubicBezTo>
                        <a:pt x="157" y="413"/>
                        <a:pt x="114" y="386"/>
                        <a:pt x="84" y="352"/>
                      </a:cubicBezTo>
                      <a:cubicBezTo>
                        <a:pt x="54" y="318"/>
                        <a:pt x="68" y="272"/>
                        <a:pt x="118" y="25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1" name="Freeform 257"/>
                <p:cNvSpPr/>
                <p:nvPr/>
              </p:nvSpPr>
              <p:spPr bwMode="auto">
                <a:xfrm>
                  <a:off x="2672" y="2754"/>
                  <a:ext cx="55" cy="19"/>
                </a:xfrm>
                <a:custGeom>
                  <a:avLst/>
                  <a:gdLst>
                    <a:gd name="T0" fmla="*/ 0 w 50"/>
                    <a:gd name="T1" fmla="*/ 13 h 17"/>
                    <a:gd name="T2" fmla="*/ 41 w 50"/>
                    <a:gd name="T3" fmla="*/ 9 h 17"/>
                    <a:gd name="T4" fmla="*/ 0 w 50"/>
                    <a:gd name="T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7">
                      <a:moveTo>
                        <a:pt x="0" y="13"/>
                      </a:moveTo>
                      <a:cubicBezTo>
                        <a:pt x="0" y="13"/>
                        <a:pt x="50" y="0"/>
                        <a:pt x="41" y="9"/>
                      </a:cubicBezTo>
                      <a:cubicBezTo>
                        <a:pt x="32" y="17"/>
                        <a:pt x="0" y="13"/>
                        <a:pt x="0" y="1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2" name="Freeform 258"/>
                <p:cNvSpPr/>
                <p:nvPr/>
              </p:nvSpPr>
              <p:spPr bwMode="auto">
                <a:xfrm>
                  <a:off x="2721" y="2777"/>
                  <a:ext cx="14" cy="46"/>
                </a:xfrm>
                <a:custGeom>
                  <a:avLst/>
                  <a:gdLst>
                    <a:gd name="T0" fmla="*/ 4 w 13"/>
                    <a:gd name="T1" fmla="*/ 42 h 42"/>
                    <a:gd name="T2" fmla="*/ 6 w 13"/>
                    <a:gd name="T3" fmla="*/ 6 h 42"/>
                    <a:gd name="T4" fmla="*/ 4 w 13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2">
                      <a:moveTo>
                        <a:pt x="4" y="42"/>
                      </a:moveTo>
                      <a:cubicBezTo>
                        <a:pt x="4" y="42"/>
                        <a:pt x="0" y="0"/>
                        <a:pt x="6" y="6"/>
                      </a:cubicBezTo>
                      <a:cubicBezTo>
                        <a:pt x="13" y="11"/>
                        <a:pt x="7" y="34"/>
                        <a:pt x="4" y="4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3" name="Freeform 259"/>
                <p:cNvSpPr/>
                <p:nvPr/>
              </p:nvSpPr>
              <p:spPr bwMode="auto">
                <a:xfrm>
                  <a:off x="2713" y="2700"/>
                  <a:ext cx="26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3" y="3"/>
                        <a:pt x="9" y="0"/>
                        <a:pt x="15" y="2"/>
                      </a:cubicBezTo>
                      <a:cubicBezTo>
                        <a:pt x="20" y="5"/>
                        <a:pt x="23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4" name="Freeform 260"/>
                <p:cNvSpPr/>
                <p:nvPr/>
              </p:nvSpPr>
              <p:spPr bwMode="auto">
                <a:xfrm>
                  <a:off x="2693" y="2731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5" name="Freeform 261"/>
                <p:cNvSpPr/>
                <p:nvPr/>
              </p:nvSpPr>
              <p:spPr bwMode="auto">
                <a:xfrm>
                  <a:off x="2742" y="2749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6" name="Freeform 262"/>
                <p:cNvSpPr/>
                <p:nvPr/>
              </p:nvSpPr>
              <p:spPr bwMode="auto">
                <a:xfrm>
                  <a:off x="2756" y="2710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7" name="Freeform 263"/>
                <p:cNvSpPr/>
                <p:nvPr/>
              </p:nvSpPr>
              <p:spPr bwMode="auto">
                <a:xfrm>
                  <a:off x="2792" y="2746"/>
                  <a:ext cx="27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8" name="Freeform 264"/>
                <p:cNvSpPr/>
                <p:nvPr/>
              </p:nvSpPr>
              <p:spPr bwMode="auto">
                <a:xfrm>
                  <a:off x="2766" y="2792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9" name="Freeform 265"/>
                <p:cNvSpPr/>
                <p:nvPr/>
              </p:nvSpPr>
              <p:spPr bwMode="auto">
                <a:xfrm>
                  <a:off x="2720" y="2784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3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0" name="Freeform 266"/>
                <p:cNvSpPr/>
                <p:nvPr/>
              </p:nvSpPr>
              <p:spPr bwMode="auto">
                <a:xfrm>
                  <a:off x="2740" y="2679"/>
                  <a:ext cx="26" cy="25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1" name="Freeform 267"/>
                <p:cNvSpPr>
                  <a:spLocks noEditPoints="1"/>
                </p:cNvSpPr>
                <p:nvPr/>
              </p:nvSpPr>
              <p:spPr bwMode="auto">
                <a:xfrm>
                  <a:off x="2648" y="2634"/>
                  <a:ext cx="237" cy="211"/>
                </a:xfrm>
                <a:custGeom>
                  <a:avLst/>
                  <a:gdLst>
                    <a:gd name="T0" fmla="*/ 95 w 217"/>
                    <a:gd name="T1" fmla="*/ 124 h 192"/>
                    <a:gd name="T2" fmla="*/ 97 w 217"/>
                    <a:gd name="T3" fmla="*/ 105 h 192"/>
                    <a:gd name="T4" fmla="*/ 108 w 217"/>
                    <a:gd name="T5" fmla="*/ 119 h 192"/>
                    <a:gd name="T6" fmla="*/ 90 w 217"/>
                    <a:gd name="T7" fmla="*/ 0 h 192"/>
                    <a:gd name="T8" fmla="*/ 75 w 217"/>
                    <a:gd name="T9" fmla="*/ 62 h 192"/>
                    <a:gd name="T10" fmla="*/ 15 w 217"/>
                    <a:gd name="T11" fmla="*/ 49 h 192"/>
                    <a:gd name="T12" fmla="*/ 62 w 217"/>
                    <a:gd name="T13" fmla="*/ 67 h 192"/>
                    <a:gd name="T14" fmla="*/ 75 w 217"/>
                    <a:gd name="T15" fmla="*/ 62 h 192"/>
                    <a:gd name="T16" fmla="*/ 73 w 217"/>
                    <a:gd name="T17" fmla="*/ 81 h 192"/>
                    <a:gd name="T18" fmla="*/ 68 w 217"/>
                    <a:gd name="T19" fmla="*/ 80 h 192"/>
                    <a:gd name="T20" fmla="*/ 43 w 217"/>
                    <a:gd name="T21" fmla="*/ 96 h 192"/>
                    <a:gd name="T22" fmla="*/ 52 w 217"/>
                    <a:gd name="T23" fmla="*/ 89 h 192"/>
                    <a:gd name="T24" fmla="*/ 63 w 217"/>
                    <a:gd name="T25" fmla="*/ 102 h 192"/>
                    <a:gd name="T26" fmla="*/ 33 w 217"/>
                    <a:gd name="T27" fmla="*/ 164 h 192"/>
                    <a:gd name="T28" fmla="*/ 85 w 217"/>
                    <a:gd name="T29" fmla="*/ 128 h 192"/>
                    <a:gd name="T30" fmla="*/ 121 w 217"/>
                    <a:gd name="T31" fmla="*/ 192 h 192"/>
                    <a:gd name="T32" fmla="*/ 118 w 217"/>
                    <a:gd name="T33" fmla="*/ 163 h 192"/>
                    <a:gd name="T34" fmla="*/ 110 w 217"/>
                    <a:gd name="T35" fmla="*/ 151 h 192"/>
                    <a:gd name="T36" fmla="*/ 118 w 217"/>
                    <a:gd name="T37" fmla="*/ 121 h 192"/>
                    <a:gd name="T38" fmla="*/ 156 w 217"/>
                    <a:gd name="T39" fmla="*/ 123 h 192"/>
                    <a:gd name="T40" fmla="*/ 170 w 217"/>
                    <a:gd name="T41" fmla="*/ 113 h 192"/>
                    <a:gd name="T42" fmla="*/ 155 w 217"/>
                    <a:gd name="T43" fmla="*/ 113 h 192"/>
                    <a:gd name="T44" fmla="*/ 145 w 217"/>
                    <a:gd name="T45" fmla="*/ 122 h 192"/>
                    <a:gd name="T46" fmla="*/ 134 w 217"/>
                    <a:gd name="T47" fmla="*/ 111 h 192"/>
                    <a:gd name="T48" fmla="*/ 134 w 217"/>
                    <a:gd name="T49" fmla="*/ 109 h 192"/>
                    <a:gd name="T50" fmla="*/ 191 w 217"/>
                    <a:gd name="T51" fmla="*/ 74 h 192"/>
                    <a:gd name="T52" fmla="*/ 116 w 217"/>
                    <a:gd name="T53" fmla="*/ 98 h 192"/>
                    <a:gd name="T54" fmla="*/ 112 w 217"/>
                    <a:gd name="T55" fmla="*/ 90 h 192"/>
                    <a:gd name="T56" fmla="*/ 101 w 217"/>
                    <a:gd name="T57" fmla="*/ 76 h 192"/>
                    <a:gd name="T58" fmla="*/ 114 w 217"/>
                    <a:gd name="T59" fmla="*/ 71 h 192"/>
                    <a:gd name="T60" fmla="*/ 113 w 217"/>
                    <a:gd name="T61" fmla="*/ 46 h 192"/>
                    <a:gd name="T62" fmla="*/ 103 w 217"/>
                    <a:gd name="T63" fmla="*/ 64 h 192"/>
                    <a:gd name="T64" fmla="*/ 97 w 217"/>
                    <a:gd name="T65" fmla="*/ 61 h 192"/>
                    <a:gd name="T66" fmla="*/ 86 w 217"/>
                    <a:gd name="T67" fmla="*/ 48 h 192"/>
                    <a:gd name="T68" fmla="*/ 99 w 217"/>
                    <a:gd name="T69" fmla="*/ 43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7" h="192">
                      <a:moveTo>
                        <a:pt x="99" y="124"/>
                      </a:moveTo>
                      <a:cubicBezTo>
                        <a:pt x="97" y="124"/>
                        <a:pt x="96" y="124"/>
                        <a:pt x="95" y="124"/>
                      </a:cubicBezTo>
                      <a:cubicBezTo>
                        <a:pt x="89" y="122"/>
                        <a:pt x="86" y="116"/>
                        <a:pt x="88" y="111"/>
                      </a:cubicBezTo>
                      <a:cubicBezTo>
                        <a:pt x="89" y="108"/>
                        <a:pt x="93" y="105"/>
                        <a:pt x="97" y="105"/>
                      </a:cubicBezTo>
                      <a:cubicBezTo>
                        <a:pt x="98" y="105"/>
                        <a:pt x="100" y="106"/>
                        <a:pt x="101" y="106"/>
                      </a:cubicBezTo>
                      <a:cubicBezTo>
                        <a:pt x="107" y="108"/>
                        <a:pt x="110" y="114"/>
                        <a:pt x="108" y="119"/>
                      </a:cubicBezTo>
                      <a:cubicBezTo>
                        <a:pt x="106" y="122"/>
                        <a:pt x="103" y="124"/>
                        <a:pt x="99" y="124"/>
                      </a:cubicBezTo>
                      <a:moveTo>
                        <a:pt x="90" y="0"/>
                      </a:moveTo>
                      <a:cubicBezTo>
                        <a:pt x="90" y="0"/>
                        <a:pt x="85" y="63"/>
                        <a:pt x="76" y="63"/>
                      </a:cubicBezTo>
                      <a:cubicBezTo>
                        <a:pt x="75" y="63"/>
                        <a:pt x="75" y="63"/>
                        <a:pt x="75" y="62"/>
                      </a:cubicBezTo>
                      <a:cubicBezTo>
                        <a:pt x="67" y="59"/>
                        <a:pt x="18" y="47"/>
                        <a:pt x="12" y="47"/>
                      </a:cubicBezTo>
                      <a:cubicBezTo>
                        <a:pt x="11" y="47"/>
                        <a:pt x="12" y="48"/>
                        <a:pt x="15" y="49"/>
                      </a:cubicBezTo>
                      <a:cubicBezTo>
                        <a:pt x="25" y="53"/>
                        <a:pt x="48" y="62"/>
                        <a:pt x="61" y="70"/>
                      </a:cubicBezTo>
                      <a:cubicBezTo>
                        <a:pt x="61" y="69"/>
                        <a:pt x="61" y="68"/>
                        <a:pt x="62" y="67"/>
                      </a:cubicBezTo>
                      <a:cubicBezTo>
                        <a:pt x="63" y="64"/>
                        <a:pt x="67" y="62"/>
                        <a:pt x="71" y="62"/>
                      </a:cubicBezTo>
                      <a:cubicBezTo>
                        <a:pt x="72" y="62"/>
                        <a:pt x="74" y="62"/>
                        <a:pt x="75" y="62"/>
                      </a:cubicBezTo>
                      <a:cubicBezTo>
                        <a:pt x="80" y="65"/>
                        <a:pt x="83" y="70"/>
                        <a:pt x="82" y="75"/>
                      </a:cubicBezTo>
                      <a:cubicBezTo>
                        <a:pt x="80" y="79"/>
                        <a:pt x="77" y="81"/>
                        <a:pt x="73" y="81"/>
                      </a:cubicBezTo>
                      <a:cubicBezTo>
                        <a:pt x="71" y="81"/>
                        <a:pt x="70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53" y="83"/>
                        <a:pt x="0" y="88"/>
                        <a:pt x="13" y="91"/>
                      </a:cubicBezTo>
                      <a:cubicBezTo>
                        <a:pt x="18" y="91"/>
                        <a:pt x="30" y="94"/>
                        <a:pt x="43" y="96"/>
                      </a:cubicBezTo>
                      <a:cubicBezTo>
                        <a:pt x="43" y="96"/>
                        <a:pt x="43" y="95"/>
                        <a:pt x="43" y="95"/>
                      </a:cubicBezTo>
                      <a:cubicBezTo>
                        <a:pt x="44" y="91"/>
                        <a:pt x="48" y="89"/>
                        <a:pt x="52" y="89"/>
                      </a:cubicBezTo>
                      <a:cubicBezTo>
                        <a:pt x="53" y="89"/>
                        <a:pt x="55" y="89"/>
                        <a:pt x="56" y="90"/>
                      </a:cubicBezTo>
                      <a:cubicBezTo>
                        <a:pt x="62" y="92"/>
                        <a:pt x="65" y="97"/>
                        <a:pt x="63" y="102"/>
                      </a:cubicBezTo>
                      <a:cubicBezTo>
                        <a:pt x="75" y="105"/>
                        <a:pt x="82" y="109"/>
                        <a:pt x="77" y="111"/>
                      </a:cubicBezTo>
                      <a:cubicBezTo>
                        <a:pt x="64" y="117"/>
                        <a:pt x="28" y="164"/>
                        <a:pt x="33" y="164"/>
                      </a:cubicBezTo>
                      <a:cubicBezTo>
                        <a:pt x="33" y="164"/>
                        <a:pt x="34" y="164"/>
                        <a:pt x="34" y="164"/>
                      </a:cubicBezTo>
                      <a:cubicBezTo>
                        <a:pt x="44" y="157"/>
                        <a:pt x="73" y="128"/>
                        <a:pt x="85" y="128"/>
                      </a:cubicBezTo>
                      <a:cubicBezTo>
                        <a:pt x="87" y="128"/>
                        <a:pt x="88" y="129"/>
                        <a:pt x="89" y="130"/>
                      </a:cubicBezTo>
                      <a:cubicBezTo>
                        <a:pt x="96" y="140"/>
                        <a:pt x="118" y="192"/>
                        <a:pt x="121" y="192"/>
                      </a:cubicBezTo>
                      <a:cubicBezTo>
                        <a:pt x="121" y="192"/>
                        <a:pt x="121" y="191"/>
                        <a:pt x="121" y="190"/>
                      </a:cubicBezTo>
                      <a:cubicBezTo>
                        <a:pt x="120" y="186"/>
                        <a:pt x="119" y="175"/>
                        <a:pt x="118" y="163"/>
                      </a:cubicBezTo>
                      <a:cubicBezTo>
                        <a:pt x="117" y="163"/>
                        <a:pt x="117" y="163"/>
                        <a:pt x="117" y="163"/>
                      </a:cubicBezTo>
                      <a:cubicBezTo>
                        <a:pt x="111" y="161"/>
                        <a:pt x="108" y="155"/>
                        <a:pt x="110" y="151"/>
                      </a:cubicBezTo>
                      <a:cubicBezTo>
                        <a:pt x="111" y="148"/>
                        <a:pt x="113" y="146"/>
                        <a:pt x="116" y="145"/>
                      </a:cubicBezTo>
                      <a:cubicBezTo>
                        <a:pt x="115" y="132"/>
                        <a:pt x="115" y="121"/>
                        <a:pt x="118" y="121"/>
                      </a:cubicBezTo>
                      <a:cubicBezTo>
                        <a:pt x="118" y="121"/>
                        <a:pt x="118" y="121"/>
                        <a:pt x="118" y="121"/>
                      </a:cubicBezTo>
                      <a:cubicBezTo>
                        <a:pt x="121" y="122"/>
                        <a:pt x="138" y="123"/>
                        <a:pt x="156" y="123"/>
                      </a:cubicBezTo>
                      <a:cubicBezTo>
                        <a:pt x="185" y="123"/>
                        <a:pt x="217" y="121"/>
                        <a:pt x="205" y="117"/>
                      </a:cubicBezTo>
                      <a:cubicBezTo>
                        <a:pt x="197" y="114"/>
                        <a:pt x="183" y="113"/>
                        <a:pt x="170" y="113"/>
                      </a:cubicBezTo>
                      <a:cubicBezTo>
                        <a:pt x="167" y="113"/>
                        <a:pt x="164" y="113"/>
                        <a:pt x="161" y="113"/>
                      </a:cubicBezTo>
                      <a:cubicBezTo>
                        <a:pt x="159" y="113"/>
                        <a:pt x="157" y="113"/>
                        <a:pt x="155" y="113"/>
                      </a:cubicBezTo>
                      <a:cubicBezTo>
                        <a:pt x="155" y="114"/>
                        <a:pt x="154" y="115"/>
                        <a:pt x="154" y="116"/>
                      </a:cubicBezTo>
                      <a:cubicBezTo>
                        <a:pt x="153" y="120"/>
                        <a:pt x="149" y="122"/>
                        <a:pt x="145" y="122"/>
                      </a:cubicBezTo>
                      <a:cubicBezTo>
                        <a:pt x="144" y="122"/>
                        <a:pt x="142" y="122"/>
                        <a:pt x="141" y="121"/>
                      </a:cubicBezTo>
                      <a:cubicBezTo>
                        <a:pt x="136" y="119"/>
                        <a:pt x="134" y="115"/>
                        <a:pt x="134" y="111"/>
                      </a:cubicBezTo>
                      <a:cubicBezTo>
                        <a:pt x="133" y="111"/>
                        <a:pt x="133" y="110"/>
                        <a:pt x="134" y="109"/>
                      </a:cubicBezTo>
                      <a:cubicBezTo>
                        <a:pt x="134" y="109"/>
                        <a:pt x="134" y="109"/>
                        <a:pt x="134" y="109"/>
                      </a:cubicBezTo>
                      <a:cubicBezTo>
                        <a:pt x="135" y="105"/>
                        <a:pt x="138" y="103"/>
                        <a:pt x="142" y="103"/>
                      </a:cubicBezTo>
                      <a:cubicBezTo>
                        <a:pt x="160" y="92"/>
                        <a:pt x="198" y="74"/>
                        <a:pt x="191" y="74"/>
                      </a:cubicBezTo>
                      <a:cubicBezTo>
                        <a:pt x="191" y="74"/>
                        <a:pt x="190" y="74"/>
                        <a:pt x="190" y="74"/>
                      </a:cubicBezTo>
                      <a:cubicBezTo>
                        <a:pt x="174" y="77"/>
                        <a:pt x="116" y="98"/>
                        <a:pt x="116" y="98"/>
                      </a:cubicBezTo>
                      <a:cubicBezTo>
                        <a:pt x="116" y="98"/>
                        <a:pt x="115" y="94"/>
                        <a:pt x="115" y="89"/>
                      </a:cubicBezTo>
                      <a:cubicBezTo>
                        <a:pt x="114" y="89"/>
                        <a:pt x="113" y="90"/>
                        <a:pt x="112" y="90"/>
                      </a:cubicBezTo>
                      <a:cubicBezTo>
                        <a:pt x="110" y="90"/>
                        <a:pt x="109" y="89"/>
                        <a:pt x="108" y="89"/>
                      </a:cubicBezTo>
                      <a:cubicBezTo>
                        <a:pt x="102" y="87"/>
                        <a:pt x="99" y="81"/>
                        <a:pt x="101" y="76"/>
                      </a:cubicBezTo>
                      <a:cubicBezTo>
                        <a:pt x="102" y="73"/>
                        <a:pt x="106" y="71"/>
                        <a:pt x="110" y="71"/>
                      </a:cubicBezTo>
                      <a:cubicBezTo>
                        <a:pt x="111" y="71"/>
                        <a:pt x="113" y="71"/>
                        <a:pt x="114" y="71"/>
                      </a:cubicBezTo>
                      <a:cubicBezTo>
                        <a:pt x="114" y="62"/>
                        <a:pt x="113" y="51"/>
                        <a:pt x="114" y="43"/>
                      </a:cubicBezTo>
                      <a:cubicBezTo>
                        <a:pt x="113" y="44"/>
                        <a:pt x="113" y="45"/>
                        <a:pt x="113" y="46"/>
                      </a:cubicBezTo>
                      <a:cubicBezTo>
                        <a:pt x="109" y="56"/>
                        <a:pt x="105" y="66"/>
                        <a:pt x="103" y="66"/>
                      </a:cubicBezTo>
                      <a:cubicBezTo>
                        <a:pt x="103" y="66"/>
                        <a:pt x="103" y="65"/>
                        <a:pt x="103" y="64"/>
                      </a:cubicBezTo>
                      <a:cubicBezTo>
                        <a:pt x="102" y="63"/>
                        <a:pt x="102" y="62"/>
                        <a:pt x="102" y="60"/>
                      </a:cubicBezTo>
                      <a:cubicBezTo>
                        <a:pt x="100" y="61"/>
                        <a:pt x="99" y="61"/>
                        <a:pt x="97" y="61"/>
                      </a:cubicBezTo>
                      <a:cubicBezTo>
                        <a:pt x="95" y="61"/>
                        <a:pt x="94" y="61"/>
                        <a:pt x="93" y="61"/>
                      </a:cubicBezTo>
                      <a:cubicBezTo>
                        <a:pt x="87" y="59"/>
                        <a:pt x="84" y="53"/>
                        <a:pt x="86" y="48"/>
                      </a:cubicBezTo>
                      <a:cubicBezTo>
                        <a:pt x="87" y="45"/>
                        <a:pt x="91" y="42"/>
                        <a:pt x="95" y="42"/>
                      </a:cubicBezTo>
                      <a:cubicBezTo>
                        <a:pt x="96" y="42"/>
                        <a:pt x="97" y="43"/>
                        <a:pt x="99" y="43"/>
                      </a:cubicBezTo>
                      <a:cubicBezTo>
                        <a:pt x="95" y="24"/>
                        <a:pt x="90" y="0"/>
                        <a:pt x="9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2" name="Freeform 268"/>
                <p:cNvSpPr/>
                <p:nvPr/>
              </p:nvSpPr>
              <p:spPr bwMode="auto">
                <a:xfrm>
                  <a:off x="2714" y="2702"/>
                  <a:ext cx="25" cy="21"/>
                </a:xfrm>
                <a:custGeom>
                  <a:avLst/>
                  <a:gdLst>
                    <a:gd name="T0" fmla="*/ 10 w 22"/>
                    <a:gd name="T1" fmla="*/ 0 h 19"/>
                    <a:gd name="T2" fmla="*/ 1 w 22"/>
                    <a:gd name="T3" fmla="*/ 5 h 19"/>
                    <a:gd name="T4" fmla="*/ 0 w 22"/>
                    <a:gd name="T5" fmla="*/ 8 h 19"/>
                    <a:gd name="T6" fmla="*/ 7 w 22"/>
                    <a:gd name="T7" fmla="*/ 18 h 19"/>
                    <a:gd name="T8" fmla="*/ 7 w 22"/>
                    <a:gd name="T9" fmla="*/ 18 h 19"/>
                    <a:gd name="T10" fmla="*/ 7 w 22"/>
                    <a:gd name="T11" fmla="*/ 18 h 19"/>
                    <a:gd name="T12" fmla="*/ 12 w 22"/>
                    <a:gd name="T13" fmla="*/ 19 h 19"/>
                    <a:gd name="T14" fmla="*/ 21 w 22"/>
                    <a:gd name="T15" fmla="*/ 13 h 19"/>
                    <a:gd name="T16" fmla="*/ 14 w 22"/>
                    <a:gd name="T17" fmla="*/ 0 h 19"/>
                    <a:gd name="T18" fmla="*/ 10 w 22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9">
                      <a:moveTo>
                        <a:pt x="10" y="0"/>
                      </a:move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9" y="13"/>
                        <a:pt x="13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10" y="19"/>
                        <a:pt x="12" y="19"/>
                      </a:cubicBezTo>
                      <a:cubicBezTo>
                        <a:pt x="16" y="19"/>
                        <a:pt x="19" y="17"/>
                        <a:pt x="21" y="13"/>
                      </a:cubicBezTo>
                      <a:cubicBezTo>
                        <a:pt x="22" y="8"/>
                        <a:pt x="19" y="3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3" name="Freeform 269"/>
                <p:cNvSpPr/>
                <p:nvPr/>
              </p:nvSpPr>
              <p:spPr bwMode="auto">
                <a:xfrm>
                  <a:off x="2695" y="2732"/>
                  <a:ext cx="24" cy="14"/>
                </a:xfrm>
                <a:custGeom>
                  <a:avLst/>
                  <a:gdLst>
                    <a:gd name="T0" fmla="*/ 9 w 22"/>
                    <a:gd name="T1" fmla="*/ 0 h 13"/>
                    <a:gd name="T2" fmla="*/ 0 w 22"/>
                    <a:gd name="T3" fmla="*/ 6 h 13"/>
                    <a:gd name="T4" fmla="*/ 0 w 22"/>
                    <a:gd name="T5" fmla="*/ 7 h 13"/>
                    <a:gd name="T6" fmla="*/ 20 w 22"/>
                    <a:gd name="T7" fmla="*/ 13 h 13"/>
                    <a:gd name="T8" fmla="*/ 13 w 22"/>
                    <a:gd name="T9" fmla="*/ 1 h 13"/>
                    <a:gd name="T10" fmla="*/ 9 w 22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3">
                      <a:moveTo>
                        <a:pt x="9" y="0"/>
                      </a:moveTo>
                      <a:cubicBezTo>
                        <a:pt x="5" y="0"/>
                        <a:pt x="1" y="2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7" y="9"/>
                        <a:pt x="14" y="11"/>
                        <a:pt x="20" y="13"/>
                      </a:cubicBezTo>
                      <a:cubicBezTo>
                        <a:pt x="22" y="8"/>
                        <a:pt x="19" y="3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4" name="Freeform 270"/>
                <p:cNvSpPr/>
                <p:nvPr/>
              </p:nvSpPr>
              <p:spPr bwMode="auto">
                <a:xfrm>
                  <a:off x="2742" y="2750"/>
                  <a:ext cx="26" cy="20"/>
                </a:xfrm>
                <a:custGeom>
                  <a:avLst/>
                  <a:gdLst>
                    <a:gd name="T0" fmla="*/ 11 w 24"/>
                    <a:gd name="T1" fmla="*/ 0 h 19"/>
                    <a:gd name="T2" fmla="*/ 2 w 24"/>
                    <a:gd name="T3" fmla="*/ 6 h 19"/>
                    <a:gd name="T4" fmla="*/ 9 w 24"/>
                    <a:gd name="T5" fmla="*/ 19 h 19"/>
                    <a:gd name="T6" fmla="*/ 13 w 24"/>
                    <a:gd name="T7" fmla="*/ 19 h 19"/>
                    <a:gd name="T8" fmla="*/ 22 w 24"/>
                    <a:gd name="T9" fmla="*/ 14 h 19"/>
                    <a:gd name="T10" fmla="*/ 15 w 24"/>
                    <a:gd name="T11" fmla="*/ 1 h 19"/>
                    <a:gd name="T12" fmla="*/ 11 w 24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9">
                      <a:moveTo>
                        <a:pt x="11" y="0"/>
                      </a:moveTo>
                      <a:cubicBezTo>
                        <a:pt x="7" y="0"/>
                        <a:pt x="3" y="3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0" y="19"/>
                        <a:pt x="11" y="19"/>
                        <a:pt x="13" y="19"/>
                      </a:cubicBezTo>
                      <a:cubicBezTo>
                        <a:pt x="17" y="19"/>
                        <a:pt x="20" y="17"/>
                        <a:pt x="22" y="14"/>
                      </a:cubicBezTo>
                      <a:cubicBezTo>
                        <a:pt x="24" y="9"/>
                        <a:pt x="21" y="3"/>
                        <a:pt x="15" y="1"/>
                      </a:cubicBezTo>
                      <a:cubicBezTo>
                        <a:pt x="14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5" name="Freeform 271"/>
                <p:cNvSpPr/>
                <p:nvPr/>
              </p:nvSpPr>
              <p:spPr bwMode="auto">
                <a:xfrm>
                  <a:off x="2756" y="2712"/>
                  <a:ext cx="18" cy="21"/>
                </a:xfrm>
                <a:custGeom>
                  <a:avLst/>
                  <a:gdLst>
                    <a:gd name="T0" fmla="*/ 11 w 16"/>
                    <a:gd name="T1" fmla="*/ 0 h 19"/>
                    <a:gd name="T2" fmla="*/ 2 w 16"/>
                    <a:gd name="T3" fmla="*/ 5 h 19"/>
                    <a:gd name="T4" fmla="*/ 9 w 16"/>
                    <a:gd name="T5" fmla="*/ 18 h 19"/>
                    <a:gd name="T6" fmla="*/ 13 w 16"/>
                    <a:gd name="T7" fmla="*/ 19 h 19"/>
                    <a:gd name="T8" fmla="*/ 16 w 16"/>
                    <a:gd name="T9" fmla="*/ 18 h 19"/>
                    <a:gd name="T10" fmla="*/ 15 w 16"/>
                    <a:gd name="T11" fmla="*/ 0 h 19"/>
                    <a:gd name="T12" fmla="*/ 11 w 16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10" y="18"/>
                        <a:pt x="11" y="19"/>
                        <a:pt x="13" y="19"/>
                      </a:cubicBezTo>
                      <a:cubicBezTo>
                        <a:pt x="14" y="19"/>
                        <a:pt x="15" y="18"/>
                        <a:pt x="16" y="18"/>
                      </a:cubicBezTo>
                      <a:cubicBezTo>
                        <a:pt x="16" y="13"/>
                        <a:pt x="15" y="7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6" name="Freeform 272"/>
                <p:cNvSpPr/>
                <p:nvPr/>
              </p:nvSpPr>
              <p:spPr bwMode="auto">
                <a:xfrm>
                  <a:off x="2773" y="2663"/>
                  <a:ext cx="4" cy="19"/>
                </a:xfrm>
                <a:custGeom>
                  <a:avLst/>
                  <a:gdLst>
                    <a:gd name="T0" fmla="*/ 3 w 4"/>
                    <a:gd name="T1" fmla="*/ 0 h 17"/>
                    <a:gd name="T2" fmla="*/ 2 w 4"/>
                    <a:gd name="T3" fmla="*/ 1 h 17"/>
                    <a:gd name="T4" fmla="*/ 0 w 4"/>
                    <a:gd name="T5" fmla="*/ 17 h 17"/>
                    <a:gd name="T6" fmla="*/ 3 w 4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7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0" y="9"/>
                        <a:pt x="0" y="17"/>
                      </a:cubicBezTo>
                      <a:cubicBezTo>
                        <a:pt x="2" y="8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7" name="Freeform 273"/>
                <p:cNvSpPr>
                  <a:spLocks noEditPoints="1"/>
                </p:cNvSpPr>
                <p:nvPr/>
              </p:nvSpPr>
              <p:spPr bwMode="auto">
                <a:xfrm>
                  <a:off x="2794" y="2747"/>
                  <a:ext cx="23" cy="21"/>
                </a:xfrm>
                <a:custGeom>
                  <a:avLst/>
                  <a:gdLst>
                    <a:gd name="T0" fmla="*/ 0 w 21"/>
                    <a:gd name="T1" fmla="*/ 8 h 19"/>
                    <a:gd name="T2" fmla="*/ 7 w 21"/>
                    <a:gd name="T3" fmla="*/ 18 h 19"/>
                    <a:gd name="T4" fmla="*/ 11 w 21"/>
                    <a:gd name="T5" fmla="*/ 19 h 19"/>
                    <a:gd name="T6" fmla="*/ 20 w 21"/>
                    <a:gd name="T7" fmla="*/ 13 h 19"/>
                    <a:gd name="T8" fmla="*/ 21 w 21"/>
                    <a:gd name="T9" fmla="*/ 10 h 19"/>
                    <a:gd name="T10" fmla="*/ 19 w 21"/>
                    <a:gd name="T11" fmla="*/ 10 h 19"/>
                    <a:gd name="T12" fmla="*/ 0 w 21"/>
                    <a:gd name="T13" fmla="*/ 8 h 19"/>
                    <a:gd name="T14" fmla="*/ 8 w 21"/>
                    <a:gd name="T15" fmla="*/ 0 h 19"/>
                    <a:gd name="T16" fmla="*/ 0 w 21"/>
                    <a:gd name="T17" fmla="*/ 6 h 19"/>
                    <a:gd name="T18" fmla="*/ 8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0" y="8"/>
                      </a:moveTo>
                      <a:cubicBezTo>
                        <a:pt x="0" y="12"/>
                        <a:pt x="2" y="16"/>
                        <a:pt x="7" y="18"/>
                      </a:cubicBezTo>
                      <a:cubicBezTo>
                        <a:pt x="8" y="19"/>
                        <a:pt x="10" y="19"/>
                        <a:pt x="11" y="19"/>
                      </a:cubicBezTo>
                      <a:cubicBezTo>
                        <a:pt x="15" y="19"/>
                        <a:pt x="19" y="17"/>
                        <a:pt x="20" y="13"/>
                      </a:cubicBezTo>
                      <a:cubicBezTo>
                        <a:pt x="20" y="12"/>
                        <a:pt x="21" y="11"/>
                        <a:pt x="21" y="10"/>
                      </a:cubicBezTo>
                      <a:cubicBezTo>
                        <a:pt x="20" y="10"/>
                        <a:pt x="20" y="10"/>
                        <a:pt x="19" y="10"/>
                      </a:cubicBezTo>
                      <a:cubicBezTo>
                        <a:pt x="9" y="10"/>
                        <a:pt x="2" y="10"/>
                        <a:pt x="0" y="8"/>
                      </a:cubicBezTo>
                      <a:moveTo>
                        <a:pt x="8" y="0"/>
                      </a:moveTo>
                      <a:cubicBezTo>
                        <a:pt x="4" y="0"/>
                        <a:pt x="1" y="2"/>
                        <a:pt x="0" y="6"/>
                      </a:cubicBezTo>
                      <a:cubicBezTo>
                        <a:pt x="2" y="4"/>
                        <a:pt x="4" y="2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8" name="Freeform 274"/>
                <p:cNvSpPr/>
                <p:nvPr/>
              </p:nvSpPr>
              <p:spPr bwMode="auto">
                <a:xfrm>
                  <a:off x="2766" y="2793"/>
                  <a:ext cx="11" cy="20"/>
                </a:xfrm>
                <a:custGeom>
                  <a:avLst/>
                  <a:gdLst>
                    <a:gd name="T0" fmla="*/ 8 w 10"/>
                    <a:gd name="T1" fmla="*/ 0 h 18"/>
                    <a:gd name="T2" fmla="*/ 2 w 10"/>
                    <a:gd name="T3" fmla="*/ 6 h 18"/>
                    <a:gd name="T4" fmla="*/ 9 w 10"/>
                    <a:gd name="T5" fmla="*/ 18 h 18"/>
                    <a:gd name="T6" fmla="*/ 10 w 10"/>
                    <a:gd name="T7" fmla="*/ 18 h 18"/>
                    <a:gd name="T8" fmla="*/ 8 w 10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8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9" y="18"/>
                        <a:pt x="9" y="18"/>
                        <a:pt x="10" y="18"/>
                      </a:cubicBezTo>
                      <a:cubicBezTo>
                        <a:pt x="9" y="12"/>
                        <a:pt x="8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9" name="Freeform 275"/>
                <p:cNvSpPr/>
                <p:nvPr/>
              </p:nvSpPr>
              <p:spPr bwMode="auto">
                <a:xfrm>
                  <a:off x="2740" y="2680"/>
                  <a:ext cx="19" cy="21"/>
                </a:xfrm>
                <a:custGeom>
                  <a:avLst/>
                  <a:gdLst>
                    <a:gd name="T0" fmla="*/ 11 w 18"/>
                    <a:gd name="T1" fmla="*/ 0 h 19"/>
                    <a:gd name="T2" fmla="*/ 2 w 18"/>
                    <a:gd name="T3" fmla="*/ 6 h 19"/>
                    <a:gd name="T4" fmla="*/ 9 w 18"/>
                    <a:gd name="T5" fmla="*/ 19 h 19"/>
                    <a:gd name="T6" fmla="*/ 13 w 18"/>
                    <a:gd name="T7" fmla="*/ 19 h 19"/>
                    <a:gd name="T8" fmla="*/ 18 w 18"/>
                    <a:gd name="T9" fmla="*/ 18 h 19"/>
                    <a:gd name="T10" fmla="*/ 15 w 18"/>
                    <a:gd name="T11" fmla="*/ 1 h 19"/>
                    <a:gd name="T12" fmla="*/ 11 w 18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9">
                      <a:moveTo>
                        <a:pt x="11" y="0"/>
                      </a:moveTo>
                      <a:cubicBezTo>
                        <a:pt x="7" y="0"/>
                        <a:pt x="3" y="3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0" y="19"/>
                        <a:pt x="11" y="19"/>
                        <a:pt x="13" y="19"/>
                      </a:cubicBezTo>
                      <a:cubicBezTo>
                        <a:pt x="15" y="19"/>
                        <a:pt x="16" y="19"/>
                        <a:pt x="18" y="18"/>
                      </a:cubicBezTo>
                      <a:cubicBezTo>
                        <a:pt x="17" y="14"/>
                        <a:pt x="16" y="8"/>
                        <a:pt x="15" y="1"/>
                      </a:cubicBezTo>
                      <a:cubicBezTo>
                        <a:pt x="13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0" name="Freeform 276"/>
                <p:cNvSpPr/>
                <p:nvPr/>
              </p:nvSpPr>
              <p:spPr bwMode="auto">
                <a:xfrm>
                  <a:off x="2541" y="2628"/>
                  <a:ext cx="68" cy="149"/>
                </a:xfrm>
                <a:custGeom>
                  <a:avLst/>
                  <a:gdLst>
                    <a:gd name="T0" fmla="*/ 25 w 62"/>
                    <a:gd name="T1" fmla="*/ 0 h 136"/>
                    <a:gd name="T2" fmla="*/ 15 w 62"/>
                    <a:gd name="T3" fmla="*/ 50 h 136"/>
                    <a:gd name="T4" fmla="*/ 2 w 62"/>
                    <a:gd name="T5" fmla="*/ 90 h 136"/>
                    <a:gd name="T6" fmla="*/ 25 w 62"/>
                    <a:gd name="T7" fmla="*/ 136 h 136"/>
                    <a:gd name="T8" fmla="*/ 26 w 62"/>
                    <a:gd name="T9" fmla="*/ 136 h 136"/>
                    <a:gd name="T10" fmla="*/ 38 w 62"/>
                    <a:gd name="T11" fmla="*/ 86 h 136"/>
                    <a:gd name="T12" fmla="*/ 54 w 62"/>
                    <a:gd name="T13" fmla="*/ 42 h 136"/>
                    <a:gd name="T14" fmla="*/ 27 w 62"/>
                    <a:gd name="T15" fmla="*/ 0 h 136"/>
                    <a:gd name="T16" fmla="*/ 25 w 62"/>
                    <a:gd name="T17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13" y="0"/>
                        <a:pt x="14" y="36"/>
                        <a:pt x="15" y="50"/>
                      </a:cubicBezTo>
                      <a:cubicBezTo>
                        <a:pt x="15" y="64"/>
                        <a:pt x="5" y="69"/>
                        <a:pt x="2" y="90"/>
                      </a:cubicBezTo>
                      <a:cubicBezTo>
                        <a:pt x="0" y="112"/>
                        <a:pt x="25" y="136"/>
                        <a:pt x="25" y="136"/>
                      </a:cubicBezTo>
                      <a:cubicBezTo>
                        <a:pt x="25" y="136"/>
                        <a:pt x="26" y="136"/>
                        <a:pt x="26" y="136"/>
                      </a:cubicBezTo>
                      <a:cubicBezTo>
                        <a:pt x="39" y="136"/>
                        <a:pt x="42" y="104"/>
                        <a:pt x="38" y="86"/>
                      </a:cubicBezTo>
                      <a:cubicBezTo>
                        <a:pt x="33" y="68"/>
                        <a:pt x="47" y="62"/>
                        <a:pt x="54" y="42"/>
                      </a:cubicBezTo>
                      <a:cubicBezTo>
                        <a:pt x="62" y="22"/>
                        <a:pt x="42" y="6"/>
                        <a:pt x="27" y="0"/>
                      </a:cubicBezTo>
                      <a:cubicBezTo>
                        <a:pt x="26" y="0"/>
                        <a:pt x="25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1" name="Freeform 277"/>
                <p:cNvSpPr/>
                <p:nvPr/>
              </p:nvSpPr>
              <p:spPr bwMode="auto">
                <a:xfrm>
                  <a:off x="2558" y="2842"/>
                  <a:ext cx="147" cy="82"/>
                </a:xfrm>
                <a:custGeom>
                  <a:avLst/>
                  <a:gdLst>
                    <a:gd name="T0" fmla="*/ 18 w 134"/>
                    <a:gd name="T1" fmla="*/ 0 h 75"/>
                    <a:gd name="T2" fmla="*/ 13 w 134"/>
                    <a:gd name="T3" fmla="*/ 1 h 75"/>
                    <a:gd name="T4" fmla="*/ 27 w 134"/>
                    <a:gd name="T5" fmla="*/ 40 h 75"/>
                    <a:gd name="T6" fmla="*/ 74 w 134"/>
                    <a:gd name="T7" fmla="*/ 66 h 75"/>
                    <a:gd name="T8" fmla="*/ 74 w 134"/>
                    <a:gd name="T9" fmla="*/ 66 h 75"/>
                    <a:gd name="T10" fmla="*/ 118 w 134"/>
                    <a:gd name="T11" fmla="*/ 69 h 75"/>
                    <a:gd name="T12" fmla="*/ 111 w 134"/>
                    <a:gd name="T13" fmla="*/ 75 h 75"/>
                    <a:gd name="T14" fmla="*/ 118 w 134"/>
                    <a:gd name="T15" fmla="*/ 69 h 75"/>
                    <a:gd name="T16" fmla="*/ 116 w 134"/>
                    <a:gd name="T17" fmla="*/ 37 h 75"/>
                    <a:gd name="T18" fmla="*/ 109 w 134"/>
                    <a:gd name="T19" fmla="*/ 36 h 75"/>
                    <a:gd name="T20" fmla="*/ 91 w 134"/>
                    <a:gd name="T21" fmla="*/ 38 h 75"/>
                    <a:gd name="T22" fmla="*/ 73 w 134"/>
                    <a:gd name="T23" fmla="*/ 40 h 75"/>
                    <a:gd name="T24" fmla="*/ 52 w 134"/>
                    <a:gd name="T25" fmla="*/ 33 h 75"/>
                    <a:gd name="T26" fmla="*/ 18 w 134"/>
                    <a:gd name="T2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4" h="75">
                      <a:moveTo>
                        <a:pt x="18" y="0"/>
                      </a:moveTo>
                      <a:cubicBezTo>
                        <a:pt x="16" y="0"/>
                        <a:pt x="15" y="1"/>
                        <a:pt x="13" y="1"/>
                      </a:cubicBezTo>
                      <a:cubicBezTo>
                        <a:pt x="13" y="1"/>
                        <a:pt x="0" y="22"/>
                        <a:pt x="27" y="40"/>
                      </a:cubicBezTo>
                      <a:cubicBezTo>
                        <a:pt x="54" y="59"/>
                        <a:pt x="55" y="56"/>
                        <a:pt x="74" y="66"/>
                      </a:cubicBezTo>
                      <a:cubicBezTo>
                        <a:pt x="74" y="66"/>
                        <a:pt x="74" y="66"/>
                        <a:pt x="74" y="66"/>
                      </a:cubicBezTo>
                      <a:cubicBezTo>
                        <a:pt x="118" y="69"/>
                        <a:pt x="118" y="69"/>
                        <a:pt x="118" y="69"/>
                      </a:cubicBezTo>
                      <a:cubicBezTo>
                        <a:pt x="111" y="75"/>
                        <a:pt x="111" y="75"/>
                        <a:pt x="111" y="75"/>
                      </a:cubicBezTo>
                      <a:cubicBezTo>
                        <a:pt x="113" y="74"/>
                        <a:pt x="116" y="72"/>
                        <a:pt x="118" y="69"/>
                      </a:cubicBezTo>
                      <a:cubicBezTo>
                        <a:pt x="130" y="53"/>
                        <a:pt x="134" y="41"/>
                        <a:pt x="116" y="37"/>
                      </a:cubicBezTo>
                      <a:cubicBezTo>
                        <a:pt x="114" y="36"/>
                        <a:pt x="111" y="36"/>
                        <a:pt x="109" y="36"/>
                      </a:cubicBezTo>
                      <a:cubicBezTo>
                        <a:pt x="103" y="36"/>
                        <a:pt x="97" y="37"/>
                        <a:pt x="91" y="38"/>
                      </a:cubicBezTo>
                      <a:cubicBezTo>
                        <a:pt x="85" y="39"/>
                        <a:pt x="79" y="40"/>
                        <a:pt x="73" y="40"/>
                      </a:cubicBezTo>
                      <a:cubicBezTo>
                        <a:pt x="65" y="40"/>
                        <a:pt x="58" y="38"/>
                        <a:pt x="52" y="33"/>
                      </a:cubicBezTo>
                      <a:cubicBezTo>
                        <a:pt x="37" y="19"/>
                        <a:pt x="30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2" name="Freeform 278"/>
                <p:cNvSpPr/>
                <p:nvPr/>
              </p:nvSpPr>
              <p:spPr bwMode="auto">
                <a:xfrm>
                  <a:off x="2759" y="2861"/>
                  <a:ext cx="119" cy="92"/>
                </a:xfrm>
                <a:custGeom>
                  <a:avLst/>
                  <a:gdLst>
                    <a:gd name="T0" fmla="*/ 93 w 108"/>
                    <a:gd name="T1" fmla="*/ 0 h 83"/>
                    <a:gd name="T2" fmla="*/ 59 w 108"/>
                    <a:gd name="T3" fmla="*/ 35 h 83"/>
                    <a:gd name="T4" fmla="*/ 43 w 108"/>
                    <a:gd name="T5" fmla="*/ 59 h 83"/>
                    <a:gd name="T6" fmla="*/ 36 w 108"/>
                    <a:gd name="T7" fmla="*/ 58 h 83"/>
                    <a:gd name="T8" fmla="*/ 7 w 108"/>
                    <a:gd name="T9" fmla="*/ 43 h 83"/>
                    <a:gd name="T10" fmla="*/ 0 w 108"/>
                    <a:gd name="T11" fmla="*/ 50 h 83"/>
                    <a:gd name="T12" fmla="*/ 16 w 108"/>
                    <a:gd name="T13" fmla="*/ 83 h 83"/>
                    <a:gd name="T14" fmla="*/ 19 w 108"/>
                    <a:gd name="T15" fmla="*/ 82 h 83"/>
                    <a:gd name="T16" fmla="*/ 85 w 108"/>
                    <a:gd name="T17" fmla="*/ 56 h 83"/>
                    <a:gd name="T18" fmla="*/ 95 w 108"/>
                    <a:gd name="T19" fmla="*/ 0 h 83"/>
                    <a:gd name="T20" fmla="*/ 93 w 108"/>
                    <a:gd name="T2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83">
                      <a:moveTo>
                        <a:pt x="93" y="0"/>
                      </a:moveTo>
                      <a:cubicBezTo>
                        <a:pt x="80" y="0"/>
                        <a:pt x="64" y="21"/>
                        <a:pt x="59" y="35"/>
                      </a:cubicBezTo>
                      <a:cubicBezTo>
                        <a:pt x="54" y="48"/>
                        <a:pt x="52" y="59"/>
                        <a:pt x="43" y="59"/>
                      </a:cubicBezTo>
                      <a:cubicBezTo>
                        <a:pt x="41" y="59"/>
                        <a:pt x="39" y="59"/>
                        <a:pt x="36" y="58"/>
                      </a:cubicBezTo>
                      <a:cubicBezTo>
                        <a:pt x="26" y="54"/>
                        <a:pt x="15" y="43"/>
                        <a:pt x="7" y="43"/>
                      </a:cubicBezTo>
                      <a:cubicBezTo>
                        <a:pt x="4" y="43"/>
                        <a:pt x="2" y="45"/>
                        <a:pt x="0" y="50"/>
                      </a:cubicBezTo>
                      <a:cubicBezTo>
                        <a:pt x="0" y="50"/>
                        <a:pt x="2" y="83"/>
                        <a:pt x="16" y="83"/>
                      </a:cubicBezTo>
                      <a:cubicBezTo>
                        <a:pt x="17" y="83"/>
                        <a:pt x="18" y="83"/>
                        <a:pt x="19" y="82"/>
                      </a:cubicBezTo>
                      <a:cubicBezTo>
                        <a:pt x="35" y="77"/>
                        <a:pt x="75" y="75"/>
                        <a:pt x="85" y="56"/>
                      </a:cubicBezTo>
                      <a:cubicBezTo>
                        <a:pt x="95" y="37"/>
                        <a:pt x="108" y="2"/>
                        <a:pt x="95" y="0"/>
                      </a:cubicBezTo>
                      <a:cubicBezTo>
                        <a:pt x="94" y="0"/>
                        <a:pt x="93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3" name="Freeform 279"/>
                <p:cNvSpPr/>
                <p:nvPr/>
              </p:nvSpPr>
              <p:spPr bwMode="auto">
                <a:xfrm>
                  <a:off x="2882" y="2655"/>
                  <a:ext cx="87" cy="107"/>
                </a:xfrm>
                <a:custGeom>
                  <a:avLst/>
                  <a:gdLst>
                    <a:gd name="T0" fmla="*/ 22 w 79"/>
                    <a:gd name="T1" fmla="*/ 0 h 97"/>
                    <a:gd name="T2" fmla="*/ 0 w 79"/>
                    <a:gd name="T3" fmla="*/ 5 h 97"/>
                    <a:gd name="T4" fmla="*/ 27 w 79"/>
                    <a:gd name="T5" fmla="*/ 54 h 97"/>
                    <a:gd name="T6" fmla="*/ 31 w 79"/>
                    <a:gd name="T7" fmla="*/ 96 h 97"/>
                    <a:gd name="T8" fmla="*/ 37 w 79"/>
                    <a:gd name="T9" fmla="*/ 97 h 97"/>
                    <a:gd name="T10" fmla="*/ 74 w 79"/>
                    <a:gd name="T11" fmla="*/ 58 h 97"/>
                    <a:gd name="T12" fmla="*/ 49 w 79"/>
                    <a:gd name="T13" fmla="*/ 9 h 97"/>
                    <a:gd name="T14" fmla="*/ 22 w 79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97">
                      <a:moveTo>
                        <a:pt x="22" y="0"/>
                      </a:moveTo>
                      <a:cubicBezTo>
                        <a:pt x="10" y="0"/>
                        <a:pt x="0" y="5"/>
                        <a:pt x="0" y="5"/>
                      </a:cubicBezTo>
                      <a:cubicBezTo>
                        <a:pt x="15" y="10"/>
                        <a:pt x="31" y="36"/>
                        <a:pt x="27" y="54"/>
                      </a:cubicBezTo>
                      <a:cubicBezTo>
                        <a:pt x="23" y="73"/>
                        <a:pt x="14" y="89"/>
                        <a:pt x="31" y="96"/>
                      </a:cubicBezTo>
                      <a:cubicBezTo>
                        <a:pt x="33" y="96"/>
                        <a:pt x="35" y="97"/>
                        <a:pt x="37" y="97"/>
                      </a:cubicBezTo>
                      <a:cubicBezTo>
                        <a:pt x="53" y="97"/>
                        <a:pt x="69" y="76"/>
                        <a:pt x="74" y="58"/>
                      </a:cubicBezTo>
                      <a:cubicBezTo>
                        <a:pt x="79" y="37"/>
                        <a:pt x="72" y="26"/>
                        <a:pt x="49" y="9"/>
                      </a:cubicBezTo>
                      <a:cubicBezTo>
                        <a:pt x="41" y="2"/>
                        <a:pt x="31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4" name="Freeform 280"/>
                <p:cNvSpPr/>
                <p:nvPr/>
              </p:nvSpPr>
              <p:spPr bwMode="auto">
                <a:xfrm>
                  <a:off x="2705" y="2535"/>
                  <a:ext cx="122" cy="67"/>
                </a:xfrm>
                <a:custGeom>
                  <a:avLst/>
                  <a:gdLst>
                    <a:gd name="T0" fmla="*/ 47 w 112"/>
                    <a:gd name="T1" fmla="*/ 0 h 61"/>
                    <a:gd name="T2" fmla="*/ 28 w 112"/>
                    <a:gd name="T3" fmla="*/ 2 h 61"/>
                    <a:gd name="T4" fmla="*/ 1 w 112"/>
                    <a:gd name="T5" fmla="*/ 46 h 61"/>
                    <a:gd name="T6" fmla="*/ 11 w 112"/>
                    <a:gd name="T7" fmla="*/ 56 h 61"/>
                    <a:gd name="T8" fmla="*/ 52 w 112"/>
                    <a:gd name="T9" fmla="*/ 45 h 61"/>
                    <a:gd name="T10" fmla="*/ 58 w 112"/>
                    <a:gd name="T11" fmla="*/ 45 h 61"/>
                    <a:gd name="T12" fmla="*/ 94 w 112"/>
                    <a:gd name="T13" fmla="*/ 61 h 61"/>
                    <a:gd name="T14" fmla="*/ 98 w 112"/>
                    <a:gd name="T15" fmla="*/ 61 h 61"/>
                    <a:gd name="T16" fmla="*/ 92 w 112"/>
                    <a:gd name="T17" fmla="*/ 21 h 61"/>
                    <a:gd name="T18" fmla="*/ 47 w 112"/>
                    <a:gd name="T1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2" h="61">
                      <a:moveTo>
                        <a:pt x="47" y="0"/>
                      </a:moveTo>
                      <a:cubicBezTo>
                        <a:pt x="41" y="0"/>
                        <a:pt x="35" y="1"/>
                        <a:pt x="28" y="2"/>
                      </a:cubicBezTo>
                      <a:cubicBezTo>
                        <a:pt x="0" y="9"/>
                        <a:pt x="1" y="46"/>
                        <a:pt x="1" y="46"/>
                      </a:cubicBezTo>
                      <a:cubicBezTo>
                        <a:pt x="1" y="53"/>
                        <a:pt x="5" y="56"/>
                        <a:pt x="11" y="56"/>
                      </a:cubicBezTo>
                      <a:cubicBezTo>
                        <a:pt x="21" y="56"/>
                        <a:pt x="38" y="48"/>
                        <a:pt x="52" y="45"/>
                      </a:cubicBezTo>
                      <a:cubicBezTo>
                        <a:pt x="54" y="45"/>
                        <a:pt x="56" y="45"/>
                        <a:pt x="58" y="45"/>
                      </a:cubicBezTo>
                      <a:cubicBezTo>
                        <a:pt x="74" y="45"/>
                        <a:pt x="78" y="57"/>
                        <a:pt x="94" y="61"/>
                      </a:cubicBezTo>
                      <a:cubicBezTo>
                        <a:pt x="95" y="61"/>
                        <a:pt x="97" y="61"/>
                        <a:pt x="98" y="61"/>
                      </a:cubicBezTo>
                      <a:cubicBezTo>
                        <a:pt x="112" y="61"/>
                        <a:pt x="107" y="37"/>
                        <a:pt x="92" y="21"/>
                      </a:cubicBezTo>
                      <a:cubicBezTo>
                        <a:pt x="80" y="7"/>
                        <a:pt x="66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5" name="Freeform 281"/>
                <p:cNvSpPr/>
                <p:nvPr/>
              </p:nvSpPr>
              <p:spPr bwMode="auto">
                <a:xfrm>
                  <a:off x="2373" y="2168"/>
                  <a:ext cx="205" cy="229"/>
                </a:xfrm>
                <a:custGeom>
                  <a:avLst/>
                  <a:gdLst>
                    <a:gd name="T0" fmla="*/ 39 w 187"/>
                    <a:gd name="T1" fmla="*/ 24 h 209"/>
                    <a:gd name="T2" fmla="*/ 8 w 187"/>
                    <a:gd name="T3" fmla="*/ 15 h 209"/>
                    <a:gd name="T4" fmla="*/ 0 w 187"/>
                    <a:gd name="T5" fmla="*/ 75 h 209"/>
                    <a:gd name="T6" fmla="*/ 149 w 187"/>
                    <a:gd name="T7" fmla="*/ 207 h 209"/>
                    <a:gd name="T8" fmla="*/ 187 w 187"/>
                    <a:gd name="T9" fmla="*/ 187 h 209"/>
                    <a:gd name="T10" fmla="*/ 164 w 187"/>
                    <a:gd name="T11" fmla="*/ 167 h 209"/>
                    <a:gd name="T12" fmla="*/ 163 w 187"/>
                    <a:gd name="T13" fmla="*/ 56 h 209"/>
                    <a:gd name="T14" fmla="*/ 114 w 187"/>
                    <a:gd name="T15" fmla="*/ 49 h 209"/>
                    <a:gd name="T16" fmla="*/ 39 w 187"/>
                    <a:gd name="T17" fmla="*/ 2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209">
                      <a:moveTo>
                        <a:pt x="39" y="24"/>
                      </a:moveTo>
                      <a:cubicBezTo>
                        <a:pt x="39" y="24"/>
                        <a:pt x="13" y="0"/>
                        <a:pt x="8" y="15"/>
                      </a:cubicBezTo>
                      <a:cubicBezTo>
                        <a:pt x="2" y="30"/>
                        <a:pt x="0" y="75"/>
                        <a:pt x="0" y="75"/>
                      </a:cubicBezTo>
                      <a:cubicBezTo>
                        <a:pt x="0" y="75"/>
                        <a:pt x="131" y="209"/>
                        <a:pt x="149" y="207"/>
                      </a:cubicBezTo>
                      <a:cubicBezTo>
                        <a:pt x="167" y="205"/>
                        <a:pt x="187" y="187"/>
                        <a:pt x="187" y="187"/>
                      </a:cubicBezTo>
                      <a:cubicBezTo>
                        <a:pt x="164" y="167"/>
                        <a:pt x="164" y="167"/>
                        <a:pt x="164" y="167"/>
                      </a:cubicBezTo>
                      <a:cubicBezTo>
                        <a:pt x="164" y="167"/>
                        <a:pt x="178" y="62"/>
                        <a:pt x="163" y="56"/>
                      </a:cubicBezTo>
                      <a:cubicBezTo>
                        <a:pt x="148" y="51"/>
                        <a:pt x="114" y="49"/>
                        <a:pt x="114" y="49"/>
                      </a:cubicBezTo>
                      <a:cubicBezTo>
                        <a:pt x="39" y="24"/>
                        <a:pt x="39" y="24"/>
                        <a:pt x="39" y="2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6" name="Freeform 282"/>
                <p:cNvSpPr/>
                <p:nvPr/>
              </p:nvSpPr>
              <p:spPr bwMode="auto">
                <a:xfrm>
                  <a:off x="2179" y="2077"/>
                  <a:ext cx="517" cy="487"/>
                </a:xfrm>
                <a:custGeom>
                  <a:avLst/>
                  <a:gdLst>
                    <a:gd name="T0" fmla="*/ 119 w 472"/>
                    <a:gd name="T1" fmla="*/ 252 h 444"/>
                    <a:gd name="T2" fmla="*/ 29 w 472"/>
                    <a:gd name="T3" fmla="*/ 168 h 444"/>
                    <a:gd name="T4" fmla="*/ 55 w 472"/>
                    <a:gd name="T5" fmla="*/ 95 h 444"/>
                    <a:gd name="T6" fmla="*/ 200 w 472"/>
                    <a:gd name="T7" fmla="*/ 149 h 444"/>
                    <a:gd name="T8" fmla="*/ 203 w 472"/>
                    <a:gd name="T9" fmla="*/ 117 h 444"/>
                    <a:gd name="T10" fmla="*/ 252 w 472"/>
                    <a:gd name="T11" fmla="*/ 2 h 444"/>
                    <a:gd name="T12" fmla="*/ 276 w 472"/>
                    <a:gd name="T13" fmla="*/ 172 h 444"/>
                    <a:gd name="T14" fmla="*/ 383 w 472"/>
                    <a:gd name="T15" fmla="*/ 113 h 444"/>
                    <a:gd name="T16" fmla="*/ 467 w 472"/>
                    <a:gd name="T17" fmla="*/ 201 h 444"/>
                    <a:gd name="T18" fmla="*/ 299 w 472"/>
                    <a:gd name="T19" fmla="*/ 249 h 444"/>
                    <a:gd name="T20" fmla="*/ 368 w 472"/>
                    <a:gd name="T21" fmla="*/ 306 h 444"/>
                    <a:gd name="T22" fmla="*/ 311 w 472"/>
                    <a:gd name="T23" fmla="*/ 415 h 444"/>
                    <a:gd name="T24" fmla="*/ 241 w 472"/>
                    <a:gd name="T25" fmla="*/ 403 h 444"/>
                    <a:gd name="T26" fmla="*/ 224 w 472"/>
                    <a:gd name="T27" fmla="*/ 306 h 444"/>
                    <a:gd name="T28" fmla="*/ 195 w 472"/>
                    <a:gd name="T29" fmla="*/ 391 h 444"/>
                    <a:gd name="T30" fmla="*/ 84 w 472"/>
                    <a:gd name="T31" fmla="*/ 353 h 444"/>
                    <a:gd name="T32" fmla="*/ 119 w 472"/>
                    <a:gd name="T33" fmla="*/ 252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2" h="444">
                      <a:moveTo>
                        <a:pt x="119" y="252"/>
                      </a:moveTo>
                      <a:cubicBezTo>
                        <a:pt x="119" y="252"/>
                        <a:pt x="0" y="251"/>
                        <a:pt x="29" y="168"/>
                      </a:cubicBezTo>
                      <a:cubicBezTo>
                        <a:pt x="29" y="168"/>
                        <a:pt x="4" y="113"/>
                        <a:pt x="55" y="95"/>
                      </a:cubicBezTo>
                      <a:cubicBezTo>
                        <a:pt x="107" y="78"/>
                        <a:pt x="180" y="134"/>
                        <a:pt x="200" y="149"/>
                      </a:cubicBezTo>
                      <a:cubicBezTo>
                        <a:pt x="219" y="165"/>
                        <a:pt x="209" y="124"/>
                        <a:pt x="203" y="117"/>
                      </a:cubicBezTo>
                      <a:cubicBezTo>
                        <a:pt x="198" y="109"/>
                        <a:pt x="173" y="0"/>
                        <a:pt x="252" y="2"/>
                      </a:cubicBezTo>
                      <a:cubicBezTo>
                        <a:pt x="331" y="3"/>
                        <a:pt x="346" y="54"/>
                        <a:pt x="276" y="172"/>
                      </a:cubicBezTo>
                      <a:cubicBezTo>
                        <a:pt x="276" y="172"/>
                        <a:pt x="341" y="111"/>
                        <a:pt x="383" y="113"/>
                      </a:cubicBezTo>
                      <a:cubicBezTo>
                        <a:pt x="425" y="114"/>
                        <a:pt x="472" y="134"/>
                        <a:pt x="467" y="201"/>
                      </a:cubicBezTo>
                      <a:cubicBezTo>
                        <a:pt x="462" y="267"/>
                        <a:pt x="299" y="249"/>
                        <a:pt x="299" y="249"/>
                      </a:cubicBezTo>
                      <a:cubicBezTo>
                        <a:pt x="299" y="249"/>
                        <a:pt x="351" y="285"/>
                        <a:pt x="368" y="306"/>
                      </a:cubicBezTo>
                      <a:cubicBezTo>
                        <a:pt x="386" y="326"/>
                        <a:pt x="376" y="385"/>
                        <a:pt x="311" y="415"/>
                      </a:cubicBezTo>
                      <a:cubicBezTo>
                        <a:pt x="246" y="444"/>
                        <a:pt x="248" y="422"/>
                        <a:pt x="241" y="403"/>
                      </a:cubicBezTo>
                      <a:cubicBezTo>
                        <a:pt x="234" y="383"/>
                        <a:pt x="229" y="299"/>
                        <a:pt x="224" y="306"/>
                      </a:cubicBezTo>
                      <a:cubicBezTo>
                        <a:pt x="218" y="312"/>
                        <a:pt x="232" y="368"/>
                        <a:pt x="195" y="391"/>
                      </a:cubicBezTo>
                      <a:cubicBezTo>
                        <a:pt x="158" y="414"/>
                        <a:pt x="114" y="387"/>
                        <a:pt x="84" y="353"/>
                      </a:cubicBezTo>
                      <a:cubicBezTo>
                        <a:pt x="54" y="319"/>
                        <a:pt x="69" y="273"/>
                        <a:pt x="119" y="2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7" name="Freeform 283"/>
                <p:cNvSpPr/>
                <p:nvPr/>
              </p:nvSpPr>
              <p:spPr bwMode="auto">
                <a:xfrm>
                  <a:off x="2371" y="2316"/>
                  <a:ext cx="54" cy="18"/>
                </a:xfrm>
                <a:custGeom>
                  <a:avLst/>
                  <a:gdLst>
                    <a:gd name="T0" fmla="*/ 0 w 50"/>
                    <a:gd name="T1" fmla="*/ 13 h 16"/>
                    <a:gd name="T2" fmla="*/ 41 w 50"/>
                    <a:gd name="T3" fmla="*/ 8 h 16"/>
                    <a:gd name="T4" fmla="*/ 0 w 50"/>
                    <a:gd name="T5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0" y="13"/>
                      </a:moveTo>
                      <a:cubicBezTo>
                        <a:pt x="0" y="13"/>
                        <a:pt x="50" y="0"/>
                        <a:pt x="41" y="8"/>
                      </a:cubicBezTo>
                      <a:cubicBezTo>
                        <a:pt x="33" y="16"/>
                        <a:pt x="0" y="13"/>
                        <a:pt x="0" y="13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8" name="Freeform 284"/>
                <p:cNvSpPr/>
                <p:nvPr/>
              </p:nvSpPr>
              <p:spPr bwMode="auto">
                <a:xfrm>
                  <a:off x="2420" y="2339"/>
                  <a:ext cx="14" cy="45"/>
                </a:xfrm>
                <a:custGeom>
                  <a:avLst/>
                  <a:gdLst>
                    <a:gd name="T0" fmla="*/ 5 w 13"/>
                    <a:gd name="T1" fmla="*/ 41 h 41"/>
                    <a:gd name="T2" fmla="*/ 7 w 13"/>
                    <a:gd name="T3" fmla="*/ 5 h 41"/>
                    <a:gd name="T4" fmla="*/ 5 w 13"/>
                    <a:gd name="T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1">
                      <a:moveTo>
                        <a:pt x="5" y="41"/>
                      </a:moveTo>
                      <a:cubicBezTo>
                        <a:pt x="5" y="41"/>
                        <a:pt x="0" y="0"/>
                        <a:pt x="7" y="5"/>
                      </a:cubicBezTo>
                      <a:cubicBezTo>
                        <a:pt x="13" y="11"/>
                        <a:pt x="7" y="34"/>
                        <a:pt x="5" y="41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9" name="Freeform 285"/>
                <p:cNvSpPr/>
                <p:nvPr/>
              </p:nvSpPr>
              <p:spPr bwMode="auto">
                <a:xfrm>
                  <a:off x="2412" y="2263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0" name="Freeform 286"/>
                <p:cNvSpPr/>
                <p:nvPr/>
              </p:nvSpPr>
              <p:spPr bwMode="auto">
                <a:xfrm>
                  <a:off x="2392" y="2292"/>
                  <a:ext cx="26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3" y="3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1" name="Freeform 287"/>
                <p:cNvSpPr/>
                <p:nvPr/>
              </p:nvSpPr>
              <p:spPr bwMode="auto">
                <a:xfrm>
                  <a:off x="2442" y="2311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19"/>
                        <a:pt x="14" y="22"/>
                        <a:pt x="8" y="20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2" name="Freeform 288"/>
                <p:cNvSpPr/>
                <p:nvPr/>
              </p:nvSpPr>
              <p:spPr bwMode="auto">
                <a:xfrm>
                  <a:off x="2456" y="2272"/>
                  <a:ext cx="25" cy="25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19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3" name="Freeform 289"/>
                <p:cNvSpPr/>
                <p:nvPr/>
              </p:nvSpPr>
              <p:spPr bwMode="auto">
                <a:xfrm>
                  <a:off x="2492" y="2308"/>
                  <a:ext cx="25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8 w 23"/>
                    <a:gd name="T3" fmla="*/ 20 h 22"/>
                    <a:gd name="T4" fmla="*/ 2 w 23"/>
                    <a:gd name="T5" fmla="*/ 8 h 22"/>
                    <a:gd name="T6" fmla="*/ 15 w 23"/>
                    <a:gd name="T7" fmla="*/ 3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8"/>
                      </a:cubicBezTo>
                      <a:cubicBezTo>
                        <a:pt x="4" y="3"/>
                        <a:pt x="9" y="0"/>
                        <a:pt x="15" y="3"/>
                      </a:cubicBezTo>
                      <a:cubicBezTo>
                        <a:pt x="20" y="5"/>
                        <a:pt x="23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4" name="Freeform 290"/>
                <p:cNvSpPr/>
                <p:nvPr/>
              </p:nvSpPr>
              <p:spPr bwMode="auto">
                <a:xfrm>
                  <a:off x="2466" y="2354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2 w 23"/>
                    <a:gd name="T5" fmla="*/ 8 h 22"/>
                    <a:gd name="T6" fmla="*/ 15 w 23"/>
                    <a:gd name="T7" fmla="*/ 3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8"/>
                      </a:cubicBezTo>
                      <a:cubicBezTo>
                        <a:pt x="3" y="3"/>
                        <a:pt x="9" y="0"/>
                        <a:pt x="15" y="3"/>
                      </a:cubicBezTo>
                      <a:cubicBezTo>
                        <a:pt x="20" y="5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5" name="Freeform 291"/>
                <p:cNvSpPr/>
                <p:nvPr/>
              </p:nvSpPr>
              <p:spPr bwMode="auto">
                <a:xfrm>
                  <a:off x="2419" y="2346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6" name="Freeform 292"/>
                <p:cNvSpPr/>
                <p:nvPr/>
              </p:nvSpPr>
              <p:spPr bwMode="auto">
                <a:xfrm>
                  <a:off x="2440" y="2242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7" name="Freeform 293"/>
                <p:cNvSpPr>
                  <a:spLocks noEditPoints="1"/>
                </p:cNvSpPr>
                <p:nvPr/>
              </p:nvSpPr>
              <p:spPr bwMode="auto">
                <a:xfrm>
                  <a:off x="2348" y="2197"/>
                  <a:ext cx="237" cy="209"/>
                </a:xfrm>
                <a:custGeom>
                  <a:avLst/>
                  <a:gdLst>
                    <a:gd name="T0" fmla="*/ 94 w 217"/>
                    <a:gd name="T1" fmla="*/ 124 h 191"/>
                    <a:gd name="T2" fmla="*/ 96 w 217"/>
                    <a:gd name="T3" fmla="*/ 105 h 191"/>
                    <a:gd name="T4" fmla="*/ 107 w 217"/>
                    <a:gd name="T5" fmla="*/ 119 h 191"/>
                    <a:gd name="T6" fmla="*/ 89 w 217"/>
                    <a:gd name="T7" fmla="*/ 0 h 191"/>
                    <a:gd name="T8" fmla="*/ 74 w 217"/>
                    <a:gd name="T9" fmla="*/ 62 h 191"/>
                    <a:gd name="T10" fmla="*/ 14 w 217"/>
                    <a:gd name="T11" fmla="*/ 48 h 191"/>
                    <a:gd name="T12" fmla="*/ 61 w 217"/>
                    <a:gd name="T13" fmla="*/ 67 h 191"/>
                    <a:gd name="T14" fmla="*/ 74 w 217"/>
                    <a:gd name="T15" fmla="*/ 62 h 191"/>
                    <a:gd name="T16" fmla="*/ 72 w 217"/>
                    <a:gd name="T17" fmla="*/ 81 h 191"/>
                    <a:gd name="T18" fmla="*/ 68 w 217"/>
                    <a:gd name="T19" fmla="*/ 80 h 191"/>
                    <a:gd name="T20" fmla="*/ 42 w 217"/>
                    <a:gd name="T21" fmla="*/ 96 h 191"/>
                    <a:gd name="T22" fmla="*/ 52 w 217"/>
                    <a:gd name="T23" fmla="*/ 89 h 191"/>
                    <a:gd name="T24" fmla="*/ 63 w 217"/>
                    <a:gd name="T25" fmla="*/ 101 h 191"/>
                    <a:gd name="T26" fmla="*/ 32 w 217"/>
                    <a:gd name="T27" fmla="*/ 164 h 191"/>
                    <a:gd name="T28" fmla="*/ 85 w 217"/>
                    <a:gd name="T29" fmla="*/ 128 h 191"/>
                    <a:gd name="T30" fmla="*/ 120 w 217"/>
                    <a:gd name="T31" fmla="*/ 191 h 191"/>
                    <a:gd name="T32" fmla="*/ 117 w 217"/>
                    <a:gd name="T33" fmla="*/ 163 h 191"/>
                    <a:gd name="T34" fmla="*/ 110 w 217"/>
                    <a:gd name="T35" fmla="*/ 151 h 191"/>
                    <a:gd name="T36" fmla="*/ 117 w 217"/>
                    <a:gd name="T37" fmla="*/ 121 h 191"/>
                    <a:gd name="T38" fmla="*/ 155 w 217"/>
                    <a:gd name="T39" fmla="*/ 123 h 191"/>
                    <a:gd name="T40" fmla="*/ 170 w 217"/>
                    <a:gd name="T41" fmla="*/ 113 h 191"/>
                    <a:gd name="T42" fmla="*/ 154 w 217"/>
                    <a:gd name="T43" fmla="*/ 113 h 191"/>
                    <a:gd name="T44" fmla="*/ 145 w 217"/>
                    <a:gd name="T45" fmla="*/ 122 h 191"/>
                    <a:gd name="T46" fmla="*/ 133 w 217"/>
                    <a:gd name="T47" fmla="*/ 111 h 191"/>
                    <a:gd name="T48" fmla="*/ 134 w 217"/>
                    <a:gd name="T49" fmla="*/ 109 h 191"/>
                    <a:gd name="T50" fmla="*/ 191 w 217"/>
                    <a:gd name="T51" fmla="*/ 74 h 191"/>
                    <a:gd name="T52" fmla="*/ 115 w 217"/>
                    <a:gd name="T53" fmla="*/ 97 h 191"/>
                    <a:gd name="T54" fmla="*/ 111 w 217"/>
                    <a:gd name="T55" fmla="*/ 89 h 191"/>
                    <a:gd name="T56" fmla="*/ 100 w 217"/>
                    <a:gd name="T57" fmla="*/ 76 h 191"/>
                    <a:gd name="T58" fmla="*/ 114 w 217"/>
                    <a:gd name="T59" fmla="*/ 71 h 191"/>
                    <a:gd name="T60" fmla="*/ 112 w 217"/>
                    <a:gd name="T61" fmla="*/ 46 h 191"/>
                    <a:gd name="T62" fmla="*/ 102 w 217"/>
                    <a:gd name="T63" fmla="*/ 64 h 191"/>
                    <a:gd name="T64" fmla="*/ 96 w 217"/>
                    <a:gd name="T65" fmla="*/ 61 h 191"/>
                    <a:gd name="T66" fmla="*/ 85 w 217"/>
                    <a:gd name="T67" fmla="*/ 48 h 191"/>
                    <a:gd name="T68" fmla="*/ 98 w 217"/>
                    <a:gd name="T69" fmla="*/ 4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7" h="191">
                      <a:moveTo>
                        <a:pt x="98" y="124"/>
                      </a:moveTo>
                      <a:cubicBezTo>
                        <a:pt x="97" y="124"/>
                        <a:pt x="96" y="124"/>
                        <a:pt x="94" y="124"/>
                      </a:cubicBezTo>
                      <a:cubicBezTo>
                        <a:pt x="89" y="121"/>
                        <a:pt x="86" y="116"/>
                        <a:pt x="87" y="111"/>
                      </a:cubicBezTo>
                      <a:cubicBezTo>
                        <a:pt x="89" y="107"/>
                        <a:pt x="92" y="105"/>
                        <a:pt x="96" y="105"/>
                      </a:cubicBezTo>
                      <a:cubicBezTo>
                        <a:pt x="98" y="105"/>
                        <a:pt x="99" y="106"/>
                        <a:pt x="101" y="106"/>
                      </a:cubicBezTo>
                      <a:cubicBezTo>
                        <a:pt x="106" y="108"/>
                        <a:pt x="109" y="114"/>
                        <a:pt x="107" y="119"/>
                      </a:cubicBezTo>
                      <a:cubicBezTo>
                        <a:pt x="106" y="122"/>
                        <a:pt x="102" y="124"/>
                        <a:pt x="98" y="124"/>
                      </a:cubicBezTo>
                      <a:moveTo>
                        <a:pt x="89" y="0"/>
                      </a:moveTo>
                      <a:cubicBezTo>
                        <a:pt x="89" y="0"/>
                        <a:pt x="85" y="62"/>
                        <a:pt x="75" y="62"/>
                      </a:cubicBezTo>
                      <a:cubicBezTo>
                        <a:pt x="75" y="62"/>
                        <a:pt x="75" y="62"/>
                        <a:pt x="74" y="62"/>
                      </a:cubicBezTo>
                      <a:cubicBezTo>
                        <a:pt x="66" y="59"/>
                        <a:pt x="17" y="47"/>
                        <a:pt x="12" y="47"/>
                      </a:cubicBezTo>
                      <a:cubicBezTo>
                        <a:pt x="11" y="47"/>
                        <a:pt x="12" y="47"/>
                        <a:pt x="14" y="48"/>
                      </a:cubicBezTo>
                      <a:cubicBezTo>
                        <a:pt x="25" y="52"/>
                        <a:pt x="48" y="62"/>
                        <a:pt x="61" y="69"/>
                      </a:cubicBezTo>
                      <a:cubicBezTo>
                        <a:pt x="61" y="69"/>
                        <a:pt x="61" y="68"/>
                        <a:pt x="61" y="67"/>
                      </a:cubicBezTo>
                      <a:cubicBezTo>
                        <a:pt x="63" y="64"/>
                        <a:pt x="66" y="62"/>
                        <a:pt x="70" y="62"/>
                      </a:cubicBezTo>
                      <a:cubicBezTo>
                        <a:pt x="72" y="62"/>
                        <a:pt x="73" y="62"/>
                        <a:pt x="74" y="62"/>
                      </a:cubicBezTo>
                      <a:cubicBezTo>
                        <a:pt x="80" y="64"/>
                        <a:pt x="83" y="70"/>
                        <a:pt x="81" y="75"/>
                      </a:cubicBezTo>
                      <a:cubicBezTo>
                        <a:pt x="80" y="78"/>
                        <a:pt x="76" y="81"/>
                        <a:pt x="72" y="81"/>
                      </a:cubicBezTo>
                      <a:cubicBezTo>
                        <a:pt x="71" y="81"/>
                        <a:pt x="69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53" y="83"/>
                        <a:pt x="0" y="88"/>
                        <a:pt x="13" y="90"/>
                      </a:cubicBezTo>
                      <a:cubicBezTo>
                        <a:pt x="18" y="91"/>
                        <a:pt x="30" y="93"/>
                        <a:pt x="42" y="96"/>
                      </a:cubicBezTo>
                      <a:cubicBezTo>
                        <a:pt x="42" y="96"/>
                        <a:pt x="42" y="95"/>
                        <a:pt x="43" y="94"/>
                      </a:cubicBezTo>
                      <a:cubicBezTo>
                        <a:pt x="44" y="91"/>
                        <a:pt x="48" y="89"/>
                        <a:pt x="52" y="89"/>
                      </a:cubicBezTo>
                      <a:cubicBezTo>
                        <a:pt x="53" y="89"/>
                        <a:pt x="54" y="89"/>
                        <a:pt x="56" y="89"/>
                      </a:cubicBezTo>
                      <a:cubicBezTo>
                        <a:pt x="61" y="91"/>
                        <a:pt x="64" y="97"/>
                        <a:pt x="63" y="101"/>
                      </a:cubicBezTo>
                      <a:cubicBezTo>
                        <a:pt x="74" y="105"/>
                        <a:pt x="82" y="109"/>
                        <a:pt x="76" y="111"/>
                      </a:cubicBezTo>
                      <a:cubicBezTo>
                        <a:pt x="63" y="117"/>
                        <a:pt x="28" y="164"/>
                        <a:pt x="32" y="164"/>
                      </a:cubicBezTo>
                      <a:cubicBezTo>
                        <a:pt x="33" y="164"/>
                        <a:pt x="33" y="164"/>
                        <a:pt x="34" y="163"/>
                      </a:cubicBezTo>
                      <a:cubicBezTo>
                        <a:pt x="44" y="157"/>
                        <a:pt x="73" y="128"/>
                        <a:pt x="85" y="128"/>
                      </a:cubicBezTo>
                      <a:cubicBezTo>
                        <a:pt x="87" y="128"/>
                        <a:pt x="88" y="129"/>
                        <a:pt x="89" y="130"/>
                      </a:cubicBezTo>
                      <a:cubicBezTo>
                        <a:pt x="95" y="140"/>
                        <a:pt x="117" y="191"/>
                        <a:pt x="120" y="191"/>
                      </a:cubicBezTo>
                      <a:cubicBezTo>
                        <a:pt x="120" y="191"/>
                        <a:pt x="120" y="191"/>
                        <a:pt x="120" y="190"/>
                      </a:cubicBezTo>
                      <a:cubicBezTo>
                        <a:pt x="120" y="186"/>
                        <a:pt x="118" y="175"/>
                        <a:pt x="117" y="163"/>
                      </a:cubicBezTo>
                      <a:cubicBezTo>
                        <a:pt x="117" y="163"/>
                        <a:pt x="117" y="163"/>
                        <a:pt x="116" y="163"/>
                      </a:cubicBezTo>
                      <a:cubicBezTo>
                        <a:pt x="111" y="161"/>
                        <a:pt x="108" y="155"/>
                        <a:pt x="110" y="151"/>
                      </a:cubicBezTo>
                      <a:cubicBezTo>
                        <a:pt x="111" y="148"/>
                        <a:pt x="113" y="146"/>
                        <a:pt x="115" y="145"/>
                      </a:cubicBezTo>
                      <a:cubicBezTo>
                        <a:pt x="114" y="132"/>
                        <a:pt x="114" y="121"/>
                        <a:pt x="117" y="121"/>
                      </a:cubicBezTo>
                      <a:cubicBezTo>
                        <a:pt x="117" y="121"/>
                        <a:pt x="118" y="121"/>
                        <a:pt x="118" y="121"/>
                      </a:cubicBezTo>
                      <a:cubicBezTo>
                        <a:pt x="121" y="122"/>
                        <a:pt x="137" y="123"/>
                        <a:pt x="155" y="123"/>
                      </a:cubicBezTo>
                      <a:cubicBezTo>
                        <a:pt x="184" y="123"/>
                        <a:pt x="217" y="121"/>
                        <a:pt x="204" y="116"/>
                      </a:cubicBezTo>
                      <a:cubicBezTo>
                        <a:pt x="197" y="114"/>
                        <a:pt x="183" y="113"/>
                        <a:pt x="170" y="113"/>
                      </a:cubicBezTo>
                      <a:cubicBezTo>
                        <a:pt x="167" y="113"/>
                        <a:pt x="164" y="113"/>
                        <a:pt x="161" y="113"/>
                      </a:cubicBezTo>
                      <a:cubicBezTo>
                        <a:pt x="159" y="113"/>
                        <a:pt x="156" y="113"/>
                        <a:pt x="154" y="113"/>
                      </a:cubicBezTo>
                      <a:cubicBezTo>
                        <a:pt x="154" y="114"/>
                        <a:pt x="154" y="115"/>
                        <a:pt x="154" y="116"/>
                      </a:cubicBezTo>
                      <a:cubicBezTo>
                        <a:pt x="152" y="120"/>
                        <a:pt x="149" y="122"/>
                        <a:pt x="145" y="122"/>
                      </a:cubicBezTo>
                      <a:cubicBezTo>
                        <a:pt x="143" y="122"/>
                        <a:pt x="142" y="121"/>
                        <a:pt x="140" y="121"/>
                      </a:cubicBezTo>
                      <a:cubicBezTo>
                        <a:pt x="136" y="119"/>
                        <a:pt x="133" y="115"/>
                        <a:pt x="133" y="111"/>
                      </a:cubicBezTo>
                      <a:cubicBezTo>
                        <a:pt x="133" y="110"/>
                        <a:pt x="133" y="110"/>
                        <a:pt x="134" y="109"/>
                      </a:cubicBezTo>
                      <a:cubicBezTo>
                        <a:pt x="134" y="109"/>
                        <a:pt x="134" y="109"/>
                        <a:pt x="134" y="109"/>
                      </a:cubicBezTo>
                      <a:cubicBezTo>
                        <a:pt x="135" y="105"/>
                        <a:pt x="138" y="103"/>
                        <a:pt x="142" y="103"/>
                      </a:cubicBezTo>
                      <a:cubicBezTo>
                        <a:pt x="159" y="92"/>
                        <a:pt x="197" y="74"/>
                        <a:pt x="191" y="74"/>
                      </a:cubicBezTo>
                      <a:cubicBezTo>
                        <a:pt x="190" y="74"/>
                        <a:pt x="190" y="74"/>
                        <a:pt x="189" y="74"/>
                      </a:cubicBezTo>
                      <a:cubicBezTo>
                        <a:pt x="174" y="77"/>
                        <a:pt x="115" y="97"/>
                        <a:pt x="115" y="97"/>
                      </a:cubicBezTo>
                      <a:cubicBezTo>
                        <a:pt x="115" y="97"/>
                        <a:pt x="115" y="94"/>
                        <a:pt x="115" y="89"/>
                      </a:cubicBezTo>
                      <a:cubicBezTo>
                        <a:pt x="114" y="89"/>
                        <a:pt x="112" y="89"/>
                        <a:pt x="111" y="89"/>
                      </a:cubicBezTo>
                      <a:cubicBezTo>
                        <a:pt x="110" y="89"/>
                        <a:pt x="109" y="89"/>
                        <a:pt x="107" y="89"/>
                      </a:cubicBezTo>
                      <a:cubicBezTo>
                        <a:pt x="102" y="87"/>
                        <a:pt x="99" y="81"/>
                        <a:pt x="100" y="76"/>
                      </a:cubicBezTo>
                      <a:cubicBezTo>
                        <a:pt x="102" y="73"/>
                        <a:pt x="105" y="70"/>
                        <a:pt x="109" y="70"/>
                      </a:cubicBezTo>
                      <a:cubicBezTo>
                        <a:pt x="111" y="70"/>
                        <a:pt x="112" y="71"/>
                        <a:pt x="114" y="71"/>
                      </a:cubicBezTo>
                      <a:cubicBezTo>
                        <a:pt x="113" y="62"/>
                        <a:pt x="113" y="51"/>
                        <a:pt x="113" y="42"/>
                      </a:cubicBezTo>
                      <a:cubicBezTo>
                        <a:pt x="113" y="43"/>
                        <a:pt x="113" y="45"/>
                        <a:pt x="112" y="46"/>
                      </a:cubicBezTo>
                      <a:cubicBezTo>
                        <a:pt x="109" y="56"/>
                        <a:pt x="105" y="66"/>
                        <a:pt x="103" y="66"/>
                      </a:cubicBezTo>
                      <a:cubicBezTo>
                        <a:pt x="103" y="66"/>
                        <a:pt x="102" y="65"/>
                        <a:pt x="102" y="64"/>
                      </a:cubicBezTo>
                      <a:cubicBezTo>
                        <a:pt x="102" y="63"/>
                        <a:pt x="102" y="62"/>
                        <a:pt x="102" y="60"/>
                      </a:cubicBezTo>
                      <a:cubicBezTo>
                        <a:pt x="100" y="61"/>
                        <a:pt x="98" y="61"/>
                        <a:pt x="96" y="61"/>
                      </a:cubicBezTo>
                      <a:cubicBezTo>
                        <a:pt x="95" y="61"/>
                        <a:pt x="94" y="61"/>
                        <a:pt x="92" y="60"/>
                      </a:cubicBezTo>
                      <a:cubicBezTo>
                        <a:pt x="87" y="58"/>
                        <a:pt x="84" y="53"/>
                        <a:pt x="85" y="48"/>
                      </a:cubicBezTo>
                      <a:cubicBezTo>
                        <a:pt x="87" y="44"/>
                        <a:pt x="90" y="42"/>
                        <a:pt x="94" y="42"/>
                      </a:cubicBezTo>
                      <a:cubicBezTo>
                        <a:pt x="96" y="42"/>
                        <a:pt x="97" y="42"/>
                        <a:pt x="98" y="43"/>
                      </a:cubicBezTo>
                      <a:cubicBezTo>
                        <a:pt x="95" y="24"/>
                        <a:pt x="89" y="0"/>
                        <a:pt x="8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8" name="Freeform 294"/>
                <p:cNvSpPr/>
                <p:nvPr/>
              </p:nvSpPr>
              <p:spPr bwMode="auto">
                <a:xfrm>
                  <a:off x="2414" y="2265"/>
                  <a:ext cx="24" cy="21"/>
                </a:xfrm>
                <a:custGeom>
                  <a:avLst/>
                  <a:gdLst>
                    <a:gd name="T0" fmla="*/ 9 w 22"/>
                    <a:gd name="T1" fmla="*/ 0 h 19"/>
                    <a:gd name="T2" fmla="*/ 0 w 22"/>
                    <a:gd name="T3" fmla="*/ 5 h 19"/>
                    <a:gd name="T4" fmla="*/ 0 w 22"/>
                    <a:gd name="T5" fmla="*/ 7 h 19"/>
                    <a:gd name="T6" fmla="*/ 7 w 22"/>
                    <a:gd name="T7" fmla="*/ 18 h 19"/>
                    <a:gd name="T8" fmla="*/ 7 w 22"/>
                    <a:gd name="T9" fmla="*/ 18 h 19"/>
                    <a:gd name="T10" fmla="*/ 7 w 22"/>
                    <a:gd name="T11" fmla="*/ 18 h 19"/>
                    <a:gd name="T12" fmla="*/ 11 w 22"/>
                    <a:gd name="T13" fmla="*/ 19 h 19"/>
                    <a:gd name="T14" fmla="*/ 20 w 22"/>
                    <a:gd name="T15" fmla="*/ 13 h 19"/>
                    <a:gd name="T16" fmla="*/ 13 w 22"/>
                    <a:gd name="T17" fmla="*/ 0 h 19"/>
                    <a:gd name="T18" fmla="*/ 9 w 22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9">
                      <a:moveTo>
                        <a:pt x="9" y="0"/>
                      </a:moveTo>
                      <a:cubicBezTo>
                        <a:pt x="5" y="0"/>
                        <a:pt x="2" y="2"/>
                        <a:pt x="0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9" y="12"/>
                        <a:pt x="13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18"/>
                        <a:pt x="10" y="19"/>
                        <a:pt x="11" y="19"/>
                      </a:cubicBezTo>
                      <a:cubicBezTo>
                        <a:pt x="15" y="19"/>
                        <a:pt x="19" y="16"/>
                        <a:pt x="20" y="13"/>
                      </a:cubicBezTo>
                      <a:cubicBezTo>
                        <a:pt x="22" y="8"/>
                        <a:pt x="19" y="2"/>
                        <a:pt x="13" y="0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9" name="Freeform 295"/>
                <p:cNvSpPr/>
                <p:nvPr/>
              </p:nvSpPr>
              <p:spPr bwMode="auto">
                <a:xfrm>
                  <a:off x="2394" y="2294"/>
                  <a:ext cx="24" cy="14"/>
                </a:xfrm>
                <a:custGeom>
                  <a:avLst/>
                  <a:gdLst>
                    <a:gd name="T0" fmla="*/ 10 w 22"/>
                    <a:gd name="T1" fmla="*/ 0 h 12"/>
                    <a:gd name="T2" fmla="*/ 1 w 22"/>
                    <a:gd name="T3" fmla="*/ 5 h 12"/>
                    <a:gd name="T4" fmla="*/ 0 w 22"/>
                    <a:gd name="T5" fmla="*/ 7 h 12"/>
                    <a:gd name="T6" fmla="*/ 21 w 22"/>
                    <a:gd name="T7" fmla="*/ 12 h 12"/>
                    <a:gd name="T8" fmla="*/ 14 w 22"/>
                    <a:gd name="T9" fmla="*/ 0 h 12"/>
                    <a:gd name="T10" fmla="*/ 10 w 22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2">
                      <a:moveTo>
                        <a:pt x="10" y="0"/>
                      </a:move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7" y="9"/>
                        <a:pt x="15" y="11"/>
                        <a:pt x="21" y="12"/>
                      </a:cubicBezTo>
                      <a:cubicBezTo>
                        <a:pt x="22" y="8"/>
                        <a:pt x="19" y="2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0" name="Freeform 296"/>
                <p:cNvSpPr/>
                <p:nvPr/>
              </p:nvSpPr>
              <p:spPr bwMode="auto">
                <a:xfrm>
                  <a:off x="2442" y="2312"/>
                  <a:ext cx="25" cy="21"/>
                </a:xfrm>
                <a:custGeom>
                  <a:avLst/>
                  <a:gdLst>
                    <a:gd name="T0" fmla="*/ 10 w 23"/>
                    <a:gd name="T1" fmla="*/ 0 h 19"/>
                    <a:gd name="T2" fmla="*/ 1 w 23"/>
                    <a:gd name="T3" fmla="*/ 6 h 19"/>
                    <a:gd name="T4" fmla="*/ 8 w 23"/>
                    <a:gd name="T5" fmla="*/ 19 h 19"/>
                    <a:gd name="T6" fmla="*/ 12 w 23"/>
                    <a:gd name="T7" fmla="*/ 19 h 19"/>
                    <a:gd name="T8" fmla="*/ 21 w 23"/>
                    <a:gd name="T9" fmla="*/ 14 h 19"/>
                    <a:gd name="T10" fmla="*/ 15 w 23"/>
                    <a:gd name="T11" fmla="*/ 1 h 19"/>
                    <a:gd name="T12" fmla="*/ 10 w 2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1"/>
                        <a:pt x="3" y="16"/>
                        <a:pt x="8" y="19"/>
                      </a:cubicBezTo>
                      <a:cubicBezTo>
                        <a:pt x="10" y="19"/>
                        <a:pt x="11" y="19"/>
                        <a:pt x="12" y="19"/>
                      </a:cubicBezTo>
                      <a:cubicBezTo>
                        <a:pt x="16" y="19"/>
                        <a:pt x="20" y="17"/>
                        <a:pt x="21" y="14"/>
                      </a:cubicBezTo>
                      <a:cubicBezTo>
                        <a:pt x="23" y="9"/>
                        <a:pt x="20" y="3"/>
                        <a:pt x="15" y="1"/>
                      </a:cubicBezTo>
                      <a:cubicBezTo>
                        <a:pt x="13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1" name="Freeform 297"/>
                <p:cNvSpPr/>
                <p:nvPr/>
              </p:nvSpPr>
              <p:spPr bwMode="auto">
                <a:xfrm>
                  <a:off x="2456" y="2274"/>
                  <a:ext cx="17" cy="20"/>
                </a:xfrm>
                <a:custGeom>
                  <a:avLst/>
                  <a:gdLst>
                    <a:gd name="T0" fmla="*/ 10 w 16"/>
                    <a:gd name="T1" fmla="*/ 0 h 19"/>
                    <a:gd name="T2" fmla="*/ 1 w 16"/>
                    <a:gd name="T3" fmla="*/ 6 h 19"/>
                    <a:gd name="T4" fmla="*/ 8 w 16"/>
                    <a:gd name="T5" fmla="*/ 19 h 19"/>
                    <a:gd name="T6" fmla="*/ 12 w 16"/>
                    <a:gd name="T7" fmla="*/ 19 h 19"/>
                    <a:gd name="T8" fmla="*/ 16 w 16"/>
                    <a:gd name="T9" fmla="*/ 19 h 19"/>
                    <a:gd name="T10" fmla="*/ 15 w 16"/>
                    <a:gd name="T11" fmla="*/ 1 h 19"/>
                    <a:gd name="T12" fmla="*/ 10 w 16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9">
                      <a:moveTo>
                        <a:pt x="10" y="0"/>
                      </a:moveTo>
                      <a:cubicBezTo>
                        <a:pt x="6" y="0"/>
                        <a:pt x="3" y="3"/>
                        <a:pt x="1" y="6"/>
                      </a:cubicBezTo>
                      <a:cubicBezTo>
                        <a:pt x="0" y="11"/>
                        <a:pt x="3" y="17"/>
                        <a:pt x="8" y="19"/>
                      </a:cubicBezTo>
                      <a:cubicBezTo>
                        <a:pt x="10" y="19"/>
                        <a:pt x="11" y="19"/>
                        <a:pt x="12" y="19"/>
                      </a:cubicBezTo>
                      <a:cubicBezTo>
                        <a:pt x="13" y="19"/>
                        <a:pt x="15" y="19"/>
                        <a:pt x="16" y="19"/>
                      </a:cubicBezTo>
                      <a:cubicBezTo>
                        <a:pt x="15" y="14"/>
                        <a:pt x="15" y="8"/>
                        <a:pt x="15" y="1"/>
                      </a:cubicBezTo>
                      <a:cubicBezTo>
                        <a:pt x="13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2" name="Freeform 298"/>
                <p:cNvSpPr>
                  <a:spLocks noEditPoints="1"/>
                </p:cNvSpPr>
                <p:nvPr/>
              </p:nvSpPr>
              <p:spPr bwMode="auto">
                <a:xfrm>
                  <a:off x="2493" y="2310"/>
                  <a:ext cx="23" cy="21"/>
                </a:xfrm>
                <a:custGeom>
                  <a:avLst/>
                  <a:gdLst>
                    <a:gd name="T0" fmla="*/ 0 w 21"/>
                    <a:gd name="T1" fmla="*/ 8 h 19"/>
                    <a:gd name="T2" fmla="*/ 7 w 21"/>
                    <a:gd name="T3" fmla="*/ 18 h 19"/>
                    <a:gd name="T4" fmla="*/ 12 w 21"/>
                    <a:gd name="T5" fmla="*/ 19 h 19"/>
                    <a:gd name="T6" fmla="*/ 21 w 21"/>
                    <a:gd name="T7" fmla="*/ 13 h 19"/>
                    <a:gd name="T8" fmla="*/ 21 w 21"/>
                    <a:gd name="T9" fmla="*/ 10 h 19"/>
                    <a:gd name="T10" fmla="*/ 20 w 21"/>
                    <a:gd name="T11" fmla="*/ 10 h 19"/>
                    <a:gd name="T12" fmla="*/ 0 w 21"/>
                    <a:gd name="T13" fmla="*/ 8 h 19"/>
                    <a:gd name="T14" fmla="*/ 9 w 21"/>
                    <a:gd name="T15" fmla="*/ 0 h 19"/>
                    <a:gd name="T16" fmla="*/ 1 w 21"/>
                    <a:gd name="T17" fmla="*/ 6 h 19"/>
                    <a:gd name="T18" fmla="*/ 9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0" y="8"/>
                      </a:moveTo>
                      <a:cubicBezTo>
                        <a:pt x="0" y="12"/>
                        <a:pt x="3" y="16"/>
                        <a:pt x="7" y="18"/>
                      </a:cubicBezTo>
                      <a:cubicBezTo>
                        <a:pt x="9" y="18"/>
                        <a:pt x="10" y="19"/>
                        <a:pt x="12" y="19"/>
                      </a:cubicBezTo>
                      <a:cubicBezTo>
                        <a:pt x="16" y="19"/>
                        <a:pt x="19" y="17"/>
                        <a:pt x="21" y="13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10"/>
                        <a:pt x="20" y="10"/>
                      </a:cubicBezTo>
                      <a:cubicBezTo>
                        <a:pt x="10" y="10"/>
                        <a:pt x="2" y="10"/>
                        <a:pt x="0" y="8"/>
                      </a:cubicBezTo>
                      <a:moveTo>
                        <a:pt x="9" y="0"/>
                      </a:moveTo>
                      <a:cubicBezTo>
                        <a:pt x="5" y="0"/>
                        <a:pt x="2" y="2"/>
                        <a:pt x="1" y="6"/>
                      </a:cubicBezTo>
                      <a:cubicBezTo>
                        <a:pt x="2" y="4"/>
                        <a:pt x="5" y="2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3" name="Freeform 299"/>
                <p:cNvSpPr/>
                <p:nvPr/>
              </p:nvSpPr>
              <p:spPr bwMode="auto">
                <a:xfrm>
                  <a:off x="2471" y="2225"/>
                  <a:ext cx="6" cy="18"/>
                </a:xfrm>
                <a:custGeom>
                  <a:avLst/>
                  <a:gdLst>
                    <a:gd name="T0" fmla="*/ 4 w 5"/>
                    <a:gd name="T1" fmla="*/ 0 h 16"/>
                    <a:gd name="T2" fmla="*/ 3 w 5"/>
                    <a:gd name="T3" fmla="*/ 1 h 16"/>
                    <a:gd name="T4" fmla="*/ 0 w 5"/>
                    <a:gd name="T5" fmla="*/ 16 h 16"/>
                    <a:gd name="T6" fmla="*/ 4 w 5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6">
                      <a:moveTo>
                        <a:pt x="4" y="0"/>
                      </a:move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1" y="3"/>
                        <a:pt x="1" y="9"/>
                        <a:pt x="0" y="16"/>
                      </a:cubicBezTo>
                      <a:cubicBezTo>
                        <a:pt x="3" y="8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4" name="Freeform 300"/>
                <p:cNvSpPr/>
                <p:nvPr/>
              </p:nvSpPr>
              <p:spPr bwMode="auto">
                <a:xfrm>
                  <a:off x="2466" y="2356"/>
                  <a:ext cx="10" cy="20"/>
                </a:xfrm>
                <a:custGeom>
                  <a:avLst/>
                  <a:gdLst>
                    <a:gd name="T0" fmla="*/ 7 w 9"/>
                    <a:gd name="T1" fmla="*/ 0 h 18"/>
                    <a:gd name="T2" fmla="*/ 2 w 9"/>
                    <a:gd name="T3" fmla="*/ 6 h 18"/>
                    <a:gd name="T4" fmla="*/ 8 w 9"/>
                    <a:gd name="T5" fmla="*/ 18 h 18"/>
                    <a:gd name="T6" fmla="*/ 9 w 9"/>
                    <a:gd name="T7" fmla="*/ 18 h 18"/>
                    <a:gd name="T8" fmla="*/ 7 w 9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8">
                      <a:moveTo>
                        <a:pt x="7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8" y="12"/>
                        <a:pt x="8" y="6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5" name="Freeform 301"/>
                <p:cNvSpPr/>
                <p:nvPr/>
              </p:nvSpPr>
              <p:spPr bwMode="auto">
                <a:xfrm>
                  <a:off x="2440" y="2243"/>
                  <a:ext cx="19" cy="21"/>
                </a:xfrm>
                <a:custGeom>
                  <a:avLst/>
                  <a:gdLst>
                    <a:gd name="T0" fmla="*/ 10 w 18"/>
                    <a:gd name="T1" fmla="*/ 0 h 19"/>
                    <a:gd name="T2" fmla="*/ 1 w 18"/>
                    <a:gd name="T3" fmla="*/ 6 h 19"/>
                    <a:gd name="T4" fmla="*/ 8 w 18"/>
                    <a:gd name="T5" fmla="*/ 18 h 19"/>
                    <a:gd name="T6" fmla="*/ 12 w 18"/>
                    <a:gd name="T7" fmla="*/ 19 h 19"/>
                    <a:gd name="T8" fmla="*/ 18 w 18"/>
                    <a:gd name="T9" fmla="*/ 18 h 19"/>
                    <a:gd name="T10" fmla="*/ 14 w 18"/>
                    <a:gd name="T11" fmla="*/ 1 h 19"/>
                    <a:gd name="T12" fmla="*/ 10 w 18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1"/>
                        <a:pt x="3" y="16"/>
                        <a:pt x="8" y="18"/>
                      </a:cubicBezTo>
                      <a:cubicBezTo>
                        <a:pt x="10" y="19"/>
                        <a:pt x="11" y="19"/>
                        <a:pt x="12" y="19"/>
                      </a:cubicBezTo>
                      <a:cubicBezTo>
                        <a:pt x="14" y="19"/>
                        <a:pt x="16" y="19"/>
                        <a:pt x="18" y="18"/>
                      </a:cubicBezTo>
                      <a:cubicBezTo>
                        <a:pt x="17" y="14"/>
                        <a:pt x="16" y="8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6" name="Freeform 302"/>
                <p:cNvSpPr/>
                <p:nvPr/>
              </p:nvSpPr>
              <p:spPr bwMode="auto">
                <a:xfrm>
                  <a:off x="2240" y="2190"/>
                  <a:ext cx="68" cy="149"/>
                </a:xfrm>
                <a:custGeom>
                  <a:avLst/>
                  <a:gdLst>
                    <a:gd name="T0" fmla="*/ 25 w 62"/>
                    <a:gd name="T1" fmla="*/ 0 h 136"/>
                    <a:gd name="T2" fmla="*/ 15 w 62"/>
                    <a:gd name="T3" fmla="*/ 49 h 136"/>
                    <a:gd name="T4" fmla="*/ 3 w 62"/>
                    <a:gd name="T5" fmla="*/ 90 h 136"/>
                    <a:gd name="T6" fmla="*/ 26 w 62"/>
                    <a:gd name="T7" fmla="*/ 135 h 136"/>
                    <a:gd name="T8" fmla="*/ 27 w 62"/>
                    <a:gd name="T9" fmla="*/ 136 h 136"/>
                    <a:gd name="T10" fmla="*/ 38 w 62"/>
                    <a:gd name="T11" fmla="*/ 86 h 136"/>
                    <a:gd name="T12" fmla="*/ 55 w 62"/>
                    <a:gd name="T13" fmla="*/ 42 h 136"/>
                    <a:gd name="T14" fmla="*/ 28 w 62"/>
                    <a:gd name="T15" fmla="*/ 0 h 136"/>
                    <a:gd name="T16" fmla="*/ 25 w 62"/>
                    <a:gd name="T17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13" y="0"/>
                        <a:pt x="15" y="36"/>
                        <a:pt x="15" y="49"/>
                      </a:cubicBezTo>
                      <a:cubicBezTo>
                        <a:pt x="15" y="64"/>
                        <a:pt x="5" y="68"/>
                        <a:pt x="3" y="90"/>
                      </a:cubicBezTo>
                      <a:cubicBezTo>
                        <a:pt x="0" y="112"/>
                        <a:pt x="26" y="135"/>
                        <a:pt x="26" y="135"/>
                      </a:cubicBezTo>
                      <a:cubicBezTo>
                        <a:pt x="26" y="135"/>
                        <a:pt x="26" y="136"/>
                        <a:pt x="27" y="136"/>
                      </a:cubicBezTo>
                      <a:cubicBezTo>
                        <a:pt x="39" y="136"/>
                        <a:pt x="42" y="104"/>
                        <a:pt x="38" y="86"/>
                      </a:cubicBezTo>
                      <a:cubicBezTo>
                        <a:pt x="34" y="68"/>
                        <a:pt x="47" y="61"/>
                        <a:pt x="55" y="42"/>
                      </a:cubicBezTo>
                      <a:cubicBezTo>
                        <a:pt x="62" y="22"/>
                        <a:pt x="43" y="6"/>
                        <a:pt x="28" y="0"/>
                      </a:cubicBezTo>
                      <a:cubicBezTo>
                        <a:pt x="27" y="0"/>
                        <a:pt x="26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7" name="Freeform 303"/>
                <p:cNvSpPr/>
                <p:nvPr/>
              </p:nvSpPr>
              <p:spPr bwMode="auto">
                <a:xfrm>
                  <a:off x="2269" y="2404"/>
                  <a:ext cx="135" cy="85"/>
                </a:xfrm>
                <a:custGeom>
                  <a:avLst/>
                  <a:gdLst>
                    <a:gd name="T0" fmla="*/ 7 w 124"/>
                    <a:gd name="T1" fmla="*/ 0 h 77"/>
                    <a:gd name="T2" fmla="*/ 2 w 124"/>
                    <a:gd name="T3" fmla="*/ 1 h 77"/>
                    <a:gd name="T4" fmla="*/ 1 w 124"/>
                    <a:gd name="T5" fmla="*/ 4 h 77"/>
                    <a:gd name="T6" fmla="*/ 0 w 124"/>
                    <a:gd name="T7" fmla="*/ 20 h 77"/>
                    <a:gd name="T8" fmla="*/ 16 w 124"/>
                    <a:gd name="T9" fmla="*/ 40 h 77"/>
                    <a:gd name="T10" fmla="*/ 63 w 124"/>
                    <a:gd name="T11" fmla="*/ 66 h 77"/>
                    <a:gd name="T12" fmla="*/ 92 w 124"/>
                    <a:gd name="T13" fmla="*/ 77 h 77"/>
                    <a:gd name="T14" fmla="*/ 108 w 124"/>
                    <a:gd name="T15" fmla="*/ 69 h 77"/>
                    <a:gd name="T16" fmla="*/ 105 w 124"/>
                    <a:gd name="T17" fmla="*/ 37 h 77"/>
                    <a:gd name="T18" fmla="*/ 98 w 124"/>
                    <a:gd name="T19" fmla="*/ 36 h 77"/>
                    <a:gd name="T20" fmla="*/ 81 w 124"/>
                    <a:gd name="T21" fmla="*/ 38 h 77"/>
                    <a:gd name="T22" fmla="*/ 63 w 124"/>
                    <a:gd name="T23" fmla="*/ 39 h 77"/>
                    <a:gd name="T24" fmla="*/ 42 w 124"/>
                    <a:gd name="T25" fmla="*/ 33 h 77"/>
                    <a:gd name="T26" fmla="*/ 7 w 124"/>
                    <a:gd name="T27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4" h="77">
                      <a:moveTo>
                        <a:pt x="7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2" y="1"/>
                        <a:pt x="2" y="2"/>
                        <a:pt x="1" y="4"/>
                      </a:cubicBezTo>
                      <a:cubicBezTo>
                        <a:pt x="2" y="9"/>
                        <a:pt x="1" y="14"/>
                        <a:pt x="0" y="20"/>
                      </a:cubicBezTo>
                      <a:cubicBezTo>
                        <a:pt x="2" y="26"/>
                        <a:pt x="6" y="33"/>
                        <a:pt x="16" y="40"/>
                      </a:cubicBezTo>
                      <a:cubicBezTo>
                        <a:pt x="43" y="59"/>
                        <a:pt x="44" y="56"/>
                        <a:pt x="63" y="66"/>
                      </a:cubicBezTo>
                      <a:cubicBezTo>
                        <a:pt x="75" y="72"/>
                        <a:pt x="84" y="77"/>
                        <a:pt x="92" y="77"/>
                      </a:cubicBezTo>
                      <a:cubicBezTo>
                        <a:pt x="98" y="77"/>
                        <a:pt x="103" y="75"/>
                        <a:pt x="108" y="69"/>
                      </a:cubicBezTo>
                      <a:cubicBezTo>
                        <a:pt x="119" y="53"/>
                        <a:pt x="124" y="41"/>
                        <a:pt x="105" y="37"/>
                      </a:cubicBezTo>
                      <a:cubicBezTo>
                        <a:pt x="103" y="36"/>
                        <a:pt x="101" y="36"/>
                        <a:pt x="98" y="36"/>
                      </a:cubicBezTo>
                      <a:cubicBezTo>
                        <a:pt x="93" y="36"/>
                        <a:pt x="87" y="37"/>
                        <a:pt x="81" y="38"/>
                      </a:cubicBezTo>
                      <a:cubicBezTo>
                        <a:pt x="75" y="39"/>
                        <a:pt x="69" y="39"/>
                        <a:pt x="63" y="39"/>
                      </a:cubicBezTo>
                      <a:cubicBezTo>
                        <a:pt x="55" y="39"/>
                        <a:pt x="48" y="38"/>
                        <a:pt x="42" y="33"/>
                      </a:cubicBezTo>
                      <a:cubicBezTo>
                        <a:pt x="26" y="19"/>
                        <a:pt x="20" y="0"/>
                        <a:pt x="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8" name="Freeform 304"/>
                <p:cNvSpPr/>
                <p:nvPr/>
              </p:nvSpPr>
              <p:spPr bwMode="auto">
                <a:xfrm>
                  <a:off x="2458" y="2424"/>
                  <a:ext cx="120" cy="91"/>
                </a:xfrm>
                <a:custGeom>
                  <a:avLst/>
                  <a:gdLst>
                    <a:gd name="T0" fmla="*/ 93 w 109"/>
                    <a:gd name="T1" fmla="*/ 0 h 83"/>
                    <a:gd name="T2" fmla="*/ 60 w 109"/>
                    <a:gd name="T3" fmla="*/ 35 h 83"/>
                    <a:gd name="T4" fmla="*/ 43 w 109"/>
                    <a:gd name="T5" fmla="*/ 59 h 83"/>
                    <a:gd name="T6" fmla="*/ 37 w 109"/>
                    <a:gd name="T7" fmla="*/ 58 h 83"/>
                    <a:gd name="T8" fmla="*/ 8 w 109"/>
                    <a:gd name="T9" fmla="*/ 43 h 83"/>
                    <a:gd name="T10" fmla="*/ 0 w 109"/>
                    <a:gd name="T11" fmla="*/ 50 h 83"/>
                    <a:gd name="T12" fmla="*/ 16 w 109"/>
                    <a:gd name="T13" fmla="*/ 83 h 83"/>
                    <a:gd name="T14" fmla="*/ 19 w 109"/>
                    <a:gd name="T15" fmla="*/ 82 h 83"/>
                    <a:gd name="T16" fmla="*/ 86 w 109"/>
                    <a:gd name="T17" fmla="*/ 56 h 83"/>
                    <a:gd name="T18" fmla="*/ 95 w 109"/>
                    <a:gd name="T19" fmla="*/ 0 h 83"/>
                    <a:gd name="T20" fmla="*/ 93 w 109"/>
                    <a:gd name="T2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9" h="83">
                      <a:moveTo>
                        <a:pt x="93" y="0"/>
                      </a:moveTo>
                      <a:cubicBezTo>
                        <a:pt x="80" y="0"/>
                        <a:pt x="65" y="21"/>
                        <a:pt x="60" y="35"/>
                      </a:cubicBezTo>
                      <a:cubicBezTo>
                        <a:pt x="55" y="47"/>
                        <a:pt x="53" y="59"/>
                        <a:pt x="43" y="59"/>
                      </a:cubicBezTo>
                      <a:cubicBezTo>
                        <a:pt x="41" y="59"/>
                        <a:pt x="39" y="58"/>
                        <a:pt x="37" y="58"/>
                      </a:cubicBezTo>
                      <a:cubicBezTo>
                        <a:pt x="26" y="54"/>
                        <a:pt x="16" y="43"/>
                        <a:pt x="8" y="43"/>
                      </a:cubicBezTo>
                      <a:cubicBezTo>
                        <a:pt x="5" y="43"/>
                        <a:pt x="2" y="44"/>
                        <a:pt x="0" y="50"/>
                      </a:cubicBezTo>
                      <a:cubicBezTo>
                        <a:pt x="0" y="50"/>
                        <a:pt x="3" y="83"/>
                        <a:pt x="16" y="83"/>
                      </a:cubicBezTo>
                      <a:cubicBezTo>
                        <a:pt x="17" y="83"/>
                        <a:pt x="18" y="82"/>
                        <a:pt x="19" y="82"/>
                      </a:cubicBezTo>
                      <a:cubicBezTo>
                        <a:pt x="35" y="77"/>
                        <a:pt x="76" y="75"/>
                        <a:pt x="86" y="56"/>
                      </a:cubicBezTo>
                      <a:cubicBezTo>
                        <a:pt x="96" y="37"/>
                        <a:pt x="109" y="2"/>
                        <a:pt x="95" y="0"/>
                      </a:cubicBezTo>
                      <a:cubicBezTo>
                        <a:pt x="95" y="0"/>
                        <a:pt x="94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9" name="Freeform 305"/>
                <p:cNvSpPr/>
                <p:nvPr/>
              </p:nvSpPr>
              <p:spPr bwMode="auto">
                <a:xfrm>
                  <a:off x="2582" y="2218"/>
                  <a:ext cx="85" cy="106"/>
                </a:xfrm>
                <a:custGeom>
                  <a:avLst/>
                  <a:gdLst>
                    <a:gd name="T0" fmla="*/ 22 w 78"/>
                    <a:gd name="T1" fmla="*/ 0 h 97"/>
                    <a:gd name="T2" fmla="*/ 0 w 78"/>
                    <a:gd name="T3" fmla="*/ 5 h 97"/>
                    <a:gd name="T4" fmla="*/ 26 w 78"/>
                    <a:gd name="T5" fmla="*/ 54 h 97"/>
                    <a:gd name="T6" fmla="*/ 31 w 78"/>
                    <a:gd name="T7" fmla="*/ 96 h 97"/>
                    <a:gd name="T8" fmla="*/ 37 w 78"/>
                    <a:gd name="T9" fmla="*/ 97 h 97"/>
                    <a:gd name="T10" fmla="*/ 73 w 78"/>
                    <a:gd name="T11" fmla="*/ 58 h 97"/>
                    <a:gd name="T12" fmla="*/ 49 w 78"/>
                    <a:gd name="T13" fmla="*/ 9 h 97"/>
                    <a:gd name="T14" fmla="*/ 22 w 7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8" h="97">
                      <a:moveTo>
                        <a:pt x="22" y="0"/>
                      </a:moveTo>
                      <a:cubicBezTo>
                        <a:pt x="9" y="0"/>
                        <a:pt x="0" y="5"/>
                        <a:pt x="0" y="5"/>
                      </a:cubicBezTo>
                      <a:cubicBezTo>
                        <a:pt x="15" y="10"/>
                        <a:pt x="30" y="36"/>
                        <a:pt x="26" y="54"/>
                      </a:cubicBezTo>
                      <a:cubicBezTo>
                        <a:pt x="22" y="73"/>
                        <a:pt x="13" y="89"/>
                        <a:pt x="31" y="96"/>
                      </a:cubicBezTo>
                      <a:cubicBezTo>
                        <a:pt x="33" y="96"/>
                        <a:pt x="35" y="97"/>
                        <a:pt x="37" y="97"/>
                      </a:cubicBezTo>
                      <a:cubicBezTo>
                        <a:pt x="53" y="97"/>
                        <a:pt x="69" y="76"/>
                        <a:pt x="73" y="58"/>
                      </a:cubicBezTo>
                      <a:cubicBezTo>
                        <a:pt x="78" y="37"/>
                        <a:pt x="71" y="26"/>
                        <a:pt x="49" y="9"/>
                      </a:cubicBezTo>
                      <a:cubicBezTo>
                        <a:pt x="40" y="2"/>
                        <a:pt x="30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0" name="Freeform 306"/>
                <p:cNvSpPr/>
                <p:nvPr/>
              </p:nvSpPr>
              <p:spPr bwMode="auto">
                <a:xfrm>
                  <a:off x="2404" y="2097"/>
                  <a:ext cx="123" cy="67"/>
                </a:xfrm>
                <a:custGeom>
                  <a:avLst/>
                  <a:gdLst>
                    <a:gd name="T0" fmla="*/ 47 w 112"/>
                    <a:gd name="T1" fmla="*/ 0 h 61"/>
                    <a:gd name="T2" fmla="*/ 28 w 112"/>
                    <a:gd name="T3" fmla="*/ 2 h 61"/>
                    <a:gd name="T4" fmla="*/ 0 w 112"/>
                    <a:gd name="T5" fmla="*/ 46 h 61"/>
                    <a:gd name="T6" fmla="*/ 10 w 112"/>
                    <a:gd name="T7" fmla="*/ 55 h 61"/>
                    <a:gd name="T8" fmla="*/ 51 w 112"/>
                    <a:gd name="T9" fmla="*/ 45 h 61"/>
                    <a:gd name="T10" fmla="*/ 57 w 112"/>
                    <a:gd name="T11" fmla="*/ 45 h 61"/>
                    <a:gd name="T12" fmla="*/ 94 w 112"/>
                    <a:gd name="T13" fmla="*/ 61 h 61"/>
                    <a:gd name="T14" fmla="*/ 97 w 112"/>
                    <a:gd name="T15" fmla="*/ 61 h 61"/>
                    <a:gd name="T16" fmla="*/ 92 w 112"/>
                    <a:gd name="T17" fmla="*/ 20 h 61"/>
                    <a:gd name="T18" fmla="*/ 47 w 112"/>
                    <a:gd name="T1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2" h="61">
                      <a:moveTo>
                        <a:pt x="47" y="0"/>
                      </a:moveTo>
                      <a:cubicBezTo>
                        <a:pt x="41" y="0"/>
                        <a:pt x="35" y="1"/>
                        <a:pt x="28" y="2"/>
                      </a:cubicBezTo>
                      <a:cubicBezTo>
                        <a:pt x="0" y="9"/>
                        <a:pt x="0" y="46"/>
                        <a:pt x="0" y="46"/>
                      </a:cubicBezTo>
                      <a:cubicBezTo>
                        <a:pt x="1" y="53"/>
                        <a:pt x="4" y="55"/>
                        <a:pt x="10" y="55"/>
                      </a:cubicBezTo>
                      <a:cubicBezTo>
                        <a:pt x="21" y="55"/>
                        <a:pt x="38" y="47"/>
                        <a:pt x="51" y="45"/>
                      </a:cubicBezTo>
                      <a:cubicBezTo>
                        <a:pt x="54" y="45"/>
                        <a:pt x="56" y="45"/>
                        <a:pt x="57" y="45"/>
                      </a:cubicBezTo>
                      <a:cubicBezTo>
                        <a:pt x="73" y="45"/>
                        <a:pt x="77" y="57"/>
                        <a:pt x="94" y="61"/>
                      </a:cubicBezTo>
                      <a:cubicBezTo>
                        <a:pt x="95" y="61"/>
                        <a:pt x="96" y="61"/>
                        <a:pt x="97" y="61"/>
                      </a:cubicBezTo>
                      <a:cubicBezTo>
                        <a:pt x="112" y="61"/>
                        <a:pt x="107" y="37"/>
                        <a:pt x="92" y="20"/>
                      </a:cubicBezTo>
                      <a:cubicBezTo>
                        <a:pt x="80" y="7"/>
                        <a:pt x="65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1" name="Freeform 307"/>
                <p:cNvSpPr/>
                <p:nvPr/>
              </p:nvSpPr>
              <p:spPr bwMode="auto">
                <a:xfrm>
                  <a:off x="4318" y="2696"/>
                  <a:ext cx="221" cy="246"/>
                </a:xfrm>
                <a:custGeom>
                  <a:avLst/>
                  <a:gdLst>
                    <a:gd name="T0" fmla="*/ 42 w 202"/>
                    <a:gd name="T1" fmla="*/ 25 h 224"/>
                    <a:gd name="T2" fmla="*/ 8 w 202"/>
                    <a:gd name="T3" fmla="*/ 16 h 224"/>
                    <a:gd name="T4" fmla="*/ 0 w 202"/>
                    <a:gd name="T5" fmla="*/ 80 h 224"/>
                    <a:gd name="T6" fmla="*/ 160 w 202"/>
                    <a:gd name="T7" fmla="*/ 222 h 224"/>
                    <a:gd name="T8" fmla="*/ 202 w 202"/>
                    <a:gd name="T9" fmla="*/ 201 h 224"/>
                    <a:gd name="T10" fmla="*/ 176 w 202"/>
                    <a:gd name="T11" fmla="*/ 179 h 224"/>
                    <a:gd name="T12" fmla="*/ 175 w 202"/>
                    <a:gd name="T13" fmla="*/ 60 h 224"/>
                    <a:gd name="T14" fmla="*/ 123 w 202"/>
                    <a:gd name="T15" fmla="*/ 53 h 224"/>
                    <a:gd name="T16" fmla="*/ 42 w 202"/>
                    <a:gd name="T17" fmla="*/ 25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224">
                      <a:moveTo>
                        <a:pt x="42" y="25"/>
                      </a:moveTo>
                      <a:cubicBezTo>
                        <a:pt x="42" y="25"/>
                        <a:pt x="14" y="0"/>
                        <a:pt x="8" y="16"/>
                      </a:cubicBezTo>
                      <a:cubicBezTo>
                        <a:pt x="2" y="32"/>
                        <a:pt x="0" y="80"/>
                        <a:pt x="0" y="80"/>
                      </a:cubicBezTo>
                      <a:cubicBezTo>
                        <a:pt x="0" y="80"/>
                        <a:pt x="141" y="224"/>
                        <a:pt x="160" y="222"/>
                      </a:cubicBezTo>
                      <a:cubicBezTo>
                        <a:pt x="180" y="220"/>
                        <a:pt x="202" y="201"/>
                        <a:pt x="202" y="201"/>
                      </a:cubicBezTo>
                      <a:cubicBezTo>
                        <a:pt x="176" y="179"/>
                        <a:pt x="176" y="179"/>
                        <a:pt x="176" y="179"/>
                      </a:cubicBezTo>
                      <a:cubicBezTo>
                        <a:pt x="176" y="179"/>
                        <a:pt x="191" y="66"/>
                        <a:pt x="175" y="60"/>
                      </a:cubicBezTo>
                      <a:cubicBezTo>
                        <a:pt x="159" y="54"/>
                        <a:pt x="123" y="53"/>
                        <a:pt x="123" y="53"/>
                      </a:cubicBezTo>
                      <a:cubicBezTo>
                        <a:pt x="42" y="25"/>
                        <a:pt x="42" y="25"/>
                        <a:pt x="42" y="25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2" name="Freeform 308"/>
                <p:cNvSpPr/>
                <p:nvPr/>
              </p:nvSpPr>
              <p:spPr bwMode="auto">
                <a:xfrm>
                  <a:off x="4110" y="2598"/>
                  <a:ext cx="555" cy="523"/>
                </a:xfrm>
                <a:custGeom>
                  <a:avLst/>
                  <a:gdLst>
                    <a:gd name="T0" fmla="*/ 128 w 507"/>
                    <a:gd name="T1" fmla="*/ 271 h 477"/>
                    <a:gd name="T2" fmla="*/ 30 w 507"/>
                    <a:gd name="T3" fmla="*/ 180 h 477"/>
                    <a:gd name="T4" fmla="*/ 59 w 507"/>
                    <a:gd name="T5" fmla="*/ 102 h 477"/>
                    <a:gd name="T6" fmla="*/ 215 w 507"/>
                    <a:gd name="T7" fmla="*/ 160 h 477"/>
                    <a:gd name="T8" fmla="*/ 219 w 507"/>
                    <a:gd name="T9" fmla="*/ 125 h 477"/>
                    <a:gd name="T10" fmla="*/ 271 w 507"/>
                    <a:gd name="T11" fmla="*/ 1 h 477"/>
                    <a:gd name="T12" fmla="*/ 297 w 507"/>
                    <a:gd name="T13" fmla="*/ 184 h 477"/>
                    <a:gd name="T14" fmla="*/ 412 w 507"/>
                    <a:gd name="T15" fmla="*/ 121 h 477"/>
                    <a:gd name="T16" fmla="*/ 502 w 507"/>
                    <a:gd name="T17" fmla="*/ 215 h 477"/>
                    <a:gd name="T18" fmla="*/ 321 w 507"/>
                    <a:gd name="T19" fmla="*/ 267 h 477"/>
                    <a:gd name="T20" fmla="*/ 396 w 507"/>
                    <a:gd name="T21" fmla="*/ 328 h 477"/>
                    <a:gd name="T22" fmla="*/ 334 w 507"/>
                    <a:gd name="T23" fmla="*/ 445 h 477"/>
                    <a:gd name="T24" fmla="*/ 259 w 507"/>
                    <a:gd name="T25" fmla="*/ 433 h 477"/>
                    <a:gd name="T26" fmla="*/ 240 w 507"/>
                    <a:gd name="T27" fmla="*/ 328 h 477"/>
                    <a:gd name="T28" fmla="*/ 209 w 507"/>
                    <a:gd name="T29" fmla="*/ 420 h 477"/>
                    <a:gd name="T30" fmla="*/ 90 w 507"/>
                    <a:gd name="T31" fmla="*/ 379 h 477"/>
                    <a:gd name="T32" fmla="*/ 128 w 507"/>
                    <a:gd name="T33" fmla="*/ 27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7" h="477">
                      <a:moveTo>
                        <a:pt x="128" y="271"/>
                      </a:moveTo>
                      <a:cubicBezTo>
                        <a:pt x="128" y="271"/>
                        <a:pt x="0" y="269"/>
                        <a:pt x="30" y="180"/>
                      </a:cubicBezTo>
                      <a:cubicBezTo>
                        <a:pt x="30" y="180"/>
                        <a:pt x="3" y="121"/>
                        <a:pt x="59" y="102"/>
                      </a:cubicBezTo>
                      <a:cubicBezTo>
                        <a:pt x="115" y="83"/>
                        <a:pt x="194" y="143"/>
                        <a:pt x="215" y="160"/>
                      </a:cubicBezTo>
                      <a:cubicBezTo>
                        <a:pt x="236" y="177"/>
                        <a:pt x="225" y="133"/>
                        <a:pt x="219" y="125"/>
                      </a:cubicBezTo>
                      <a:cubicBezTo>
                        <a:pt x="213" y="116"/>
                        <a:pt x="186" y="0"/>
                        <a:pt x="271" y="1"/>
                      </a:cubicBezTo>
                      <a:cubicBezTo>
                        <a:pt x="356" y="2"/>
                        <a:pt x="372" y="57"/>
                        <a:pt x="297" y="184"/>
                      </a:cubicBezTo>
                      <a:cubicBezTo>
                        <a:pt x="297" y="184"/>
                        <a:pt x="367" y="119"/>
                        <a:pt x="412" y="121"/>
                      </a:cubicBezTo>
                      <a:cubicBezTo>
                        <a:pt x="457" y="122"/>
                        <a:pt x="507" y="144"/>
                        <a:pt x="502" y="215"/>
                      </a:cubicBezTo>
                      <a:cubicBezTo>
                        <a:pt x="497" y="286"/>
                        <a:pt x="321" y="267"/>
                        <a:pt x="321" y="267"/>
                      </a:cubicBezTo>
                      <a:cubicBezTo>
                        <a:pt x="321" y="267"/>
                        <a:pt x="377" y="306"/>
                        <a:pt x="396" y="328"/>
                      </a:cubicBezTo>
                      <a:cubicBezTo>
                        <a:pt x="415" y="351"/>
                        <a:pt x="404" y="413"/>
                        <a:pt x="334" y="445"/>
                      </a:cubicBezTo>
                      <a:cubicBezTo>
                        <a:pt x="264" y="477"/>
                        <a:pt x="267" y="454"/>
                        <a:pt x="259" y="433"/>
                      </a:cubicBezTo>
                      <a:cubicBezTo>
                        <a:pt x="252" y="412"/>
                        <a:pt x="246" y="321"/>
                        <a:pt x="240" y="328"/>
                      </a:cubicBezTo>
                      <a:cubicBezTo>
                        <a:pt x="235" y="335"/>
                        <a:pt x="249" y="395"/>
                        <a:pt x="209" y="420"/>
                      </a:cubicBezTo>
                      <a:cubicBezTo>
                        <a:pt x="169" y="445"/>
                        <a:pt x="122" y="415"/>
                        <a:pt x="90" y="379"/>
                      </a:cubicBezTo>
                      <a:cubicBezTo>
                        <a:pt x="58" y="343"/>
                        <a:pt x="73" y="293"/>
                        <a:pt x="128" y="27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3" name="Freeform 309"/>
                <p:cNvSpPr/>
                <p:nvPr/>
              </p:nvSpPr>
              <p:spPr bwMode="auto">
                <a:xfrm>
                  <a:off x="4316" y="2855"/>
                  <a:ext cx="59" cy="20"/>
                </a:xfrm>
                <a:custGeom>
                  <a:avLst/>
                  <a:gdLst>
                    <a:gd name="T0" fmla="*/ 0 w 54"/>
                    <a:gd name="T1" fmla="*/ 14 h 18"/>
                    <a:gd name="T2" fmla="*/ 45 w 54"/>
                    <a:gd name="T3" fmla="*/ 9 h 18"/>
                    <a:gd name="T4" fmla="*/ 0 w 54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8">
                      <a:moveTo>
                        <a:pt x="0" y="14"/>
                      </a:moveTo>
                      <a:cubicBezTo>
                        <a:pt x="0" y="14"/>
                        <a:pt x="54" y="0"/>
                        <a:pt x="45" y="9"/>
                      </a:cubicBezTo>
                      <a:cubicBezTo>
                        <a:pt x="35" y="18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4" name="Freeform 310"/>
                <p:cNvSpPr/>
                <p:nvPr/>
              </p:nvSpPr>
              <p:spPr bwMode="auto">
                <a:xfrm>
                  <a:off x="4370" y="2880"/>
                  <a:ext cx="15" cy="48"/>
                </a:xfrm>
                <a:custGeom>
                  <a:avLst/>
                  <a:gdLst>
                    <a:gd name="T0" fmla="*/ 4 w 14"/>
                    <a:gd name="T1" fmla="*/ 44 h 44"/>
                    <a:gd name="T2" fmla="*/ 7 w 14"/>
                    <a:gd name="T3" fmla="*/ 5 h 44"/>
                    <a:gd name="T4" fmla="*/ 4 w 14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4">
                      <a:moveTo>
                        <a:pt x="4" y="44"/>
                      </a:moveTo>
                      <a:cubicBezTo>
                        <a:pt x="4" y="44"/>
                        <a:pt x="0" y="0"/>
                        <a:pt x="7" y="5"/>
                      </a:cubicBezTo>
                      <a:cubicBezTo>
                        <a:pt x="14" y="11"/>
                        <a:pt x="7" y="36"/>
                        <a:pt x="4" y="4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5" name="Freeform 311"/>
                <p:cNvSpPr/>
                <p:nvPr/>
              </p:nvSpPr>
              <p:spPr bwMode="auto">
                <a:xfrm>
                  <a:off x="4361" y="2797"/>
                  <a:ext cx="28" cy="26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1 h 24"/>
                    <a:gd name="T4" fmla="*/ 2 w 26"/>
                    <a:gd name="T5" fmla="*/ 8 h 24"/>
                    <a:gd name="T6" fmla="*/ 17 w 26"/>
                    <a:gd name="T7" fmla="*/ 3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4" y="19"/>
                        <a:pt x="0" y="13"/>
                        <a:pt x="2" y="8"/>
                      </a:cubicBezTo>
                      <a:cubicBezTo>
                        <a:pt x="4" y="3"/>
                        <a:pt x="11" y="0"/>
                        <a:pt x="17" y="3"/>
                      </a:cubicBezTo>
                      <a:cubicBezTo>
                        <a:pt x="22" y="5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6" name="Freeform 312"/>
                <p:cNvSpPr/>
                <p:nvPr/>
              </p:nvSpPr>
              <p:spPr bwMode="auto">
                <a:xfrm>
                  <a:off x="4339" y="2830"/>
                  <a:ext cx="28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9 w 26"/>
                    <a:gd name="T3" fmla="*/ 20 h 23"/>
                    <a:gd name="T4" fmla="*/ 2 w 26"/>
                    <a:gd name="T5" fmla="*/ 7 h 23"/>
                    <a:gd name="T6" fmla="*/ 16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0"/>
                        <a:pt x="15" y="23"/>
                        <a:pt x="9" y="20"/>
                      </a:cubicBezTo>
                      <a:cubicBezTo>
                        <a:pt x="4" y="18"/>
                        <a:pt x="0" y="12"/>
                        <a:pt x="2" y="7"/>
                      </a:cubicBezTo>
                      <a:cubicBezTo>
                        <a:pt x="4" y="2"/>
                        <a:pt x="11" y="0"/>
                        <a:pt x="16" y="2"/>
                      </a:cubicBezTo>
                      <a:cubicBezTo>
                        <a:pt x="22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7" name="Freeform 313"/>
                <p:cNvSpPr/>
                <p:nvPr/>
              </p:nvSpPr>
              <p:spPr bwMode="auto">
                <a:xfrm>
                  <a:off x="4393" y="2849"/>
                  <a:ext cx="27" cy="26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0 h 23"/>
                    <a:gd name="T4" fmla="*/ 1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8" name="Freeform 314"/>
                <p:cNvSpPr/>
                <p:nvPr/>
              </p:nvSpPr>
              <p:spPr bwMode="auto">
                <a:xfrm>
                  <a:off x="4408" y="2808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1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1" y="8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9" name="Freeform 315"/>
                <p:cNvSpPr/>
                <p:nvPr/>
              </p:nvSpPr>
              <p:spPr bwMode="auto">
                <a:xfrm>
                  <a:off x="4446" y="2846"/>
                  <a:ext cx="29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7 h 23"/>
                    <a:gd name="T6" fmla="*/ 17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0"/>
                        <a:pt x="15" y="23"/>
                        <a:pt x="10" y="21"/>
                      </a:cubicBezTo>
                      <a:cubicBezTo>
                        <a:pt x="4" y="18"/>
                        <a:pt x="0" y="12"/>
                        <a:pt x="2" y="7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2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0" name="Freeform 316"/>
                <p:cNvSpPr/>
                <p:nvPr/>
              </p:nvSpPr>
              <p:spPr bwMode="auto">
                <a:xfrm>
                  <a:off x="4418" y="2895"/>
                  <a:ext cx="28" cy="26"/>
                </a:xfrm>
                <a:custGeom>
                  <a:avLst/>
                  <a:gdLst>
                    <a:gd name="T0" fmla="*/ 24 w 26"/>
                    <a:gd name="T1" fmla="*/ 16 h 23"/>
                    <a:gd name="T2" fmla="*/ 10 w 26"/>
                    <a:gd name="T3" fmla="*/ 21 h 23"/>
                    <a:gd name="T4" fmla="*/ 2 w 26"/>
                    <a:gd name="T5" fmla="*/ 8 h 23"/>
                    <a:gd name="T6" fmla="*/ 17 w 26"/>
                    <a:gd name="T7" fmla="*/ 2 h 23"/>
                    <a:gd name="T8" fmla="*/ 24 w 26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6"/>
                      </a:moveTo>
                      <a:cubicBezTo>
                        <a:pt x="22" y="21"/>
                        <a:pt x="15" y="23"/>
                        <a:pt x="10" y="21"/>
                      </a:cubicBezTo>
                      <a:cubicBezTo>
                        <a:pt x="4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2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1" name="Freeform 317"/>
                <p:cNvSpPr/>
                <p:nvPr/>
              </p:nvSpPr>
              <p:spPr bwMode="auto">
                <a:xfrm>
                  <a:off x="4369" y="2887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1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1" y="8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2" name="Freeform 318"/>
                <p:cNvSpPr/>
                <p:nvPr/>
              </p:nvSpPr>
              <p:spPr bwMode="auto">
                <a:xfrm>
                  <a:off x="4389" y="2775"/>
                  <a:ext cx="29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7 h 23"/>
                    <a:gd name="T6" fmla="*/ 17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0"/>
                        <a:pt x="15" y="23"/>
                        <a:pt x="10" y="21"/>
                      </a:cubicBezTo>
                      <a:cubicBezTo>
                        <a:pt x="4" y="18"/>
                        <a:pt x="0" y="12"/>
                        <a:pt x="2" y="7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2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3" name="Freeform 319"/>
                <p:cNvSpPr>
                  <a:spLocks noEditPoints="1"/>
                </p:cNvSpPr>
                <p:nvPr/>
              </p:nvSpPr>
              <p:spPr bwMode="auto">
                <a:xfrm>
                  <a:off x="4291" y="2725"/>
                  <a:ext cx="256" cy="228"/>
                </a:xfrm>
                <a:custGeom>
                  <a:avLst/>
                  <a:gdLst>
                    <a:gd name="T0" fmla="*/ 102 w 234"/>
                    <a:gd name="T1" fmla="*/ 133 h 207"/>
                    <a:gd name="T2" fmla="*/ 104 w 234"/>
                    <a:gd name="T3" fmla="*/ 114 h 207"/>
                    <a:gd name="T4" fmla="*/ 116 w 234"/>
                    <a:gd name="T5" fmla="*/ 128 h 207"/>
                    <a:gd name="T6" fmla="*/ 96 w 234"/>
                    <a:gd name="T7" fmla="*/ 0 h 207"/>
                    <a:gd name="T8" fmla="*/ 81 w 234"/>
                    <a:gd name="T9" fmla="*/ 68 h 207"/>
                    <a:gd name="T10" fmla="*/ 16 w 234"/>
                    <a:gd name="T11" fmla="*/ 53 h 207"/>
                    <a:gd name="T12" fmla="*/ 66 w 234"/>
                    <a:gd name="T13" fmla="*/ 73 h 207"/>
                    <a:gd name="T14" fmla="*/ 81 w 234"/>
                    <a:gd name="T15" fmla="*/ 68 h 207"/>
                    <a:gd name="T16" fmla="*/ 78 w 234"/>
                    <a:gd name="T17" fmla="*/ 87 h 207"/>
                    <a:gd name="T18" fmla="*/ 73 w 234"/>
                    <a:gd name="T19" fmla="*/ 86 h 207"/>
                    <a:gd name="T20" fmla="*/ 46 w 234"/>
                    <a:gd name="T21" fmla="*/ 104 h 207"/>
                    <a:gd name="T22" fmla="*/ 56 w 234"/>
                    <a:gd name="T23" fmla="*/ 96 h 207"/>
                    <a:gd name="T24" fmla="*/ 68 w 234"/>
                    <a:gd name="T25" fmla="*/ 110 h 207"/>
                    <a:gd name="T26" fmla="*/ 35 w 234"/>
                    <a:gd name="T27" fmla="*/ 177 h 207"/>
                    <a:gd name="T28" fmla="*/ 92 w 234"/>
                    <a:gd name="T29" fmla="*/ 138 h 207"/>
                    <a:gd name="T30" fmla="*/ 130 w 234"/>
                    <a:gd name="T31" fmla="*/ 207 h 207"/>
                    <a:gd name="T32" fmla="*/ 126 w 234"/>
                    <a:gd name="T33" fmla="*/ 176 h 207"/>
                    <a:gd name="T34" fmla="*/ 118 w 234"/>
                    <a:gd name="T35" fmla="*/ 163 h 207"/>
                    <a:gd name="T36" fmla="*/ 127 w 234"/>
                    <a:gd name="T37" fmla="*/ 131 h 207"/>
                    <a:gd name="T38" fmla="*/ 168 w 234"/>
                    <a:gd name="T39" fmla="*/ 133 h 207"/>
                    <a:gd name="T40" fmla="*/ 183 w 234"/>
                    <a:gd name="T41" fmla="*/ 122 h 207"/>
                    <a:gd name="T42" fmla="*/ 166 w 234"/>
                    <a:gd name="T43" fmla="*/ 122 h 207"/>
                    <a:gd name="T44" fmla="*/ 156 w 234"/>
                    <a:gd name="T45" fmla="*/ 132 h 207"/>
                    <a:gd name="T46" fmla="*/ 144 w 234"/>
                    <a:gd name="T47" fmla="*/ 120 h 207"/>
                    <a:gd name="T48" fmla="*/ 144 w 234"/>
                    <a:gd name="T49" fmla="*/ 117 h 207"/>
                    <a:gd name="T50" fmla="*/ 206 w 234"/>
                    <a:gd name="T51" fmla="*/ 80 h 207"/>
                    <a:gd name="T52" fmla="*/ 124 w 234"/>
                    <a:gd name="T53" fmla="*/ 105 h 207"/>
                    <a:gd name="T54" fmla="*/ 120 w 234"/>
                    <a:gd name="T55" fmla="*/ 97 h 207"/>
                    <a:gd name="T56" fmla="*/ 108 w 234"/>
                    <a:gd name="T57" fmla="*/ 83 h 207"/>
                    <a:gd name="T58" fmla="*/ 123 w 234"/>
                    <a:gd name="T59" fmla="*/ 77 h 207"/>
                    <a:gd name="T60" fmla="*/ 121 w 234"/>
                    <a:gd name="T61" fmla="*/ 50 h 207"/>
                    <a:gd name="T62" fmla="*/ 110 w 234"/>
                    <a:gd name="T63" fmla="*/ 70 h 207"/>
                    <a:gd name="T64" fmla="*/ 104 w 234"/>
                    <a:gd name="T65" fmla="*/ 66 h 207"/>
                    <a:gd name="T66" fmla="*/ 92 w 234"/>
                    <a:gd name="T67" fmla="*/ 52 h 207"/>
                    <a:gd name="T68" fmla="*/ 106 w 234"/>
                    <a:gd name="T69" fmla="*/ 4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4" h="207">
                      <a:moveTo>
                        <a:pt x="106" y="134"/>
                      </a:moveTo>
                      <a:cubicBezTo>
                        <a:pt x="105" y="134"/>
                        <a:pt x="103" y="134"/>
                        <a:pt x="102" y="133"/>
                      </a:cubicBezTo>
                      <a:cubicBezTo>
                        <a:pt x="96" y="131"/>
                        <a:pt x="93" y="125"/>
                        <a:pt x="94" y="120"/>
                      </a:cubicBezTo>
                      <a:cubicBezTo>
                        <a:pt x="96" y="116"/>
                        <a:pt x="100" y="114"/>
                        <a:pt x="104" y="114"/>
                      </a:cubicBezTo>
                      <a:cubicBezTo>
                        <a:pt x="106" y="114"/>
                        <a:pt x="107" y="114"/>
                        <a:pt x="109" y="115"/>
                      </a:cubicBezTo>
                      <a:cubicBezTo>
                        <a:pt x="115" y="117"/>
                        <a:pt x="118" y="123"/>
                        <a:pt x="116" y="128"/>
                      </a:cubicBezTo>
                      <a:cubicBezTo>
                        <a:pt x="114" y="132"/>
                        <a:pt x="111" y="134"/>
                        <a:pt x="106" y="134"/>
                      </a:cubicBezTo>
                      <a:moveTo>
                        <a:pt x="96" y="0"/>
                      </a:moveTo>
                      <a:cubicBezTo>
                        <a:pt x="96" y="0"/>
                        <a:pt x="91" y="68"/>
                        <a:pt x="81" y="68"/>
                      </a:cubicBezTo>
                      <a:cubicBezTo>
                        <a:pt x="81" y="68"/>
                        <a:pt x="81" y="68"/>
                        <a:pt x="81" y="68"/>
                      </a:cubicBezTo>
                      <a:cubicBezTo>
                        <a:pt x="72" y="64"/>
                        <a:pt x="19" y="51"/>
                        <a:pt x="13" y="51"/>
                      </a:cubicBezTo>
                      <a:cubicBezTo>
                        <a:pt x="12" y="51"/>
                        <a:pt x="13" y="52"/>
                        <a:pt x="16" y="53"/>
                      </a:cubicBezTo>
                      <a:cubicBezTo>
                        <a:pt x="27" y="57"/>
                        <a:pt x="52" y="67"/>
                        <a:pt x="66" y="75"/>
                      </a:cubicBezTo>
                      <a:cubicBezTo>
                        <a:pt x="66" y="74"/>
                        <a:pt x="66" y="74"/>
                        <a:pt x="66" y="73"/>
                      </a:cubicBezTo>
                      <a:cubicBezTo>
                        <a:pt x="68" y="69"/>
                        <a:pt x="72" y="67"/>
                        <a:pt x="76" y="67"/>
                      </a:cubicBezTo>
                      <a:cubicBezTo>
                        <a:pt x="77" y="67"/>
                        <a:pt x="79" y="67"/>
                        <a:pt x="81" y="68"/>
                      </a:cubicBezTo>
                      <a:cubicBezTo>
                        <a:pt x="86" y="70"/>
                        <a:pt x="90" y="76"/>
                        <a:pt x="88" y="81"/>
                      </a:cubicBezTo>
                      <a:cubicBezTo>
                        <a:pt x="86" y="85"/>
                        <a:pt x="82" y="87"/>
                        <a:pt x="78" y="87"/>
                      </a:cubicBezTo>
                      <a:cubicBezTo>
                        <a:pt x="76" y="87"/>
                        <a:pt x="75" y="87"/>
                        <a:pt x="73" y="86"/>
                      </a:cubicBezTo>
                      <a:cubicBezTo>
                        <a:pt x="73" y="86"/>
                        <a:pt x="73" y="86"/>
                        <a:pt x="73" y="86"/>
                      </a:cubicBezTo>
                      <a:cubicBezTo>
                        <a:pt x="57" y="89"/>
                        <a:pt x="0" y="96"/>
                        <a:pt x="14" y="98"/>
                      </a:cubicBezTo>
                      <a:cubicBezTo>
                        <a:pt x="20" y="99"/>
                        <a:pt x="33" y="101"/>
                        <a:pt x="46" y="104"/>
                      </a:cubicBezTo>
                      <a:cubicBezTo>
                        <a:pt x="46" y="103"/>
                        <a:pt x="46" y="103"/>
                        <a:pt x="46" y="102"/>
                      </a:cubicBezTo>
                      <a:cubicBezTo>
                        <a:pt x="48" y="98"/>
                        <a:pt x="52" y="96"/>
                        <a:pt x="56" y="96"/>
                      </a:cubicBezTo>
                      <a:cubicBezTo>
                        <a:pt x="57" y="96"/>
                        <a:pt x="59" y="96"/>
                        <a:pt x="60" y="97"/>
                      </a:cubicBezTo>
                      <a:cubicBezTo>
                        <a:pt x="66" y="99"/>
                        <a:pt x="69" y="105"/>
                        <a:pt x="68" y="110"/>
                      </a:cubicBezTo>
                      <a:cubicBezTo>
                        <a:pt x="80" y="113"/>
                        <a:pt x="88" y="117"/>
                        <a:pt x="82" y="120"/>
                      </a:cubicBezTo>
                      <a:cubicBezTo>
                        <a:pt x="68" y="126"/>
                        <a:pt x="30" y="177"/>
                        <a:pt x="35" y="177"/>
                      </a:cubicBezTo>
                      <a:cubicBezTo>
                        <a:pt x="36" y="177"/>
                        <a:pt x="36" y="177"/>
                        <a:pt x="37" y="176"/>
                      </a:cubicBezTo>
                      <a:cubicBezTo>
                        <a:pt x="47" y="170"/>
                        <a:pt x="79" y="138"/>
                        <a:pt x="92" y="138"/>
                      </a:cubicBezTo>
                      <a:cubicBezTo>
                        <a:pt x="94" y="138"/>
                        <a:pt x="95" y="139"/>
                        <a:pt x="96" y="141"/>
                      </a:cubicBezTo>
                      <a:cubicBezTo>
                        <a:pt x="103" y="151"/>
                        <a:pt x="127" y="207"/>
                        <a:pt x="130" y="207"/>
                      </a:cubicBezTo>
                      <a:cubicBezTo>
                        <a:pt x="130" y="207"/>
                        <a:pt x="130" y="206"/>
                        <a:pt x="130" y="205"/>
                      </a:cubicBezTo>
                      <a:cubicBezTo>
                        <a:pt x="129" y="200"/>
                        <a:pt x="128" y="189"/>
                        <a:pt x="126" y="176"/>
                      </a:cubicBezTo>
                      <a:cubicBezTo>
                        <a:pt x="126" y="176"/>
                        <a:pt x="126" y="176"/>
                        <a:pt x="126" y="176"/>
                      </a:cubicBezTo>
                      <a:cubicBezTo>
                        <a:pt x="120" y="174"/>
                        <a:pt x="116" y="168"/>
                        <a:pt x="118" y="163"/>
                      </a:cubicBezTo>
                      <a:cubicBezTo>
                        <a:pt x="119" y="160"/>
                        <a:pt x="122" y="158"/>
                        <a:pt x="125" y="157"/>
                      </a:cubicBezTo>
                      <a:cubicBezTo>
                        <a:pt x="124" y="142"/>
                        <a:pt x="124" y="131"/>
                        <a:pt x="127" y="131"/>
                      </a:cubicBezTo>
                      <a:cubicBezTo>
                        <a:pt x="127" y="131"/>
                        <a:pt x="127" y="131"/>
                        <a:pt x="127" y="131"/>
                      </a:cubicBezTo>
                      <a:cubicBezTo>
                        <a:pt x="130" y="132"/>
                        <a:pt x="148" y="133"/>
                        <a:pt x="168" y="133"/>
                      </a:cubicBezTo>
                      <a:cubicBezTo>
                        <a:pt x="199" y="133"/>
                        <a:pt x="234" y="131"/>
                        <a:pt x="220" y="126"/>
                      </a:cubicBezTo>
                      <a:cubicBezTo>
                        <a:pt x="212" y="123"/>
                        <a:pt x="197" y="122"/>
                        <a:pt x="183" y="122"/>
                      </a:cubicBezTo>
                      <a:cubicBezTo>
                        <a:pt x="180" y="122"/>
                        <a:pt x="177" y="122"/>
                        <a:pt x="174" y="122"/>
                      </a:cubicBezTo>
                      <a:cubicBezTo>
                        <a:pt x="171" y="122"/>
                        <a:pt x="169" y="122"/>
                        <a:pt x="166" y="122"/>
                      </a:cubicBezTo>
                      <a:cubicBezTo>
                        <a:pt x="166" y="123"/>
                        <a:pt x="166" y="124"/>
                        <a:pt x="166" y="125"/>
                      </a:cubicBezTo>
                      <a:cubicBezTo>
                        <a:pt x="164" y="129"/>
                        <a:pt x="160" y="132"/>
                        <a:pt x="156" y="132"/>
                      </a:cubicBezTo>
                      <a:cubicBezTo>
                        <a:pt x="155" y="132"/>
                        <a:pt x="153" y="131"/>
                        <a:pt x="152" y="131"/>
                      </a:cubicBezTo>
                      <a:cubicBezTo>
                        <a:pt x="147" y="129"/>
                        <a:pt x="144" y="125"/>
                        <a:pt x="144" y="120"/>
                      </a:cubicBezTo>
                      <a:cubicBezTo>
                        <a:pt x="143" y="119"/>
                        <a:pt x="143" y="119"/>
                        <a:pt x="144" y="117"/>
                      </a:cubicBezTo>
                      <a:cubicBezTo>
                        <a:pt x="144" y="117"/>
                        <a:pt x="144" y="117"/>
                        <a:pt x="144" y="117"/>
                      </a:cubicBezTo>
                      <a:cubicBezTo>
                        <a:pt x="146" y="114"/>
                        <a:pt x="149" y="112"/>
                        <a:pt x="153" y="111"/>
                      </a:cubicBezTo>
                      <a:cubicBezTo>
                        <a:pt x="172" y="99"/>
                        <a:pt x="213" y="80"/>
                        <a:pt x="206" y="80"/>
                      </a:cubicBezTo>
                      <a:cubicBezTo>
                        <a:pt x="205" y="80"/>
                        <a:pt x="205" y="80"/>
                        <a:pt x="204" y="80"/>
                      </a:cubicBezTo>
                      <a:cubicBezTo>
                        <a:pt x="188" y="83"/>
                        <a:pt x="124" y="105"/>
                        <a:pt x="124" y="105"/>
                      </a:cubicBezTo>
                      <a:cubicBezTo>
                        <a:pt x="124" y="105"/>
                        <a:pt x="124" y="102"/>
                        <a:pt x="124" y="96"/>
                      </a:cubicBezTo>
                      <a:cubicBezTo>
                        <a:pt x="123" y="97"/>
                        <a:pt x="121" y="97"/>
                        <a:pt x="120" y="97"/>
                      </a:cubicBezTo>
                      <a:cubicBezTo>
                        <a:pt x="119" y="97"/>
                        <a:pt x="117" y="97"/>
                        <a:pt x="116" y="96"/>
                      </a:cubicBezTo>
                      <a:cubicBezTo>
                        <a:pt x="110" y="94"/>
                        <a:pt x="107" y="88"/>
                        <a:pt x="108" y="83"/>
                      </a:cubicBezTo>
                      <a:cubicBezTo>
                        <a:pt x="110" y="79"/>
                        <a:pt x="114" y="76"/>
                        <a:pt x="118" y="76"/>
                      </a:cubicBezTo>
                      <a:cubicBezTo>
                        <a:pt x="120" y="76"/>
                        <a:pt x="121" y="77"/>
                        <a:pt x="123" y="77"/>
                      </a:cubicBezTo>
                      <a:cubicBezTo>
                        <a:pt x="122" y="67"/>
                        <a:pt x="122" y="55"/>
                        <a:pt x="122" y="46"/>
                      </a:cubicBezTo>
                      <a:cubicBezTo>
                        <a:pt x="122" y="47"/>
                        <a:pt x="121" y="49"/>
                        <a:pt x="121" y="50"/>
                      </a:cubicBezTo>
                      <a:cubicBezTo>
                        <a:pt x="117" y="61"/>
                        <a:pt x="113" y="71"/>
                        <a:pt x="111" y="71"/>
                      </a:cubicBezTo>
                      <a:cubicBezTo>
                        <a:pt x="111" y="71"/>
                        <a:pt x="110" y="71"/>
                        <a:pt x="110" y="70"/>
                      </a:cubicBezTo>
                      <a:cubicBezTo>
                        <a:pt x="110" y="68"/>
                        <a:pt x="110" y="67"/>
                        <a:pt x="110" y="65"/>
                      </a:cubicBezTo>
                      <a:cubicBezTo>
                        <a:pt x="108" y="66"/>
                        <a:pt x="106" y="66"/>
                        <a:pt x="104" y="66"/>
                      </a:cubicBezTo>
                      <a:cubicBezTo>
                        <a:pt x="103" y="66"/>
                        <a:pt x="101" y="66"/>
                        <a:pt x="100" y="66"/>
                      </a:cubicBezTo>
                      <a:cubicBezTo>
                        <a:pt x="94" y="63"/>
                        <a:pt x="90" y="57"/>
                        <a:pt x="92" y="52"/>
                      </a:cubicBezTo>
                      <a:cubicBezTo>
                        <a:pt x="94" y="48"/>
                        <a:pt x="98" y="46"/>
                        <a:pt x="102" y="46"/>
                      </a:cubicBezTo>
                      <a:cubicBezTo>
                        <a:pt x="103" y="46"/>
                        <a:pt x="105" y="46"/>
                        <a:pt x="106" y="47"/>
                      </a:cubicBezTo>
                      <a:cubicBezTo>
                        <a:pt x="102" y="26"/>
                        <a:pt x="96" y="0"/>
                        <a:pt x="9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4" name="Freeform 320"/>
                <p:cNvSpPr/>
                <p:nvPr/>
              </p:nvSpPr>
              <p:spPr bwMode="auto">
                <a:xfrm>
                  <a:off x="4363" y="2799"/>
                  <a:ext cx="26" cy="22"/>
                </a:xfrm>
                <a:custGeom>
                  <a:avLst/>
                  <a:gdLst>
                    <a:gd name="T0" fmla="*/ 10 w 24"/>
                    <a:gd name="T1" fmla="*/ 0 h 20"/>
                    <a:gd name="T2" fmla="*/ 0 w 24"/>
                    <a:gd name="T3" fmla="*/ 6 h 20"/>
                    <a:gd name="T4" fmla="*/ 0 w 24"/>
                    <a:gd name="T5" fmla="*/ 8 h 20"/>
                    <a:gd name="T6" fmla="*/ 7 w 24"/>
                    <a:gd name="T7" fmla="*/ 19 h 20"/>
                    <a:gd name="T8" fmla="*/ 7 w 24"/>
                    <a:gd name="T9" fmla="*/ 19 h 20"/>
                    <a:gd name="T10" fmla="*/ 7 w 24"/>
                    <a:gd name="T11" fmla="*/ 19 h 20"/>
                    <a:gd name="T12" fmla="*/ 12 w 24"/>
                    <a:gd name="T13" fmla="*/ 20 h 20"/>
                    <a:gd name="T14" fmla="*/ 22 w 24"/>
                    <a:gd name="T15" fmla="*/ 14 h 20"/>
                    <a:gd name="T16" fmla="*/ 15 w 24"/>
                    <a:gd name="T17" fmla="*/ 1 h 20"/>
                    <a:gd name="T18" fmla="*/ 10 w 24"/>
                    <a:gd name="T1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0">
                      <a:moveTo>
                        <a:pt x="10" y="0"/>
                      </a:moveTo>
                      <a:cubicBezTo>
                        <a:pt x="6" y="0"/>
                        <a:pt x="2" y="2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9" y="14"/>
                        <a:pt x="14" y="18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0"/>
                        <a:pt x="10" y="20"/>
                        <a:pt x="12" y="20"/>
                      </a:cubicBezTo>
                      <a:cubicBezTo>
                        <a:pt x="16" y="20"/>
                        <a:pt x="20" y="18"/>
                        <a:pt x="22" y="14"/>
                      </a:cubicBezTo>
                      <a:cubicBezTo>
                        <a:pt x="24" y="9"/>
                        <a:pt x="20" y="3"/>
                        <a:pt x="15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5" name="Freeform 321"/>
                <p:cNvSpPr/>
                <p:nvPr/>
              </p:nvSpPr>
              <p:spPr bwMode="auto">
                <a:xfrm>
                  <a:off x="4341" y="2831"/>
                  <a:ext cx="25" cy="15"/>
                </a:xfrm>
                <a:custGeom>
                  <a:avLst/>
                  <a:gdLst>
                    <a:gd name="T0" fmla="*/ 10 w 23"/>
                    <a:gd name="T1" fmla="*/ 0 h 14"/>
                    <a:gd name="T2" fmla="*/ 0 w 23"/>
                    <a:gd name="T3" fmla="*/ 6 h 14"/>
                    <a:gd name="T4" fmla="*/ 0 w 23"/>
                    <a:gd name="T5" fmla="*/ 8 h 14"/>
                    <a:gd name="T6" fmla="*/ 22 w 23"/>
                    <a:gd name="T7" fmla="*/ 14 h 14"/>
                    <a:gd name="T8" fmla="*/ 14 w 23"/>
                    <a:gd name="T9" fmla="*/ 1 h 14"/>
                    <a:gd name="T10" fmla="*/ 10 w 2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14">
                      <a:moveTo>
                        <a:pt x="10" y="0"/>
                      </a:moveTo>
                      <a:cubicBezTo>
                        <a:pt x="6" y="0"/>
                        <a:pt x="2" y="2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7" y="10"/>
                        <a:pt x="15" y="12"/>
                        <a:pt x="22" y="14"/>
                      </a:cubicBezTo>
                      <a:cubicBezTo>
                        <a:pt x="23" y="9"/>
                        <a:pt x="20" y="3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6" name="Freeform 322"/>
                <p:cNvSpPr/>
                <p:nvPr/>
              </p:nvSpPr>
              <p:spPr bwMode="auto">
                <a:xfrm>
                  <a:off x="4393" y="2851"/>
                  <a:ext cx="27" cy="21"/>
                </a:xfrm>
                <a:custGeom>
                  <a:avLst/>
                  <a:gdLst>
                    <a:gd name="T0" fmla="*/ 11 w 25"/>
                    <a:gd name="T1" fmla="*/ 0 h 20"/>
                    <a:gd name="T2" fmla="*/ 1 w 25"/>
                    <a:gd name="T3" fmla="*/ 6 h 20"/>
                    <a:gd name="T4" fmla="*/ 9 w 25"/>
                    <a:gd name="T5" fmla="*/ 19 h 20"/>
                    <a:gd name="T6" fmla="*/ 13 w 25"/>
                    <a:gd name="T7" fmla="*/ 20 h 20"/>
                    <a:gd name="T8" fmla="*/ 23 w 25"/>
                    <a:gd name="T9" fmla="*/ 14 h 20"/>
                    <a:gd name="T10" fmla="*/ 16 w 25"/>
                    <a:gd name="T11" fmla="*/ 1 h 20"/>
                    <a:gd name="T12" fmla="*/ 11 w 25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0">
                      <a:moveTo>
                        <a:pt x="11" y="0"/>
                      </a:moveTo>
                      <a:cubicBezTo>
                        <a:pt x="7" y="0"/>
                        <a:pt x="3" y="2"/>
                        <a:pt x="1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0" y="20"/>
                        <a:pt x="12" y="20"/>
                        <a:pt x="13" y="20"/>
                      </a:cubicBezTo>
                      <a:cubicBezTo>
                        <a:pt x="18" y="20"/>
                        <a:pt x="21" y="18"/>
                        <a:pt x="23" y="14"/>
                      </a:cubicBezTo>
                      <a:cubicBezTo>
                        <a:pt x="25" y="9"/>
                        <a:pt x="22" y="3"/>
                        <a:pt x="16" y="1"/>
                      </a:cubicBezTo>
                      <a:cubicBezTo>
                        <a:pt x="14" y="0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7" name="Freeform 323"/>
                <p:cNvSpPr/>
                <p:nvPr/>
              </p:nvSpPr>
              <p:spPr bwMode="auto">
                <a:xfrm>
                  <a:off x="4408" y="2809"/>
                  <a:ext cx="19" cy="23"/>
                </a:xfrm>
                <a:custGeom>
                  <a:avLst/>
                  <a:gdLst>
                    <a:gd name="T0" fmla="*/ 11 w 17"/>
                    <a:gd name="T1" fmla="*/ 0 h 21"/>
                    <a:gd name="T2" fmla="*/ 1 w 17"/>
                    <a:gd name="T3" fmla="*/ 7 h 21"/>
                    <a:gd name="T4" fmla="*/ 9 w 17"/>
                    <a:gd name="T5" fmla="*/ 20 h 21"/>
                    <a:gd name="T6" fmla="*/ 13 w 17"/>
                    <a:gd name="T7" fmla="*/ 21 h 21"/>
                    <a:gd name="T8" fmla="*/ 17 w 17"/>
                    <a:gd name="T9" fmla="*/ 20 h 21"/>
                    <a:gd name="T10" fmla="*/ 16 w 17"/>
                    <a:gd name="T11" fmla="*/ 1 h 21"/>
                    <a:gd name="T12" fmla="*/ 11 w 1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1">
                      <a:moveTo>
                        <a:pt x="11" y="0"/>
                      </a:moveTo>
                      <a:cubicBezTo>
                        <a:pt x="7" y="0"/>
                        <a:pt x="3" y="3"/>
                        <a:pt x="1" y="7"/>
                      </a:cubicBezTo>
                      <a:cubicBezTo>
                        <a:pt x="0" y="12"/>
                        <a:pt x="3" y="18"/>
                        <a:pt x="9" y="20"/>
                      </a:cubicBezTo>
                      <a:cubicBezTo>
                        <a:pt x="10" y="21"/>
                        <a:pt x="12" y="21"/>
                        <a:pt x="13" y="21"/>
                      </a:cubicBezTo>
                      <a:cubicBezTo>
                        <a:pt x="14" y="21"/>
                        <a:pt x="16" y="21"/>
                        <a:pt x="17" y="20"/>
                      </a:cubicBezTo>
                      <a:cubicBezTo>
                        <a:pt x="16" y="15"/>
                        <a:pt x="16" y="8"/>
                        <a:pt x="16" y="1"/>
                      </a:cubicBezTo>
                      <a:cubicBezTo>
                        <a:pt x="14" y="1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8" name="Freeform 324"/>
                <p:cNvSpPr>
                  <a:spLocks noEditPoints="1"/>
                </p:cNvSpPr>
                <p:nvPr/>
              </p:nvSpPr>
              <p:spPr bwMode="auto">
                <a:xfrm>
                  <a:off x="4449" y="2847"/>
                  <a:ext cx="24" cy="23"/>
                </a:xfrm>
                <a:custGeom>
                  <a:avLst/>
                  <a:gdLst>
                    <a:gd name="T0" fmla="*/ 0 w 22"/>
                    <a:gd name="T1" fmla="*/ 9 h 21"/>
                    <a:gd name="T2" fmla="*/ 8 w 22"/>
                    <a:gd name="T3" fmla="*/ 20 h 21"/>
                    <a:gd name="T4" fmla="*/ 12 w 22"/>
                    <a:gd name="T5" fmla="*/ 21 h 21"/>
                    <a:gd name="T6" fmla="*/ 22 w 22"/>
                    <a:gd name="T7" fmla="*/ 14 h 21"/>
                    <a:gd name="T8" fmla="*/ 22 w 22"/>
                    <a:gd name="T9" fmla="*/ 11 h 21"/>
                    <a:gd name="T10" fmla="*/ 21 w 22"/>
                    <a:gd name="T11" fmla="*/ 11 h 21"/>
                    <a:gd name="T12" fmla="*/ 0 w 22"/>
                    <a:gd name="T13" fmla="*/ 9 h 21"/>
                    <a:gd name="T14" fmla="*/ 9 w 22"/>
                    <a:gd name="T15" fmla="*/ 0 h 21"/>
                    <a:gd name="T16" fmla="*/ 0 w 22"/>
                    <a:gd name="T17" fmla="*/ 6 h 21"/>
                    <a:gd name="T18" fmla="*/ 9 w 22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1">
                      <a:moveTo>
                        <a:pt x="0" y="9"/>
                      </a:moveTo>
                      <a:cubicBezTo>
                        <a:pt x="0" y="14"/>
                        <a:pt x="3" y="18"/>
                        <a:pt x="8" y="20"/>
                      </a:cubicBezTo>
                      <a:cubicBezTo>
                        <a:pt x="9" y="20"/>
                        <a:pt x="11" y="21"/>
                        <a:pt x="12" y="21"/>
                      </a:cubicBezTo>
                      <a:cubicBezTo>
                        <a:pt x="16" y="21"/>
                        <a:pt x="20" y="18"/>
                        <a:pt x="22" y="14"/>
                      </a:cubicBezTo>
                      <a:cubicBezTo>
                        <a:pt x="22" y="13"/>
                        <a:pt x="22" y="12"/>
                        <a:pt x="22" y="11"/>
                      </a:cubicBezTo>
                      <a:cubicBezTo>
                        <a:pt x="22" y="11"/>
                        <a:pt x="21" y="11"/>
                        <a:pt x="21" y="11"/>
                      </a:cubicBezTo>
                      <a:cubicBezTo>
                        <a:pt x="10" y="11"/>
                        <a:pt x="2" y="11"/>
                        <a:pt x="0" y="9"/>
                      </a:cubicBezTo>
                      <a:moveTo>
                        <a:pt x="9" y="0"/>
                      </a:moveTo>
                      <a:cubicBezTo>
                        <a:pt x="5" y="1"/>
                        <a:pt x="2" y="3"/>
                        <a:pt x="0" y="6"/>
                      </a:cubicBezTo>
                      <a:cubicBezTo>
                        <a:pt x="2" y="5"/>
                        <a:pt x="5" y="3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9" name="Freeform 325"/>
                <p:cNvSpPr/>
                <p:nvPr/>
              </p:nvSpPr>
              <p:spPr bwMode="auto">
                <a:xfrm>
                  <a:off x="4424" y="2756"/>
                  <a:ext cx="6" cy="20"/>
                </a:xfrm>
                <a:custGeom>
                  <a:avLst/>
                  <a:gdLst>
                    <a:gd name="T0" fmla="*/ 4 w 5"/>
                    <a:gd name="T1" fmla="*/ 0 h 18"/>
                    <a:gd name="T2" fmla="*/ 3 w 5"/>
                    <a:gd name="T3" fmla="*/ 1 h 18"/>
                    <a:gd name="T4" fmla="*/ 0 w 5"/>
                    <a:gd name="T5" fmla="*/ 18 h 18"/>
                    <a:gd name="T6" fmla="*/ 4 w 5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8">
                      <a:moveTo>
                        <a:pt x="4" y="0"/>
                      </a:move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2" y="4"/>
                        <a:pt x="1" y="10"/>
                        <a:pt x="0" y="18"/>
                      </a:cubicBezTo>
                      <a:cubicBezTo>
                        <a:pt x="3" y="9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0" name="Freeform 326"/>
                <p:cNvSpPr/>
                <p:nvPr/>
              </p:nvSpPr>
              <p:spPr bwMode="auto">
                <a:xfrm>
                  <a:off x="4418" y="2898"/>
                  <a:ext cx="11" cy="21"/>
                </a:xfrm>
                <a:custGeom>
                  <a:avLst/>
                  <a:gdLst>
                    <a:gd name="T0" fmla="*/ 9 w 10"/>
                    <a:gd name="T1" fmla="*/ 0 h 19"/>
                    <a:gd name="T2" fmla="*/ 2 w 10"/>
                    <a:gd name="T3" fmla="*/ 6 h 19"/>
                    <a:gd name="T4" fmla="*/ 10 w 10"/>
                    <a:gd name="T5" fmla="*/ 19 h 19"/>
                    <a:gd name="T6" fmla="*/ 10 w 10"/>
                    <a:gd name="T7" fmla="*/ 19 h 19"/>
                    <a:gd name="T8" fmla="*/ 9 w 1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9">
                      <a:moveTo>
                        <a:pt x="9" y="0"/>
                      </a:moveTo>
                      <a:cubicBezTo>
                        <a:pt x="6" y="1"/>
                        <a:pt x="3" y="3"/>
                        <a:pt x="2" y="6"/>
                      </a:cubicBezTo>
                      <a:cubicBezTo>
                        <a:pt x="0" y="11"/>
                        <a:pt x="4" y="17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3"/>
                        <a:pt x="9" y="6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1" name="Freeform 327"/>
                <p:cNvSpPr/>
                <p:nvPr/>
              </p:nvSpPr>
              <p:spPr bwMode="auto">
                <a:xfrm>
                  <a:off x="4389" y="2776"/>
                  <a:ext cx="22" cy="22"/>
                </a:xfrm>
                <a:custGeom>
                  <a:avLst/>
                  <a:gdLst>
                    <a:gd name="T0" fmla="*/ 12 w 20"/>
                    <a:gd name="T1" fmla="*/ 0 h 20"/>
                    <a:gd name="T2" fmla="*/ 2 w 20"/>
                    <a:gd name="T3" fmla="*/ 6 h 20"/>
                    <a:gd name="T4" fmla="*/ 10 w 20"/>
                    <a:gd name="T5" fmla="*/ 20 h 20"/>
                    <a:gd name="T6" fmla="*/ 14 w 20"/>
                    <a:gd name="T7" fmla="*/ 20 h 20"/>
                    <a:gd name="T8" fmla="*/ 20 w 20"/>
                    <a:gd name="T9" fmla="*/ 19 h 20"/>
                    <a:gd name="T10" fmla="*/ 16 w 20"/>
                    <a:gd name="T11" fmla="*/ 1 h 20"/>
                    <a:gd name="T12" fmla="*/ 12 w 20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0">
                      <a:moveTo>
                        <a:pt x="12" y="0"/>
                      </a:moveTo>
                      <a:cubicBezTo>
                        <a:pt x="8" y="0"/>
                        <a:pt x="4" y="2"/>
                        <a:pt x="2" y="6"/>
                      </a:cubicBezTo>
                      <a:cubicBezTo>
                        <a:pt x="0" y="11"/>
                        <a:pt x="4" y="17"/>
                        <a:pt x="10" y="20"/>
                      </a:cubicBezTo>
                      <a:cubicBezTo>
                        <a:pt x="11" y="20"/>
                        <a:pt x="13" y="20"/>
                        <a:pt x="14" y="20"/>
                      </a:cubicBezTo>
                      <a:cubicBezTo>
                        <a:pt x="16" y="20"/>
                        <a:pt x="18" y="20"/>
                        <a:pt x="20" y="19"/>
                      </a:cubicBezTo>
                      <a:cubicBezTo>
                        <a:pt x="19" y="14"/>
                        <a:pt x="18" y="8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2" name="Freeform 328"/>
                <p:cNvSpPr/>
                <p:nvPr/>
              </p:nvSpPr>
              <p:spPr bwMode="auto">
                <a:xfrm>
                  <a:off x="4176" y="2719"/>
                  <a:ext cx="73" cy="160"/>
                </a:xfrm>
                <a:custGeom>
                  <a:avLst/>
                  <a:gdLst>
                    <a:gd name="T0" fmla="*/ 27 w 67"/>
                    <a:gd name="T1" fmla="*/ 0 h 146"/>
                    <a:gd name="T2" fmla="*/ 16 w 67"/>
                    <a:gd name="T3" fmla="*/ 53 h 146"/>
                    <a:gd name="T4" fmla="*/ 3 w 67"/>
                    <a:gd name="T5" fmla="*/ 97 h 146"/>
                    <a:gd name="T6" fmla="*/ 27 w 67"/>
                    <a:gd name="T7" fmla="*/ 146 h 146"/>
                    <a:gd name="T8" fmla="*/ 29 w 67"/>
                    <a:gd name="T9" fmla="*/ 146 h 146"/>
                    <a:gd name="T10" fmla="*/ 41 w 67"/>
                    <a:gd name="T11" fmla="*/ 93 h 146"/>
                    <a:gd name="T12" fmla="*/ 59 w 67"/>
                    <a:gd name="T13" fmla="*/ 45 h 146"/>
                    <a:gd name="T14" fmla="*/ 30 w 67"/>
                    <a:gd name="T15" fmla="*/ 0 h 146"/>
                    <a:gd name="T16" fmla="*/ 27 w 67"/>
                    <a:gd name="T1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146">
                      <a:moveTo>
                        <a:pt x="27" y="0"/>
                      </a:moveTo>
                      <a:cubicBezTo>
                        <a:pt x="14" y="0"/>
                        <a:pt x="16" y="39"/>
                        <a:pt x="16" y="53"/>
                      </a:cubicBezTo>
                      <a:cubicBezTo>
                        <a:pt x="17" y="69"/>
                        <a:pt x="5" y="74"/>
                        <a:pt x="3" y="97"/>
                      </a:cubicBezTo>
                      <a:cubicBezTo>
                        <a:pt x="0" y="120"/>
                        <a:pt x="27" y="146"/>
                        <a:pt x="27" y="146"/>
                      </a:cubicBezTo>
                      <a:cubicBezTo>
                        <a:pt x="28" y="146"/>
                        <a:pt x="28" y="146"/>
                        <a:pt x="29" y="146"/>
                      </a:cubicBezTo>
                      <a:cubicBezTo>
                        <a:pt x="42" y="146"/>
                        <a:pt x="46" y="112"/>
                        <a:pt x="41" y="93"/>
                      </a:cubicBezTo>
                      <a:cubicBezTo>
                        <a:pt x="36" y="73"/>
                        <a:pt x="51" y="66"/>
                        <a:pt x="59" y="45"/>
                      </a:cubicBezTo>
                      <a:cubicBezTo>
                        <a:pt x="67" y="23"/>
                        <a:pt x="46" y="6"/>
                        <a:pt x="30" y="0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3" name="Freeform 329"/>
                <p:cNvSpPr/>
                <p:nvPr/>
              </p:nvSpPr>
              <p:spPr bwMode="auto">
                <a:xfrm>
                  <a:off x="4193" y="2949"/>
                  <a:ext cx="159" cy="91"/>
                </a:xfrm>
                <a:custGeom>
                  <a:avLst/>
                  <a:gdLst>
                    <a:gd name="T0" fmla="*/ 20 w 145"/>
                    <a:gd name="T1" fmla="*/ 0 h 83"/>
                    <a:gd name="T2" fmla="*/ 15 w 145"/>
                    <a:gd name="T3" fmla="*/ 1 h 83"/>
                    <a:gd name="T4" fmla="*/ 29 w 145"/>
                    <a:gd name="T5" fmla="*/ 43 h 83"/>
                    <a:gd name="T6" fmla="*/ 80 w 145"/>
                    <a:gd name="T7" fmla="*/ 71 h 83"/>
                    <a:gd name="T8" fmla="*/ 111 w 145"/>
                    <a:gd name="T9" fmla="*/ 83 h 83"/>
                    <a:gd name="T10" fmla="*/ 128 w 145"/>
                    <a:gd name="T11" fmla="*/ 74 h 83"/>
                    <a:gd name="T12" fmla="*/ 125 w 145"/>
                    <a:gd name="T13" fmla="*/ 39 h 83"/>
                    <a:gd name="T14" fmla="*/ 117 w 145"/>
                    <a:gd name="T15" fmla="*/ 39 h 83"/>
                    <a:gd name="T16" fmla="*/ 99 w 145"/>
                    <a:gd name="T17" fmla="*/ 40 h 83"/>
                    <a:gd name="T18" fmla="*/ 79 w 145"/>
                    <a:gd name="T19" fmla="*/ 42 h 83"/>
                    <a:gd name="T20" fmla="*/ 57 w 145"/>
                    <a:gd name="T21" fmla="*/ 35 h 83"/>
                    <a:gd name="T22" fmla="*/ 20 w 145"/>
                    <a:gd name="T2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5" h="83">
                      <a:moveTo>
                        <a:pt x="20" y="0"/>
                      </a:moveTo>
                      <a:cubicBezTo>
                        <a:pt x="18" y="0"/>
                        <a:pt x="16" y="0"/>
                        <a:pt x="15" y="1"/>
                      </a:cubicBezTo>
                      <a:cubicBezTo>
                        <a:pt x="15" y="1"/>
                        <a:pt x="0" y="23"/>
                        <a:pt x="29" y="43"/>
                      </a:cubicBezTo>
                      <a:cubicBezTo>
                        <a:pt x="58" y="63"/>
                        <a:pt x="59" y="61"/>
                        <a:pt x="80" y="71"/>
                      </a:cubicBezTo>
                      <a:cubicBezTo>
                        <a:pt x="92" y="78"/>
                        <a:pt x="102" y="83"/>
                        <a:pt x="111" y="83"/>
                      </a:cubicBezTo>
                      <a:cubicBezTo>
                        <a:pt x="117" y="83"/>
                        <a:pt x="123" y="81"/>
                        <a:pt x="128" y="74"/>
                      </a:cubicBezTo>
                      <a:cubicBezTo>
                        <a:pt x="140" y="57"/>
                        <a:pt x="145" y="44"/>
                        <a:pt x="125" y="39"/>
                      </a:cubicBezTo>
                      <a:cubicBezTo>
                        <a:pt x="123" y="39"/>
                        <a:pt x="120" y="39"/>
                        <a:pt x="117" y="39"/>
                      </a:cubicBezTo>
                      <a:cubicBezTo>
                        <a:pt x="112" y="39"/>
                        <a:pt x="105" y="40"/>
                        <a:pt x="99" y="40"/>
                      </a:cubicBezTo>
                      <a:cubicBezTo>
                        <a:pt x="92" y="41"/>
                        <a:pt x="86" y="42"/>
                        <a:pt x="79" y="42"/>
                      </a:cubicBezTo>
                      <a:cubicBezTo>
                        <a:pt x="71" y="42"/>
                        <a:pt x="63" y="41"/>
                        <a:pt x="57" y="35"/>
                      </a:cubicBezTo>
                      <a:cubicBezTo>
                        <a:pt x="40" y="21"/>
                        <a:pt x="33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4" name="Freeform 330"/>
                <p:cNvSpPr/>
                <p:nvPr/>
              </p:nvSpPr>
              <p:spPr bwMode="auto">
                <a:xfrm>
                  <a:off x="4410" y="2970"/>
                  <a:ext cx="128" cy="98"/>
                </a:xfrm>
                <a:custGeom>
                  <a:avLst/>
                  <a:gdLst>
                    <a:gd name="T0" fmla="*/ 101 w 117"/>
                    <a:gd name="T1" fmla="*/ 0 h 89"/>
                    <a:gd name="T2" fmla="*/ 64 w 117"/>
                    <a:gd name="T3" fmla="*/ 38 h 89"/>
                    <a:gd name="T4" fmla="*/ 47 w 117"/>
                    <a:gd name="T5" fmla="*/ 64 h 89"/>
                    <a:gd name="T6" fmla="*/ 40 w 117"/>
                    <a:gd name="T7" fmla="*/ 62 h 89"/>
                    <a:gd name="T8" fmla="*/ 9 w 117"/>
                    <a:gd name="T9" fmla="*/ 46 h 89"/>
                    <a:gd name="T10" fmla="*/ 0 w 117"/>
                    <a:gd name="T11" fmla="*/ 54 h 89"/>
                    <a:gd name="T12" fmla="*/ 18 w 117"/>
                    <a:gd name="T13" fmla="*/ 89 h 89"/>
                    <a:gd name="T14" fmla="*/ 21 w 117"/>
                    <a:gd name="T15" fmla="*/ 89 h 89"/>
                    <a:gd name="T16" fmla="*/ 92 w 117"/>
                    <a:gd name="T17" fmla="*/ 61 h 89"/>
                    <a:gd name="T18" fmla="*/ 103 w 117"/>
                    <a:gd name="T19" fmla="*/ 0 h 89"/>
                    <a:gd name="T20" fmla="*/ 101 w 117"/>
                    <a:gd name="T21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7" h="89">
                      <a:moveTo>
                        <a:pt x="101" y="0"/>
                      </a:moveTo>
                      <a:cubicBezTo>
                        <a:pt x="87" y="0"/>
                        <a:pt x="70" y="22"/>
                        <a:pt x="64" y="38"/>
                      </a:cubicBezTo>
                      <a:cubicBezTo>
                        <a:pt x="59" y="51"/>
                        <a:pt x="57" y="64"/>
                        <a:pt x="47" y="64"/>
                      </a:cubicBezTo>
                      <a:cubicBezTo>
                        <a:pt x="45" y="64"/>
                        <a:pt x="42" y="63"/>
                        <a:pt x="40" y="62"/>
                      </a:cubicBezTo>
                      <a:cubicBezTo>
                        <a:pt x="28" y="58"/>
                        <a:pt x="17" y="46"/>
                        <a:pt x="9" y="46"/>
                      </a:cubicBezTo>
                      <a:cubicBezTo>
                        <a:pt x="5" y="46"/>
                        <a:pt x="2" y="48"/>
                        <a:pt x="0" y="54"/>
                      </a:cubicBezTo>
                      <a:cubicBezTo>
                        <a:pt x="0" y="54"/>
                        <a:pt x="3" y="89"/>
                        <a:pt x="18" y="89"/>
                      </a:cubicBezTo>
                      <a:cubicBezTo>
                        <a:pt x="19" y="89"/>
                        <a:pt x="20" y="89"/>
                        <a:pt x="21" y="89"/>
                      </a:cubicBezTo>
                      <a:cubicBezTo>
                        <a:pt x="38" y="83"/>
                        <a:pt x="82" y="81"/>
                        <a:pt x="92" y="61"/>
                      </a:cubicBezTo>
                      <a:cubicBezTo>
                        <a:pt x="103" y="40"/>
                        <a:pt x="117" y="3"/>
                        <a:pt x="103" y="0"/>
                      </a:cubicBezTo>
                      <a:cubicBezTo>
                        <a:pt x="102" y="0"/>
                        <a:pt x="101" y="0"/>
                        <a:pt x="10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5" name="Freeform 331"/>
                <p:cNvSpPr/>
                <p:nvPr/>
              </p:nvSpPr>
              <p:spPr bwMode="auto">
                <a:xfrm>
                  <a:off x="4543" y="2749"/>
                  <a:ext cx="93" cy="114"/>
                </a:xfrm>
                <a:custGeom>
                  <a:avLst/>
                  <a:gdLst>
                    <a:gd name="T0" fmla="*/ 24 w 85"/>
                    <a:gd name="T1" fmla="*/ 0 h 104"/>
                    <a:gd name="T2" fmla="*/ 0 w 85"/>
                    <a:gd name="T3" fmla="*/ 5 h 104"/>
                    <a:gd name="T4" fmla="*/ 29 w 85"/>
                    <a:gd name="T5" fmla="*/ 58 h 104"/>
                    <a:gd name="T6" fmla="*/ 34 w 85"/>
                    <a:gd name="T7" fmla="*/ 103 h 104"/>
                    <a:gd name="T8" fmla="*/ 40 w 85"/>
                    <a:gd name="T9" fmla="*/ 104 h 104"/>
                    <a:gd name="T10" fmla="*/ 80 w 85"/>
                    <a:gd name="T11" fmla="*/ 62 h 104"/>
                    <a:gd name="T12" fmla="*/ 54 w 85"/>
                    <a:gd name="T13" fmla="*/ 9 h 104"/>
                    <a:gd name="T14" fmla="*/ 24 w 85"/>
                    <a:gd name="T1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5" h="104">
                      <a:moveTo>
                        <a:pt x="24" y="0"/>
                      </a:moveTo>
                      <a:cubicBezTo>
                        <a:pt x="11" y="0"/>
                        <a:pt x="0" y="5"/>
                        <a:pt x="0" y="5"/>
                      </a:cubicBezTo>
                      <a:cubicBezTo>
                        <a:pt x="16" y="11"/>
                        <a:pt x="33" y="39"/>
                        <a:pt x="29" y="58"/>
                      </a:cubicBezTo>
                      <a:cubicBezTo>
                        <a:pt x="25" y="78"/>
                        <a:pt x="15" y="96"/>
                        <a:pt x="34" y="103"/>
                      </a:cubicBezTo>
                      <a:cubicBezTo>
                        <a:pt x="36" y="104"/>
                        <a:pt x="38" y="104"/>
                        <a:pt x="40" y="104"/>
                      </a:cubicBezTo>
                      <a:cubicBezTo>
                        <a:pt x="57" y="104"/>
                        <a:pt x="75" y="82"/>
                        <a:pt x="80" y="62"/>
                      </a:cubicBezTo>
                      <a:cubicBezTo>
                        <a:pt x="85" y="39"/>
                        <a:pt x="77" y="27"/>
                        <a:pt x="54" y="9"/>
                      </a:cubicBezTo>
                      <a:cubicBezTo>
                        <a:pt x="44" y="2"/>
                        <a:pt x="34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6" name="Freeform 332"/>
                <p:cNvSpPr/>
                <p:nvPr/>
              </p:nvSpPr>
              <p:spPr bwMode="auto">
                <a:xfrm>
                  <a:off x="4352" y="2618"/>
                  <a:ext cx="132" cy="73"/>
                </a:xfrm>
                <a:custGeom>
                  <a:avLst/>
                  <a:gdLst>
                    <a:gd name="T0" fmla="*/ 51 w 120"/>
                    <a:gd name="T1" fmla="*/ 0 h 67"/>
                    <a:gd name="T2" fmla="*/ 30 w 120"/>
                    <a:gd name="T3" fmla="*/ 3 h 67"/>
                    <a:gd name="T4" fmla="*/ 1 w 120"/>
                    <a:gd name="T5" fmla="*/ 50 h 67"/>
                    <a:gd name="T6" fmla="*/ 11 w 120"/>
                    <a:gd name="T7" fmla="*/ 60 h 67"/>
                    <a:gd name="T8" fmla="*/ 56 w 120"/>
                    <a:gd name="T9" fmla="*/ 49 h 67"/>
                    <a:gd name="T10" fmla="*/ 62 w 120"/>
                    <a:gd name="T11" fmla="*/ 49 h 67"/>
                    <a:gd name="T12" fmla="*/ 101 w 120"/>
                    <a:gd name="T13" fmla="*/ 66 h 67"/>
                    <a:gd name="T14" fmla="*/ 105 w 120"/>
                    <a:gd name="T15" fmla="*/ 67 h 67"/>
                    <a:gd name="T16" fmla="*/ 99 w 120"/>
                    <a:gd name="T17" fmla="*/ 23 h 67"/>
                    <a:gd name="T18" fmla="*/ 51 w 120"/>
                    <a:gd name="T1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67">
                      <a:moveTo>
                        <a:pt x="51" y="0"/>
                      </a:moveTo>
                      <a:cubicBezTo>
                        <a:pt x="44" y="0"/>
                        <a:pt x="38" y="1"/>
                        <a:pt x="30" y="3"/>
                      </a:cubicBezTo>
                      <a:cubicBezTo>
                        <a:pt x="0" y="10"/>
                        <a:pt x="1" y="50"/>
                        <a:pt x="1" y="50"/>
                      </a:cubicBezTo>
                      <a:cubicBezTo>
                        <a:pt x="1" y="58"/>
                        <a:pt x="5" y="60"/>
                        <a:pt x="11" y="60"/>
                      </a:cubicBezTo>
                      <a:cubicBezTo>
                        <a:pt x="23" y="60"/>
                        <a:pt x="41" y="51"/>
                        <a:pt x="56" y="49"/>
                      </a:cubicBezTo>
                      <a:cubicBezTo>
                        <a:pt x="58" y="49"/>
                        <a:pt x="60" y="49"/>
                        <a:pt x="62" y="49"/>
                      </a:cubicBezTo>
                      <a:cubicBezTo>
                        <a:pt x="79" y="49"/>
                        <a:pt x="84" y="62"/>
                        <a:pt x="101" y="66"/>
                      </a:cubicBezTo>
                      <a:cubicBezTo>
                        <a:pt x="103" y="66"/>
                        <a:pt x="104" y="67"/>
                        <a:pt x="105" y="67"/>
                      </a:cubicBezTo>
                      <a:cubicBezTo>
                        <a:pt x="120" y="67"/>
                        <a:pt x="115" y="40"/>
                        <a:pt x="99" y="23"/>
                      </a:cubicBezTo>
                      <a:cubicBezTo>
                        <a:pt x="86" y="8"/>
                        <a:pt x="71" y="0"/>
                        <a:pt x="5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7" name="Freeform 333"/>
                <p:cNvSpPr/>
                <p:nvPr/>
              </p:nvSpPr>
              <p:spPr bwMode="auto">
                <a:xfrm>
                  <a:off x="4269" y="2201"/>
                  <a:ext cx="221" cy="246"/>
                </a:xfrm>
                <a:custGeom>
                  <a:avLst/>
                  <a:gdLst>
                    <a:gd name="T0" fmla="*/ 42 w 202"/>
                    <a:gd name="T1" fmla="*/ 25 h 224"/>
                    <a:gd name="T2" fmla="*/ 9 w 202"/>
                    <a:gd name="T3" fmla="*/ 16 h 224"/>
                    <a:gd name="T4" fmla="*/ 0 w 202"/>
                    <a:gd name="T5" fmla="*/ 80 h 224"/>
                    <a:gd name="T6" fmla="*/ 161 w 202"/>
                    <a:gd name="T7" fmla="*/ 222 h 224"/>
                    <a:gd name="T8" fmla="*/ 202 w 202"/>
                    <a:gd name="T9" fmla="*/ 201 h 224"/>
                    <a:gd name="T10" fmla="*/ 177 w 202"/>
                    <a:gd name="T11" fmla="*/ 179 h 224"/>
                    <a:gd name="T12" fmla="*/ 176 w 202"/>
                    <a:gd name="T13" fmla="*/ 60 h 224"/>
                    <a:gd name="T14" fmla="*/ 123 w 202"/>
                    <a:gd name="T15" fmla="*/ 53 h 224"/>
                    <a:gd name="T16" fmla="*/ 42 w 202"/>
                    <a:gd name="T17" fmla="*/ 25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224">
                      <a:moveTo>
                        <a:pt x="42" y="25"/>
                      </a:moveTo>
                      <a:cubicBezTo>
                        <a:pt x="42" y="25"/>
                        <a:pt x="15" y="0"/>
                        <a:pt x="9" y="16"/>
                      </a:cubicBezTo>
                      <a:cubicBezTo>
                        <a:pt x="3" y="32"/>
                        <a:pt x="0" y="80"/>
                        <a:pt x="0" y="80"/>
                      </a:cubicBezTo>
                      <a:cubicBezTo>
                        <a:pt x="0" y="80"/>
                        <a:pt x="142" y="224"/>
                        <a:pt x="161" y="222"/>
                      </a:cubicBezTo>
                      <a:cubicBezTo>
                        <a:pt x="180" y="220"/>
                        <a:pt x="202" y="201"/>
                        <a:pt x="202" y="201"/>
                      </a:cubicBezTo>
                      <a:cubicBezTo>
                        <a:pt x="177" y="179"/>
                        <a:pt x="177" y="179"/>
                        <a:pt x="177" y="179"/>
                      </a:cubicBezTo>
                      <a:cubicBezTo>
                        <a:pt x="177" y="179"/>
                        <a:pt x="192" y="66"/>
                        <a:pt x="176" y="60"/>
                      </a:cubicBezTo>
                      <a:cubicBezTo>
                        <a:pt x="160" y="54"/>
                        <a:pt x="123" y="53"/>
                        <a:pt x="123" y="53"/>
                      </a:cubicBezTo>
                      <a:cubicBezTo>
                        <a:pt x="42" y="25"/>
                        <a:pt x="42" y="25"/>
                        <a:pt x="42" y="25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8" name="Freeform 334"/>
                <p:cNvSpPr/>
                <p:nvPr/>
              </p:nvSpPr>
              <p:spPr bwMode="auto">
                <a:xfrm>
                  <a:off x="4062" y="2104"/>
                  <a:ext cx="555" cy="523"/>
                </a:xfrm>
                <a:custGeom>
                  <a:avLst/>
                  <a:gdLst>
                    <a:gd name="T0" fmla="*/ 127 w 507"/>
                    <a:gd name="T1" fmla="*/ 271 h 477"/>
                    <a:gd name="T2" fmla="*/ 30 w 507"/>
                    <a:gd name="T3" fmla="*/ 180 h 477"/>
                    <a:gd name="T4" fmla="*/ 59 w 507"/>
                    <a:gd name="T5" fmla="*/ 102 h 477"/>
                    <a:gd name="T6" fmla="*/ 214 w 507"/>
                    <a:gd name="T7" fmla="*/ 160 h 477"/>
                    <a:gd name="T8" fmla="*/ 218 w 507"/>
                    <a:gd name="T9" fmla="*/ 125 h 477"/>
                    <a:gd name="T10" fmla="*/ 270 w 507"/>
                    <a:gd name="T11" fmla="*/ 1 h 477"/>
                    <a:gd name="T12" fmla="*/ 296 w 507"/>
                    <a:gd name="T13" fmla="*/ 185 h 477"/>
                    <a:gd name="T14" fmla="*/ 412 w 507"/>
                    <a:gd name="T15" fmla="*/ 121 h 477"/>
                    <a:gd name="T16" fmla="*/ 502 w 507"/>
                    <a:gd name="T17" fmla="*/ 215 h 477"/>
                    <a:gd name="T18" fmla="*/ 321 w 507"/>
                    <a:gd name="T19" fmla="*/ 267 h 477"/>
                    <a:gd name="T20" fmla="*/ 395 w 507"/>
                    <a:gd name="T21" fmla="*/ 328 h 477"/>
                    <a:gd name="T22" fmla="*/ 333 w 507"/>
                    <a:gd name="T23" fmla="*/ 445 h 477"/>
                    <a:gd name="T24" fmla="*/ 259 w 507"/>
                    <a:gd name="T25" fmla="*/ 433 h 477"/>
                    <a:gd name="T26" fmla="*/ 240 w 507"/>
                    <a:gd name="T27" fmla="*/ 328 h 477"/>
                    <a:gd name="T28" fmla="*/ 209 w 507"/>
                    <a:gd name="T29" fmla="*/ 420 h 477"/>
                    <a:gd name="T30" fmla="*/ 90 w 507"/>
                    <a:gd name="T31" fmla="*/ 379 h 477"/>
                    <a:gd name="T32" fmla="*/ 127 w 507"/>
                    <a:gd name="T33" fmla="*/ 27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7" h="477">
                      <a:moveTo>
                        <a:pt x="127" y="271"/>
                      </a:moveTo>
                      <a:cubicBezTo>
                        <a:pt x="127" y="271"/>
                        <a:pt x="0" y="269"/>
                        <a:pt x="30" y="180"/>
                      </a:cubicBezTo>
                      <a:cubicBezTo>
                        <a:pt x="30" y="180"/>
                        <a:pt x="3" y="121"/>
                        <a:pt x="59" y="102"/>
                      </a:cubicBezTo>
                      <a:cubicBezTo>
                        <a:pt x="115" y="83"/>
                        <a:pt x="193" y="143"/>
                        <a:pt x="214" y="160"/>
                      </a:cubicBezTo>
                      <a:cubicBezTo>
                        <a:pt x="235" y="177"/>
                        <a:pt x="224" y="133"/>
                        <a:pt x="218" y="125"/>
                      </a:cubicBezTo>
                      <a:cubicBezTo>
                        <a:pt x="212" y="116"/>
                        <a:pt x="185" y="0"/>
                        <a:pt x="270" y="1"/>
                      </a:cubicBezTo>
                      <a:cubicBezTo>
                        <a:pt x="355" y="2"/>
                        <a:pt x="372" y="57"/>
                        <a:pt x="296" y="185"/>
                      </a:cubicBezTo>
                      <a:cubicBezTo>
                        <a:pt x="296" y="185"/>
                        <a:pt x="367" y="119"/>
                        <a:pt x="412" y="121"/>
                      </a:cubicBezTo>
                      <a:cubicBezTo>
                        <a:pt x="457" y="122"/>
                        <a:pt x="507" y="144"/>
                        <a:pt x="502" y="215"/>
                      </a:cubicBezTo>
                      <a:cubicBezTo>
                        <a:pt x="496" y="287"/>
                        <a:pt x="321" y="267"/>
                        <a:pt x="321" y="267"/>
                      </a:cubicBezTo>
                      <a:cubicBezTo>
                        <a:pt x="321" y="267"/>
                        <a:pt x="376" y="306"/>
                        <a:pt x="395" y="328"/>
                      </a:cubicBezTo>
                      <a:cubicBezTo>
                        <a:pt x="415" y="351"/>
                        <a:pt x="403" y="414"/>
                        <a:pt x="333" y="445"/>
                      </a:cubicBezTo>
                      <a:cubicBezTo>
                        <a:pt x="264" y="477"/>
                        <a:pt x="266" y="454"/>
                        <a:pt x="259" y="433"/>
                      </a:cubicBezTo>
                      <a:cubicBezTo>
                        <a:pt x="251" y="412"/>
                        <a:pt x="246" y="321"/>
                        <a:pt x="240" y="328"/>
                      </a:cubicBezTo>
                      <a:cubicBezTo>
                        <a:pt x="234" y="335"/>
                        <a:pt x="248" y="395"/>
                        <a:pt x="209" y="420"/>
                      </a:cubicBezTo>
                      <a:cubicBezTo>
                        <a:pt x="169" y="445"/>
                        <a:pt x="122" y="415"/>
                        <a:pt x="90" y="379"/>
                      </a:cubicBezTo>
                      <a:cubicBezTo>
                        <a:pt x="58" y="343"/>
                        <a:pt x="73" y="293"/>
                        <a:pt x="127" y="27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9" name="Freeform 335"/>
                <p:cNvSpPr/>
                <p:nvPr/>
              </p:nvSpPr>
              <p:spPr bwMode="auto">
                <a:xfrm>
                  <a:off x="4268" y="2360"/>
                  <a:ext cx="58" cy="20"/>
                </a:xfrm>
                <a:custGeom>
                  <a:avLst/>
                  <a:gdLst>
                    <a:gd name="T0" fmla="*/ 0 w 53"/>
                    <a:gd name="T1" fmla="*/ 14 h 18"/>
                    <a:gd name="T2" fmla="*/ 44 w 53"/>
                    <a:gd name="T3" fmla="*/ 9 h 18"/>
                    <a:gd name="T4" fmla="*/ 0 w 53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" h="18">
                      <a:moveTo>
                        <a:pt x="0" y="14"/>
                      </a:moveTo>
                      <a:cubicBezTo>
                        <a:pt x="0" y="14"/>
                        <a:pt x="53" y="0"/>
                        <a:pt x="44" y="9"/>
                      </a:cubicBezTo>
                      <a:cubicBezTo>
                        <a:pt x="35" y="18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0" name="Freeform 336"/>
                <p:cNvSpPr/>
                <p:nvPr/>
              </p:nvSpPr>
              <p:spPr bwMode="auto">
                <a:xfrm>
                  <a:off x="4320" y="2385"/>
                  <a:ext cx="16" cy="49"/>
                </a:xfrm>
                <a:custGeom>
                  <a:avLst/>
                  <a:gdLst>
                    <a:gd name="T0" fmla="*/ 5 w 14"/>
                    <a:gd name="T1" fmla="*/ 44 h 44"/>
                    <a:gd name="T2" fmla="*/ 7 w 14"/>
                    <a:gd name="T3" fmla="*/ 5 h 44"/>
                    <a:gd name="T4" fmla="*/ 5 w 14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4">
                      <a:moveTo>
                        <a:pt x="5" y="44"/>
                      </a:moveTo>
                      <a:cubicBezTo>
                        <a:pt x="5" y="44"/>
                        <a:pt x="0" y="0"/>
                        <a:pt x="7" y="5"/>
                      </a:cubicBezTo>
                      <a:cubicBezTo>
                        <a:pt x="14" y="11"/>
                        <a:pt x="8" y="36"/>
                        <a:pt x="5" y="4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1" name="Freeform 337"/>
                <p:cNvSpPr/>
                <p:nvPr/>
              </p:nvSpPr>
              <p:spPr bwMode="auto">
                <a:xfrm>
                  <a:off x="4313" y="2302"/>
                  <a:ext cx="27" cy="26"/>
                </a:xfrm>
                <a:custGeom>
                  <a:avLst/>
                  <a:gdLst>
                    <a:gd name="T0" fmla="*/ 23 w 25"/>
                    <a:gd name="T1" fmla="*/ 16 h 24"/>
                    <a:gd name="T2" fmla="*/ 9 w 25"/>
                    <a:gd name="T3" fmla="*/ 21 h 24"/>
                    <a:gd name="T4" fmla="*/ 2 w 25"/>
                    <a:gd name="T5" fmla="*/ 8 h 24"/>
                    <a:gd name="T6" fmla="*/ 16 w 25"/>
                    <a:gd name="T7" fmla="*/ 3 h 24"/>
                    <a:gd name="T8" fmla="*/ 23 w 25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23" y="16"/>
                      </a:moveTo>
                      <a:cubicBezTo>
                        <a:pt x="21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3"/>
                        <a:pt x="10" y="0"/>
                        <a:pt x="16" y="3"/>
                      </a:cubicBezTo>
                      <a:cubicBezTo>
                        <a:pt x="22" y="5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2" name="Freeform 338"/>
                <p:cNvSpPr/>
                <p:nvPr/>
              </p:nvSpPr>
              <p:spPr bwMode="auto">
                <a:xfrm>
                  <a:off x="4291" y="2335"/>
                  <a:ext cx="27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1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3" name="Freeform 339"/>
                <p:cNvSpPr/>
                <p:nvPr/>
              </p:nvSpPr>
              <p:spPr bwMode="auto">
                <a:xfrm>
                  <a:off x="4343" y="2355"/>
                  <a:ext cx="28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1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4" name="Freeform 340"/>
                <p:cNvSpPr/>
                <p:nvPr/>
              </p:nvSpPr>
              <p:spPr bwMode="auto">
                <a:xfrm>
                  <a:off x="4359" y="2313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5" name="Freeform 341"/>
                <p:cNvSpPr/>
                <p:nvPr/>
              </p:nvSpPr>
              <p:spPr bwMode="auto">
                <a:xfrm>
                  <a:off x="4398" y="2351"/>
                  <a:ext cx="28" cy="26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6" name="Freeform 342"/>
                <p:cNvSpPr/>
                <p:nvPr/>
              </p:nvSpPr>
              <p:spPr bwMode="auto">
                <a:xfrm>
                  <a:off x="4370" y="2401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7" name="Freeform 343"/>
                <p:cNvSpPr/>
                <p:nvPr/>
              </p:nvSpPr>
              <p:spPr bwMode="auto">
                <a:xfrm>
                  <a:off x="4319" y="2392"/>
                  <a:ext cx="28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8" name="Freeform 344"/>
                <p:cNvSpPr/>
                <p:nvPr/>
              </p:nvSpPr>
              <p:spPr bwMode="auto">
                <a:xfrm>
                  <a:off x="4341" y="2280"/>
                  <a:ext cx="28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1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9" name="Freeform 345"/>
                <p:cNvSpPr>
                  <a:spLocks noEditPoints="1"/>
                </p:cNvSpPr>
                <p:nvPr/>
              </p:nvSpPr>
              <p:spPr bwMode="auto">
                <a:xfrm>
                  <a:off x="4242" y="2231"/>
                  <a:ext cx="256" cy="227"/>
                </a:xfrm>
                <a:custGeom>
                  <a:avLst/>
                  <a:gdLst>
                    <a:gd name="T0" fmla="*/ 102 w 234"/>
                    <a:gd name="T1" fmla="*/ 134 h 207"/>
                    <a:gd name="T2" fmla="*/ 105 w 234"/>
                    <a:gd name="T3" fmla="*/ 114 h 207"/>
                    <a:gd name="T4" fmla="*/ 116 w 234"/>
                    <a:gd name="T5" fmla="*/ 128 h 207"/>
                    <a:gd name="T6" fmla="*/ 97 w 234"/>
                    <a:gd name="T7" fmla="*/ 0 h 207"/>
                    <a:gd name="T8" fmla="*/ 81 w 234"/>
                    <a:gd name="T9" fmla="*/ 68 h 207"/>
                    <a:gd name="T10" fmla="*/ 16 w 234"/>
                    <a:gd name="T11" fmla="*/ 53 h 207"/>
                    <a:gd name="T12" fmla="*/ 67 w 234"/>
                    <a:gd name="T13" fmla="*/ 73 h 207"/>
                    <a:gd name="T14" fmla="*/ 81 w 234"/>
                    <a:gd name="T15" fmla="*/ 68 h 207"/>
                    <a:gd name="T16" fmla="*/ 78 w 234"/>
                    <a:gd name="T17" fmla="*/ 87 h 207"/>
                    <a:gd name="T18" fmla="*/ 74 w 234"/>
                    <a:gd name="T19" fmla="*/ 86 h 207"/>
                    <a:gd name="T20" fmla="*/ 46 w 234"/>
                    <a:gd name="T21" fmla="*/ 104 h 207"/>
                    <a:gd name="T22" fmla="*/ 56 w 234"/>
                    <a:gd name="T23" fmla="*/ 96 h 207"/>
                    <a:gd name="T24" fmla="*/ 68 w 234"/>
                    <a:gd name="T25" fmla="*/ 110 h 207"/>
                    <a:gd name="T26" fmla="*/ 36 w 234"/>
                    <a:gd name="T27" fmla="*/ 177 h 207"/>
                    <a:gd name="T28" fmla="*/ 92 w 234"/>
                    <a:gd name="T29" fmla="*/ 138 h 207"/>
                    <a:gd name="T30" fmla="*/ 130 w 234"/>
                    <a:gd name="T31" fmla="*/ 207 h 207"/>
                    <a:gd name="T32" fmla="*/ 127 w 234"/>
                    <a:gd name="T33" fmla="*/ 176 h 207"/>
                    <a:gd name="T34" fmla="*/ 119 w 234"/>
                    <a:gd name="T35" fmla="*/ 163 h 207"/>
                    <a:gd name="T36" fmla="*/ 127 w 234"/>
                    <a:gd name="T37" fmla="*/ 131 h 207"/>
                    <a:gd name="T38" fmla="*/ 168 w 234"/>
                    <a:gd name="T39" fmla="*/ 133 h 207"/>
                    <a:gd name="T40" fmla="*/ 183 w 234"/>
                    <a:gd name="T41" fmla="*/ 122 h 207"/>
                    <a:gd name="T42" fmla="*/ 167 w 234"/>
                    <a:gd name="T43" fmla="*/ 122 h 207"/>
                    <a:gd name="T44" fmla="*/ 156 w 234"/>
                    <a:gd name="T45" fmla="*/ 132 h 207"/>
                    <a:gd name="T46" fmla="*/ 144 w 234"/>
                    <a:gd name="T47" fmla="*/ 120 h 207"/>
                    <a:gd name="T48" fmla="*/ 145 w 234"/>
                    <a:gd name="T49" fmla="*/ 117 h 207"/>
                    <a:gd name="T50" fmla="*/ 206 w 234"/>
                    <a:gd name="T51" fmla="*/ 80 h 207"/>
                    <a:gd name="T52" fmla="*/ 125 w 234"/>
                    <a:gd name="T53" fmla="*/ 105 h 207"/>
                    <a:gd name="T54" fmla="*/ 121 w 234"/>
                    <a:gd name="T55" fmla="*/ 97 h 207"/>
                    <a:gd name="T56" fmla="*/ 109 w 234"/>
                    <a:gd name="T57" fmla="*/ 83 h 207"/>
                    <a:gd name="T58" fmla="*/ 123 w 234"/>
                    <a:gd name="T59" fmla="*/ 77 h 207"/>
                    <a:gd name="T60" fmla="*/ 121 w 234"/>
                    <a:gd name="T61" fmla="*/ 50 h 207"/>
                    <a:gd name="T62" fmla="*/ 111 w 234"/>
                    <a:gd name="T63" fmla="*/ 70 h 207"/>
                    <a:gd name="T64" fmla="*/ 104 w 234"/>
                    <a:gd name="T65" fmla="*/ 66 h 207"/>
                    <a:gd name="T66" fmla="*/ 93 w 234"/>
                    <a:gd name="T67" fmla="*/ 52 h 207"/>
                    <a:gd name="T68" fmla="*/ 107 w 234"/>
                    <a:gd name="T69" fmla="*/ 4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4" h="207">
                      <a:moveTo>
                        <a:pt x="107" y="134"/>
                      </a:moveTo>
                      <a:cubicBezTo>
                        <a:pt x="105" y="134"/>
                        <a:pt x="104" y="134"/>
                        <a:pt x="102" y="134"/>
                      </a:cubicBezTo>
                      <a:cubicBezTo>
                        <a:pt x="96" y="131"/>
                        <a:pt x="93" y="125"/>
                        <a:pt x="95" y="120"/>
                      </a:cubicBezTo>
                      <a:cubicBezTo>
                        <a:pt x="96" y="116"/>
                        <a:pt x="100" y="114"/>
                        <a:pt x="105" y="114"/>
                      </a:cubicBezTo>
                      <a:cubicBezTo>
                        <a:pt x="106" y="114"/>
                        <a:pt x="108" y="114"/>
                        <a:pt x="109" y="115"/>
                      </a:cubicBezTo>
                      <a:cubicBezTo>
                        <a:pt x="115" y="117"/>
                        <a:pt x="118" y="123"/>
                        <a:pt x="116" y="128"/>
                      </a:cubicBezTo>
                      <a:cubicBezTo>
                        <a:pt x="115" y="132"/>
                        <a:pt x="111" y="134"/>
                        <a:pt x="107" y="134"/>
                      </a:cubicBezTo>
                      <a:moveTo>
                        <a:pt x="97" y="0"/>
                      </a:moveTo>
                      <a:cubicBezTo>
                        <a:pt x="97" y="0"/>
                        <a:pt x="92" y="68"/>
                        <a:pt x="82" y="68"/>
                      </a:cubicBezTo>
                      <a:cubicBezTo>
                        <a:pt x="82" y="68"/>
                        <a:pt x="81" y="68"/>
                        <a:pt x="81" y="68"/>
                      </a:cubicBezTo>
                      <a:cubicBezTo>
                        <a:pt x="72" y="64"/>
                        <a:pt x="19" y="51"/>
                        <a:pt x="14" y="51"/>
                      </a:cubicBezTo>
                      <a:cubicBezTo>
                        <a:pt x="13" y="51"/>
                        <a:pt x="13" y="52"/>
                        <a:pt x="16" y="53"/>
                      </a:cubicBezTo>
                      <a:cubicBezTo>
                        <a:pt x="28" y="57"/>
                        <a:pt x="52" y="67"/>
                        <a:pt x="66" y="75"/>
                      </a:cubicBezTo>
                      <a:cubicBezTo>
                        <a:pt x="66" y="75"/>
                        <a:pt x="66" y="74"/>
                        <a:pt x="67" y="73"/>
                      </a:cubicBezTo>
                      <a:cubicBezTo>
                        <a:pt x="68" y="69"/>
                        <a:pt x="72" y="67"/>
                        <a:pt x="76" y="67"/>
                      </a:cubicBezTo>
                      <a:cubicBezTo>
                        <a:pt x="78" y="67"/>
                        <a:pt x="79" y="67"/>
                        <a:pt x="81" y="68"/>
                      </a:cubicBezTo>
                      <a:cubicBezTo>
                        <a:pt x="87" y="70"/>
                        <a:pt x="90" y="76"/>
                        <a:pt x="88" y="81"/>
                      </a:cubicBezTo>
                      <a:cubicBezTo>
                        <a:pt x="87" y="85"/>
                        <a:pt x="83" y="87"/>
                        <a:pt x="78" y="87"/>
                      </a:cubicBezTo>
                      <a:cubicBezTo>
                        <a:pt x="77" y="87"/>
                        <a:pt x="75" y="87"/>
                        <a:pt x="74" y="86"/>
                      </a:cubicBezTo>
                      <a:cubicBezTo>
                        <a:pt x="74" y="86"/>
                        <a:pt x="74" y="86"/>
                        <a:pt x="74" y="86"/>
                      </a:cubicBezTo>
                      <a:cubicBezTo>
                        <a:pt x="58" y="89"/>
                        <a:pt x="0" y="96"/>
                        <a:pt x="15" y="98"/>
                      </a:cubicBezTo>
                      <a:cubicBezTo>
                        <a:pt x="20" y="99"/>
                        <a:pt x="33" y="101"/>
                        <a:pt x="46" y="104"/>
                      </a:cubicBezTo>
                      <a:cubicBezTo>
                        <a:pt x="46" y="103"/>
                        <a:pt x="46" y="103"/>
                        <a:pt x="47" y="102"/>
                      </a:cubicBezTo>
                      <a:cubicBezTo>
                        <a:pt x="48" y="98"/>
                        <a:pt x="52" y="96"/>
                        <a:pt x="56" y="96"/>
                      </a:cubicBezTo>
                      <a:cubicBezTo>
                        <a:pt x="58" y="96"/>
                        <a:pt x="59" y="96"/>
                        <a:pt x="61" y="97"/>
                      </a:cubicBezTo>
                      <a:cubicBezTo>
                        <a:pt x="67" y="99"/>
                        <a:pt x="70" y="105"/>
                        <a:pt x="68" y="110"/>
                      </a:cubicBezTo>
                      <a:cubicBezTo>
                        <a:pt x="81" y="114"/>
                        <a:pt x="89" y="117"/>
                        <a:pt x="83" y="120"/>
                      </a:cubicBezTo>
                      <a:cubicBezTo>
                        <a:pt x="69" y="126"/>
                        <a:pt x="31" y="177"/>
                        <a:pt x="36" y="177"/>
                      </a:cubicBezTo>
                      <a:cubicBezTo>
                        <a:pt x="36" y="177"/>
                        <a:pt x="37" y="177"/>
                        <a:pt x="37" y="176"/>
                      </a:cubicBezTo>
                      <a:cubicBezTo>
                        <a:pt x="48" y="170"/>
                        <a:pt x="79" y="138"/>
                        <a:pt x="92" y="138"/>
                      </a:cubicBezTo>
                      <a:cubicBezTo>
                        <a:pt x="94" y="138"/>
                        <a:pt x="95" y="139"/>
                        <a:pt x="96" y="141"/>
                      </a:cubicBezTo>
                      <a:cubicBezTo>
                        <a:pt x="104" y="152"/>
                        <a:pt x="127" y="207"/>
                        <a:pt x="130" y="207"/>
                      </a:cubicBezTo>
                      <a:cubicBezTo>
                        <a:pt x="130" y="207"/>
                        <a:pt x="131" y="206"/>
                        <a:pt x="130" y="205"/>
                      </a:cubicBezTo>
                      <a:cubicBezTo>
                        <a:pt x="130" y="200"/>
                        <a:pt x="128" y="189"/>
                        <a:pt x="127" y="176"/>
                      </a:cubicBezTo>
                      <a:cubicBezTo>
                        <a:pt x="127" y="176"/>
                        <a:pt x="126" y="176"/>
                        <a:pt x="126" y="176"/>
                      </a:cubicBezTo>
                      <a:cubicBezTo>
                        <a:pt x="120" y="174"/>
                        <a:pt x="117" y="168"/>
                        <a:pt x="119" y="163"/>
                      </a:cubicBezTo>
                      <a:cubicBezTo>
                        <a:pt x="120" y="160"/>
                        <a:pt x="122" y="158"/>
                        <a:pt x="125" y="157"/>
                      </a:cubicBezTo>
                      <a:cubicBezTo>
                        <a:pt x="124" y="143"/>
                        <a:pt x="124" y="131"/>
                        <a:pt x="127" y="131"/>
                      </a:cubicBezTo>
                      <a:cubicBezTo>
                        <a:pt x="127" y="131"/>
                        <a:pt x="127" y="131"/>
                        <a:pt x="128" y="131"/>
                      </a:cubicBezTo>
                      <a:cubicBezTo>
                        <a:pt x="131" y="132"/>
                        <a:pt x="149" y="133"/>
                        <a:pt x="168" y="133"/>
                      </a:cubicBezTo>
                      <a:cubicBezTo>
                        <a:pt x="199" y="133"/>
                        <a:pt x="234" y="131"/>
                        <a:pt x="221" y="126"/>
                      </a:cubicBezTo>
                      <a:cubicBezTo>
                        <a:pt x="213" y="123"/>
                        <a:pt x="198" y="122"/>
                        <a:pt x="183" y="122"/>
                      </a:cubicBezTo>
                      <a:cubicBezTo>
                        <a:pt x="180" y="122"/>
                        <a:pt x="177" y="122"/>
                        <a:pt x="174" y="122"/>
                      </a:cubicBezTo>
                      <a:cubicBezTo>
                        <a:pt x="172" y="122"/>
                        <a:pt x="169" y="122"/>
                        <a:pt x="167" y="122"/>
                      </a:cubicBezTo>
                      <a:cubicBezTo>
                        <a:pt x="167" y="123"/>
                        <a:pt x="167" y="124"/>
                        <a:pt x="166" y="125"/>
                      </a:cubicBezTo>
                      <a:cubicBezTo>
                        <a:pt x="165" y="129"/>
                        <a:pt x="161" y="132"/>
                        <a:pt x="156" y="132"/>
                      </a:cubicBezTo>
                      <a:cubicBezTo>
                        <a:pt x="155" y="132"/>
                        <a:pt x="153" y="131"/>
                        <a:pt x="152" y="131"/>
                      </a:cubicBezTo>
                      <a:cubicBezTo>
                        <a:pt x="147" y="129"/>
                        <a:pt x="144" y="125"/>
                        <a:pt x="144" y="120"/>
                      </a:cubicBezTo>
                      <a:cubicBezTo>
                        <a:pt x="143" y="119"/>
                        <a:pt x="144" y="119"/>
                        <a:pt x="145" y="117"/>
                      </a:cubicBezTo>
                      <a:cubicBezTo>
                        <a:pt x="145" y="117"/>
                        <a:pt x="145" y="117"/>
                        <a:pt x="145" y="117"/>
                      </a:cubicBezTo>
                      <a:cubicBezTo>
                        <a:pt x="146" y="114"/>
                        <a:pt x="149" y="112"/>
                        <a:pt x="153" y="111"/>
                      </a:cubicBezTo>
                      <a:cubicBezTo>
                        <a:pt x="172" y="99"/>
                        <a:pt x="213" y="80"/>
                        <a:pt x="206" y="80"/>
                      </a:cubicBezTo>
                      <a:cubicBezTo>
                        <a:pt x="206" y="80"/>
                        <a:pt x="205" y="80"/>
                        <a:pt x="204" y="80"/>
                      </a:cubicBezTo>
                      <a:cubicBezTo>
                        <a:pt x="188" y="83"/>
                        <a:pt x="125" y="105"/>
                        <a:pt x="125" y="105"/>
                      </a:cubicBezTo>
                      <a:cubicBezTo>
                        <a:pt x="125" y="105"/>
                        <a:pt x="125" y="102"/>
                        <a:pt x="124" y="96"/>
                      </a:cubicBezTo>
                      <a:cubicBezTo>
                        <a:pt x="123" y="97"/>
                        <a:pt x="122" y="97"/>
                        <a:pt x="121" y="97"/>
                      </a:cubicBezTo>
                      <a:cubicBezTo>
                        <a:pt x="119" y="97"/>
                        <a:pt x="118" y="97"/>
                        <a:pt x="116" y="96"/>
                      </a:cubicBezTo>
                      <a:cubicBezTo>
                        <a:pt x="110" y="94"/>
                        <a:pt x="107" y="88"/>
                        <a:pt x="109" y="83"/>
                      </a:cubicBezTo>
                      <a:cubicBezTo>
                        <a:pt x="110" y="79"/>
                        <a:pt x="114" y="76"/>
                        <a:pt x="119" y="76"/>
                      </a:cubicBezTo>
                      <a:cubicBezTo>
                        <a:pt x="120" y="76"/>
                        <a:pt x="122" y="77"/>
                        <a:pt x="123" y="77"/>
                      </a:cubicBezTo>
                      <a:cubicBezTo>
                        <a:pt x="123" y="67"/>
                        <a:pt x="122" y="55"/>
                        <a:pt x="123" y="46"/>
                      </a:cubicBezTo>
                      <a:cubicBezTo>
                        <a:pt x="122" y="47"/>
                        <a:pt x="122" y="49"/>
                        <a:pt x="121" y="50"/>
                      </a:cubicBezTo>
                      <a:cubicBezTo>
                        <a:pt x="118" y="61"/>
                        <a:pt x="113" y="71"/>
                        <a:pt x="112" y="71"/>
                      </a:cubicBezTo>
                      <a:cubicBezTo>
                        <a:pt x="111" y="71"/>
                        <a:pt x="111" y="71"/>
                        <a:pt x="111" y="70"/>
                      </a:cubicBezTo>
                      <a:cubicBezTo>
                        <a:pt x="111" y="68"/>
                        <a:pt x="110" y="67"/>
                        <a:pt x="110" y="65"/>
                      </a:cubicBezTo>
                      <a:cubicBezTo>
                        <a:pt x="108" y="66"/>
                        <a:pt x="107" y="66"/>
                        <a:pt x="104" y="66"/>
                      </a:cubicBezTo>
                      <a:cubicBezTo>
                        <a:pt x="103" y="66"/>
                        <a:pt x="101" y="66"/>
                        <a:pt x="100" y="66"/>
                      </a:cubicBezTo>
                      <a:cubicBezTo>
                        <a:pt x="94" y="63"/>
                        <a:pt x="91" y="57"/>
                        <a:pt x="93" y="52"/>
                      </a:cubicBezTo>
                      <a:cubicBezTo>
                        <a:pt x="94" y="48"/>
                        <a:pt x="98" y="46"/>
                        <a:pt x="103" y="46"/>
                      </a:cubicBezTo>
                      <a:cubicBezTo>
                        <a:pt x="104" y="46"/>
                        <a:pt x="105" y="46"/>
                        <a:pt x="107" y="47"/>
                      </a:cubicBezTo>
                      <a:cubicBezTo>
                        <a:pt x="103" y="26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0" name="Freeform 346"/>
                <p:cNvSpPr/>
                <p:nvPr/>
              </p:nvSpPr>
              <p:spPr bwMode="auto">
                <a:xfrm>
                  <a:off x="4314" y="2304"/>
                  <a:ext cx="26" cy="22"/>
                </a:xfrm>
                <a:custGeom>
                  <a:avLst/>
                  <a:gdLst>
                    <a:gd name="T0" fmla="*/ 10 w 24"/>
                    <a:gd name="T1" fmla="*/ 0 h 20"/>
                    <a:gd name="T2" fmla="*/ 1 w 24"/>
                    <a:gd name="T3" fmla="*/ 6 h 20"/>
                    <a:gd name="T4" fmla="*/ 0 w 24"/>
                    <a:gd name="T5" fmla="*/ 8 h 20"/>
                    <a:gd name="T6" fmla="*/ 8 w 24"/>
                    <a:gd name="T7" fmla="*/ 19 h 20"/>
                    <a:gd name="T8" fmla="*/ 8 w 24"/>
                    <a:gd name="T9" fmla="*/ 19 h 20"/>
                    <a:gd name="T10" fmla="*/ 8 w 24"/>
                    <a:gd name="T11" fmla="*/ 19 h 20"/>
                    <a:gd name="T12" fmla="*/ 12 w 24"/>
                    <a:gd name="T13" fmla="*/ 20 h 20"/>
                    <a:gd name="T14" fmla="*/ 22 w 24"/>
                    <a:gd name="T15" fmla="*/ 14 h 20"/>
                    <a:gd name="T16" fmla="*/ 15 w 24"/>
                    <a:gd name="T17" fmla="*/ 1 h 20"/>
                    <a:gd name="T18" fmla="*/ 10 w 24"/>
                    <a:gd name="T1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0">
                      <a:moveTo>
                        <a:pt x="10" y="0"/>
                      </a:moveTo>
                      <a:cubicBezTo>
                        <a:pt x="6" y="0"/>
                        <a:pt x="2" y="2"/>
                        <a:pt x="1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10" y="14"/>
                        <a:pt x="14" y="18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20"/>
                        <a:pt x="11" y="20"/>
                        <a:pt x="12" y="20"/>
                      </a:cubicBezTo>
                      <a:cubicBezTo>
                        <a:pt x="17" y="20"/>
                        <a:pt x="21" y="18"/>
                        <a:pt x="22" y="14"/>
                      </a:cubicBezTo>
                      <a:cubicBezTo>
                        <a:pt x="24" y="9"/>
                        <a:pt x="21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1" name="Freeform 347"/>
                <p:cNvSpPr/>
                <p:nvPr/>
              </p:nvSpPr>
              <p:spPr bwMode="auto">
                <a:xfrm>
                  <a:off x="4292" y="2336"/>
                  <a:ext cx="26" cy="15"/>
                </a:xfrm>
                <a:custGeom>
                  <a:avLst/>
                  <a:gdLst>
                    <a:gd name="T0" fmla="*/ 10 w 24"/>
                    <a:gd name="T1" fmla="*/ 0 h 14"/>
                    <a:gd name="T2" fmla="*/ 1 w 24"/>
                    <a:gd name="T3" fmla="*/ 6 h 14"/>
                    <a:gd name="T4" fmla="*/ 0 w 24"/>
                    <a:gd name="T5" fmla="*/ 8 h 14"/>
                    <a:gd name="T6" fmla="*/ 22 w 24"/>
                    <a:gd name="T7" fmla="*/ 14 h 14"/>
                    <a:gd name="T8" fmla="*/ 15 w 24"/>
                    <a:gd name="T9" fmla="*/ 1 h 14"/>
                    <a:gd name="T10" fmla="*/ 10 w 2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4">
                      <a:moveTo>
                        <a:pt x="10" y="0"/>
                      </a:moveTo>
                      <a:cubicBezTo>
                        <a:pt x="6" y="0"/>
                        <a:pt x="2" y="2"/>
                        <a:pt x="1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8" y="10"/>
                        <a:pt x="16" y="12"/>
                        <a:pt x="22" y="14"/>
                      </a:cubicBezTo>
                      <a:cubicBezTo>
                        <a:pt x="24" y="9"/>
                        <a:pt x="21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2" name="Freeform 348"/>
                <p:cNvSpPr/>
                <p:nvPr/>
              </p:nvSpPr>
              <p:spPr bwMode="auto">
                <a:xfrm>
                  <a:off x="4343" y="2356"/>
                  <a:ext cx="28" cy="22"/>
                </a:xfrm>
                <a:custGeom>
                  <a:avLst/>
                  <a:gdLst>
                    <a:gd name="T0" fmla="*/ 12 w 25"/>
                    <a:gd name="T1" fmla="*/ 0 h 20"/>
                    <a:gd name="T2" fmla="*/ 2 w 25"/>
                    <a:gd name="T3" fmla="*/ 6 h 20"/>
                    <a:gd name="T4" fmla="*/ 9 w 25"/>
                    <a:gd name="T5" fmla="*/ 20 h 20"/>
                    <a:gd name="T6" fmla="*/ 14 w 25"/>
                    <a:gd name="T7" fmla="*/ 20 h 20"/>
                    <a:gd name="T8" fmla="*/ 23 w 25"/>
                    <a:gd name="T9" fmla="*/ 14 h 20"/>
                    <a:gd name="T10" fmla="*/ 16 w 25"/>
                    <a:gd name="T11" fmla="*/ 1 h 20"/>
                    <a:gd name="T12" fmla="*/ 12 w 25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0">
                      <a:moveTo>
                        <a:pt x="12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7"/>
                        <a:pt x="9" y="20"/>
                      </a:cubicBezTo>
                      <a:cubicBezTo>
                        <a:pt x="11" y="20"/>
                        <a:pt x="12" y="20"/>
                        <a:pt x="14" y="20"/>
                      </a:cubicBezTo>
                      <a:cubicBezTo>
                        <a:pt x="18" y="20"/>
                        <a:pt x="22" y="18"/>
                        <a:pt x="23" y="14"/>
                      </a:cubicBezTo>
                      <a:cubicBezTo>
                        <a:pt x="25" y="9"/>
                        <a:pt x="22" y="3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3" name="Freeform 349"/>
                <p:cNvSpPr/>
                <p:nvPr/>
              </p:nvSpPr>
              <p:spPr bwMode="auto">
                <a:xfrm>
                  <a:off x="4359" y="2314"/>
                  <a:ext cx="18" cy="23"/>
                </a:xfrm>
                <a:custGeom>
                  <a:avLst/>
                  <a:gdLst>
                    <a:gd name="T0" fmla="*/ 12 w 17"/>
                    <a:gd name="T1" fmla="*/ 0 h 21"/>
                    <a:gd name="T2" fmla="*/ 2 w 17"/>
                    <a:gd name="T3" fmla="*/ 7 h 21"/>
                    <a:gd name="T4" fmla="*/ 9 w 17"/>
                    <a:gd name="T5" fmla="*/ 20 h 21"/>
                    <a:gd name="T6" fmla="*/ 14 w 17"/>
                    <a:gd name="T7" fmla="*/ 21 h 21"/>
                    <a:gd name="T8" fmla="*/ 17 w 17"/>
                    <a:gd name="T9" fmla="*/ 20 h 21"/>
                    <a:gd name="T10" fmla="*/ 16 w 17"/>
                    <a:gd name="T11" fmla="*/ 1 h 21"/>
                    <a:gd name="T12" fmla="*/ 12 w 1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1">
                      <a:moveTo>
                        <a:pt x="12" y="0"/>
                      </a:moveTo>
                      <a:cubicBezTo>
                        <a:pt x="7" y="0"/>
                        <a:pt x="3" y="3"/>
                        <a:pt x="2" y="7"/>
                      </a:cubicBezTo>
                      <a:cubicBezTo>
                        <a:pt x="0" y="12"/>
                        <a:pt x="3" y="18"/>
                        <a:pt x="9" y="20"/>
                      </a:cubicBezTo>
                      <a:cubicBezTo>
                        <a:pt x="11" y="21"/>
                        <a:pt x="12" y="21"/>
                        <a:pt x="14" y="21"/>
                      </a:cubicBezTo>
                      <a:cubicBezTo>
                        <a:pt x="15" y="21"/>
                        <a:pt x="16" y="21"/>
                        <a:pt x="17" y="20"/>
                      </a:cubicBezTo>
                      <a:cubicBezTo>
                        <a:pt x="17" y="15"/>
                        <a:pt x="16" y="8"/>
                        <a:pt x="16" y="1"/>
                      </a:cubicBezTo>
                      <a:cubicBezTo>
                        <a:pt x="15" y="1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4" name="Freeform 350"/>
                <p:cNvSpPr>
                  <a:spLocks noEditPoints="1"/>
                </p:cNvSpPr>
                <p:nvPr/>
              </p:nvSpPr>
              <p:spPr bwMode="auto">
                <a:xfrm>
                  <a:off x="4399" y="2353"/>
                  <a:ext cx="25" cy="23"/>
                </a:xfrm>
                <a:custGeom>
                  <a:avLst/>
                  <a:gdLst>
                    <a:gd name="T0" fmla="*/ 0 w 23"/>
                    <a:gd name="T1" fmla="*/ 9 h 21"/>
                    <a:gd name="T2" fmla="*/ 8 w 23"/>
                    <a:gd name="T3" fmla="*/ 20 h 21"/>
                    <a:gd name="T4" fmla="*/ 12 w 23"/>
                    <a:gd name="T5" fmla="*/ 21 h 21"/>
                    <a:gd name="T6" fmla="*/ 22 w 23"/>
                    <a:gd name="T7" fmla="*/ 14 h 21"/>
                    <a:gd name="T8" fmla="*/ 23 w 23"/>
                    <a:gd name="T9" fmla="*/ 11 h 21"/>
                    <a:gd name="T10" fmla="*/ 21 w 23"/>
                    <a:gd name="T11" fmla="*/ 11 h 21"/>
                    <a:gd name="T12" fmla="*/ 0 w 23"/>
                    <a:gd name="T13" fmla="*/ 9 h 21"/>
                    <a:gd name="T14" fmla="*/ 9 w 23"/>
                    <a:gd name="T15" fmla="*/ 0 h 21"/>
                    <a:gd name="T16" fmla="*/ 1 w 23"/>
                    <a:gd name="T17" fmla="*/ 6 h 21"/>
                    <a:gd name="T18" fmla="*/ 9 w 23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21">
                      <a:moveTo>
                        <a:pt x="0" y="9"/>
                      </a:moveTo>
                      <a:cubicBezTo>
                        <a:pt x="0" y="14"/>
                        <a:pt x="3" y="18"/>
                        <a:pt x="8" y="20"/>
                      </a:cubicBezTo>
                      <a:cubicBezTo>
                        <a:pt x="9" y="20"/>
                        <a:pt x="11" y="21"/>
                        <a:pt x="12" y="21"/>
                      </a:cubicBezTo>
                      <a:cubicBezTo>
                        <a:pt x="17" y="21"/>
                        <a:pt x="21" y="18"/>
                        <a:pt x="22" y="14"/>
                      </a:cubicBezTo>
                      <a:cubicBezTo>
                        <a:pt x="23" y="13"/>
                        <a:pt x="23" y="12"/>
                        <a:pt x="23" y="11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11" y="11"/>
                        <a:pt x="2" y="11"/>
                        <a:pt x="0" y="9"/>
                      </a:cubicBezTo>
                      <a:moveTo>
                        <a:pt x="9" y="0"/>
                      </a:moveTo>
                      <a:cubicBezTo>
                        <a:pt x="5" y="1"/>
                        <a:pt x="2" y="3"/>
                        <a:pt x="1" y="6"/>
                      </a:cubicBezTo>
                      <a:cubicBezTo>
                        <a:pt x="2" y="5"/>
                        <a:pt x="5" y="3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5" name="Freeform 351"/>
                <p:cNvSpPr/>
                <p:nvPr/>
              </p:nvSpPr>
              <p:spPr bwMode="auto">
                <a:xfrm>
                  <a:off x="4376" y="2261"/>
                  <a:ext cx="6" cy="20"/>
                </a:xfrm>
                <a:custGeom>
                  <a:avLst/>
                  <a:gdLst>
                    <a:gd name="T0" fmla="*/ 4 w 5"/>
                    <a:gd name="T1" fmla="*/ 0 h 18"/>
                    <a:gd name="T2" fmla="*/ 3 w 5"/>
                    <a:gd name="T3" fmla="*/ 1 h 18"/>
                    <a:gd name="T4" fmla="*/ 0 w 5"/>
                    <a:gd name="T5" fmla="*/ 18 h 18"/>
                    <a:gd name="T6" fmla="*/ 4 w 5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8">
                      <a:moveTo>
                        <a:pt x="4" y="0"/>
                      </a:move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1" y="4"/>
                        <a:pt x="0" y="10"/>
                        <a:pt x="0" y="18"/>
                      </a:cubicBezTo>
                      <a:cubicBezTo>
                        <a:pt x="3" y="9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6" name="Freeform 352"/>
                <p:cNvSpPr/>
                <p:nvPr/>
              </p:nvSpPr>
              <p:spPr bwMode="auto">
                <a:xfrm>
                  <a:off x="4370" y="2403"/>
                  <a:ext cx="11" cy="21"/>
                </a:xfrm>
                <a:custGeom>
                  <a:avLst/>
                  <a:gdLst>
                    <a:gd name="T0" fmla="*/ 8 w 10"/>
                    <a:gd name="T1" fmla="*/ 0 h 19"/>
                    <a:gd name="T2" fmla="*/ 2 w 10"/>
                    <a:gd name="T3" fmla="*/ 6 h 19"/>
                    <a:gd name="T4" fmla="*/ 9 w 10"/>
                    <a:gd name="T5" fmla="*/ 19 h 19"/>
                    <a:gd name="T6" fmla="*/ 10 w 10"/>
                    <a:gd name="T7" fmla="*/ 19 h 19"/>
                    <a:gd name="T8" fmla="*/ 8 w 1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9">
                      <a:moveTo>
                        <a:pt x="8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9" y="13"/>
                        <a:pt x="9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7" name="Freeform 353"/>
                <p:cNvSpPr/>
                <p:nvPr/>
              </p:nvSpPr>
              <p:spPr bwMode="auto">
                <a:xfrm>
                  <a:off x="4341" y="2281"/>
                  <a:ext cx="21" cy="22"/>
                </a:xfrm>
                <a:custGeom>
                  <a:avLst/>
                  <a:gdLst>
                    <a:gd name="T0" fmla="*/ 12 w 19"/>
                    <a:gd name="T1" fmla="*/ 0 h 20"/>
                    <a:gd name="T2" fmla="*/ 2 w 19"/>
                    <a:gd name="T3" fmla="*/ 6 h 20"/>
                    <a:gd name="T4" fmla="*/ 9 w 19"/>
                    <a:gd name="T5" fmla="*/ 20 h 20"/>
                    <a:gd name="T6" fmla="*/ 13 w 19"/>
                    <a:gd name="T7" fmla="*/ 20 h 20"/>
                    <a:gd name="T8" fmla="*/ 19 w 19"/>
                    <a:gd name="T9" fmla="*/ 19 h 20"/>
                    <a:gd name="T10" fmla="*/ 16 w 19"/>
                    <a:gd name="T11" fmla="*/ 1 h 20"/>
                    <a:gd name="T12" fmla="*/ 12 w 1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12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7"/>
                        <a:pt x="9" y="20"/>
                      </a:cubicBezTo>
                      <a:cubicBezTo>
                        <a:pt x="10" y="20"/>
                        <a:pt x="12" y="20"/>
                        <a:pt x="13" y="20"/>
                      </a:cubicBezTo>
                      <a:cubicBezTo>
                        <a:pt x="16" y="20"/>
                        <a:pt x="17" y="20"/>
                        <a:pt x="19" y="19"/>
                      </a:cubicBezTo>
                      <a:cubicBezTo>
                        <a:pt x="18" y="14"/>
                        <a:pt x="17" y="8"/>
                        <a:pt x="16" y="1"/>
                      </a:cubicBezTo>
                      <a:cubicBezTo>
                        <a:pt x="14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8" name="Freeform 354"/>
                <p:cNvSpPr/>
                <p:nvPr/>
              </p:nvSpPr>
              <p:spPr bwMode="auto">
                <a:xfrm>
                  <a:off x="4128" y="2224"/>
                  <a:ext cx="72" cy="160"/>
                </a:xfrm>
                <a:custGeom>
                  <a:avLst/>
                  <a:gdLst>
                    <a:gd name="T0" fmla="*/ 26 w 66"/>
                    <a:gd name="T1" fmla="*/ 0 h 146"/>
                    <a:gd name="T2" fmla="*/ 16 w 66"/>
                    <a:gd name="T3" fmla="*/ 53 h 146"/>
                    <a:gd name="T4" fmla="*/ 2 w 66"/>
                    <a:gd name="T5" fmla="*/ 97 h 146"/>
                    <a:gd name="T6" fmla="*/ 27 w 66"/>
                    <a:gd name="T7" fmla="*/ 146 h 146"/>
                    <a:gd name="T8" fmla="*/ 28 w 66"/>
                    <a:gd name="T9" fmla="*/ 146 h 146"/>
                    <a:gd name="T10" fmla="*/ 40 w 66"/>
                    <a:gd name="T11" fmla="*/ 93 h 146"/>
                    <a:gd name="T12" fmla="*/ 58 w 66"/>
                    <a:gd name="T13" fmla="*/ 45 h 146"/>
                    <a:gd name="T14" fmla="*/ 29 w 66"/>
                    <a:gd name="T15" fmla="*/ 0 h 146"/>
                    <a:gd name="T16" fmla="*/ 26 w 66"/>
                    <a:gd name="T1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46">
                      <a:moveTo>
                        <a:pt x="26" y="0"/>
                      </a:moveTo>
                      <a:cubicBezTo>
                        <a:pt x="13" y="0"/>
                        <a:pt x="15" y="39"/>
                        <a:pt x="16" y="53"/>
                      </a:cubicBezTo>
                      <a:cubicBezTo>
                        <a:pt x="16" y="69"/>
                        <a:pt x="5" y="74"/>
                        <a:pt x="2" y="97"/>
                      </a:cubicBezTo>
                      <a:cubicBezTo>
                        <a:pt x="0" y="121"/>
                        <a:pt x="27" y="146"/>
                        <a:pt x="27" y="146"/>
                      </a:cubicBezTo>
                      <a:cubicBezTo>
                        <a:pt x="27" y="146"/>
                        <a:pt x="28" y="146"/>
                        <a:pt x="28" y="146"/>
                      </a:cubicBezTo>
                      <a:cubicBezTo>
                        <a:pt x="41" y="146"/>
                        <a:pt x="45" y="112"/>
                        <a:pt x="40" y="93"/>
                      </a:cubicBezTo>
                      <a:cubicBezTo>
                        <a:pt x="36" y="73"/>
                        <a:pt x="50" y="66"/>
                        <a:pt x="58" y="45"/>
                      </a:cubicBezTo>
                      <a:cubicBezTo>
                        <a:pt x="66" y="23"/>
                        <a:pt x="45" y="6"/>
                        <a:pt x="29" y="0"/>
                      </a:cubicBezTo>
                      <a:cubicBezTo>
                        <a:pt x="28" y="0"/>
                        <a:pt x="27" y="0"/>
                        <a:pt x="2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9" name="Freeform 355"/>
                <p:cNvSpPr/>
                <p:nvPr/>
              </p:nvSpPr>
              <p:spPr bwMode="auto">
                <a:xfrm>
                  <a:off x="4145" y="2455"/>
                  <a:ext cx="159" cy="91"/>
                </a:xfrm>
                <a:custGeom>
                  <a:avLst/>
                  <a:gdLst>
                    <a:gd name="T0" fmla="*/ 19 w 145"/>
                    <a:gd name="T1" fmla="*/ 0 h 83"/>
                    <a:gd name="T2" fmla="*/ 14 w 145"/>
                    <a:gd name="T3" fmla="*/ 1 h 83"/>
                    <a:gd name="T4" fmla="*/ 29 w 145"/>
                    <a:gd name="T5" fmla="*/ 43 h 83"/>
                    <a:gd name="T6" fmla="*/ 79 w 145"/>
                    <a:gd name="T7" fmla="*/ 71 h 83"/>
                    <a:gd name="T8" fmla="*/ 111 w 145"/>
                    <a:gd name="T9" fmla="*/ 83 h 83"/>
                    <a:gd name="T10" fmla="*/ 127 w 145"/>
                    <a:gd name="T11" fmla="*/ 74 h 83"/>
                    <a:gd name="T12" fmla="*/ 125 w 145"/>
                    <a:gd name="T13" fmla="*/ 39 h 83"/>
                    <a:gd name="T14" fmla="*/ 117 w 145"/>
                    <a:gd name="T15" fmla="*/ 39 h 83"/>
                    <a:gd name="T16" fmla="*/ 98 w 145"/>
                    <a:gd name="T17" fmla="*/ 41 h 83"/>
                    <a:gd name="T18" fmla="*/ 79 w 145"/>
                    <a:gd name="T19" fmla="*/ 42 h 83"/>
                    <a:gd name="T20" fmla="*/ 56 w 145"/>
                    <a:gd name="T21" fmla="*/ 35 h 83"/>
                    <a:gd name="T22" fmla="*/ 19 w 145"/>
                    <a:gd name="T2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5" h="83">
                      <a:moveTo>
                        <a:pt x="19" y="0"/>
                      </a:moveTo>
                      <a:cubicBezTo>
                        <a:pt x="17" y="0"/>
                        <a:pt x="16" y="1"/>
                        <a:pt x="14" y="1"/>
                      </a:cubicBezTo>
                      <a:cubicBezTo>
                        <a:pt x="14" y="1"/>
                        <a:pt x="0" y="23"/>
                        <a:pt x="29" y="43"/>
                      </a:cubicBezTo>
                      <a:cubicBezTo>
                        <a:pt x="58" y="63"/>
                        <a:pt x="59" y="61"/>
                        <a:pt x="79" y="71"/>
                      </a:cubicBezTo>
                      <a:cubicBezTo>
                        <a:pt x="91" y="78"/>
                        <a:pt x="102" y="83"/>
                        <a:pt x="111" y="83"/>
                      </a:cubicBezTo>
                      <a:cubicBezTo>
                        <a:pt x="117" y="83"/>
                        <a:pt x="122" y="81"/>
                        <a:pt x="127" y="74"/>
                      </a:cubicBezTo>
                      <a:cubicBezTo>
                        <a:pt x="140" y="57"/>
                        <a:pt x="145" y="44"/>
                        <a:pt x="125" y="39"/>
                      </a:cubicBezTo>
                      <a:cubicBezTo>
                        <a:pt x="122" y="39"/>
                        <a:pt x="120" y="39"/>
                        <a:pt x="117" y="39"/>
                      </a:cubicBezTo>
                      <a:cubicBezTo>
                        <a:pt x="111" y="39"/>
                        <a:pt x="105" y="40"/>
                        <a:pt x="98" y="41"/>
                      </a:cubicBezTo>
                      <a:cubicBezTo>
                        <a:pt x="92" y="41"/>
                        <a:pt x="85" y="42"/>
                        <a:pt x="79" y="42"/>
                      </a:cubicBezTo>
                      <a:cubicBezTo>
                        <a:pt x="70" y="42"/>
                        <a:pt x="63" y="41"/>
                        <a:pt x="56" y="35"/>
                      </a:cubicBezTo>
                      <a:cubicBezTo>
                        <a:pt x="40" y="21"/>
                        <a:pt x="33" y="0"/>
                        <a:pt x="1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0" name="Freeform 356"/>
                <p:cNvSpPr/>
                <p:nvPr/>
              </p:nvSpPr>
              <p:spPr bwMode="auto">
                <a:xfrm>
                  <a:off x="4362" y="2475"/>
                  <a:ext cx="127" cy="98"/>
                </a:xfrm>
                <a:custGeom>
                  <a:avLst/>
                  <a:gdLst>
                    <a:gd name="T0" fmla="*/ 100 w 116"/>
                    <a:gd name="T1" fmla="*/ 0 h 89"/>
                    <a:gd name="T2" fmla="*/ 64 w 116"/>
                    <a:gd name="T3" fmla="*/ 38 h 89"/>
                    <a:gd name="T4" fmla="*/ 46 w 116"/>
                    <a:gd name="T5" fmla="*/ 64 h 89"/>
                    <a:gd name="T6" fmla="*/ 39 w 116"/>
                    <a:gd name="T7" fmla="*/ 62 h 89"/>
                    <a:gd name="T8" fmla="*/ 8 w 116"/>
                    <a:gd name="T9" fmla="*/ 46 h 89"/>
                    <a:gd name="T10" fmla="*/ 0 w 116"/>
                    <a:gd name="T11" fmla="*/ 54 h 89"/>
                    <a:gd name="T12" fmla="*/ 17 w 116"/>
                    <a:gd name="T13" fmla="*/ 89 h 89"/>
                    <a:gd name="T14" fmla="*/ 20 w 116"/>
                    <a:gd name="T15" fmla="*/ 89 h 89"/>
                    <a:gd name="T16" fmla="*/ 92 w 116"/>
                    <a:gd name="T17" fmla="*/ 61 h 89"/>
                    <a:gd name="T18" fmla="*/ 102 w 116"/>
                    <a:gd name="T19" fmla="*/ 0 h 89"/>
                    <a:gd name="T20" fmla="*/ 100 w 116"/>
                    <a:gd name="T21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89">
                      <a:moveTo>
                        <a:pt x="100" y="0"/>
                      </a:moveTo>
                      <a:cubicBezTo>
                        <a:pt x="86" y="0"/>
                        <a:pt x="69" y="23"/>
                        <a:pt x="64" y="38"/>
                      </a:cubicBezTo>
                      <a:cubicBezTo>
                        <a:pt x="59" y="51"/>
                        <a:pt x="56" y="64"/>
                        <a:pt x="46" y="64"/>
                      </a:cubicBezTo>
                      <a:cubicBezTo>
                        <a:pt x="44" y="64"/>
                        <a:pt x="42" y="63"/>
                        <a:pt x="39" y="62"/>
                      </a:cubicBezTo>
                      <a:cubicBezTo>
                        <a:pt x="28" y="58"/>
                        <a:pt x="16" y="46"/>
                        <a:pt x="8" y="46"/>
                      </a:cubicBezTo>
                      <a:cubicBezTo>
                        <a:pt x="5" y="46"/>
                        <a:pt x="2" y="48"/>
                        <a:pt x="0" y="54"/>
                      </a:cubicBezTo>
                      <a:cubicBezTo>
                        <a:pt x="0" y="54"/>
                        <a:pt x="2" y="89"/>
                        <a:pt x="17" y="89"/>
                      </a:cubicBezTo>
                      <a:cubicBezTo>
                        <a:pt x="18" y="89"/>
                        <a:pt x="19" y="89"/>
                        <a:pt x="20" y="89"/>
                      </a:cubicBezTo>
                      <a:cubicBezTo>
                        <a:pt x="38" y="83"/>
                        <a:pt x="81" y="81"/>
                        <a:pt x="92" y="61"/>
                      </a:cubicBezTo>
                      <a:cubicBezTo>
                        <a:pt x="102" y="40"/>
                        <a:pt x="116" y="3"/>
                        <a:pt x="102" y="0"/>
                      </a:cubicBezTo>
                      <a:cubicBezTo>
                        <a:pt x="101" y="0"/>
                        <a:pt x="101" y="0"/>
                        <a:pt x="10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1" name="Freeform 357"/>
                <p:cNvSpPr/>
                <p:nvPr/>
              </p:nvSpPr>
              <p:spPr bwMode="auto">
                <a:xfrm>
                  <a:off x="4495" y="2254"/>
                  <a:ext cx="92" cy="114"/>
                </a:xfrm>
                <a:custGeom>
                  <a:avLst/>
                  <a:gdLst>
                    <a:gd name="T0" fmla="*/ 24 w 84"/>
                    <a:gd name="T1" fmla="*/ 0 h 104"/>
                    <a:gd name="T2" fmla="*/ 0 w 84"/>
                    <a:gd name="T3" fmla="*/ 5 h 104"/>
                    <a:gd name="T4" fmla="*/ 29 w 84"/>
                    <a:gd name="T5" fmla="*/ 58 h 104"/>
                    <a:gd name="T6" fmla="*/ 33 w 84"/>
                    <a:gd name="T7" fmla="*/ 103 h 104"/>
                    <a:gd name="T8" fmla="*/ 40 w 84"/>
                    <a:gd name="T9" fmla="*/ 104 h 104"/>
                    <a:gd name="T10" fmla="*/ 79 w 84"/>
                    <a:gd name="T11" fmla="*/ 62 h 104"/>
                    <a:gd name="T12" fmla="*/ 53 w 84"/>
                    <a:gd name="T13" fmla="*/ 9 h 104"/>
                    <a:gd name="T14" fmla="*/ 24 w 84"/>
                    <a:gd name="T1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104">
                      <a:moveTo>
                        <a:pt x="24" y="0"/>
                      </a:moveTo>
                      <a:cubicBezTo>
                        <a:pt x="10" y="0"/>
                        <a:pt x="0" y="5"/>
                        <a:pt x="0" y="5"/>
                      </a:cubicBezTo>
                      <a:cubicBezTo>
                        <a:pt x="16" y="11"/>
                        <a:pt x="33" y="39"/>
                        <a:pt x="29" y="58"/>
                      </a:cubicBezTo>
                      <a:cubicBezTo>
                        <a:pt x="24" y="78"/>
                        <a:pt x="15" y="96"/>
                        <a:pt x="33" y="103"/>
                      </a:cubicBezTo>
                      <a:cubicBezTo>
                        <a:pt x="36" y="104"/>
                        <a:pt x="38" y="104"/>
                        <a:pt x="40" y="104"/>
                      </a:cubicBezTo>
                      <a:cubicBezTo>
                        <a:pt x="57" y="104"/>
                        <a:pt x="74" y="82"/>
                        <a:pt x="79" y="62"/>
                      </a:cubicBezTo>
                      <a:cubicBezTo>
                        <a:pt x="84" y="39"/>
                        <a:pt x="77" y="27"/>
                        <a:pt x="53" y="9"/>
                      </a:cubicBezTo>
                      <a:cubicBezTo>
                        <a:pt x="43" y="2"/>
                        <a:pt x="33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2" name="Freeform 358"/>
                <p:cNvSpPr/>
                <p:nvPr/>
              </p:nvSpPr>
              <p:spPr bwMode="auto">
                <a:xfrm>
                  <a:off x="4304" y="2123"/>
                  <a:ext cx="131" cy="74"/>
                </a:xfrm>
                <a:custGeom>
                  <a:avLst/>
                  <a:gdLst>
                    <a:gd name="T0" fmla="*/ 50 w 120"/>
                    <a:gd name="T1" fmla="*/ 0 h 67"/>
                    <a:gd name="T2" fmla="*/ 30 w 120"/>
                    <a:gd name="T3" fmla="*/ 3 h 67"/>
                    <a:gd name="T4" fmla="*/ 0 w 120"/>
                    <a:gd name="T5" fmla="*/ 50 h 67"/>
                    <a:gd name="T6" fmla="*/ 11 w 120"/>
                    <a:gd name="T7" fmla="*/ 60 h 67"/>
                    <a:gd name="T8" fmla="*/ 55 w 120"/>
                    <a:gd name="T9" fmla="*/ 49 h 67"/>
                    <a:gd name="T10" fmla="*/ 61 w 120"/>
                    <a:gd name="T11" fmla="*/ 49 h 67"/>
                    <a:gd name="T12" fmla="*/ 101 w 120"/>
                    <a:gd name="T13" fmla="*/ 66 h 67"/>
                    <a:gd name="T14" fmla="*/ 104 w 120"/>
                    <a:gd name="T15" fmla="*/ 67 h 67"/>
                    <a:gd name="T16" fmla="*/ 99 w 120"/>
                    <a:gd name="T17" fmla="*/ 23 h 67"/>
                    <a:gd name="T18" fmla="*/ 50 w 120"/>
                    <a:gd name="T1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67">
                      <a:moveTo>
                        <a:pt x="50" y="0"/>
                      </a:moveTo>
                      <a:cubicBezTo>
                        <a:pt x="44" y="0"/>
                        <a:pt x="37" y="1"/>
                        <a:pt x="30" y="3"/>
                      </a:cubicBezTo>
                      <a:cubicBezTo>
                        <a:pt x="0" y="10"/>
                        <a:pt x="0" y="50"/>
                        <a:pt x="0" y="50"/>
                      </a:cubicBezTo>
                      <a:cubicBezTo>
                        <a:pt x="0" y="58"/>
                        <a:pt x="5" y="60"/>
                        <a:pt x="11" y="60"/>
                      </a:cubicBezTo>
                      <a:cubicBezTo>
                        <a:pt x="22" y="60"/>
                        <a:pt x="40" y="52"/>
                        <a:pt x="55" y="49"/>
                      </a:cubicBezTo>
                      <a:cubicBezTo>
                        <a:pt x="57" y="49"/>
                        <a:pt x="60" y="49"/>
                        <a:pt x="61" y="49"/>
                      </a:cubicBezTo>
                      <a:cubicBezTo>
                        <a:pt x="79" y="49"/>
                        <a:pt x="83" y="62"/>
                        <a:pt x="101" y="66"/>
                      </a:cubicBezTo>
                      <a:cubicBezTo>
                        <a:pt x="102" y="66"/>
                        <a:pt x="103" y="67"/>
                        <a:pt x="104" y="67"/>
                      </a:cubicBezTo>
                      <a:cubicBezTo>
                        <a:pt x="120" y="67"/>
                        <a:pt x="115" y="40"/>
                        <a:pt x="99" y="23"/>
                      </a:cubicBezTo>
                      <a:cubicBezTo>
                        <a:pt x="85" y="8"/>
                        <a:pt x="70" y="0"/>
                        <a:pt x="5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3" name="Freeform 359"/>
                <p:cNvSpPr/>
                <p:nvPr/>
              </p:nvSpPr>
              <p:spPr bwMode="auto">
                <a:xfrm>
                  <a:off x="5731" y="2611"/>
                  <a:ext cx="222" cy="247"/>
                </a:xfrm>
                <a:custGeom>
                  <a:avLst/>
                  <a:gdLst>
                    <a:gd name="T0" fmla="*/ 42 w 202"/>
                    <a:gd name="T1" fmla="*/ 26 h 225"/>
                    <a:gd name="T2" fmla="*/ 9 w 202"/>
                    <a:gd name="T3" fmla="*/ 16 h 225"/>
                    <a:gd name="T4" fmla="*/ 0 w 202"/>
                    <a:gd name="T5" fmla="*/ 80 h 225"/>
                    <a:gd name="T6" fmla="*/ 161 w 202"/>
                    <a:gd name="T7" fmla="*/ 222 h 225"/>
                    <a:gd name="T8" fmla="*/ 202 w 202"/>
                    <a:gd name="T9" fmla="*/ 201 h 225"/>
                    <a:gd name="T10" fmla="*/ 177 w 202"/>
                    <a:gd name="T11" fmla="*/ 180 h 225"/>
                    <a:gd name="T12" fmla="*/ 175 w 202"/>
                    <a:gd name="T13" fmla="*/ 60 h 225"/>
                    <a:gd name="T14" fmla="*/ 123 w 202"/>
                    <a:gd name="T15" fmla="*/ 53 h 225"/>
                    <a:gd name="T16" fmla="*/ 42 w 202"/>
                    <a:gd name="T17" fmla="*/ 26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225">
                      <a:moveTo>
                        <a:pt x="42" y="26"/>
                      </a:moveTo>
                      <a:cubicBezTo>
                        <a:pt x="42" y="26"/>
                        <a:pt x="15" y="0"/>
                        <a:pt x="9" y="16"/>
                      </a:cubicBezTo>
                      <a:cubicBezTo>
                        <a:pt x="3" y="32"/>
                        <a:pt x="0" y="80"/>
                        <a:pt x="0" y="80"/>
                      </a:cubicBezTo>
                      <a:cubicBezTo>
                        <a:pt x="0" y="80"/>
                        <a:pt x="142" y="225"/>
                        <a:pt x="161" y="222"/>
                      </a:cubicBezTo>
                      <a:cubicBezTo>
                        <a:pt x="180" y="220"/>
                        <a:pt x="202" y="201"/>
                        <a:pt x="202" y="201"/>
                      </a:cubicBezTo>
                      <a:cubicBezTo>
                        <a:pt x="177" y="180"/>
                        <a:pt x="177" y="180"/>
                        <a:pt x="177" y="180"/>
                      </a:cubicBezTo>
                      <a:cubicBezTo>
                        <a:pt x="177" y="180"/>
                        <a:pt x="191" y="66"/>
                        <a:pt x="175" y="60"/>
                      </a:cubicBezTo>
                      <a:cubicBezTo>
                        <a:pt x="159" y="54"/>
                        <a:pt x="123" y="53"/>
                        <a:pt x="123" y="53"/>
                      </a:cubicBezTo>
                      <a:cubicBezTo>
                        <a:pt x="42" y="26"/>
                        <a:pt x="42" y="26"/>
                        <a:pt x="42" y="2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4" name="Freeform 360"/>
                <p:cNvSpPr/>
                <p:nvPr/>
              </p:nvSpPr>
              <p:spPr bwMode="auto">
                <a:xfrm>
                  <a:off x="5523" y="2514"/>
                  <a:ext cx="557" cy="524"/>
                </a:xfrm>
                <a:custGeom>
                  <a:avLst/>
                  <a:gdLst>
                    <a:gd name="T0" fmla="*/ 128 w 508"/>
                    <a:gd name="T1" fmla="*/ 271 h 478"/>
                    <a:gd name="T2" fmla="*/ 30 w 508"/>
                    <a:gd name="T3" fmla="*/ 180 h 478"/>
                    <a:gd name="T4" fmla="*/ 59 w 508"/>
                    <a:gd name="T5" fmla="*/ 102 h 478"/>
                    <a:gd name="T6" fmla="*/ 215 w 508"/>
                    <a:gd name="T7" fmla="*/ 160 h 478"/>
                    <a:gd name="T8" fmla="*/ 219 w 508"/>
                    <a:gd name="T9" fmla="*/ 125 h 478"/>
                    <a:gd name="T10" fmla="*/ 271 w 508"/>
                    <a:gd name="T11" fmla="*/ 1 h 478"/>
                    <a:gd name="T12" fmla="*/ 297 w 508"/>
                    <a:gd name="T13" fmla="*/ 185 h 478"/>
                    <a:gd name="T14" fmla="*/ 412 w 508"/>
                    <a:gd name="T15" fmla="*/ 121 h 478"/>
                    <a:gd name="T16" fmla="*/ 502 w 508"/>
                    <a:gd name="T17" fmla="*/ 215 h 478"/>
                    <a:gd name="T18" fmla="*/ 321 w 508"/>
                    <a:gd name="T19" fmla="*/ 267 h 478"/>
                    <a:gd name="T20" fmla="*/ 396 w 508"/>
                    <a:gd name="T21" fmla="*/ 328 h 478"/>
                    <a:gd name="T22" fmla="*/ 334 w 508"/>
                    <a:gd name="T23" fmla="*/ 446 h 478"/>
                    <a:gd name="T24" fmla="*/ 260 w 508"/>
                    <a:gd name="T25" fmla="*/ 433 h 478"/>
                    <a:gd name="T26" fmla="*/ 241 w 508"/>
                    <a:gd name="T27" fmla="*/ 328 h 478"/>
                    <a:gd name="T28" fmla="*/ 209 w 508"/>
                    <a:gd name="T29" fmla="*/ 420 h 478"/>
                    <a:gd name="T30" fmla="*/ 90 w 508"/>
                    <a:gd name="T31" fmla="*/ 379 h 478"/>
                    <a:gd name="T32" fmla="*/ 128 w 508"/>
                    <a:gd name="T33" fmla="*/ 271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8" h="478">
                      <a:moveTo>
                        <a:pt x="128" y="271"/>
                      </a:moveTo>
                      <a:cubicBezTo>
                        <a:pt x="128" y="271"/>
                        <a:pt x="0" y="269"/>
                        <a:pt x="30" y="180"/>
                      </a:cubicBezTo>
                      <a:cubicBezTo>
                        <a:pt x="30" y="180"/>
                        <a:pt x="4" y="121"/>
                        <a:pt x="59" y="102"/>
                      </a:cubicBezTo>
                      <a:cubicBezTo>
                        <a:pt x="115" y="83"/>
                        <a:pt x="194" y="143"/>
                        <a:pt x="215" y="160"/>
                      </a:cubicBezTo>
                      <a:cubicBezTo>
                        <a:pt x="236" y="177"/>
                        <a:pt x="225" y="133"/>
                        <a:pt x="219" y="125"/>
                      </a:cubicBezTo>
                      <a:cubicBezTo>
                        <a:pt x="213" y="117"/>
                        <a:pt x="186" y="0"/>
                        <a:pt x="271" y="1"/>
                      </a:cubicBezTo>
                      <a:cubicBezTo>
                        <a:pt x="356" y="2"/>
                        <a:pt x="372" y="57"/>
                        <a:pt x="297" y="185"/>
                      </a:cubicBezTo>
                      <a:cubicBezTo>
                        <a:pt x="297" y="185"/>
                        <a:pt x="367" y="119"/>
                        <a:pt x="412" y="121"/>
                      </a:cubicBezTo>
                      <a:cubicBezTo>
                        <a:pt x="458" y="123"/>
                        <a:pt x="508" y="144"/>
                        <a:pt x="502" y="215"/>
                      </a:cubicBezTo>
                      <a:cubicBezTo>
                        <a:pt x="497" y="287"/>
                        <a:pt x="321" y="267"/>
                        <a:pt x="321" y="267"/>
                      </a:cubicBezTo>
                      <a:cubicBezTo>
                        <a:pt x="321" y="267"/>
                        <a:pt x="377" y="306"/>
                        <a:pt x="396" y="328"/>
                      </a:cubicBezTo>
                      <a:cubicBezTo>
                        <a:pt x="415" y="351"/>
                        <a:pt x="404" y="414"/>
                        <a:pt x="334" y="446"/>
                      </a:cubicBezTo>
                      <a:cubicBezTo>
                        <a:pt x="264" y="478"/>
                        <a:pt x="267" y="454"/>
                        <a:pt x="260" y="433"/>
                      </a:cubicBezTo>
                      <a:cubicBezTo>
                        <a:pt x="252" y="412"/>
                        <a:pt x="246" y="321"/>
                        <a:pt x="241" y="328"/>
                      </a:cubicBezTo>
                      <a:cubicBezTo>
                        <a:pt x="235" y="335"/>
                        <a:pt x="249" y="396"/>
                        <a:pt x="209" y="420"/>
                      </a:cubicBezTo>
                      <a:cubicBezTo>
                        <a:pt x="170" y="445"/>
                        <a:pt x="123" y="416"/>
                        <a:pt x="90" y="379"/>
                      </a:cubicBezTo>
                      <a:cubicBezTo>
                        <a:pt x="58" y="343"/>
                        <a:pt x="74" y="294"/>
                        <a:pt x="128" y="27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5" name="Freeform 361"/>
                <p:cNvSpPr/>
                <p:nvPr/>
              </p:nvSpPr>
              <p:spPr bwMode="auto">
                <a:xfrm>
                  <a:off x="5729" y="2770"/>
                  <a:ext cx="59" cy="20"/>
                </a:xfrm>
                <a:custGeom>
                  <a:avLst/>
                  <a:gdLst>
                    <a:gd name="T0" fmla="*/ 0 w 54"/>
                    <a:gd name="T1" fmla="*/ 14 h 18"/>
                    <a:gd name="T2" fmla="*/ 45 w 54"/>
                    <a:gd name="T3" fmla="*/ 9 h 18"/>
                    <a:gd name="T4" fmla="*/ 0 w 54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8">
                      <a:moveTo>
                        <a:pt x="0" y="14"/>
                      </a:moveTo>
                      <a:cubicBezTo>
                        <a:pt x="0" y="14"/>
                        <a:pt x="54" y="0"/>
                        <a:pt x="45" y="9"/>
                      </a:cubicBezTo>
                      <a:cubicBezTo>
                        <a:pt x="35" y="18"/>
                        <a:pt x="0" y="14"/>
                        <a:pt x="0" y="1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6" name="Freeform 362"/>
                <p:cNvSpPr/>
                <p:nvPr/>
              </p:nvSpPr>
              <p:spPr bwMode="auto">
                <a:xfrm>
                  <a:off x="5783" y="2796"/>
                  <a:ext cx="15" cy="48"/>
                </a:xfrm>
                <a:custGeom>
                  <a:avLst/>
                  <a:gdLst>
                    <a:gd name="T0" fmla="*/ 5 w 14"/>
                    <a:gd name="T1" fmla="*/ 44 h 44"/>
                    <a:gd name="T2" fmla="*/ 7 w 14"/>
                    <a:gd name="T3" fmla="*/ 5 h 44"/>
                    <a:gd name="T4" fmla="*/ 5 w 14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4">
                      <a:moveTo>
                        <a:pt x="5" y="44"/>
                      </a:moveTo>
                      <a:cubicBezTo>
                        <a:pt x="5" y="44"/>
                        <a:pt x="0" y="0"/>
                        <a:pt x="7" y="5"/>
                      </a:cubicBezTo>
                      <a:cubicBezTo>
                        <a:pt x="14" y="11"/>
                        <a:pt x="8" y="36"/>
                        <a:pt x="5" y="4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7" name="Freeform 363"/>
                <p:cNvSpPr/>
                <p:nvPr/>
              </p:nvSpPr>
              <p:spPr bwMode="auto">
                <a:xfrm>
                  <a:off x="5775" y="2713"/>
                  <a:ext cx="27" cy="26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1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1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8" name="Freeform 364"/>
                <p:cNvSpPr/>
                <p:nvPr/>
              </p:nvSpPr>
              <p:spPr bwMode="auto">
                <a:xfrm>
                  <a:off x="5752" y="2745"/>
                  <a:ext cx="29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7 h 23"/>
                    <a:gd name="T6" fmla="*/ 17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1"/>
                        <a:pt x="16" y="23"/>
                        <a:pt x="10" y="21"/>
                      </a:cubicBezTo>
                      <a:cubicBezTo>
                        <a:pt x="4" y="19"/>
                        <a:pt x="0" y="13"/>
                        <a:pt x="2" y="7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9" name="Freeform 365"/>
                <p:cNvSpPr/>
                <p:nvPr/>
              </p:nvSpPr>
              <p:spPr bwMode="auto">
                <a:xfrm>
                  <a:off x="5806" y="2765"/>
                  <a:ext cx="27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0" name="Freeform 366"/>
                <p:cNvSpPr/>
                <p:nvPr/>
              </p:nvSpPr>
              <p:spPr bwMode="auto">
                <a:xfrm>
                  <a:off x="5821" y="2723"/>
                  <a:ext cx="27" cy="26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3"/>
                        <a:pt x="10" y="0"/>
                        <a:pt x="16" y="2"/>
                      </a:cubicBezTo>
                      <a:cubicBezTo>
                        <a:pt x="22" y="5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1" name="Freeform 367"/>
                <p:cNvSpPr/>
                <p:nvPr/>
              </p:nvSpPr>
              <p:spPr bwMode="auto">
                <a:xfrm>
                  <a:off x="5861" y="2762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1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1" y="8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2" name="Freeform 368"/>
                <p:cNvSpPr/>
                <p:nvPr/>
              </p:nvSpPr>
              <p:spPr bwMode="auto">
                <a:xfrm>
                  <a:off x="5832" y="2811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1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1" y="8"/>
                      </a:cubicBezTo>
                      <a:cubicBezTo>
                        <a:pt x="3" y="3"/>
                        <a:pt x="10" y="0"/>
                        <a:pt x="16" y="2"/>
                      </a:cubicBezTo>
                      <a:cubicBezTo>
                        <a:pt x="22" y="5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3" name="Freeform 369"/>
                <p:cNvSpPr/>
                <p:nvPr/>
              </p:nvSpPr>
              <p:spPr bwMode="auto">
                <a:xfrm>
                  <a:off x="5782" y="2802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3"/>
                        <a:pt x="10" y="0"/>
                        <a:pt x="16" y="2"/>
                      </a:cubicBezTo>
                      <a:cubicBezTo>
                        <a:pt x="22" y="5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4" name="Freeform 370"/>
                <p:cNvSpPr/>
                <p:nvPr/>
              </p:nvSpPr>
              <p:spPr bwMode="auto">
                <a:xfrm>
                  <a:off x="5804" y="2690"/>
                  <a:ext cx="27" cy="26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1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1" y="7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5" name="Freeform 371"/>
                <p:cNvSpPr>
                  <a:spLocks noEditPoints="1"/>
                </p:cNvSpPr>
                <p:nvPr/>
              </p:nvSpPr>
              <p:spPr bwMode="auto">
                <a:xfrm>
                  <a:off x="5704" y="2642"/>
                  <a:ext cx="256" cy="226"/>
                </a:xfrm>
                <a:custGeom>
                  <a:avLst/>
                  <a:gdLst>
                    <a:gd name="T0" fmla="*/ 102 w 234"/>
                    <a:gd name="T1" fmla="*/ 133 h 206"/>
                    <a:gd name="T2" fmla="*/ 104 w 234"/>
                    <a:gd name="T3" fmla="*/ 113 h 206"/>
                    <a:gd name="T4" fmla="*/ 116 w 234"/>
                    <a:gd name="T5" fmla="*/ 127 h 206"/>
                    <a:gd name="T6" fmla="*/ 97 w 234"/>
                    <a:gd name="T7" fmla="*/ 0 h 206"/>
                    <a:gd name="T8" fmla="*/ 81 w 234"/>
                    <a:gd name="T9" fmla="*/ 67 h 206"/>
                    <a:gd name="T10" fmla="*/ 16 w 234"/>
                    <a:gd name="T11" fmla="*/ 52 h 206"/>
                    <a:gd name="T12" fmla="*/ 66 w 234"/>
                    <a:gd name="T13" fmla="*/ 72 h 206"/>
                    <a:gd name="T14" fmla="*/ 81 w 234"/>
                    <a:gd name="T15" fmla="*/ 67 h 206"/>
                    <a:gd name="T16" fmla="*/ 78 w 234"/>
                    <a:gd name="T17" fmla="*/ 86 h 206"/>
                    <a:gd name="T18" fmla="*/ 74 w 234"/>
                    <a:gd name="T19" fmla="*/ 86 h 206"/>
                    <a:gd name="T20" fmla="*/ 46 w 234"/>
                    <a:gd name="T21" fmla="*/ 103 h 206"/>
                    <a:gd name="T22" fmla="*/ 56 w 234"/>
                    <a:gd name="T23" fmla="*/ 95 h 206"/>
                    <a:gd name="T24" fmla="*/ 68 w 234"/>
                    <a:gd name="T25" fmla="*/ 109 h 206"/>
                    <a:gd name="T26" fmla="*/ 35 w 234"/>
                    <a:gd name="T27" fmla="*/ 176 h 206"/>
                    <a:gd name="T28" fmla="*/ 92 w 234"/>
                    <a:gd name="T29" fmla="*/ 138 h 206"/>
                    <a:gd name="T30" fmla="*/ 130 w 234"/>
                    <a:gd name="T31" fmla="*/ 206 h 206"/>
                    <a:gd name="T32" fmla="*/ 127 w 234"/>
                    <a:gd name="T33" fmla="*/ 175 h 206"/>
                    <a:gd name="T34" fmla="*/ 118 w 234"/>
                    <a:gd name="T35" fmla="*/ 162 h 206"/>
                    <a:gd name="T36" fmla="*/ 127 w 234"/>
                    <a:gd name="T37" fmla="*/ 130 h 206"/>
                    <a:gd name="T38" fmla="*/ 168 w 234"/>
                    <a:gd name="T39" fmla="*/ 132 h 206"/>
                    <a:gd name="T40" fmla="*/ 183 w 234"/>
                    <a:gd name="T41" fmla="*/ 122 h 206"/>
                    <a:gd name="T42" fmla="*/ 166 w 234"/>
                    <a:gd name="T43" fmla="*/ 122 h 206"/>
                    <a:gd name="T44" fmla="*/ 156 w 234"/>
                    <a:gd name="T45" fmla="*/ 131 h 206"/>
                    <a:gd name="T46" fmla="*/ 144 w 234"/>
                    <a:gd name="T47" fmla="*/ 119 h 206"/>
                    <a:gd name="T48" fmla="*/ 144 w 234"/>
                    <a:gd name="T49" fmla="*/ 117 h 206"/>
                    <a:gd name="T50" fmla="*/ 206 w 234"/>
                    <a:gd name="T51" fmla="*/ 79 h 206"/>
                    <a:gd name="T52" fmla="*/ 125 w 234"/>
                    <a:gd name="T53" fmla="*/ 105 h 206"/>
                    <a:gd name="T54" fmla="*/ 120 w 234"/>
                    <a:gd name="T55" fmla="*/ 96 h 206"/>
                    <a:gd name="T56" fmla="*/ 109 w 234"/>
                    <a:gd name="T57" fmla="*/ 82 h 206"/>
                    <a:gd name="T58" fmla="*/ 123 w 234"/>
                    <a:gd name="T59" fmla="*/ 76 h 206"/>
                    <a:gd name="T60" fmla="*/ 121 w 234"/>
                    <a:gd name="T61" fmla="*/ 49 h 206"/>
                    <a:gd name="T62" fmla="*/ 110 w 234"/>
                    <a:gd name="T63" fmla="*/ 69 h 206"/>
                    <a:gd name="T64" fmla="*/ 104 w 234"/>
                    <a:gd name="T65" fmla="*/ 66 h 206"/>
                    <a:gd name="T66" fmla="*/ 92 w 234"/>
                    <a:gd name="T67" fmla="*/ 51 h 206"/>
                    <a:gd name="T68" fmla="*/ 106 w 234"/>
                    <a:gd name="T69" fmla="*/ 4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4" h="206">
                      <a:moveTo>
                        <a:pt x="106" y="134"/>
                      </a:moveTo>
                      <a:cubicBezTo>
                        <a:pt x="105" y="134"/>
                        <a:pt x="103" y="133"/>
                        <a:pt x="102" y="133"/>
                      </a:cubicBezTo>
                      <a:cubicBezTo>
                        <a:pt x="96" y="131"/>
                        <a:pt x="93" y="125"/>
                        <a:pt x="95" y="119"/>
                      </a:cubicBezTo>
                      <a:cubicBezTo>
                        <a:pt x="96" y="115"/>
                        <a:pt x="100" y="113"/>
                        <a:pt x="104" y="113"/>
                      </a:cubicBezTo>
                      <a:cubicBezTo>
                        <a:pt x="106" y="113"/>
                        <a:pt x="107" y="113"/>
                        <a:pt x="109" y="114"/>
                      </a:cubicBezTo>
                      <a:cubicBezTo>
                        <a:pt x="115" y="116"/>
                        <a:pt x="118" y="122"/>
                        <a:pt x="116" y="127"/>
                      </a:cubicBezTo>
                      <a:cubicBezTo>
                        <a:pt x="115" y="131"/>
                        <a:pt x="111" y="134"/>
                        <a:pt x="106" y="134"/>
                      </a:cubicBezTo>
                      <a:moveTo>
                        <a:pt x="97" y="0"/>
                      </a:moveTo>
                      <a:cubicBezTo>
                        <a:pt x="97" y="0"/>
                        <a:pt x="92" y="67"/>
                        <a:pt x="82" y="67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72" y="63"/>
                        <a:pt x="19" y="50"/>
                        <a:pt x="13" y="50"/>
                      </a:cubicBezTo>
                      <a:cubicBezTo>
                        <a:pt x="12" y="50"/>
                        <a:pt x="13" y="51"/>
                        <a:pt x="16" y="52"/>
                      </a:cubicBezTo>
                      <a:cubicBezTo>
                        <a:pt x="27" y="56"/>
                        <a:pt x="52" y="66"/>
                        <a:pt x="66" y="74"/>
                      </a:cubicBezTo>
                      <a:cubicBezTo>
                        <a:pt x="66" y="74"/>
                        <a:pt x="66" y="73"/>
                        <a:pt x="66" y="72"/>
                      </a:cubicBezTo>
                      <a:cubicBezTo>
                        <a:pt x="68" y="68"/>
                        <a:pt x="72" y="66"/>
                        <a:pt x="76" y="66"/>
                      </a:cubicBezTo>
                      <a:cubicBezTo>
                        <a:pt x="78" y="66"/>
                        <a:pt x="79" y="66"/>
                        <a:pt x="81" y="67"/>
                      </a:cubicBezTo>
                      <a:cubicBezTo>
                        <a:pt x="87" y="69"/>
                        <a:pt x="90" y="75"/>
                        <a:pt x="88" y="80"/>
                      </a:cubicBezTo>
                      <a:cubicBezTo>
                        <a:pt x="86" y="84"/>
                        <a:pt x="82" y="86"/>
                        <a:pt x="78" y="86"/>
                      </a:cubicBezTo>
                      <a:cubicBezTo>
                        <a:pt x="77" y="86"/>
                        <a:pt x="75" y="86"/>
                        <a:pt x="74" y="86"/>
                      </a:cubicBezTo>
                      <a:cubicBezTo>
                        <a:pt x="74" y="86"/>
                        <a:pt x="74" y="86"/>
                        <a:pt x="74" y="86"/>
                      </a:cubicBezTo>
                      <a:cubicBezTo>
                        <a:pt x="57" y="89"/>
                        <a:pt x="0" y="95"/>
                        <a:pt x="14" y="97"/>
                      </a:cubicBezTo>
                      <a:cubicBezTo>
                        <a:pt x="20" y="98"/>
                        <a:pt x="33" y="100"/>
                        <a:pt x="46" y="103"/>
                      </a:cubicBezTo>
                      <a:cubicBezTo>
                        <a:pt x="46" y="103"/>
                        <a:pt x="46" y="102"/>
                        <a:pt x="46" y="101"/>
                      </a:cubicBezTo>
                      <a:cubicBezTo>
                        <a:pt x="48" y="98"/>
                        <a:pt x="52" y="95"/>
                        <a:pt x="56" y="95"/>
                      </a:cubicBezTo>
                      <a:cubicBezTo>
                        <a:pt x="58" y="95"/>
                        <a:pt x="59" y="95"/>
                        <a:pt x="61" y="96"/>
                      </a:cubicBezTo>
                      <a:cubicBezTo>
                        <a:pt x="66" y="98"/>
                        <a:pt x="70" y="104"/>
                        <a:pt x="68" y="109"/>
                      </a:cubicBezTo>
                      <a:cubicBezTo>
                        <a:pt x="80" y="113"/>
                        <a:pt x="88" y="117"/>
                        <a:pt x="82" y="119"/>
                      </a:cubicBezTo>
                      <a:cubicBezTo>
                        <a:pt x="69" y="126"/>
                        <a:pt x="30" y="176"/>
                        <a:pt x="35" y="176"/>
                      </a:cubicBezTo>
                      <a:cubicBezTo>
                        <a:pt x="36" y="176"/>
                        <a:pt x="36" y="176"/>
                        <a:pt x="37" y="176"/>
                      </a:cubicBezTo>
                      <a:cubicBezTo>
                        <a:pt x="47" y="169"/>
                        <a:pt x="79" y="138"/>
                        <a:pt x="92" y="138"/>
                      </a:cubicBezTo>
                      <a:cubicBezTo>
                        <a:pt x="94" y="138"/>
                        <a:pt x="95" y="138"/>
                        <a:pt x="96" y="140"/>
                      </a:cubicBezTo>
                      <a:cubicBezTo>
                        <a:pt x="103" y="151"/>
                        <a:pt x="127" y="206"/>
                        <a:pt x="130" y="206"/>
                      </a:cubicBezTo>
                      <a:cubicBezTo>
                        <a:pt x="130" y="206"/>
                        <a:pt x="130" y="205"/>
                        <a:pt x="130" y="204"/>
                      </a:cubicBezTo>
                      <a:cubicBezTo>
                        <a:pt x="130" y="200"/>
                        <a:pt x="128" y="188"/>
                        <a:pt x="127" y="175"/>
                      </a:cubicBezTo>
                      <a:cubicBezTo>
                        <a:pt x="126" y="175"/>
                        <a:pt x="126" y="175"/>
                        <a:pt x="126" y="175"/>
                      </a:cubicBezTo>
                      <a:cubicBezTo>
                        <a:pt x="120" y="173"/>
                        <a:pt x="117" y="167"/>
                        <a:pt x="118" y="162"/>
                      </a:cubicBezTo>
                      <a:cubicBezTo>
                        <a:pt x="120" y="159"/>
                        <a:pt x="122" y="157"/>
                        <a:pt x="125" y="156"/>
                      </a:cubicBezTo>
                      <a:cubicBezTo>
                        <a:pt x="124" y="142"/>
                        <a:pt x="124" y="130"/>
                        <a:pt x="127" y="130"/>
                      </a:cubicBezTo>
                      <a:cubicBezTo>
                        <a:pt x="127" y="130"/>
                        <a:pt x="127" y="130"/>
                        <a:pt x="127" y="130"/>
                      </a:cubicBezTo>
                      <a:cubicBezTo>
                        <a:pt x="130" y="131"/>
                        <a:pt x="148" y="132"/>
                        <a:pt x="168" y="132"/>
                      </a:cubicBezTo>
                      <a:cubicBezTo>
                        <a:pt x="199" y="132"/>
                        <a:pt x="234" y="130"/>
                        <a:pt x="221" y="125"/>
                      </a:cubicBezTo>
                      <a:cubicBezTo>
                        <a:pt x="212" y="122"/>
                        <a:pt x="197" y="122"/>
                        <a:pt x="183" y="122"/>
                      </a:cubicBezTo>
                      <a:cubicBezTo>
                        <a:pt x="180" y="122"/>
                        <a:pt x="177" y="122"/>
                        <a:pt x="174" y="122"/>
                      </a:cubicBezTo>
                      <a:cubicBezTo>
                        <a:pt x="171" y="122"/>
                        <a:pt x="169" y="122"/>
                        <a:pt x="166" y="122"/>
                      </a:cubicBezTo>
                      <a:cubicBezTo>
                        <a:pt x="166" y="123"/>
                        <a:pt x="166" y="124"/>
                        <a:pt x="166" y="125"/>
                      </a:cubicBezTo>
                      <a:cubicBezTo>
                        <a:pt x="164" y="128"/>
                        <a:pt x="161" y="131"/>
                        <a:pt x="156" y="131"/>
                      </a:cubicBezTo>
                      <a:cubicBezTo>
                        <a:pt x="155" y="131"/>
                        <a:pt x="153" y="131"/>
                        <a:pt x="152" y="130"/>
                      </a:cubicBezTo>
                      <a:cubicBezTo>
                        <a:pt x="147" y="128"/>
                        <a:pt x="144" y="124"/>
                        <a:pt x="144" y="119"/>
                      </a:cubicBezTo>
                      <a:cubicBezTo>
                        <a:pt x="143" y="119"/>
                        <a:pt x="143" y="118"/>
                        <a:pt x="144" y="117"/>
                      </a:cubicBezTo>
                      <a:cubicBezTo>
                        <a:pt x="144" y="117"/>
                        <a:pt x="144" y="117"/>
                        <a:pt x="144" y="117"/>
                      </a:cubicBezTo>
                      <a:cubicBezTo>
                        <a:pt x="146" y="113"/>
                        <a:pt x="149" y="111"/>
                        <a:pt x="153" y="110"/>
                      </a:cubicBezTo>
                      <a:cubicBezTo>
                        <a:pt x="172" y="98"/>
                        <a:pt x="213" y="79"/>
                        <a:pt x="206" y="79"/>
                      </a:cubicBezTo>
                      <a:cubicBezTo>
                        <a:pt x="205" y="79"/>
                        <a:pt x="205" y="79"/>
                        <a:pt x="204" y="79"/>
                      </a:cubicBezTo>
                      <a:cubicBezTo>
                        <a:pt x="188" y="82"/>
                        <a:pt x="125" y="105"/>
                        <a:pt x="125" y="105"/>
                      </a:cubicBezTo>
                      <a:cubicBezTo>
                        <a:pt x="125" y="105"/>
                        <a:pt x="124" y="101"/>
                        <a:pt x="124" y="96"/>
                      </a:cubicBezTo>
                      <a:cubicBezTo>
                        <a:pt x="123" y="96"/>
                        <a:pt x="122" y="96"/>
                        <a:pt x="120" y="96"/>
                      </a:cubicBezTo>
                      <a:cubicBezTo>
                        <a:pt x="119" y="96"/>
                        <a:pt x="117" y="96"/>
                        <a:pt x="116" y="95"/>
                      </a:cubicBezTo>
                      <a:cubicBezTo>
                        <a:pt x="110" y="93"/>
                        <a:pt x="107" y="87"/>
                        <a:pt x="109" y="82"/>
                      </a:cubicBezTo>
                      <a:cubicBezTo>
                        <a:pt x="110" y="78"/>
                        <a:pt x="114" y="76"/>
                        <a:pt x="118" y="76"/>
                      </a:cubicBezTo>
                      <a:cubicBezTo>
                        <a:pt x="120" y="76"/>
                        <a:pt x="121" y="76"/>
                        <a:pt x="123" y="76"/>
                      </a:cubicBezTo>
                      <a:cubicBezTo>
                        <a:pt x="122" y="66"/>
                        <a:pt x="122" y="55"/>
                        <a:pt x="122" y="45"/>
                      </a:cubicBezTo>
                      <a:cubicBezTo>
                        <a:pt x="122" y="47"/>
                        <a:pt x="122" y="48"/>
                        <a:pt x="121" y="49"/>
                      </a:cubicBezTo>
                      <a:cubicBezTo>
                        <a:pt x="118" y="60"/>
                        <a:pt x="113" y="71"/>
                        <a:pt x="111" y="71"/>
                      </a:cubicBezTo>
                      <a:cubicBezTo>
                        <a:pt x="111" y="71"/>
                        <a:pt x="111" y="70"/>
                        <a:pt x="110" y="69"/>
                      </a:cubicBezTo>
                      <a:cubicBezTo>
                        <a:pt x="110" y="68"/>
                        <a:pt x="110" y="66"/>
                        <a:pt x="110" y="64"/>
                      </a:cubicBezTo>
                      <a:cubicBezTo>
                        <a:pt x="108" y="65"/>
                        <a:pt x="106" y="66"/>
                        <a:pt x="104" y="66"/>
                      </a:cubicBezTo>
                      <a:cubicBezTo>
                        <a:pt x="103" y="66"/>
                        <a:pt x="101" y="65"/>
                        <a:pt x="100" y="65"/>
                      </a:cubicBezTo>
                      <a:cubicBezTo>
                        <a:pt x="94" y="63"/>
                        <a:pt x="91" y="57"/>
                        <a:pt x="92" y="51"/>
                      </a:cubicBezTo>
                      <a:cubicBezTo>
                        <a:pt x="94" y="48"/>
                        <a:pt x="98" y="45"/>
                        <a:pt x="102" y="45"/>
                      </a:cubicBezTo>
                      <a:cubicBezTo>
                        <a:pt x="104" y="45"/>
                        <a:pt x="105" y="45"/>
                        <a:pt x="106" y="46"/>
                      </a:cubicBezTo>
                      <a:cubicBezTo>
                        <a:pt x="102" y="25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6" name="Freeform 372"/>
                <p:cNvSpPr/>
                <p:nvPr/>
              </p:nvSpPr>
              <p:spPr bwMode="auto">
                <a:xfrm>
                  <a:off x="5776" y="2714"/>
                  <a:ext cx="26" cy="22"/>
                </a:xfrm>
                <a:custGeom>
                  <a:avLst/>
                  <a:gdLst>
                    <a:gd name="T0" fmla="*/ 10 w 24"/>
                    <a:gd name="T1" fmla="*/ 0 h 20"/>
                    <a:gd name="T2" fmla="*/ 0 w 24"/>
                    <a:gd name="T3" fmla="*/ 6 h 20"/>
                    <a:gd name="T4" fmla="*/ 0 w 24"/>
                    <a:gd name="T5" fmla="*/ 8 h 20"/>
                    <a:gd name="T6" fmla="*/ 8 w 24"/>
                    <a:gd name="T7" fmla="*/ 20 h 20"/>
                    <a:gd name="T8" fmla="*/ 8 w 24"/>
                    <a:gd name="T9" fmla="*/ 20 h 20"/>
                    <a:gd name="T10" fmla="*/ 8 w 24"/>
                    <a:gd name="T11" fmla="*/ 20 h 20"/>
                    <a:gd name="T12" fmla="*/ 12 w 24"/>
                    <a:gd name="T13" fmla="*/ 20 h 20"/>
                    <a:gd name="T14" fmla="*/ 22 w 24"/>
                    <a:gd name="T15" fmla="*/ 14 h 20"/>
                    <a:gd name="T16" fmla="*/ 15 w 24"/>
                    <a:gd name="T17" fmla="*/ 1 h 20"/>
                    <a:gd name="T18" fmla="*/ 10 w 24"/>
                    <a:gd name="T1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0">
                      <a:moveTo>
                        <a:pt x="10" y="0"/>
                      </a:moveTo>
                      <a:cubicBezTo>
                        <a:pt x="6" y="0"/>
                        <a:pt x="2" y="2"/>
                        <a:pt x="0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9" y="14"/>
                        <a:pt x="14" y="18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11" y="20"/>
                        <a:pt x="12" y="20"/>
                      </a:cubicBezTo>
                      <a:cubicBezTo>
                        <a:pt x="16" y="20"/>
                        <a:pt x="20" y="18"/>
                        <a:pt x="22" y="14"/>
                      </a:cubicBezTo>
                      <a:cubicBezTo>
                        <a:pt x="24" y="9"/>
                        <a:pt x="21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7" name="Freeform 373"/>
                <p:cNvSpPr/>
                <p:nvPr/>
              </p:nvSpPr>
              <p:spPr bwMode="auto">
                <a:xfrm>
                  <a:off x="5754" y="2746"/>
                  <a:ext cx="27" cy="16"/>
                </a:xfrm>
                <a:custGeom>
                  <a:avLst/>
                  <a:gdLst>
                    <a:gd name="T0" fmla="*/ 10 w 24"/>
                    <a:gd name="T1" fmla="*/ 0 h 14"/>
                    <a:gd name="T2" fmla="*/ 0 w 24"/>
                    <a:gd name="T3" fmla="*/ 6 h 14"/>
                    <a:gd name="T4" fmla="*/ 0 w 24"/>
                    <a:gd name="T5" fmla="*/ 8 h 14"/>
                    <a:gd name="T6" fmla="*/ 22 w 24"/>
                    <a:gd name="T7" fmla="*/ 14 h 14"/>
                    <a:gd name="T8" fmla="*/ 15 w 24"/>
                    <a:gd name="T9" fmla="*/ 1 h 14"/>
                    <a:gd name="T10" fmla="*/ 10 w 2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4">
                      <a:moveTo>
                        <a:pt x="10" y="0"/>
                      </a:moveTo>
                      <a:cubicBezTo>
                        <a:pt x="6" y="0"/>
                        <a:pt x="2" y="3"/>
                        <a:pt x="0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8" y="10"/>
                        <a:pt x="15" y="12"/>
                        <a:pt x="22" y="14"/>
                      </a:cubicBezTo>
                      <a:cubicBezTo>
                        <a:pt x="24" y="9"/>
                        <a:pt x="20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8" name="Freeform 374"/>
                <p:cNvSpPr/>
                <p:nvPr/>
              </p:nvSpPr>
              <p:spPr bwMode="auto">
                <a:xfrm>
                  <a:off x="5806" y="2766"/>
                  <a:ext cx="27" cy="23"/>
                </a:xfrm>
                <a:custGeom>
                  <a:avLst/>
                  <a:gdLst>
                    <a:gd name="T0" fmla="*/ 11 w 25"/>
                    <a:gd name="T1" fmla="*/ 0 h 21"/>
                    <a:gd name="T2" fmla="*/ 2 w 25"/>
                    <a:gd name="T3" fmla="*/ 6 h 21"/>
                    <a:gd name="T4" fmla="*/ 9 w 25"/>
                    <a:gd name="T5" fmla="*/ 20 h 21"/>
                    <a:gd name="T6" fmla="*/ 13 w 25"/>
                    <a:gd name="T7" fmla="*/ 21 h 21"/>
                    <a:gd name="T8" fmla="*/ 23 w 25"/>
                    <a:gd name="T9" fmla="*/ 14 h 21"/>
                    <a:gd name="T10" fmla="*/ 16 w 25"/>
                    <a:gd name="T11" fmla="*/ 1 h 21"/>
                    <a:gd name="T12" fmla="*/ 11 w 25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1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2"/>
                        <a:pt x="3" y="18"/>
                        <a:pt x="9" y="20"/>
                      </a:cubicBezTo>
                      <a:cubicBezTo>
                        <a:pt x="10" y="20"/>
                        <a:pt x="12" y="21"/>
                        <a:pt x="13" y="21"/>
                      </a:cubicBezTo>
                      <a:cubicBezTo>
                        <a:pt x="18" y="21"/>
                        <a:pt x="22" y="18"/>
                        <a:pt x="23" y="14"/>
                      </a:cubicBezTo>
                      <a:cubicBezTo>
                        <a:pt x="25" y="9"/>
                        <a:pt x="22" y="3"/>
                        <a:pt x="16" y="1"/>
                      </a:cubicBezTo>
                      <a:cubicBezTo>
                        <a:pt x="14" y="0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9" name="Freeform 375"/>
                <p:cNvSpPr/>
                <p:nvPr/>
              </p:nvSpPr>
              <p:spPr bwMode="auto">
                <a:xfrm>
                  <a:off x="5821" y="2725"/>
                  <a:ext cx="19" cy="22"/>
                </a:xfrm>
                <a:custGeom>
                  <a:avLst/>
                  <a:gdLst>
                    <a:gd name="T0" fmla="*/ 11 w 17"/>
                    <a:gd name="T1" fmla="*/ 0 h 20"/>
                    <a:gd name="T2" fmla="*/ 2 w 17"/>
                    <a:gd name="T3" fmla="*/ 6 h 20"/>
                    <a:gd name="T4" fmla="*/ 9 w 17"/>
                    <a:gd name="T5" fmla="*/ 19 h 20"/>
                    <a:gd name="T6" fmla="*/ 13 w 17"/>
                    <a:gd name="T7" fmla="*/ 20 h 20"/>
                    <a:gd name="T8" fmla="*/ 17 w 17"/>
                    <a:gd name="T9" fmla="*/ 20 h 20"/>
                    <a:gd name="T10" fmla="*/ 16 w 17"/>
                    <a:gd name="T11" fmla="*/ 0 h 20"/>
                    <a:gd name="T12" fmla="*/ 11 w 17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0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0" y="20"/>
                        <a:pt x="12" y="20"/>
                        <a:pt x="13" y="20"/>
                      </a:cubicBezTo>
                      <a:cubicBezTo>
                        <a:pt x="15" y="20"/>
                        <a:pt x="16" y="20"/>
                        <a:pt x="17" y="20"/>
                      </a:cubicBezTo>
                      <a:cubicBezTo>
                        <a:pt x="16" y="14"/>
                        <a:pt x="16" y="8"/>
                        <a:pt x="16" y="0"/>
                      </a:cubicBezTo>
                      <a:cubicBezTo>
                        <a:pt x="14" y="0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0" name="Freeform 376"/>
                <p:cNvSpPr>
                  <a:spLocks noEditPoints="1"/>
                </p:cNvSpPr>
                <p:nvPr/>
              </p:nvSpPr>
              <p:spPr bwMode="auto">
                <a:xfrm>
                  <a:off x="5862" y="2763"/>
                  <a:ext cx="24" cy="23"/>
                </a:xfrm>
                <a:custGeom>
                  <a:avLst/>
                  <a:gdLst>
                    <a:gd name="T0" fmla="*/ 0 w 22"/>
                    <a:gd name="T1" fmla="*/ 9 h 21"/>
                    <a:gd name="T2" fmla="*/ 8 w 22"/>
                    <a:gd name="T3" fmla="*/ 20 h 21"/>
                    <a:gd name="T4" fmla="*/ 12 w 22"/>
                    <a:gd name="T5" fmla="*/ 21 h 21"/>
                    <a:gd name="T6" fmla="*/ 22 w 22"/>
                    <a:gd name="T7" fmla="*/ 15 h 21"/>
                    <a:gd name="T8" fmla="*/ 22 w 22"/>
                    <a:gd name="T9" fmla="*/ 12 h 21"/>
                    <a:gd name="T10" fmla="*/ 21 w 22"/>
                    <a:gd name="T11" fmla="*/ 12 h 21"/>
                    <a:gd name="T12" fmla="*/ 0 w 22"/>
                    <a:gd name="T13" fmla="*/ 9 h 21"/>
                    <a:gd name="T14" fmla="*/ 9 w 22"/>
                    <a:gd name="T15" fmla="*/ 0 h 21"/>
                    <a:gd name="T16" fmla="*/ 0 w 22"/>
                    <a:gd name="T17" fmla="*/ 7 h 21"/>
                    <a:gd name="T18" fmla="*/ 9 w 22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1">
                      <a:moveTo>
                        <a:pt x="0" y="9"/>
                      </a:moveTo>
                      <a:cubicBezTo>
                        <a:pt x="0" y="14"/>
                        <a:pt x="3" y="18"/>
                        <a:pt x="8" y="20"/>
                      </a:cubicBezTo>
                      <a:cubicBezTo>
                        <a:pt x="9" y="21"/>
                        <a:pt x="11" y="21"/>
                        <a:pt x="12" y="21"/>
                      </a:cubicBezTo>
                      <a:cubicBezTo>
                        <a:pt x="17" y="21"/>
                        <a:pt x="20" y="18"/>
                        <a:pt x="22" y="15"/>
                      </a:cubicBezTo>
                      <a:cubicBezTo>
                        <a:pt x="22" y="14"/>
                        <a:pt x="22" y="13"/>
                        <a:pt x="22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10" y="12"/>
                        <a:pt x="2" y="11"/>
                        <a:pt x="0" y="9"/>
                      </a:cubicBezTo>
                      <a:moveTo>
                        <a:pt x="9" y="0"/>
                      </a:moveTo>
                      <a:cubicBezTo>
                        <a:pt x="5" y="1"/>
                        <a:pt x="2" y="3"/>
                        <a:pt x="0" y="7"/>
                      </a:cubicBezTo>
                      <a:cubicBezTo>
                        <a:pt x="2" y="5"/>
                        <a:pt x="5" y="3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1" name="Freeform 377"/>
                <p:cNvSpPr/>
                <p:nvPr/>
              </p:nvSpPr>
              <p:spPr bwMode="auto">
                <a:xfrm>
                  <a:off x="5832" y="2813"/>
                  <a:ext cx="11" cy="21"/>
                </a:xfrm>
                <a:custGeom>
                  <a:avLst/>
                  <a:gdLst>
                    <a:gd name="T0" fmla="*/ 8 w 10"/>
                    <a:gd name="T1" fmla="*/ 0 h 19"/>
                    <a:gd name="T2" fmla="*/ 1 w 10"/>
                    <a:gd name="T3" fmla="*/ 6 h 19"/>
                    <a:gd name="T4" fmla="*/ 9 w 10"/>
                    <a:gd name="T5" fmla="*/ 19 h 19"/>
                    <a:gd name="T6" fmla="*/ 10 w 10"/>
                    <a:gd name="T7" fmla="*/ 19 h 19"/>
                    <a:gd name="T8" fmla="*/ 8 w 1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9">
                      <a:moveTo>
                        <a:pt x="8" y="0"/>
                      </a:moveTo>
                      <a:cubicBezTo>
                        <a:pt x="5" y="1"/>
                        <a:pt x="3" y="3"/>
                        <a:pt x="1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9" y="19"/>
                        <a:pt x="9" y="19"/>
                        <a:pt x="10" y="19"/>
                      </a:cubicBezTo>
                      <a:cubicBezTo>
                        <a:pt x="9" y="13"/>
                        <a:pt x="8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2" name="Freeform 378"/>
                <p:cNvSpPr/>
                <p:nvPr/>
              </p:nvSpPr>
              <p:spPr bwMode="auto">
                <a:xfrm>
                  <a:off x="5838" y="2673"/>
                  <a:ext cx="6" cy="18"/>
                </a:xfrm>
                <a:custGeom>
                  <a:avLst/>
                  <a:gdLst>
                    <a:gd name="T0" fmla="*/ 4 w 6"/>
                    <a:gd name="T1" fmla="*/ 0 h 17"/>
                    <a:gd name="T2" fmla="*/ 3 w 6"/>
                    <a:gd name="T3" fmla="*/ 1 h 17"/>
                    <a:gd name="T4" fmla="*/ 0 w 6"/>
                    <a:gd name="T5" fmla="*/ 17 h 17"/>
                    <a:gd name="T6" fmla="*/ 4 w 6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4" y="0"/>
                      </a:move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2" y="3"/>
                        <a:pt x="1" y="9"/>
                        <a:pt x="0" y="17"/>
                      </a:cubicBezTo>
                      <a:cubicBezTo>
                        <a:pt x="3" y="8"/>
                        <a:pt x="6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3" name="Freeform 379"/>
                <p:cNvSpPr/>
                <p:nvPr/>
              </p:nvSpPr>
              <p:spPr bwMode="auto">
                <a:xfrm>
                  <a:off x="5804" y="2691"/>
                  <a:ext cx="20" cy="23"/>
                </a:xfrm>
                <a:custGeom>
                  <a:avLst/>
                  <a:gdLst>
                    <a:gd name="T0" fmla="*/ 11 w 19"/>
                    <a:gd name="T1" fmla="*/ 0 h 21"/>
                    <a:gd name="T2" fmla="*/ 1 w 19"/>
                    <a:gd name="T3" fmla="*/ 6 h 21"/>
                    <a:gd name="T4" fmla="*/ 9 w 19"/>
                    <a:gd name="T5" fmla="*/ 20 h 21"/>
                    <a:gd name="T6" fmla="*/ 13 w 19"/>
                    <a:gd name="T7" fmla="*/ 21 h 21"/>
                    <a:gd name="T8" fmla="*/ 19 w 19"/>
                    <a:gd name="T9" fmla="*/ 19 h 21"/>
                    <a:gd name="T10" fmla="*/ 15 w 19"/>
                    <a:gd name="T11" fmla="*/ 1 h 21"/>
                    <a:gd name="T12" fmla="*/ 11 w 1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1">
                      <a:moveTo>
                        <a:pt x="11" y="0"/>
                      </a:moveTo>
                      <a:cubicBezTo>
                        <a:pt x="7" y="0"/>
                        <a:pt x="3" y="3"/>
                        <a:pt x="1" y="6"/>
                      </a:cubicBezTo>
                      <a:cubicBezTo>
                        <a:pt x="0" y="12"/>
                        <a:pt x="3" y="18"/>
                        <a:pt x="9" y="20"/>
                      </a:cubicBezTo>
                      <a:cubicBezTo>
                        <a:pt x="10" y="20"/>
                        <a:pt x="12" y="21"/>
                        <a:pt x="13" y="21"/>
                      </a:cubicBezTo>
                      <a:cubicBezTo>
                        <a:pt x="15" y="21"/>
                        <a:pt x="17" y="20"/>
                        <a:pt x="19" y="19"/>
                      </a:cubicBezTo>
                      <a:cubicBezTo>
                        <a:pt x="18" y="15"/>
                        <a:pt x="17" y="8"/>
                        <a:pt x="15" y="1"/>
                      </a:cubicBezTo>
                      <a:cubicBezTo>
                        <a:pt x="14" y="0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4" name="Freeform 380"/>
                <p:cNvSpPr/>
                <p:nvPr/>
              </p:nvSpPr>
              <p:spPr bwMode="auto">
                <a:xfrm>
                  <a:off x="5589" y="2634"/>
                  <a:ext cx="73" cy="161"/>
                </a:xfrm>
                <a:custGeom>
                  <a:avLst/>
                  <a:gdLst>
                    <a:gd name="T0" fmla="*/ 27 w 67"/>
                    <a:gd name="T1" fmla="*/ 0 h 146"/>
                    <a:gd name="T2" fmla="*/ 16 w 67"/>
                    <a:gd name="T3" fmla="*/ 53 h 146"/>
                    <a:gd name="T4" fmla="*/ 3 w 67"/>
                    <a:gd name="T5" fmla="*/ 97 h 146"/>
                    <a:gd name="T6" fmla="*/ 28 w 67"/>
                    <a:gd name="T7" fmla="*/ 146 h 146"/>
                    <a:gd name="T8" fmla="*/ 29 w 67"/>
                    <a:gd name="T9" fmla="*/ 146 h 146"/>
                    <a:gd name="T10" fmla="*/ 41 w 67"/>
                    <a:gd name="T11" fmla="*/ 93 h 146"/>
                    <a:gd name="T12" fmla="*/ 59 w 67"/>
                    <a:gd name="T13" fmla="*/ 45 h 146"/>
                    <a:gd name="T14" fmla="*/ 30 w 67"/>
                    <a:gd name="T15" fmla="*/ 1 h 146"/>
                    <a:gd name="T16" fmla="*/ 27 w 67"/>
                    <a:gd name="T1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146">
                      <a:moveTo>
                        <a:pt x="27" y="0"/>
                      </a:moveTo>
                      <a:cubicBezTo>
                        <a:pt x="14" y="0"/>
                        <a:pt x="16" y="39"/>
                        <a:pt x="16" y="53"/>
                      </a:cubicBezTo>
                      <a:cubicBezTo>
                        <a:pt x="17" y="69"/>
                        <a:pt x="6" y="74"/>
                        <a:pt x="3" y="97"/>
                      </a:cubicBezTo>
                      <a:cubicBezTo>
                        <a:pt x="0" y="121"/>
                        <a:pt x="28" y="146"/>
                        <a:pt x="28" y="146"/>
                      </a:cubicBezTo>
                      <a:cubicBezTo>
                        <a:pt x="28" y="146"/>
                        <a:pt x="28" y="146"/>
                        <a:pt x="29" y="146"/>
                      </a:cubicBezTo>
                      <a:cubicBezTo>
                        <a:pt x="42" y="146"/>
                        <a:pt x="46" y="113"/>
                        <a:pt x="41" y="93"/>
                      </a:cubicBezTo>
                      <a:cubicBezTo>
                        <a:pt x="36" y="73"/>
                        <a:pt x="51" y="66"/>
                        <a:pt x="59" y="45"/>
                      </a:cubicBezTo>
                      <a:cubicBezTo>
                        <a:pt x="67" y="24"/>
                        <a:pt x="46" y="7"/>
                        <a:pt x="30" y="1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5" name="Freeform 381"/>
                <p:cNvSpPr/>
                <p:nvPr/>
              </p:nvSpPr>
              <p:spPr bwMode="auto">
                <a:xfrm>
                  <a:off x="5606" y="2865"/>
                  <a:ext cx="159" cy="91"/>
                </a:xfrm>
                <a:custGeom>
                  <a:avLst/>
                  <a:gdLst>
                    <a:gd name="T0" fmla="*/ 20 w 145"/>
                    <a:gd name="T1" fmla="*/ 0 h 83"/>
                    <a:gd name="T2" fmla="*/ 15 w 145"/>
                    <a:gd name="T3" fmla="*/ 1 h 83"/>
                    <a:gd name="T4" fmla="*/ 29 w 145"/>
                    <a:gd name="T5" fmla="*/ 43 h 83"/>
                    <a:gd name="T6" fmla="*/ 80 w 145"/>
                    <a:gd name="T7" fmla="*/ 71 h 83"/>
                    <a:gd name="T8" fmla="*/ 111 w 145"/>
                    <a:gd name="T9" fmla="*/ 83 h 83"/>
                    <a:gd name="T10" fmla="*/ 128 w 145"/>
                    <a:gd name="T11" fmla="*/ 74 h 83"/>
                    <a:gd name="T12" fmla="*/ 125 w 145"/>
                    <a:gd name="T13" fmla="*/ 40 h 83"/>
                    <a:gd name="T14" fmla="*/ 118 w 145"/>
                    <a:gd name="T15" fmla="*/ 39 h 83"/>
                    <a:gd name="T16" fmla="*/ 99 w 145"/>
                    <a:gd name="T17" fmla="*/ 41 h 83"/>
                    <a:gd name="T18" fmla="*/ 80 w 145"/>
                    <a:gd name="T19" fmla="*/ 43 h 83"/>
                    <a:gd name="T20" fmla="*/ 57 w 145"/>
                    <a:gd name="T21" fmla="*/ 35 h 83"/>
                    <a:gd name="T22" fmla="*/ 20 w 145"/>
                    <a:gd name="T2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5" h="83">
                      <a:moveTo>
                        <a:pt x="20" y="0"/>
                      </a:moveTo>
                      <a:cubicBezTo>
                        <a:pt x="18" y="0"/>
                        <a:pt x="16" y="1"/>
                        <a:pt x="15" y="1"/>
                      </a:cubicBezTo>
                      <a:cubicBezTo>
                        <a:pt x="15" y="1"/>
                        <a:pt x="0" y="23"/>
                        <a:pt x="29" y="43"/>
                      </a:cubicBezTo>
                      <a:cubicBezTo>
                        <a:pt x="59" y="63"/>
                        <a:pt x="60" y="61"/>
                        <a:pt x="80" y="71"/>
                      </a:cubicBezTo>
                      <a:cubicBezTo>
                        <a:pt x="92" y="78"/>
                        <a:pt x="102" y="83"/>
                        <a:pt x="111" y="83"/>
                      </a:cubicBezTo>
                      <a:cubicBezTo>
                        <a:pt x="117" y="83"/>
                        <a:pt x="123" y="81"/>
                        <a:pt x="128" y="74"/>
                      </a:cubicBezTo>
                      <a:cubicBezTo>
                        <a:pt x="140" y="57"/>
                        <a:pt x="145" y="44"/>
                        <a:pt x="125" y="40"/>
                      </a:cubicBezTo>
                      <a:cubicBezTo>
                        <a:pt x="123" y="39"/>
                        <a:pt x="120" y="39"/>
                        <a:pt x="118" y="39"/>
                      </a:cubicBezTo>
                      <a:cubicBezTo>
                        <a:pt x="112" y="39"/>
                        <a:pt x="105" y="40"/>
                        <a:pt x="99" y="41"/>
                      </a:cubicBezTo>
                      <a:cubicBezTo>
                        <a:pt x="92" y="42"/>
                        <a:pt x="86" y="43"/>
                        <a:pt x="80" y="43"/>
                      </a:cubicBezTo>
                      <a:cubicBezTo>
                        <a:pt x="71" y="43"/>
                        <a:pt x="63" y="41"/>
                        <a:pt x="57" y="35"/>
                      </a:cubicBezTo>
                      <a:cubicBezTo>
                        <a:pt x="40" y="21"/>
                        <a:pt x="34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6" name="Freeform 382"/>
                <p:cNvSpPr/>
                <p:nvPr/>
              </p:nvSpPr>
              <p:spPr bwMode="auto">
                <a:xfrm>
                  <a:off x="5823" y="2886"/>
                  <a:ext cx="123" cy="98"/>
                </a:xfrm>
                <a:custGeom>
                  <a:avLst/>
                  <a:gdLst>
                    <a:gd name="T0" fmla="*/ 101 w 112"/>
                    <a:gd name="T1" fmla="*/ 0 h 90"/>
                    <a:gd name="T2" fmla="*/ 64 w 112"/>
                    <a:gd name="T3" fmla="*/ 38 h 90"/>
                    <a:gd name="T4" fmla="*/ 47 w 112"/>
                    <a:gd name="T5" fmla="*/ 64 h 90"/>
                    <a:gd name="T6" fmla="*/ 40 w 112"/>
                    <a:gd name="T7" fmla="*/ 63 h 90"/>
                    <a:gd name="T8" fmla="*/ 9 w 112"/>
                    <a:gd name="T9" fmla="*/ 46 h 90"/>
                    <a:gd name="T10" fmla="*/ 0 w 112"/>
                    <a:gd name="T11" fmla="*/ 54 h 90"/>
                    <a:gd name="T12" fmla="*/ 18 w 112"/>
                    <a:gd name="T13" fmla="*/ 90 h 90"/>
                    <a:gd name="T14" fmla="*/ 21 w 112"/>
                    <a:gd name="T15" fmla="*/ 89 h 90"/>
                    <a:gd name="T16" fmla="*/ 93 w 112"/>
                    <a:gd name="T17" fmla="*/ 61 h 90"/>
                    <a:gd name="T18" fmla="*/ 108 w 112"/>
                    <a:gd name="T19" fmla="*/ 6 h 90"/>
                    <a:gd name="T20" fmla="*/ 103 w 112"/>
                    <a:gd name="T21" fmla="*/ 1 h 90"/>
                    <a:gd name="T22" fmla="*/ 103 w 112"/>
                    <a:gd name="T23" fmla="*/ 1 h 90"/>
                    <a:gd name="T24" fmla="*/ 101 w 112"/>
                    <a:gd name="T25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2" h="90">
                      <a:moveTo>
                        <a:pt x="101" y="0"/>
                      </a:moveTo>
                      <a:cubicBezTo>
                        <a:pt x="87" y="0"/>
                        <a:pt x="70" y="23"/>
                        <a:pt x="64" y="38"/>
                      </a:cubicBezTo>
                      <a:cubicBezTo>
                        <a:pt x="59" y="52"/>
                        <a:pt x="57" y="64"/>
                        <a:pt x="47" y="64"/>
                      </a:cubicBezTo>
                      <a:cubicBezTo>
                        <a:pt x="45" y="64"/>
                        <a:pt x="43" y="63"/>
                        <a:pt x="40" y="63"/>
                      </a:cubicBezTo>
                      <a:cubicBezTo>
                        <a:pt x="29" y="58"/>
                        <a:pt x="17" y="46"/>
                        <a:pt x="9" y="46"/>
                      </a:cubicBezTo>
                      <a:cubicBezTo>
                        <a:pt x="5" y="46"/>
                        <a:pt x="3" y="48"/>
                        <a:pt x="0" y="54"/>
                      </a:cubicBezTo>
                      <a:cubicBezTo>
                        <a:pt x="0" y="54"/>
                        <a:pt x="3" y="90"/>
                        <a:pt x="18" y="90"/>
                      </a:cubicBezTo>
                      <a:cubicBezTo>
                        <a:pt x="19" y="90"/>
                        <a:pt x="20" y="89"/>
                        <a:pt x="21" y="89"/>
                      </a:cubicBezTo>
                      <a:cubicBezTo>
                        <a:pt x="38" y="83"/>
                        <a:pt x="82" y="81"/>
                        <a:pt x="93" y="61"/>
                      </a:cubicBezTo>
                      <a:cubicBezTo>
                        <a:pt x="101" y="44"/>
                        <a:pt x="112" y="17"/>
                        <a:pt x="108" y="6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2" y="0"/>
                        <a:pt x="101" y="0"/>
                        <a:pt x="10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7" name="Freeform 383"/>
                <p:cNvSpPr/>
                <p:nvPr/>
              </p:nvSpPr>
              <p:spPr bwMode="auto">
                <a:xfrm>
                  <a:off x="5956" y="2664"/>
                  <a:ext cx="93" cy="114"/>
                </a:xfrm>
                <a:custGeom>
                  <a:avLst/>
                  <a:gdLst>
                    <a:gd name="T0" fmla="*/ 25 w 85"/>
                    <a:gd name="T1" fmla="*/ 0 h 104"/>
                    <a:gd name="T2" fmla="*/ 0 w 85"/>
                    <a:gd name="T3" fmla="*/ 5 h 104"/>
                    <a:gd name="T4" fmla="*/ 29 w 85"/>
                    <a:gd name="T5" fmla="*/ 59 h 104"/>
                    <a:gd name="T6" fmla="*/ 34 w 85"/>
                    <a:gd name="T7" fmla="*/ 103 h 104"/>
                    <a:gd name="T8" fmla="*/ 41 w 85"/>
                    <a:gd name="T9" fmla="*/ 104 h 104"/>
                    <a:gd name="T10" fmla="*/ 80 w 85"/>
                    <a:gd name="T11" fmla="*/ 62 h 104"/>
                    <a:gd name="T12" fmla="*/ 54 w 85"/>
                    <a:gd name="T13" fmla="*/ 10 h 104"/>
                    <a:gd name="T14" fmla="*/ 25 w 85"/>
                    <a:gd name="T1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5" h="104">
                      <a:moveTo>
                        <a:pt x="25" y="0"/>
                      </a:moveTo>
                      <a:cubicBezTo>
                        <a:pt x="11" y="0"/>
                        <a:pt x="0" y="5"/>
                        <a:pt x="0" y="5"/>
                      </a:cubicBezTo>
                      <a:cubicBezTo>
                        <a:pt x="17" y="11"/>
                        <a:pt x="34" y="39"/>
                        <a:pt x="29" y="59"/>
                      </a:cubicBezTo>
                      <a:cubicBezTo>
                        <a:pt x="25" y="78"/>
                        <a:pt x="15" y="96"/>
                        <a:pt x="34" y="103"/>
                      </a:cubicBezTo>
                      <a:cubicBezTo>
                        <a:pt x="36" y="104"/>
                        <a:pt x="38" y="104"/>
                        <a:pt x="41" y="104"/>
                      </a:cubicBezTo>
                      <a:cubicBezTo>
                        <a:pt x="58" y="104"/>
                        <a:pt x="75" y="82"/>
                        <a:pt x="80" y="62"/>
                      </a:cubicBezTo>
                      <a:cubicBezTo>
                        <a:pt x="85" y="40"/>
                        <a:pt x="77" y="28"/>
                        <a:pt x="54" y="10"/>
                      </a:cubicBezTo>
                      <a:cubicBezTo>
                        <a:pt x="44" y="2"/>
                        <a:pt x="34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8" name="Freeform 384"/>
                <p:cNvSpPr/>
                <p:nvPr/>
              </p:nvSpPr>
              <p:spPr bwMode="auto">
                <a:xfrm>
                  <a:off x="5765" y="2535"/>
                  <a:ext cx="133" cy="72"/>
                </a:xfrm>
                <a:custGeom>
                  <a:avLst/>
                  <a:gdLst>
                    <a:gd name="T0" fmla="*/ 51 w 121"/>
                    <a:gd name="T1" fmla="*/ 0 h 66"/>
                    <a:gd name="T2" fmla="*/ 30 w 121"/>
                    <a:gd name="T3" fmla="*/ 2 h 66"/>
                    <a:gd name="T4" fmla="*/ 1 w 121"/>
                    <a:gd name="T5" fmla="*/ 49 h 66"/>
                    <a:gd name="T6" fmla="*/ 11 w 121"/>
                    <a:gd name="T7" fmla="*/ 59 h 66"/>
                    <a:gd name="T8" fmla="*/ 56 w 121"/>
                    <a:gd name="T9" fmla="*/ 48 h 66"/>
                    <a:gd name="T10" fmla="*/ 62 w 121"/>
                    <a:gd name="T11" fmla="*/ 48 h 66"/>
                    <a:gd name="T12" fmla="*/ 101 w 121"/>
                    <a:gd name="T13" fmla="*/ 65 h 66"/>
                    <a:gd name="T14" fmla="*/ 105 w 121"/>
                    <a:gd name="T15" fmla="*/ 66 h 66"/>
                    <a:gd name="T16" fmla="*/ 99 w 121"/>
                    <a:gd name="T17" fmla="*/ 22 h 66"/>
                    <a:gd name="T18" fmla="*/ 51 w 121"/>
                    <a:gd name="T1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" h="66">
                      <a:moveTo>
                        <a:pt x="51" y="0"/>
                      </a:moveTo>
                      <a:cubicBezTo>
                        <a:pt x="44" y="0"/>
                        <a:pt x="38" y="1"/>
                        <a:pt x="30" y="2"/>
                      </a:cubicBezTo>
                      <a:cubicBezTo>
                        <a:pt x="0" y="9"/>
                        <a:pt x="1" y="49"/>
                        <a:pt x="1" y="49"/>
                      </a:cubicBezTo>
                      <a:cubicBezTo>
                        <a:pt x="1" y="57"/>
                        <a:pt x="5" y="59"/>
                        <a:pt x="11" y="59"/>
                      </a:cubicBezTo>
                      <a:cubicBezTo>
                        <a:pt x="23" y="59"/>
                        <a:pt x="41" y="51"/>
                        <a:pt x="56" y="48"/>
                      </a:cubicBezTo>
                      <a:cubicBezTo>
                        <a:pt x="58" y="48"/>
                        <a:pt x="60" y="48"/>
                        <a:pt x="62" y="48"/>
                      </a:cubicBezTo>
                      <a:cubicBezTo>
                        <a:pt x="79" y="48"/>
                        <a:pt x="84" y="61"/>
                        <a:pt x="101" y="65"/>
                      </a:cubicBezTo>
                      <a:cubicBezTo>
                        <a:pt x="103" y="66"/>
                        <a:pt x="104" y="66"/>
                        <a:pt x="105" y="66"/>
                      </a:cubicBezTo>
                      <a:cubicBezTo>
                        <a:pt x="121" y="66"/>
                        <a:pt x="116" y="39"/>
                        <a:pt x="99" y="22"/>
                      </a:cubicBezTo>
                      <a:cubicBezTo>
                        <a:pt x="86" y="8"/>
                        <a:pt x="71" y="0"/>
                        <a:pt x="5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9" name="Freeform 385"/>
                <p:cNvSpPr/>
                <p:nvPr/>
              </p:nvSpPr>
              <p:spPr bwMode="auto">
                <a:xfrm>
                  <a:off x="6894" y="2465"/>
                  <a:ext cx="192" cy="215"/>
                </a:xfrm>
                <a:custGeom>
                  <a:avLst/>
                  <a:gdLst>
                    <a:gd name="T0" fmla="*/ 36 w 176"/>
                    <a:gd name="T1" fmla="*/ 22 h 196"/>
                    <a:gd name="T2" fmla="*/ 7 w 176"/>
                    <a:gd name="T3" fmla="*/ 14 h 196"/>
                    <a:gd name="T4" fmla="*/ 0 w 176"/>
                    <a:gd name="T5" fmla="*/ 70 h 196"/>
                    <a:gd name="T6" fmla="*/ 140 w 176"/>
                    <a:gd name="T7" fmla="*/ 194 h 196"/>
                    <a:gd name="T8" fmla="*/ 176 w 176"/>
                    <a:gd name="T9" fmla="*/ 175 h 196"/>
                    <a:gd name="T10" fmla="*/ 154 w 176"/>
                    <a:gd name="T11" fmla="*/ 156 h 196"/>
                    <a:gd name="T12" fmla="*/ 153 w 176"/>
                    <a:gd name="T13" fmla="*/ 52 h 196"/>
                    <a:gd name="T14" fmla="*/ 107 w 176"/>
                    <a:gd name="T15" fmla="*/ 46 h 196"/>
                    <a:gd name="T16" fmla="*/ 36 w 176"/>
                    <a:gd name="T17" fmla="*/ 2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6" h="196">
                      <a:moveTo>
                        <a:pt x="36" y="22"/>
                      </a:moveTo>
                      <a:cubicBezTo>
                        <a:pt x="36" y="22"/>
                        <a:pt x="13" y="0"/>
                        <a:pt x="7" y="14"/>
                      </a:cubicBezTo>
                      <a:cubicBezTo>
                        <a:pt x="2" y="28"/>
                        <a:pt x="0" y="70"/>
                        <a:pt x="0" y="70"/>
                      </a:cubicBezTo>
                      <a:cubicBezTo>
                        <a:pt x="0" y="70"/>
                        <a:pt x="123" y="196"/>
                        <a:pt x="140" y="194"/>
                      </a:cubicBezTo>
                      <a:cubicBezTo>
                        <a:pt x="157" y="192"/>
                        <a:pt x="176" y="175"/>
                        <a:pt x="176" y="175"/>
                      </a:cubicBezTo>
                      <a:cubicBezTo>
                        <a:pt x="154" y="156"/>
                        <a:pt x="154" y="156"/>
                        <a:pt x="154" y="156"/>
                      </a:cubicBezTo>
                      <a:cubicBezTo>
                        <a:pt x="154" y="156"/>
                        <a:pt x="167" y="57"/>
                        <a:pt x="153" y="52"/>
                      </a:cubicBezTo>
                      <a:cubicBezTo>
                        <a:pt x="139" y="47"/>
                        <a:pt x="107" y="46"/>
                        <a:pt x="107" y="46"/>
                      </a:cubicBezTo>
                      <a:cubicBezTo>
                        <a:pt x="36" y="22"/>
                        <a:pt x="36" y="22"/>
                        <a:pt x="36" y="2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0" name="Freeform 386"/>
                <p:cNvSpPr/>
                <p:nvPr/>
              </p:nvSpPr>
              <p:spPr bwMode="auto">
                <a:xfrm>
                  <a:off x="6712" y="2380"/>
                  <a:ext cx="485" cy="457"/>
                </a:xfrm>
                <a:custGeom>
                  <a:avLst/>
                  <a:gdLst>
                    <a:gd name="T0" fmla="*/ 111 w 443"/>
                    <a:gd name="T1" fmla="*/ 237 h 417"/>
                    <a:gd name="T2" fmla="*/ 26 w 443"/>
                    <a:gd name="T3" fmla="*/ 157 h 417"/>
                    <a:gd name="T4" fmla="*/ 52 w 443"/>
                    <a:gd name="T5" fmla="*/ 89 h 417"/>
                    <a:gd name="T6" fmla="*/ 187 w 443"/>
                    <a:gd name="T7" fmla="*/ 140 h 417"/>
                    <a:gd name="T8" fmla="*/ 191 w 443"/>
                    <a:gd name="T9" fmla="*/ 109 h 417"/>
                    <a:gd name="T10" fmla="*/ 237 w 443"/>
                    <a:gd name="T11" fmla="*/ 1 h 417"/>
                    <a:gd name="T12" fmla="*/ 259 w 443"/>
                    <a:gd name="T13" fmla="*/ 161 h 417"/>
                    <a:gd name="T14" fmla="*/ 360 w 443"/>
                    <a:gd name="T15" fmla="*/ 105 h 417"/>
                    <a:gd name="T16" fmla="*/ 439 w 443"/>
                    <a:gd name="T17" fmla="*/ 188 h 417"/>
                    <a:gd name="T18" fmla="*/ 281 w 443"/>
                    <a:gd name="T19" fmla="*/ 233 h 417"/>
                    <a:gd name="T20" fmla="*/ 346 w 443"/>
                    <a:gd name="T21" fmla="*/ 287 h 417"/>
                    <a:gd name="T22" fmla="*/ 292 w 443"/>
                    <a:gd name="T23" fmla="*/ 389 h 417"/>
                    <a:gd name="T24" fmla="*/ 226 w 443"/>
                    <a:gd name="T25" fmla="*/ 378 h 417"/>
                    <a:gd name="T26" fmla="*/ 210 w 443"/>
                    <a:gd name="T27" fmla="*/ 287 h 417"/>
                    <a:gd name="T28" fmla="*/ 183 w 443"/>
                    <a:gd name="T29" fmla="*/ 367 h 417"/>
                    <a:gd name="T30" fmla="*/ 79 w 443"/>
                    <a:gd name="T31" fmla="*/ 331 h 417"/>
                    <a:gd name="T32" fmla="*/ 111 w 443"/>
                    <a:gd name="T33" fmla="*/ 23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3" h="417">
                      <a:moveTo>
                        <a:pt x="111" y="237"/>
                      </a:moveTo>
                      <a:cubicBezTo>
                        <a:pt x="111" y="237"/>
                        <a:pt x="0" y="235"/>
                        <a:pt x="26" y="157"/>
                      </a:cubicBezTo>
                      <a:cubicBezTo>
                        <a:pt x="26" y="157"/>
                        <a:pt x="3" y="106"/>
                        <a:pt x="52" y="89"/>
                      </a:cubicBezTo>
                      <a:cubicBezTo>
                        <a:pt x="100" y="73"/>
                        <a:pt x="169" y="125"/>
                        <a:pt x="187" y="140"/>
                      </a:cubicBezTo>
                      <a:cubicBezTo>
                        <a:pt x="206" y="155"/>
                        <a:pt x="196" y="116"/>
                        <a:pt x="191" y="109"/>
                      </a:cubicBezTo>
                      <a:cubicBezTo>
                        <a:pt x="186" y="102"/>
                        <a:pt x="162" y="0"/>
                        <a:pt x="237" y="1"/>
                      </a:cubicBezTo>
                      <a:cubicBezTo>
                        <a:pt x="311" y="2"/>
                        <a:pt x="325" y="50"/>
                        <a:pt x="259" y="161"/>
                      </a:cubicBezTo>
                      <a:cubicBezTo>
                        <a:pt x="259" y="161"/>
                        <a:pt x="321" y="104"/>
                        <a:pt x="360" y="105"/>
                      </a:cubicBezTo>
                      <a:cubicBezTo>
                        <a:pt x="400" y="107"/>
                        <a:pt x="443" y="126"/>
                        <a:pt x="439" y="188"/>
                      </a:cubicBezTo>
                      <a:cubicBezTo>
                        <a:pt x="434" y="250"/>
                        <a:pt x="281" y="233"/>
                        <a:pt x="281" y="233"/>
                      </a:cubicBezTo>
                      <a:cubicBezTo>
                        <a:pt x="281" y="233"/>
                        <a:pt x="329" y="267"/>
                        <a:pt x="346" y="287"/>
                      </a:cubicBezTo>
                      <a:cubicBezTo>
                        <a:pt x="363" y="306"/>
                        <a:pt x="353" y="361"/>
                        <a:pt x="292" y="389"/>
                      </a:cubicBezTo>
                      <a:cubicBezTo>
                        <a:pt x="231" y="417"/>
                        <a:pt x="233" y="397"/>
                        <a:pt x="226" y="378"/>
                      </a:cubicBezTo>
                      <a:cubicBezTo>
                        <a:pt x="220" y="360"/>
                        <a:pt x="215" y="281"/>
                        <a:pt x="210" y="287"/>
                      </a:cubicBezTo>
                      <a:cubicBezTo>
                        <a:pt x="205" y="293"/>
                        <a:pt x="217" y="345"/>
                        <a:pt x="183" y="367"/>
                      </a:cubicBezTo>
                      <a:cubicBezTo>
                        <a:pt x="148" y="389"/>
                        <a:pt x="107" y="363"/>
                        <a:pt x="79" y="331"/>
                      </a:cubicBezTo>
                      <a:cubicBezTo>
                        <a:pt x="51" y="299"/>
                        <a:pt x="64" y="256"/>
                        <a:pt x="111" y="23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1" name="Freeform 387"/>
                <p:cNvSpPr/>
                <p:nvPr/>
              </p:nvSpPr>
              <p:spPr bwMode="auto">
                <a:xfrm>
                  <a:off x="6891" y="2605"/>
                  <a:ext cx="52" cy="16"/>
                </a:xfrm>
                <a:custGeom>
                  <a:avLst/>
                  <a:gdLst>
                    <a:gd name="T0" fmla="*/ 0 w 47"/>
                    <a:gd name="T1" fmla="*/ 11 h 15"/>
                    <a:gd name="T2" fmla="*/ 39 w 47"/>
                    <a:gd name="T3" fmla="*/ 7 h 15"/>
                    <a:gd name="T4" fmla="*/ 0 w 47"/>
                    <a:gd name="T5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5">
                      <a:moveTo>
                        <a:pt x="0" y="11"/>
                      </a:moveTo>
                      <a:cubicBezTo>
                        <a:pt x="0" y="11"/>
                        <a:pt x="47" y="0"/>
                        <a:pt x="39" y="7"/>
                      </a:cubicBezTo>
                      <a:cubicBezTo>
                        <a:pt x="31" y="15"/>
                        <a:pt x="0" y="11"/>
                        <a:pt x="0" y="11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2" name="Freeform 388"/>
                <p:cNvSpPr/>
                <p:nvPr/>
              </p:nvSpPr>
              <p:spPr bwMode="auto">
                <a:xfrm>
                  <a:off x="6938" y="2626"/>
                  <a:ext cx="14" cy="42"/>
                </a:xfrm>
                <a:custGeom>
                  <a:avLst/>
                  <a:gdLst>
                    <a:gd name="T0" fmla="*/ 4 w 12"/>
                    <a:gd name="T1" fmla="*/ 39 h 39"/>
                    <a:gd name="T2" fmla="*/ 6 w 12"/>
                    <a:gd name="T3" fmla="*/ 5 h 39"/>
                    <a:gd name="T4" fmla="*/ 4 w 12"/>
                    <a:gd name="T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39">
                      <a:moveTo>
                        <a:pt x="4" y="39"/>
                      </a:moveTo>
                      <a:cubicBezTo>
                        <a:pt x="4" y="39"/>
                        <a:pt x="0" y="0"/>
                        <a:pt x="6" y="5"/>
                      </a:cubicBezTo>
                      <a:cubicBezTo>
                        <a:pt x="12" y="10"/>
                        <a:pt x="6" y="32"/>
                        <a:pt x="4" y="3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3" name="Freeform 389"/>
                <p:cNvSpPr/>
                <p:nvPr/>
              </p:nvSpPr>
              <p:spPr bwMode="auto">
                <a:xfrm>
                  <a:off x="6931" y="2553"/>
                  <a:ext cx="24" cy="23"/>
                </a:xfrm>
                <a:custGeom>
                  <a:avLst/>
                  <a:gdLst>
                    <a:gd name="T0" fmla="*/ 21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1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3"/>
                        <a:pt x="9" y="0"/>
                        <a:pt x="14" y="2"/>
                      </a:cubicBezTo>
                      <a:cubicBezTo>
                        <a:pt x="20" y="4"/>
                        <a:pt x="22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4" name="Freeform 390"/>
                <p:cNvSpPr/>
                <p:nvPr/>
              </p:nvSpPr>
              <p:spPr bwMode="auto">
                <a:xfrm>
                  <a:off x="6912" y="2582"/>
                  <a:ext cx="24" cy="22"/>
                </a:xfrm>
                <a:custGeom>
                  <a:avLst/>
                  <a:gdLst>
                    <a:gd name="T0" fmla="*/ 20 w 22"/>
                    <a:gd name="T1" fmla="*/ 14 h 20"/>
                    <a:gd name="T2" fmla="*/ 8 w 22"/>
                    <a:gd name="T3" fmla="*/ 18 h 20"/>
                    <a:gd name="T4" fmla="*/ 1 w 22"/>
                    <a:gd name="T5" fmla="*/ 7 h 20"/>
                    <a:gd name="T6" fmla="*/ 14 w 22"/>
                    <a:gd name="T7" fmla="*/ 2 h 20"/>
                    <a:gd name="T8" fmla="*/ 20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4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5" name="Freeform 391"/>
                <p:cNvSpPr/>
                <p:nvPr/>
              </p:nvSpPr>
              <p:spPr bwMode="auto">
                <a:xfrm>
                  <a:off x="6958" y="2599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2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9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6" name="Freeform 392"/>
                <p:cNvSpPr/>
                <p:nvPr/>
              </p:nvSpPr>
              <p:spPr bwMode="auto">
                <a:xfrm>
                  <a:off x="6971" y="2563"/>
                  <a:ext cx="24" cy="22"/>
                </a:xfrm>
                <a:custGeom>
                  <a:avLst/>
                  <a:gdLst>
                    <a:gd name="T0" fmla="*/ 20 w 22"/>
                    <a:gd name="T1" fmla="*/ 14 h 20"/>
                    <a:gd name="T2" fmla="*/ 8 w 22"/>
                    <a:gd name="T3" fmla="*/ 18 h 20"/>
                    <a:gd name="T4" fmla="*/ 2 w 22"/>
                    <a:gd name="T5" fmla="*/ 7 h 20"/>
                    <a:gd name="T6" fmla="*/ 14 w 22"/>
                    <a:gd name="T7" fmla="*/ 2 h 20"/>
                    <a:gd name="T8" fmla="*/ 20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4"/>
                      </a:moveTo>
                      <a:cubicBezTo>
                        <a:pt x="19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7" name="Freeform 393"/>
                <p:cNvSpPr/>
                <p:nvPr/>
              </p:nvSpPr>
              <p:spPr bwMode="auto">
                <a:xfrm>
                  <a:off x="7005" y="2596"/>
                  <a:ext cx="25" cy="22"/>
                </a:xfrm>
                <a:custGeom>
                  <a:avLst/>
                  <a:gdLst>
                    <a:gd name="T0" fmla="*/ 21 w 23"/>
                    <a:gd name="T1" fmla="*/ 14 h 20"/>
                    <a:gd name="T2" fmla="*/ 8 w 23"/>
                    <a:gd name="T3" fmla="*/ 19 h 20"/>
                    <a:gd name="T4" fmla="*/ 2 w 23"/>
                    <a:gd name="T5" fmla="*/ 7 h 20"/>
                    <a:gd name="T6" fmla="*/ 15 w 23"/>
                    <a:gd name="T7" fmla="*/ 2 h 20"/>
                    <a:gd name="T8" fmla="*/ 21 w 23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0">
                      <a:moveTo>
                        <a:pt x="21" y="14"/>
                      </a:moveTo>
                      <a:cubicBezTo>
                        <a:pt x="19" y="18"/>
                        <a:pt x="14" y="20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8" name="Freeform 394"/>
                <p:cNvSpPr/>
                <p:nvPr/>
              </p:nvSpPr>
              <p:spPr bwMode="auto">
                <a:xfrm>
                  <a:off x="6981" y="2640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1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1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9" name="Freeform 395"/>
                <p:cNvSpPr/>
                <p:nvPr/>
              </p:nvSpPr>
              <p:spPr bwMode="auto">
                <a:xfrm>
                  <a:off x="6937" y="2632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1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2" y="16"/>
                        <a:pt x="0" y="11"/>
                        <a:pt x="1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0" name="Freeform 396"/>
                <p:cNvSpPr/>
                <p:nvPr/>
              </p:nvSpPr>
              <p:spPr bwMode="auto">
                <a:xfrm>
                  <a:off x="6956" y="2534"/>
                  <a:ext cx="24" cy="23"/>
                </a:xfrm>
                <a:custGeom>
                  <a:avLst/>
                  <a:gdLst>
                    <a:gd name="T0" fmla="*/ 20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0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0" y="14"/>
                      </a:moveTo>
                      <a:cubicBezTo>
                        <a:pt x="19" y="18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1" name="Freeform 397"/>
                <p:cNvSpPr>
                  <a:spLocks noEditPoints="1"/>
                </p:cNvSpPr>
                <p:nvPr/>
              </p:nvSpPr>
              <p:spPr bwMode="auto">
                <a:xfrm>
                  <a:off x="6869" y="2492"/>
                  <a:ext cx="224" cy="197"/>
                </a:xfrm>
                <a:custGeom>
                  <a:avLst/>
                  <a:gdLst>
                    <a:gd name="T0" fmla="*/ 89 w 204"/>
                    <a:gd name="T1" fmla="*/ 116 h 180"/>
                    <a:gd name="T2" fmla="*/ 91 w 204"/>
                    <a:gd name="T3" fmla="*/ 99 h 180"/>
                    <a:gd name="T4" fmla="*/ 101 w 204"/>
                    <a:gd name="T5" fmla="*/ 111 h 180"/>
                    <a:gd name="T6" fmla="*/ 84 w 204"/>
                    <a:gd name="T7" fmla="*/ 0 h 180"/>
                    <a:gd name="T8" fmla="*/ 70 w 204"/>
                    <a:gd name="T9" fmla="*/ 58 h 180"/>
                    <a:gd name="T10" fmla="*/ 14 w 204"/>
                    <a:gd name="T11" fmla="*/ 45 h 180"/>
                    <a:gd name="T12" fmla="*/ 58 w 204"/>
                    <a:gd name="T13" fmla="*/ 63 h 180"/>
                    <a:gd name="T14" fmla="*/ 70 w 204"/>
                    <a:gd name="T15" fmla="*/ 58 h 180"/>
                    <a:gd name="T16" fmla="*/ 68 w 204"/>
                    <a:gd name="T17" fmla="*/ 76 h 180"/>
                    <a:gd name="T18" fmla="*/ 64 w 204"/>
                    <a:gd name="T19" fmla="*/ 75 h 180"/>
                    <a:gd name="T20" fmla="*/ 40 w 204"/>
                    <a:gd name="T21" fmla="*/ 90 h 180"/>
                    <a:gd name="T22" fmla="*/ 49 w 204"/>
                    <a:gd name="T23" fmla="*/ 83 h 180"/>
                    <a:gd name="T24" fmla="*/ 59 w 204"/>
                    <a:gd name="T25" fmla="*/ 95 h 180"/>
                    <a:gd name="T26" fmla="*/ 31 w 204"/>
                    <a:gd name="T27" fmla="*/ 154 h 180"/>
                    <a:gd name="T28" fmla="*/ 80 w 204"/>
                    <a:gd name="T29" fmla="*/ 120 h 180"/>
                    <a:gd name="T30" fmla="*/ 113 w 204"/>
                    <a:gd name="T31" fmla="*/ 180 h 180"/>
                    <a:gd name="T32" fmla="*/ 110 w 204"/>
                    <a:gd name="T33" fmla="*/ 153 h 180"/>
                    <a:gd name="T34" fmla="*/ 103 w 204"/>
                    <a:gd name="T35" fmla="*/ 141 h 180"/>
                    <a:gd name="T36" fmla="*/ 111 w 204"/>
                    <a:gd name="T37" fmla="*/ 113 h 180"/>
                    <a:gd name="T38" fmla="*/ 146 w 204"/>
                    <a:gd name="T39" fmla="*/ 115 h 180"/>
                    <a:gd name="T40" fmla="*/ 160 w 204"/>
                    <a:gd name="T41" fmla="*/ 106 h 180"/>
                    <a:gd name="T42" fmla="*/ 145 w 204"/>
                    <a:gd name="T43" fmla="*/ 106 h 180"/>
                    <a:gd name="T44" fmla="*/ 136 w 204"/>
                    <a:gd name="T45" fmla="*/ 114 h 180"/>
                    <a:gd name="T46" fmla="*/ 126 w 204"/>
                    <a:gd name="T47" fmla="*/ 104 h 180"/>
                    <a:gd name="T48" fmla="*/ 126 w 204"/>
                    <a:gd name="T49" fmla="*/ 102 h 180"/>
                    <a:gd name="T50" fmla="*/ 180 w 204"/>
                    <a:gd name="T51" fmla="*/ 69 h 180"/>
                    <a:gd name="T52" fmla="*/ 109 w 204"/>
                    <a:gd name="T53" fmla="*/ 91 h 180"/>
                    <a:gd name="T54" fmla="*/ 105 w 204"/>
                    <a:gd name="T55" fmla="*/ 84 h 180"/>
                    <a:gd name="T56" fmla="*/ 95 w 204"/>
                    <a:gd name="T57" fmla="*/ 72 h 180"/>
                    <a:gd name="T58" fmla="*/ 107 w 204"/>
                    <a:gd name="T59" fmla="*/ 67 h 180"/>
                    <a:gd name="T60" fmla="*/ 106 w 204"/>
                    <a:gd name="T61" fmla="*/ 43 h 180"/>
                    <a:gd name="T62" fmla="*/ 96 w 204"/>
                    <a:gd name="T63" fmla="*/ 60 h 180"/>
                    <a:gd name="T64" fmla="*/ 91 w 204"/>
                    <a:gd name="T65" fmla="*/ 57 h 180"/>
                    <a:gd name="T66" fmla="*/ 81 w 204"/>
                    <a:gd name="T67" fmla="*/ 45 h 180"/>
                    <a:gd name="T68" fmla="*/ 93 w 204"/>
                    <a:gd name="T69" fmla="*/ 4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4" h="180">
                      <a:moveTo>
                        <a:pt x="93" y="117"/>
                      </a:moveTo>
                      <a:cubicBezTo>
                        <a:pt x="91" y="117"/>
                        <a:pt x="90" y="116"/>
                        <a:pt x="89" y="116"/>
                      </a:cubicBezTo>
                      <a:cubicBezTo>
                        <a:pt x="84" y="114"/>
                        <a:pt x="81" y="109"/>
                        <a:pt x="83" y="104"/>
                      </a:cubicBezTo>
                      <a:cubicBezTo>
                        <a:pt x="84" y="101"/>
                        <a:pt x="87" y="99"/>
                        <a:pt x="91" y="99"/>
                      </a:cubicBezTo>
                      <a:cubicBezTo>
                        <a:pt x="92" y="99"/>
                        <a:pt x="94" y="99"/>
                        <a:pt x="95" y="100"/>
                      </a:cubicBezTo>
                      <a:cubicBezTo>
                        <a:pt x="100" y="102"/>
                        <a:pt x="103" y="107"/>
                        <a:pt x="101" y="111"/>
                      </a:cubicBezTo>
                      <a:cubicBezTo>
                        <a:pt x="100" y="115"/>
                        <a:pt x="97" y="117"/>
                        <a:pt x="93" y="117"/>
                      </a:cubicBezTo>
                      <a:moveTo>
                        <a:pt x="84" y="0"/>
                      </a:moveTo>
                      <a:cubicBezTo>
                        <a:pt x="84" y="0"/>
                        <a:pt x="80" y="59"/>
                        <a:pt x="71" y="59"/>
                      </a:cubicBezTo>
                      <a:cubicBezTo>
                        <a:pt x="71" y="59"/>
                        <a:pt x="71" y="59"/>
                        <a:pt x="70" y="58"/>
                      </a:cubicBezTo>
                      <a:cubicBezTo>
                        <a:pt x="62" y="55"/>
                        <a:pt x="16" y="44"/>
                        <a:pt x="12" y="44"/>
                      </a:cubicBezTo>
                      <a:cubicBezTo>
                        <a:pt x="11" y="44"/>
                        <a:pt x="11" y="44"/>
                        <a:pt x="14" y="45"/>
                      </a:cubicBezTo>
                      <a:cubicBezTo>
                        <a:pt x="24" y="49"/>
                        <a:pt x="45" y="58"/>
                        <a:pt x="57" y="65"/>
                      </a:cubicBezTo>
                      <a:cubicBezTo>
                        <a:pt x="58" y="64"/>
                        <a:pt x="58" y="64"/>
                        <a:pt x="58" y="63"/>
                      </a:cubicBezTo>
                      <a:cubicBezTo>
                        <a:pt x="59" y="60"/>
                        <a:pt x="63" y="58"/>
                        <a:pt x="66" y="58"/>
                      </a:cubicBezTo>
                      <a:cubicBezTo>
                        <a:pt x="68" y="58"/>
                        <a:pt x="69" y="58"/>
                        <a:pt x="70" y="58"/>
                      </a:cubicBezTo>
                      <a:cubicBezTo>
                        <a:pt x="76" y="60"/>
                        <a:pt x="78" y="66"/>
                        <a:pt x="77" y="70"/>
                      </a:cubicBezTo>
                      <a:cubicBezTo>
                        <a:pt x="75" y="73"/>
                        <a:pt x="72" y="76"/>
                        <a:pt x="68" y="76"/>
                      </a:cubicBezTo>
                      <a:cubicBezTo>
                        <a:pt x="67" y="76"/>
                        <a:pt x="66" y="75"/>
                        <a:pt x="64" y="75"/>
                      </a:cubicBezTo>
                      <a:cubicBezTo>
                        <a:pt x="64" y="75"/>
                        <a:pt x="64" y="75"/>
                        <a:pt x="64" y="75"/>
                      </a:cubicBezTo>
                      <a:cubicBezTo>
                        <a:pt x="50" y="77"/>
                        <a:pt x="0" y="83"/>
                        <a:pt x="13" y="85"/>
                      </a:cubicBezTo>
                      <a:cubicBezTo>
                        <a:pt x="17" y="86"/>
                        <a:pt x="28" y="88"/>
                        <a:pt x="40" y="90"/>
                      </a:cubicBezTo>
                      <a:cubicBezTo>
                        <a:pt x="40" y="90"/>
                        <a:pt x="40" y="89"/>
                        <a:pt x="40" y="89"/>
                      </a:cubicBezTo>
                      <a:cubicBezTo>
                        <a:pt x="42" y="85"/>
                        <a:pt x="45" y="83"/>
                        <a:pt x="49" y="83"/>
                      </a:cubicBezTo>
                      <a:cubicBezTo>
                        <a:pt x="50" y="83"/>
                        <a:pt x="52" y="83"/>
                        <a:pt x="53" y="84"/>
                      </a:cubicBezTo>
                      <a:cubicBezTo>
                        <a:pt x="58" y="86"/>
                        <a:pt x="61" y="91"/>
                        <a:pt x="59" y="95"/>
                      </a:cubicBezTo>
                      <a:cubicBezTo>
                        <a:pt x="70" y="99"/>
                        <a:pt x="77" y="102"/>
                        <a:pt x="72" y="104"/>
                      </a:cubicBezTo>
                      <a:cubicBezTo>
                        <a:pt x="60" y="110"/>
                        <a:pt x="26" y="154"/>
                        <a:pt x="31" y="154"/>
                      </a:cubicBezTo>
                      <a:cubicBezTo>
                        <a:pt x="31" y="154"/>
                        <a:pt x="32" y="154"/>
                        <a:pt x="32" y="153"/>
                      </a:cubicBezTo>
                      <a:cubicBezTo>
                        <a:pt x="41" y="148"/>
                        <a:pt x="69" y="120"/>
                        <a:pt x="80" y="120"/>
                      </a:cubicBezTo>
                      <a:cubicBezTo>
                        <a:pt x="82" y="120"/>
                        <a:pt x="83" y="121"/>
                        <a:pt x="84" y="122"/>
                      </a:cubicBezTo>
                      <a:cubicBezTo>
                        <a:pt x="90" y="132"/>
                        <a:pt x="111" y="180"/>
                        <a:pt x="113" y="180"/>
                      </a:cubicBezTo>
                      <a:cubicBezTo>
                        <a:pt x="114" y="180"/>
                        <a:pt x="114" y="179"/>
                        <a:pt x="114" y="178"/>
                      </a:cubicBezTo>
                      <a:cubicBezTo>
                        <a:pt x="113" y="174"/>
                        <a:pt x="112" y="164"/>
                        <a:pt x="110" y="153"/>
                      </a:cubicBezTo>
                      <a:cubicBezTo>
                        <a:pt x="110" y="153"/>
                        <a:pt x="110" y="153"/>
                        <a:pt x="110" y="153"/>
                      </a:cubicBezTo>
                      <a:cubicBezTo>
                        <a:pt x="105" y="151"/>
                        <a:pt x="102" y="146"/>
                        <a:pt x="103" y="141"/>
                      </a:cubicBezTo>
                      <a:cubicBezTo>
                        <a:pt x="104" y="139"/>
                        <a:pt x="106" y="137"/>
                        <a:pt x="109" y="136"/>
                      </a:cubicBezTo>
                      <a:cubicBezTo>
                        <a:pt x="108" y="124"/>
                        <a:pt x="108" y="113"/>
                        <a:pt x="111" y="113"/>
                      </a:cubicBezTo>
                      <a:cubicBezTo>
                        <a:pt x="111" y="113"/>
                        <a:pt x="111" y="114"/>
                        <a:pt x="111" y="114"/>
                      </a:cubicBezTo>
                      <a:cubicBezTo>
                        <a:pt x="114" y="115"/>
                        <a:pt x="129" y="115"/>
                        <a:pt x="146" y="115"/>
                      </a:cubicBezTo>
                      <a:cubicBezTo>
                        <a:pt x="173" y="115"/>
                        <a:pt x="204" y="114"/>
                        <a:pt x="193" y="109"/>
                      </a:cubicBezTo>
                      <a:cubicBezTo>
                        <a:pt x="185" y="107"/>
                        <a:pt x="172" y="106"/>
                        <a:pt x="160" y="106"/>
                      </a:cubicBezTo>
                      <a:cubicBezTo>
                        <a:pt x="157" y="106"/>
                        <a:pt x="154" y="106"/>
                        <a:pt x="152" y="106"/>
                      </a:cubicBezTo>
                      <a:cubicBezTo>
                        <a:pt x="150" y="106"/>
                        <a:pt x="147" y="106"/>
                        <a:pt x="145" y="106"/>
                      </a:cubicBezTo>
                      <a:cubicBezTo>
                        <a:pt x="145" y="107"/>
                        <a:pt x="145" y="108"/>
                        <a:pt x="145" y="109"/>
                      </a:cubicBezTo>
                      <a:cubicBezTo>
                        <a:pt x="144" y="112"/>
                        <a:pt x="140" y="114"/>
                        <a:pt x="136" y="114"/>
                      </a:cubicBezTo>
                      <a:cubicBezTo>
                        <a:pt x="135" y="114"/>
                        <a:pt x="134" y="114"/>
                        <a:pt x="132" y="114"/>
                      </a:cubicBezTo>
                      <a:cubicBezTo>
                        <a:pt x="128" y="112"/>
                        <a:pt x="125" y="108"/>
                        <a:pt x="126" y="104"/>
                      </a:cubicBezTo>
                      <a:cubicBezTo>
                        <a:pt x="125" y="104"/>
                        <a:pt x="125" y="103"/>
                        <a:pt x="126" y="102"/>
                      </a:cubicBezTo>
                      <a:cubicBezTo>
                        <a:pt x="126" y="102"/>
                        <a:pt x="126" y="102"/>
                        <a:pt x="126" y="102"/>
                      </a:cubicBezTo>
                      <a:cubicBezTo>
                        <a:pt x="127" y="99"/>
                        <a:pt x="130" y="97"/>
                        <a:pt x="133" y="97"/>
                      </a:cubicBezTo>
                      <a:cubicBezTo>
                        <a:pt x="150" y="86"/>
                        <a:pt x="186" y="69"/>
                        <a:pt x="180" y="69"/>
                      </a:cubicBezTo>
                      <a:cubicBezTo>
                        <a:pt x="179" y="69"/>
                        <a:pt x="179" y="69"/>
                        <a:pt x="178" y="69"/>
                      </a:cubicBezTo>
                      <a:cubicBezTo>
                        <a:pt x="164" y="72"/>
                        <a:pt x="109" y="91"/>
                        <a:pt x="109" y="91"/>
                      </a:cubicBezTo>
                      <a:cubicBezTo>
                        <a:pt x="109" y="91"/>
                        <a:pt x="108" y="88"/>
                        <a:pt x="108" y="83"/>
                      </a:cubicBezTo>
                      <a:cubicBezTo>
                        <a:pt x="107" y="84"/>
                        <a:pt x="106" y="84"/>
                        <a:pt x="105" y="84"/>
                      </a:cubicBezTo>
                      <a:cubicBezTo>
                        <a:pt x="104" y="84"/>
                        <a:pt x="102" y="84"/>
                        <a:pt x="101" y="83"/>
                      </a:cubicBezTo>
                      <a:cubicBezTo>
                        <a:pt x="96" y="81"/>
                        <a:pt x="93" y="76"/>
                        <a:pt x="95" y="72"/>
                      </a:cubicBezTo>
                      <a:cubicBezTo>
                        <a:pt x="96" y="68"/>
                        <a:pt x="99" y="66"/>
                        <a:pt x="103" y="66"/>
                      </a:cubicBezTo>
                      <a:cubicBezTo>
                        <a:pt x="105" y="66"/>
                        <a:pt x="106" y="66"/>
                        <a:pt x="107" y="67"/>
                      </a:cubicBezTo>
                      <a:cubicBezTo>
                        <a:pt x="107" y="58"/>
                        <a:pt x="106" y="48"/>
                        <a:pt x="107" y="40"/>
                      </a:cubicBezTo>
                      <a:cubicBezTo>
                        <a:pt x="106" y="41"/>
                        <a:pt x="106" y="42"/>
                        <a:pt x="106" y="43"/>
                      </a:cubicBezTo>
                      <a:cubicBezTo>
                        <a:pt x="103" y="52"/>
                        <a:pt x="99" y="62"/>
                        <a:pt x="97" y="62"/>
                      </a:cubicBezTo>
                      <a:cubicBezTo>
                        <a:pt x="97" y="62"/>
                        <a:pt x="96" y="61"/>
                        <a:pt x="96" y="60"/>
                      </a:cubicBezTo>
                      <a:cubicBezTo>
                        <a:pt x="96" y="59"/>
                        <a:pt x="96" y="58"/>
                        <a:pt x="96" y="56"/>
                      </a:cubicBezTo>
                      <a:cubicBezTo>
                        <a:pt x="94" y="57"/>
                        <a:pt x="93" y="57"/>
                        <a:pt x="91" y="57"/>
                      </a:cubicBezTo>
                      <a:cubicBezTo>
                        <a:pt x="90" y="57"/>
                        <a:pt x="88" y="57"/>
                        <a:pt x="87" y="57"/>
                      </a:cubicBezTo>
                      <a:cubicBezTo>
                        <a:pt x="82" y="55"/>
                        <a:pt x="79" y="49"/>
                        <a:pt x="81" y="45"/>
                      </a:cubicBezTo>
                      <a:cubicBezTo>
                        <a:pt x="82" y="42"/>
                        <a:pt x="85" y="40"/>
                        <a:pt x="89" y="40"/>
                      </a:cubicBezTo>
                      <a:cubicBezTo>
                        <a:pt x="90" y="40"/>
                        <a:pt x="92" y="40"/>
                        <a:pt x="93" y="40"/>
                      </a:cubicBezTo>
                      <a:cubicBezTo>
                        <a:pt x="89" y="22"/>
                        <a:pt x="84" y="0"/>
                        <a:pt x="8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2" name="Freeform 398"/>
                <p:cNvSpPr/>
                <p:nvPr/>
              </p:nvSpPr>
              <p:spPr bwMode="auto">
                <a:xfrm>
                  <a:off x="6932" y="2555"/>
                  <a:ext cx="23" cy="20"/>
                </a:xfrm>
                <a:custGeom>
                  <a:avLst/>
                  <a:gdLst>
                    <a:gd name="T0" fmla="*/ 9 w 21"/>
                    <a:gd name="T1" fmla="*/ 0 h 18"/>
                    <a:gd name="T2" fmla="*/ 1 w 21"/>
                    <a:gd name="T3" fmla="*/ 5 h 18"/>
                    <a:gd name="T4" fmla="*/ 0 w 21"/>
                    <a:gd name="T5" fmla="*/ 7 h 18"/>
                    <a:gd name="T6" fmla="*/ 7 w 21"/>
                    <a:gd name="T7" fmla="*/ 17 h 18"/>
                    <a:gd name="T8" fmla="*/ 7 w 21"/>
                    <a:gd name="T9" fmla="*/ 17 h 18"/>
                    <a:gd name="T10" fmla="*/ 7 w 21"/>
                    <a:gd name="T11" fmla="*/ 17 h 18"/>
                    <a:gd name="T12" fmla="*/ 11 w 21"/>
                    <a:gd name="T13" fmla="*/ 18 h 18"/>
                    <a:gd name="T14" fmla="*/ 20 w 21"/>
                    <a:gd name="T15" fmla="*/ 12 h 18"/>
                    <a:gd name="T16" fmla="*/ 13 w 21"/>
                    <a:gd name="T17" fmla="*/ 0 h 18"/>
                    <a:gd name="T18" fmla="*/ 9 w 21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8">
                      <a:moveTo>
                        <a:pt x="9" y="0"/>
                      </a:move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1" y="6"/>
                        <a:pt x="1" y="6"/>
                        <a:pt x="0" y="7"/>
                      </a:cubicBezTo>
                      <a:cubicBezTo>
                        <a:pt x="9" y="12"/>
                        <a:pt x="13" y="16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9" y="17"/>
                        <a:pt x="10" y="18"/>
                        <a:pt x="11" y="18"/>
                      </a:cubicBezTo>
                      <a:cubicBezTo>
                        <a:pt x="15" y="18"/>
                        <a:pt x="18" y="15"/>
                        <a:pt x="20" y="12"/>
                      </a:cubicBezTo>
                      <a:cubicBezTo>
                        <a:pt x="21" y="8"/>
                        <a:pt x="19" y="2"/>
                        <a:pt x="13" y="0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3" name="Freeform 399"/>
                <p:cNvSpPr/>
                <p:nvPr/>
              </p:nvSpPr>
              <p:spPr bwMode="auto">
                <a:xfrm>
                  <a:off x="6913" y="2583"/>
                  <a:ext cx="23" cy="13"/>
                </a:xfrm>
                <a:custGeom>
                  <a:avLst/>
                  <a:gdLst>
                    <a:gd name="T0" fmla="*/ 9 w 21"/>
                    <a:gd name="T1" fmla="*/ 0 h 12"/>
                    <a:gd name="T2" fmla="*/ 0 w 21"/>
                    <a:gd name="T3" fmla="*/ 6 h 12"/>
                    <a:gd name="T4" fmla="*/ 0 w 21"/>
                    <a:gd name="T5" fmla="*/ 7 h 12"/>
                    <a:gd name="T6" fmla="*/ 19 w 21"/>
                    <a:gd name="T7" fmla="*/ 12 h 12"/>
                    <a:gd name="T8" fmla="*/ 13 w 21"/>
                    <a:gd name="T9" fmla="*/ 1 h 12"/>
                    <a:gd name="T10" fmla="*/ 9 w 21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2">
                      <a:moveTo>
                        <a:pt x="9" y="0"/>
                      </a:moveTo>
                      <a:cubicBezTo>
                        <a:pt x="5" y="0"/>
                        <a:pt x="2" y="2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7" y="9"/>
                        <a:pt x="14" y="11"/>
                        <a:pt x="19" y="12"/>
                      </a:cubicBezTo>
                      <a:cubicBezTo>
                        <a:pt x="21" y="8"/>
                        <a:pt x="18" y="3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4" name="Freeform 400"/>
                <p:cNvSpPr/>
                <p:nvPr/>
              </p:nvSpPr>
              <p:spPr bwMode="auto">
                <a:xfrm>
                  <a:off x="6958" y="2600"/>
                  <a:ext cx="24" cy="20"/>
                </a:xfrm>
                <a:custGeom>
                  <a:avLst/>
                  <a:gdLst>
                    <a:gd name="T0" fmla="*/ 10 w 22"/>
                    <a:gd name="T1" fmla="*/ 0 h 18"/>
                    <a:gd name="T2" fmla="*/ 2 w 22"/>
                    <a:gd name="T3" fmla="*/ 5 h 18"/>
                    <a:gd name="T4" fmla="*/ 8 w 22"/>
                    <a:gd name="T5" fmla="*/ 17 h 18"/>
                    <a:gd name="T6" fmla="*/ 12 w 22"/>
                    <a:gd name="T7" fmla="*/ 18 h 18"/>
                    <a:gd name="T8" fmla="*/ 20 w 22"/>
                    <a:gd name="T9" fmla="*/ 12 h 18"/>
                    <a:gd name="T10" fmla="*/ 14 w 22"/>
                    <a:gd name="T11" fmla="*/ 1 h 18"/>
                    <a:gd name="T12" fmla="*/ 10 w 2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7"/>
                        <a:pt x="10" y="18"/>
                        <a:pt x="12" y="18"/>
                      </a:cubicBezTo>
                      <a:cubicBezTo>
                        <a:pt x="16" y="18"/>
                        <a:pt x="19" y="16"/>
                        <a:pt x="20" y="12"/>
                      </a:cubicBezTo>
                      <a:cubicBezTo>
                        <a:pt x="22" y="8"/>
                        <a:pt x="19" y="3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5" name="Freeform 401"/>
                <p:cNvSpPr/>
                <p:nvPr/>
              </p:nvSpPr>
              <p:spPr bwMode="auto">
                <a:xfrm>
                  <a:off x="6971" y="2564"/>
                  <a:ext cx="17" cy="20"/>
                </a:xfrm>
                <a:custGeom>
                  <a:avLst/>
                  <a:gdLst>
                    <a:gd name="T0" fmla="*/ 10 w 15"/>
                    <a:gd name="T1" fmla="*/ 0 h 18"/>
                    <a:gd name="T2" fmla="*/ 2 w 15"/>
                    <a:gd name="T3" fmla="*/ 6 h 18"/>
                    <a:gd name="T4" fmla="*/ 8 w 15"/>
                    <a:gd name="T5" fmla="*/ 17 h 18"/>
                    <a:gd name="T6" fmla="*/ 12 w 15"/>
                    <a:gd name="T7" fmla="*/ 18 h 18"/>
                    <a:gd name="T8" fmla="*/ 15 w 15"/>
                    <a:gd name="T9" fmla="*/ 17 h 18"/>
                    <a:gd name="T10" fmla="*/ 14 w 15"/>
                    <a:gd name="T11" fmla="*/ 1 h 18"/>
                    <a:gd name="T12" fmla="*/ 10 w 15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2" y="6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3" y="18"/>
                        <a:pt x="14" y="18"/>
                        <a:pt x="15" y="17"/>
                      </a:cubicBezTo>
                      <a:cubicBezTo>
                        <a:pt x="15" y="13"/>
                        <a:pt x="14" y="7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6" name="Freeform 402"/>
                <p:cNvSpPr>
                  <a:spLocks noEditPoints="1"/>
                </p:cNvSpPr>
                <p:nvPr/>
              </p:nvSpPr>
              <p:spPr bwMode="auto">
                <a:xfrm>
                  <a:off x="7006" y="2598"/>
                  <a:ext cx="22" cy="19"/>
                </a:xfrm>
                <a:custGeom>
                  <a:avLst/>
                  <a:gdLst>
                    <a:gd name="T0" fmla="*/ 1 w 20"/>
                    <a:gd name="T1" fmla="*/ 7 h 17"/>
                    <a:gd name="T2" fmla="*/ 7 w 20"/>
                    <a:gd name="T3" fmla="*/ 17 h 17"/>
                    <a:gd name="T4" fmla="*/ 11 w 20"/>
                    <a:gd name="T5" fmla="*/ 17 h 17"/>
                    <a:gd name="T6" fmla="*/ 20 w 20"/>
                    <a:gd name="T7" fmla="*/ 12 h 17"/>
                    <a:gd name="T8" fmla="*/ 20 w 20"/>
                    <a:gd name="T9" fmla="*/ 9 h 17"/>
                    <a:gd name="T10" fmla="*/ 19 w 20"/>
                    <a:gd name="T11" fmla="*/ 9 h 17"/>
                    <a:gd name="T12" fmla="*/ 1 w 20"/>
                    <a:gd name="T13" fmla="*/ 7 h 17"/>
                    <a:gd name="T14" fmla="*/ 8 w 20"/>
                    <a:gd name="T15" fmla="*/ 0 h 17"/>
                    <a:gd name="T16" fmla="*/ 1 w 20"/>
                    <a:gd name="T17" fmla="*/ 5 h 17"/>
                    <a:gd name="T18" fmla="*/ 8 w 20"/>
                    <a:gd name="T1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17">
                      <a:moveTo>
                        <a:pt x="1" y="7"/>
                      </a:moveTo>
                      <a:cubicBezTo>
                        <a:pt x="0" y="11"/>
                        <a:pt x="3" y="15"/>
                        <a:pt x="7" y="17"/>
                      </a:cubicBezTo>
                      <a:cubicBezTo>
                        <a:pt x="9" y="17"/>
                        <a:pt x="10" y="17"/>
                        <a:pt x="11" y="17"/>
                      </a:cubicBezTo>
                      <a:cubicBezTo>
                        <a:pt x="15" y="17"/>
                        <a:pt x="19" y="15"/>
                        <a:pt x="20" y="12"/>
                      </a:cubicBezTo>
                      <a:cubicBezTo>
                        <a:pt x="20" y="11"/>
                        <a:pt x="20" y="10"/>
                        <a:pt x="20" y="9"/>
                      </a:cubicBezTo>
                      <a:cubicBezTo>
                        <a:pt x="20" y="9"/>
                        <a:pt x="20" y="9"/>
                        <a:pt x="19" y="9"/>
                      </a:cubicBezTo>
                      <a:cubicBezTo>
                        <a:pt x="10" y="9"/>
                        <a:pt x="2" y="9"/>
                        <a:pt x="1" y="7"/>
                      </a:cubicBezTo>
                      <a:moveTo>
                        <a:pt x="8" y="0"/>
                      </a:moveTo>
                      <a:cubicBezTo>
                        <a:pt x="5" y="0"/>
                        <a:pt x="2" y="2"/>
                        <a:pt x="1" y="5"/>
                      </a:cubicBezTo>
                      <a:cubicBezTo>
                        <a:pt x="2" y="3"/>
                        <a:pt x="5" y="2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7" name="Freeform 403"/>
                <p:cNvSpPr/>
                <p:nvPr/>
              </p:nvSpPr>
              <p:spPr bwMode="auto">
                <a:xfrm>
                  <a:off x="6981" y="2641"/>
                  <a:ext cx="9" cy="19"/>
                </a:xfrm>
                <a:custGeom>
                  <a:avLst/>
                  <a:gdLst>
                    <a:gd name="T0" fmla="*/ 7 w 8"/>
                    <a:gd name="T1" fmla="*/ 0 h 17"/>
                    <a:gd name="T2" fmla="*/ 1 w 8"/>
                    <a:gd name="T3" fmla="*/ 5 h 17"/>
                    <a:gd name="T4" fmla="*/ 8 w 8"/>
                    <a:gd name="T5" fmla="*/ 17 h 17"/>
                    <a:gd name="T6" fmla="*/ 8 w 8"/>
                    <a:gd name="T7" fmla="*/ 17 h 17"/>
                    <a:gd name="T8" fmla="*/ 7 w 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7">
                      <a:moveTo>
                        <a:pt x="7" y="0"/>
                      </a:move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2"/>
                        <a:pt x="7" y="6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8" name="Freeform 404"/>
                <p:cNvSpPr/>
                <p:nvPr/>
              </p:nvSpPr>
              <p:spPr bwMode="auto">
                <a:xfrm>
                  <a:off x="6987" y="2518"/>
                  <a:ext cx="4" cy="18"/>
                </a:xfrm>
                <a:custGeom>
                  <a:avLst/>
                  <a:gdLst>
                    <a:gd name="T0" fmla="*/ 3 w 4"/>
                    <a:gd name="T1" fmla="*/ 0 h 16"/>
                    <a:gd name="T2" fmla="*/ 2 w 4"/>
                    <a:gd name="T3" fmla="*/ 1 h 16"/>
                    <a:gd name="T4" fmla="*/ 0 w 4"/>
                    <a:gd name="T5" fmla="*/ 16 h 16"/>
                    <a:gd name="T6" fmla="*/ 3 w 4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6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0" y="9"/>
                        <a:pt x="0" y="16"/>
                      </a:cubicBezTo>
                      <a:cubicBezTo>
                        <a:pt x="2" y="7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9" name="Freeform 405"/>
                <p:cNvSpPr/>
                <p:nvPr/>
              </p:nvSpPr>
              <p:spPr bwMode="auto">
                <a:xfrm>
                  <a:off x="6956" y="2536"/>
                  <a:ext cx="19" cy="18"/>
                </a:xfrm>
                <a:custGeom>
                  <a:avLst/>
                  <a:gdLst>
                    <a:gd name="T0" fmla="*/ 10 w 17"/>
                    <a:gd name="T1" fmla="*/ 0 h 17"/>
                    <a:gd name="T2" fmla="*/ 2 w 17"/>
                    <a:gd name="T3" fmla="*/ 5 h 17"/>
                    <a:gd name="T4" fmla="*/ 8 w 17"/>
                    <a:gd name="T5" fmla="*/ 17 h 17"/>
                    <a:gd name="T6" fmla="*/ 12 w 17"/>
                    <a:gd name="T7" fmla="*/ 17 h 17"/>
                    <a:gd name="T8" fmla="*/ 17 w 17"/>
                    <a:gd name="T9" fmla="*/ 16 h 17"/>
                    <a:gd name="T10" fmla="*/ 14 w 17"/>
                    <a:gd name="T11" fmla="*/ 0 h 17"/>
                    <a:gd name="T12" fmla="*/ 10 w 17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10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9"/>
                        <a:pt x="3" y="15"/>
                        <a:pt x="8" y="17"/>
                      </a:cubicBezTo>
                      <a:cubicBezTo>
                        <a:pt x="9" y="17"/>
                        <a:pt x="11" y="17"/>
                        <a:pt x="12" y="17"/>
                      </a:cubicBezTo>
                      <a:cubicBezTo>
                        <a:pt x="14" y="17"/>
                        <a:pt x="15" y="17"/>
                        <a:pt x="17" y="16"/>
                      </a:cubicBezTo>
                      <a:cubicBezTo>
                        <a:pt x="16" y="12"/>
                        <a:pt x="15" y="6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0" name="Freeform 406"/>
                <p:cNvSpPr/>
                <p:nvPr/>
              </p:nvSpPr>
              <p:spPr bwMode="auto">
                <a:xfrm>
                  <a:off x="6769" y="2485"/>
                  <a:ext cx="64" cy="141"/>
                </a:xfrm>
                <a:custGeom>
                  <a:avLst/>
                  <a:gdLst>
                    <a:gd name="T0" fmla="*/ 24 w 59"/>
                    <a:gd name="T1" fmla="*/ 0 h 128"/>
                    <a:gd name="T2" fmla="*/ 14 w 59"/>
                    <a:gd name="T3" fmla="*/ 47 h 128"/>
                    <a:gd name="T4" fmla="*/ 3 w 59"/>
                    <a:gd name="T5" fmla="*/ 85 h 128"/>
                    <a:gd name="T6" fmla="*/ 24 w 59"/>
                    <a:gd name="T7" fmla="*/ 128 h 128"/>
                    <a:gd name="T8" fmla="*/ 25 w 59"/>
                    <a:gd name="T9" fmla="*/ 128 h 128"/>
                    <a:gd name="T10" fmla="*/ 36 w 59"/>
                    <a:gd name="T11" fmla="*/ 81 h 128"/>
                    <a:gd name="T12" fmla="*/ 52 w 59"/>
                    <a:gd name="T13" fmla="*/ 39 h 128"/>
                    <a:gd name="T14" fmla="*/ 26 w 59"/>
                    <a:gd name="T15" fmla="*/ 0 h 128"/>
                    <a:gd name="T16" fmla="*/ 24 w 59"/>
                    <a:gd name="T17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28">
                      <a:moveTo>
                        <a:pt x="24" y="0"/>
                      </a:moveTo>
                      <a:cubicBezTo>
                        <a:pt x="12" y="0"/>
                        <a:pt x="14" y="34"/>
                        <a:pt x="14" y="47"/>
                      </a:cubicBezTo>
                      <a:cubicBezTo>
                        <a:pt x="15" y="60"/>
                        <a:pt x="5" y="64"/>
                        <a:pt x="3" y="85"/>
                      </a:cubicBezTo>
                      <a:cubicBezTo>
                        <a:pt x="0" y="105"/>
                        <a:pt x="24" y="128"/>
                        <a:pt x="24" y="128"/>
                      </a:cubicBezTo>
                      <a:cubicBezTo>
                        <a:pt x="25" y="128"/>
                        <a:pt x="25" y="128"/>
                        <a:pt x="25" y="128"/>
                      </a:cubicBezTo>
                      <a:cubicBezTo>
                        <a:pt x="37" y="128"/>
                        <a:pt x="40" y="98"/>
                        <a:pt x="36" y="81"/>
                      </a:cubicBezTo>
                      <a:cubicBezTo>
                        <a:pt x="32" y="64"/>
                        <a:pt x="45" y="58"/>
                        <a:pt x="52" y="39"/>
                      </a:cubicBezTo>
                      <a:cubicBezTo>
                        <a:pt x="59" y="20"/>
                        <a:pt x="40" y="6"/>
                        <a:pt x="26" y="0"/>
                      </a:cubicBezTo>
                      <a:cubicBezTo>
                        <a:pt x="25" y="0"/>
                        <a:pt x="25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1" name="Freeform 407"/>
                <p:cNvSpPr/>
                <p:nvPr/>
              </p:nvSpPr>
              <p:spPr bwMode="auto">
                <a:xfrm>
                  <a:off x="6784" y="2687"/>
                  <a:ext cx="139" cy="79"/>
                </a:xfrm>
                <a:custGeom>
                  <a:avLst/>
                  <a:gdLst>
                    <a:gd name="T0" fmla="*/ 17 w 127"/>
                    <a:gd name="T1" fmla="*/ 0 h 72"/>
                    <a:gd name="T2" fmla="*/ 13 w 127"/>
                    <a:gd name="T3" fmla="*/ 1 h 72"/>
                    <a:gd name="T4" fmla="*/ 26 w 127"/>
                    <a:gd name="T5" fmla="*/ 37 h 72"/>
                    <a:gd name="T6" fmla="*/ 70 w 127"/>
                    <a:gd name="T7" fmla="*/ 62 h 72"/>
                    <a:gd name="T8" fmla="*/ 97 w 127"/>
                    <a:gd name="T9" fmla="*/ 72 h 72"/>
                    <a:gd name="T10" fmla="*/ 112 w 127"/>
                    <a:gd name="T11" fmla="*/ 64 h 72"/>
                    <a:gd name="T12" fmla="*/ 110 w 127"/>
                    <a:gd name="T13" fmla="*/ 34 h 72"/>
                    <a:gd name="T14" fmla="*/ 103 w 127"/>
                    <a:gd name="T15" fmla="*/ 33 h 72"/>
                    <a:gd name="T16" fmla="*/ 87 w 127"/>
                    <a:gd name="T17" fmla="*/ 35 h 72"/>
                    <a:gd name="T18" fmla="*/ 70 w 127"/>
                    <a:gd name="T19" fmla="*/ 37 h 72"/>
                    <a:gd name="T20" fmla="*/ 50 w 127"/>
                    <a:gd name="T21" fmla="*/ 30 h 72"/>
                    <a:gd name="T22" fmla="*/ 17 w 127"/>
                    <a:gd name="T2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7" h="72">
                      <a:moveTo>
                        <a:pt x="17" y="0"/>
                      </a:move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0" y="20"/>
                        <a:pt x="26" y="37"/>
                      </a:cubicBezTo>
                      <a:cubicBezTo>
                        <a:pt x="51" y="55"/>
                        <a:pt x="52" y="52"/>
                        <a:pt x="70" y="62"/>
                      </a:cubicBezTo>
                      <a:cubicBezTo>
                        <a:pt x="81" y="67"/>
                        <a:pt x="90" y="72"/>
                        <a:pt x="97" y="72"/>
                      </a:cubicBezTo>
                      <a:cubicBezTo>
                        <a:pt x="103" y="72"/>
                        <a:pt x="107" y="70"/>
                        <a:pt x="112" y="64"/>
                      </a:cubicBezTo>
                      <a:cubicBezTo>
                        <a:pt x="123" y="49"/>
                        <a:pt x="127" y="38"/>
                        <a:pt x="110" y="34"/>
                      </a:cubicBezTo>
                      <a:cubicBezTo>
                        <a:pt x="108" y="33"/>
                        <a:pt x="105" y="33"/>
                        <a:pt x="103" y="33"/>
                      </a:cubicBezTo>
                      <a:cubicBezTo>
                        <a:pt x="98" y="33"/>
                        <a:pt x="92" y="34"/>
                        <a:pt x="87" y="35"/>
                      </a:cubicBezTo>
                      <a:cubicBezTo>
                        <a:pt x="81" y="36"/>
                        <a:pt x="75" y="37"/>
                        <a:pt x="70" y="37"/>
                      </a:cubicBezTo>
                      <a:cubicBezTo>
                        <a:pt x="62" y="37"/>
                        <a:pt x="55" y="35"/>
                        <a:pt x="50" y="30"/>
                      </a:cubicBezTo>
                      <a:cubicBezTo>
                        <a:pt x="35" y="18"/>
                        <a:pt x="29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2" name="Freeform 408"/>
                <p:cNvSpPr/>
                <p:nvPr/>
              </p:nvSpPr>
              <p:spPr bwMode="auto">
                <a:xfrm>
                  <a:off x="6975" y="2705"/>
                  <a:ext cx="104" cy="85"/>
                </a:xfrm>
                <a:custGeom>
                  <a:avLst/>
                  <a:gdLst>
                    <a:gd name="T0" fmla="*/ 87 w 95"/>
                    <a:gd name="T1" fmla="*/ 0 h 78"/>
                    <a:gd name="T2" fmla="*/ 55 w 95"/>
                    <a:gd name="T3" fmla="*/ 33 h 78"/>
                    <a:gd name="T4" fmla="*/ 40 w 95"/>
                    <a:gd name="T5" fmla="*/ 56 h 78"/>
                    <a:gd name="T6" fmla="*/ 34 w 95"/>
                    <a:gd name="T7" fmla="*/ 55 h 78"/>
                    <a:gd name="T8" fmla="*/ 7 w 95"/>
                    <a:gd name="T9" fmla="*/ 40 h 78"/>
                    <a:gd name="T10" fmla="*/ 0 w 95"/>
                    <a:gd name="T11" fmla="*/ 47 h 78"/>
                    <a:gd name="T12" fmla="*/ 15 w 95"/>
                    <a:gd name="T13" fmla="*/ 78 h 78"/>
                    <a:gd name="T14" fmla="*/ 17 w 95"/>
                    <a:gd name="T15" fmla="*/ 78 h 78"/>
                    <a:gd name="T16" fmla="*/ 17 w 95"/>
                    <a:gd name="T17" fmla="*/ 78 h 78"/>
                    <a:gd name="T18" fmla="*/ 80 w 95"/>
                    <a:gd name="T19" fmla="*/ 53 h 78"/>
                    <a:gd name="T20" fmla="*/ 87 w 95"/>
                    <a:gd name="T21" fmla="*/ 38 h 78"/>
                    <a:gd name="T22" fmla="*/ 93 w 95"/>
                    <a:gd name="T23" fmla="*/ 18 h 78"/>
                    <a:gd name="T24" fmla="*/ 89 w 95"/>
                    <a:gd name="T25" fmla="*/ 0 h 78"/>
                    <a:gd name="T26" fmla="*/ 87 w 95"/>
                    <a:gd name="T2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5" h="78">
                      <a:moveTo>
                        <a:pt x="87" y="0"/>
                      </a:moveTo>
                      <a:cubicBezTo>
                        <a:pt x="75" y="0"/>
                        <a:pt x="60" y="20"/>
                        <a:pt x="55" y="33"/>
                      </a:cubicBezTo>
                      <a:cubicBezTo>
                        <a:pt x="51" y="45"/>
                        <a:pt x="49" y="56"/>
                        <a:pt x="40" y="56"/>
                      </a:cubicBezTo>
                      <a:cubicBezTo>
                        <a:pt x="38" y="56"/>
                        <a:pt x="36" y="55"/>
                        <a:pt x="34" y="55"/>
                      </a:cubicBezTo>
                      <a:cubicBezTo>
                        <a:pt x="24" y="51"/>
                        <a:pt x="14" y="40"/>
                        <a:pt x="7" y="40"/>
                      </a:cubicBezTo>
                      <a:cubicBezTo>
                        <a:pt x="4" y="40"/>
                        <a:pt x="1" y="42"/>
                        <a:pt x="0" y="47"/>
                      </a:cubicBezTo>
                      <a:cubicBezTo>
                        <a:pt x="0" y="47"/>
                        <a:pt x="2" y="78"/>
                        <a:pt x="15" y="78"/>
                      </a:cubicBezTo>
                      <a:cubicBezTo>
                        <a:pt x="16" y="78"/>
                        <a:pt x="16" y="78"/>
                        <a:pt x="17" y="78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33" y="73"/>
                        <a:pt x="71" y="71"/>
                        <a:pt x="80" y="53"/>
                      </a:cubicBezTo>
                      <a:cubicBezTo>
                        <a:pt x="82" y="49"/>
                        <a:pt x="85" y="44"/>
                        <a:pt x="87" y="38"/>
                      </a:cubicBezTo>
                      <a:cubicBezTo>
                        <a:pt x="87" y="32"/>
                        <a:pt x="89" y="25"/>
                        <a:pt x="93" y="18"/>
                      </a:cubicBezTo>
                      <a:cubicBezTo>
                        <a:pt x="95" y="9"/>
                        <a:pt x="95" y="1"/>
                        <a:pt x="89" y="0"/>
                      </a:cubicBezTo>
                      <a:cubicBezTo>
                        <a:pt x="88" y="0"/>
                        <a:pt x="88" y="0"/>
                        <a:pt x="8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3" name="Freeform 409"/>
                <p:cNvSpPr/>
                <p:nvPr/>
              </p:nvSpPr>
              <p:spPr bwMode="auto">
                <a:xfrm>
                  <a:off x="7090" y="2512"/>
                  <a:ext cx="81" cy="99"/>
                </a:xfrm>
                <a:custGeom>
                  <a:avLst/>
                  <a:gdLst>
                    <a:gd name="T0" fmla="*/ 21 w 74"/>
                    <a:gd name="T1" fmla="*/ 0 h 91"/>
                    <a:gd name="T2" fmla="*/ 0 w 74"/>
                    <a:gd name="T3" fmla="*/ 4 h 91"/>
                    <a:gd name="T4" fmla="*/ 25 w 74"/>
                    <a:gd name="T5" fmla="*/ 51 h 91"/>
                    <a:gd name="T6" fmla="*/ 30 w 74"/>
                    <a:gd name="T7" fmla="*/ 89 h 91"/>
                    <a:gd name="T8" fmla="*/ 35 w 74"/>
                    <a:gd name="T9" fmla="*/ 91 h 91"/>
                    <a:gd name="T10" fmla="*/ 70 w 74"/>
                    <a:gd name="T11" fmla="*/ 54 h 91"/>
                    <a:gd name="T12" fmla="*/ 47 w 74"/>
                    <a:gd name="T13" fmla="*/ 8 h 91"/>
                    <a:gd name="T14" fmla="*/ 21 w 74"/>
                    <a:gd name="T15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4" h="91">
                      <a:moveTo>
                        <a:pt x="21" y="0"/>
                      </a:moveTo>
                      <a:cubicBezTo>
                        <a:pt x="9" y="0"/>
                        <a:pt x="0" y="4"/>
                        <a:pt x="0" y="4"/>
                      </a:cubicBezTo>
                      <a:cubicBezTo>
                        <a:pt x="14" y="9"/>
                        <a:pt x="29" y="33"/>
                        <a:pt x="25" y="51"/>
                      </a:cubicBezTo>
                      <a:cubicBezTo>
                        <a:pt x="22" y="68"/>
                        <a:pt x="13" y="83"/>
                        <a:pt x="30" y="89"/>
                      </a:cubicBezTo>
                      <a:cubicBezTo>
                        <a:pt x="32" y="90"/>
                        <a:pt x="33" y="91"/>
                        <a:pt x="35" y="91"/>
                      </a:cubicBezTo>
                      <a:cubicBezTo>
                        <a:pt x="50" y="91"/>
                        <a:pt x="65" y="71"/>
                        <a:pt x="70" y="54"/>
                      </a:cubicBezTo>
                      <a:cubicBezTo>
                        <a:pt x="74" y="34"/>
                        <a:pt x="67" y="24"/>
                        <a:pt x="47" y="8"/>
                      </a:cubicBezTo>
                      <a:cubicBezTo>
                        <a:pt x="38" y="2"/>
                        <a:pt x="29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93" name="Group 611"/>
              <p:cNvGrpSpPr/>
              <p:nvPr/>
            </p:nvGrpSpPr>
            <p:grpSpPr bwMode="auto">
              <a:xfrm>
                <a:off x="1479550" y="1600201"/>
                <a:ext cx="10477500" cy="3286125"/>
                <a:chOff x="932" y="1008"/>
                <a:chExt cx="6600" cy="2070"/>
              </a:xfrm>
            </p:grpSpPr>
            <p:sp>
              <p:nvSpPr>
                <p:cNvPr id="2164" name="Freeform 411"/>
                <p:cNvSpPr/>
                <p:nvPr/>
              </p:nvSpPr>
              <p:spPr bwMode="auto">
                <a:xfrm>
                  <a:off x="6923" y="2397"/>
                  <a:ext cx="115" cy="64"/>
                </a:xfrm>
                <a:custGeom>
                  <a:avLst/>
                  <a:gdLst>
                    <a:gd name="T0" fmla="*/ 44 w 105"/>
                    <a:gd name="T1" fmla="*/ 0 h 58"/>
                    <a:gd name="T2" fmla="*/ 26 w 105"/>
                    <a:gd name="T3" fmla="*/ 2 h 58"/>
                    <a:gd name="T4" fmla="*/ 0 w 105"/>
                    <a:gd name="T5" fmla="*/ 43 h 58"/>
                    <a:gd name="T6" fmla="*/ 10 w 105"/>
                    <a:gd name="T7" fmla="*/ 52 h 58"/>
                    <a:gd name="T8" fmla="*/ 49 w 105"/>
                    <a:gd name="T9" fmla="*/ 43 h 58"/>
                    <a:gd name="T10" fmla="*/ 54 w 105"/>
                    <a:gd name="T11" fmla="*/ 42 h 58"/>
                    <a:gd name="T12" fmla="*/ 88 w 105"/>
                    <a:gd name="T13" fmla="*/ 57 h 58"/>
                    <a:gd name="T14" fmla="*/ 92 w 105"/>
                    <a:gd name="T15" fmla="*/ 58 h 58"/>
                    <a:gd name="T16" fmla="*/ 87 w 105"/>
                    <a:gd name="T17" fmla="*/ 19 h 58"/>
                    <a:gd name="T18" fmla="*/ 44 w 105"/>
                    <a:gd name="T1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5" h="58">
                      <a:moveTo>
                        <a:pt x="44" y="0"/>
                      </a:moveTo>
                      <a:cubicBezTo>
                        <a:pt x="39" y="0"/>
                        <a:pt x="33" y="1"/>
                        <a:pt x="26" y="2"/>
                      </a:cubicBezTo>
                      <a:cubicBezTo>
                        <a:pt x="0" y="9"/>
                        <a:pt x="0" y="43"/>
                        <a:pt x="0" y="43"/>
                      </a:cubicBezTo>
                      <a:cubicBezTo>
                        <a:pt x="1" y="50"/>
                        <a:pt x="4" y="52"/>
                        <a:pt x="10" y="52"/>
                      </a:cubicBezTo>
                      <a:cubicBezTo>
                        <a:pt x="20" y="52"/>
                        <a:pt x="36" y="45"/>
                        <a:pt x="49" y="43"/>
                      </a:cubicBezTo>
                      <a:cubicBezTo>
                        <a:pt x="51" y="42"/>
                        <a:pt x="52" y="42"/>
                        <a:pt x="54" y="42"/>
                      </a:cubicBezTo>
                      <a:cubicBezTo>
                        <a:pt x="69" y="42"/>
                        <a:pt x="73" y="54"/>
                        <a:pt x="88" y="57"/>
                      </a:cubicBezTo>
                      <a:cubicBezTo>
                        <a:pt x="90" y="58"/>
                        <a:pt x="91" y="58"/>
                        <a:pt x="92" y="58"/>
                      </a:cubicBezTo>
                      <a:cubicBezTo>
                        <a:pt x="105" y="58"/>
                        <a:pt x="101" y="35"/>
                        <a:pt x="87" y="19"/>
                      </a:cubicBezTo>
                      <a:cubicBezTo>
                        <a:pt x="75" y="7"/>
                        <a:pt x="62" y="0"/>
                        <a:pt x="4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5" name="Freeform 412"/>
                <p:cNvSpPr/>
                <p:nvPr/>
              </p:nvSpPr>
              <p:spPr bwMode="auto">
                <a:xfrm>
                  <a:off x="7229" y="2694"/>
                  <a:ext cx="193" cy="215"/>
                </a:xfrm>
                <a:custGeom>
                  <a:avLst/>
                  <a:gdLst>
                    <a:gd name="T0" fmla="*/ 36 w 176"/>
                    <a:gd name="T1" fmla="*/ 22 h 196"/>
                    <a:gd name="T2" fmla="*/ 7 w 176"/>
                    <a:gd name="T3" fmla="*/ 14 h 196"/>
                    <a:gd name="T4" fmla="*/ 0 w 176"/>
                    <a:gd name="T5" fmla="*/ 69 h 196"/>
                    <a:gd name="T6" fmla="*/ 140 w 176"/>
                    <a:gd name="T7" fmla="*/ 194 h 196"/>
                    <a:gd name="T8" fmla="*/ 176 w 176"/>
                    <a:gd name="T9" fmla="*/ 175 h 196"/>
                    <a:gd name="T10" fmla="*/ 154 w 176"/>
                    <a:gd name="T11" fmla="*/ 156 h 196"/>
                    <a:gd name="T12" fmla="*/ 153 w 176"/>
                    <a:gd name="T13" fmla="*/ 52 h 196"/>
                    <a:gd name="T14" fmla="*/ 107 w 176"/>
                    <a:gd name="T15" fmla="*/ 46 h 196"/>
                    <a:gd name="T16" fmla="*/ 36 w 176"/>
                    <a:gd name="T17" fmla="*/ 2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6" h="196">
                      <a:moveTo>
                        <a:pt x="36" y="22"/>
                      </a:moveTo>
                      <a:cubicBezTo>
                        <a:pt x="36" y="22"/>
                        <a:pt x="12" y="0"/>
                        <a:pt x="7" y="14"/>
                      </a:cubicBezTo>
                      <a:cubicBezTo>
                        <a:pt x="2" y="28"/>
                        <a:pt x="0" y="69"/>
                        <a:pt x="0" y="69"/>
                      </a:cubicBezTo>
                      <a:cubicBezTo>
                        <a:pt x="0" y="69"/>
                        <a:pt x="123" y="196"/>
                        <a:pt x="140" y="194"/>
                      </a:cubicBezTo>
                      <a:cubicBezTo>
                        <a:pt x="157" y="192"/>
                        <a:pt x="176" y="175"/>
                        <a:pt x="176" y="175"/>
                      </a:cubicBezTo>
                      <a:cubicBezTo>
                        <a:pt x="154" y="156"/>
                        <a:pt x="154" y="156"/>
                        <a:pt x="154" y="156"/>
                      </a:cubicBezTo>
                      <a:cubicBezTo>
                        <a:pt x="154" y="156"/>
                        <a:pt x="167" y="57"/>
                        <a:pt x="153" y="52"/>
                      </a:cubicBezTo>
                      <a:cubicBezTo>
                        <a:pt x="139" y="47"/>
                        <a:pt x="107" y="46"/>
                        <a:pt x="107" y="46"/>
                      </a:cubicBezTo>
                      <a:cubicBezTo>
                        <a:pt x="36" y="22"/>
                        <a:pt x="36" y="22"/>
                        <a:pt x="36" y="2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6" name="Freeform 413"/>
                <p:cNvSpPr/>
                <p:nvPr/>
              </p:nvSpPr>
              <p:spPr bwMode="auto">
                <a:xfrm>
                  <a:off x="7047" y="2608"/>
                  <a:ext cx="485" cy="458"/>
                </a:xfrm>
                <a:custGeom>
                  <a:avLst/>
                  <a:gdLst>
                    <a:gd name="T0" fmla="*/ 111 w 443"/>
                    <a:gd name="T1" fmla="*/ 236 h 417"/>
                    <a:gd name="T2" fmla="*/ 26 w 443"/>
                    <a:gd name="T3" fmla="*/ 157 h 417"/>
                    <a:gd name="T4" fmla="*/ 52 w 443"/>
                    <a:gd name="T5" fmla="*/ 89 h 417"/>
                    <a:gd name="T6" fmla="*/ 187 w 443"/>
                    <a:gd name="T7" fmla="*/ 140 h 417"/>
                    <a:gd name="T8" fmla="*/ 191 w 443"/>
                    <a:gd name="T9" fmla="*/ 109 h 417"/>
                    <a:gd name="T10" fmla="*/ 236 w 443"/>
                    <a:gd name="T11" fmla="*/ 1 h 417"/>
                    <a:gd name="T12" fmla="*/ 259 w 443"/>
                    <a:gd name="T13" fmla="*/ 161 h 417"/>
                    <a:gd name="T14" fmla="*/ 360 w 443"/>
                    <a:gd name="T15" fmla="*/ 105 h 417"/>
                    <a:gd name="T16" fmla="*/ 439 w 443"/>
                    <a:gd name="T17" fmla="*/ 188 h 417"/>
                    <a:gd name="T18" fmla="*/ 280 w 443"/>
                    <a:gd name="T19" fmla="*/ 233 h 417"/>
                    <a:gd name="T20" fmla="*/ 346 w 443"/>
                    <a:gd name="T21" fmla="*/ 287 h 417"/>
                    <a:gd name="T22" fmla="*/ 292 w 443"/>
                    <a:gd name="T23" fmla="*/ 389 h 417"/>
                    <a:gd name="T24" fmla="*/ 226 w 443"/>
                    <a:gd name="T25" fmla="*/ 378 h 417"/>
                    <a:gd name="T26" fmla="*/ 210 w 443"/>
                    <a:gd name="T27" fmla="*/ 287 h 417"/>
                    <a:gd name="T28" fmla="*/ 183 w 443"/>
                    <a:gd name="T29" fmla="*/ 367 h 417"/>
                    <a:gd name="T30" fmla="*/ 79 w 443"/>
                    <a:gd name="T31" fmla="*/ 331 h 417"/>
                    <a:gd name="T32" fmla="*/ 111 w 443"/>
                    <a:gd name="T33" fmla="*/ 23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3" h="417">
                      <a:moveTo>
                        <a:pt x="111" y="236"/>
                      </a:moveTo>
                      <a:cubicBezTo>
                        <a:pt x="111" y="236"/>
                        <a:pt x="0" y="235"/>
                        <a:pt x="26" y="157"/>
                      </a:cubicBezTo>
                      <a:cubicBezTo>
                        <a:pt x="26" y="157"/>
                        <a:pt x="3" y="105"/>
                        <a:pt x="52" y="89"/>
                      </a:cubicBezTo>
                      <a:cubicBezTo>
                        <a:pt x="100" y="72"/>
                        <a:pt x="169" y="125"/>
                        <a:pt x="187" y="140"/>
                      </a:cubicBezTo>
                      <a:cubicBezTo>
                        <a:pt x="206" y="154"/>
                        <a:pt x="196" y="116"/>
                        <a:pt x="191" y="109"/>
                      </a:cubicBezTo>
                      <a:cubicBezTo>
                        <a:pt x="186" y="102"/>
                        <a:pt x="162" y="0"/>
                        <a:pt x="236" y="1"/>
                      </a:cubicBezTo>
                      <a:cubicBezTo>
                        <a:pt x="311" y="2"/>
                        <a:pt x="325" y="49"/>
                        <a:pt x="259" y="161"/>
                      </a:cubicBezTo>
                      <a:cubicBezTo>
                        <a:pt x="259" y="161"/>
                        <a:pt x="321" y="104"/>
                        <a:pt x="360" y="105"/>
                      </a:cubicBezTo>
                      <a:cubicBezTo>
                        <a:pt x="400" y="107"/>
                        <a:pt x="443" y="126"/>
                        <a:pt x="439" y="188"/>
                      </a:cubicBezTo>
                      <a:cubicBezTo>
                        <a:pt x="434" y="250"/>
                        <a:pt x="280" y="233"/>
                        <a:pt x="280" y="233"/>
                      </a:cubicBezTo>
                      <a:cubicBezTo>
                        <a:pt x="280" y="233"/>
                        <a:pt x="329" y="267"/>
                        <a:pt x="346" y="287"/>
                      </a:cubicBezTo>
                      <a:cubicBezTo>
                        <a:pt x="363" y="306"/>
                        <a:pt x="353" y="361"/>
                        <a:pt x="292" y="389"/>
                      </a:cubicBezTo>
                      <a:cubicBezTo>
                        <a:pt x="231" y="417"/>
                        <a:pt x="233" y="396"/>
                        <a:pt x="226" y="378"/>
                      </a:cubicBezTo>
                      <a:cubicBezTo>
                        <a:pt x="220" y="360"/>
                        <a:pt x="215" y="280"/>
                        <a:pt x="210" y="287"/>
                      </a:cubicBezTo>
                      <a:cubicBezTo>
                        <a:pt x="205" y="293"/>
                        <a:pt x="217" y="345"/>
                        <a:pt x="183" y="367"/>
                      </a:cubicBezTo>
                      <a:cubicBezTo>
                        <a:pt x="148" y="389"/>
                        <a:pt x="107" y="363"/>
                        <a:pt x="79" y="331"/>
                      </a:cubicBezTo>
                      <a:cubicBezTo>
                        <a:pt x="51" y="299"/>
                        <a:pt x="64" y="256"/>
                        <a:pt x="111" y="23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7" name="Freeform 414"/>
                <p:cNvSpPr/>
                <p:nvPr/>
              </p:nvSpPr>
              <p:spPr bwMode="auto">
                <a:xfrm>
                  <a:off x="7227" y="2832"/>
                  <a:ext cx="51" cy="17"/>
                </a:xfrm>
                <a:custGeom>
                  <a:avLst/>
                  <a:gdLst>
                    <a:gd name="T0" fmla="*/ 0 w 47"/>
                    <a:gd name="T1" fmla="*/ 12 h 16"/>
                    <a:gd name="T2" fmla="*/ 39 w 47"/>
                    <a:gd name="T3" fmla="*/ 8 h 16"/>
                    <a:gd name="T4" fmla="*/ 0 w 47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6">
                      <a:moveTo>
                        <a:pt x="0" y="12"/>
                      </a:moveTo>
                      <a:cubicBezTo>
                        <a:pt x="0" y="12"/>
                        <a:pt x="47" y="0"/>
                        <a:pt x="39" y="8"/>
                      </a:cubicBezTo>
                      <a:cubicBezTo>
                        <a:pt x="31" y="16"/>
                        <a:pt x="0" y="12"/>
                        <a:pt x="0" y="1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8" name="Freeform 415"/>
                <p:cNvSpPr/>
                <p:nvPr/>
              </p:nvSpPr>
              <p:spPr bwMode="auto">
                <a:xfrm>
                  <a:off x="7274" y="2854"/>
                  <a:ext cx="13" cy="43"/>
                </a:xfrm>
                <a:custGeom>
                  <a:avLst/>
                  <a:gdLst>
                    <a:gd name="T0" fmla="*/ 4 w 12"/>
                    <a:gd name="T1" fmla="*/ 39 h 39"/>
                    <a:gd name="T2" fmla="*/ 6 w 12"/>
                    <a:gd name="T3" fmla="*/ 5 h 39"/>
                    <a:gd name="T4" fmla="*/ 4 w 12"/>
                    <a:gd name="T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39">
                      <a:moveTo>
                        <a:pt x="4" y="39"/>
                      </a:moveTo>
                      <a:cubicBezTo>
                        <a:pt x="4" y="39"/>
                        <a:pt x="0" y="0"/>
                        <a:pt x="6" y="5"/>
                      </a:cubicBezTo>
                      <a:cubicBezTo>
                        <a:pt x="12" y="10"/>
                        <a:pt x="6" y="32"/>
                        <a:pt x="4" y="3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9" name="Freeform 416"/>
                <p:cNvSpPr/>
                <p:nvPr/>
              </p:nvSpPr>
              <p:spPr bwMode="auto">
                <a:xfrm>
                  <a:off x="7266" y="2781"/>
                  <a:ext cx="24" cy="23"/>
                </a:xfrm>
                <a:custGeom>
                  <a:avLst/>
                  <a:gdLst>
                    <a:gd name="T0" fmla="*/ 21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1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1" y="14"/>
                      </a:moveTo>
                      <a:cubicBezTo>
                        <a:pt x="19" y="18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0" name="Freeform 417"/>
                <p:cNvSpPr/>
                <p:nvPr/>
              </p:nvSpPr>
              <p:spPr bwMode="auto">
                <a:xfrm>
                  <a:off x="7247" y="2810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1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1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1" name="Freeform 418"/>
                <p:cNvSpPr/>
                <p:nvPr/>
              </p:nvSpPr>
              <p:spPr bwMode="auto">
                <a:xfrm>
                  <a:off x="7293" y="2826"/>
                  <a:ext cx="24" cy="23"/>
                </a:xfrm>
                <a:custGeom>
                  <a:avLst/>
                  <a:gdLst>
                    <a:gd name="T0" fmla="*/ 20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0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0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3" y="3"/>
                        <a:pt x="9" y="0"/>
                        <a:pt x="14" y="2"/>
                      </a:cubicBezTo>
                      <a:cubicBezTo>
                        <a:pt x="19" y="4"/>
                        <a:pt x="22" y="10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2" name="Freeform 419"/>
                <p:cNvSpPr/>
                <p:nvPr/>
              </p:nvSpPr>
              <p:spPr bwMode="auto">
                <a:xfrm>
                  <a:off x="7307" y="2791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2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9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3" name="Freeform 420"/>
                <p:cNvSpPr/>
                <p:nvPr/>
              </p:nvSpPr>
              <p:spPr bwMode="auto">
                <a:xfrm>
                  <a:off x="7340" y="2824"/>
                  <a:ext cx="25" cy="22"/>
                </a:xfrm>
                <a:custGeom>
                  <a:avLst/>
                  <a:gdLst>
                    <a:gd name="T0" fmla="*/ 21 w 22"/>
                    <a:gd name="T1" fmla="*/ 14 h 20"/>
                    <a:gd name="T2" fmla="*/ 8 w 22"/>
                    <a:gd name="T3" fmla="*/ 18 h 20"/>
                    <a:gd name="T4" fmla="*/ 2 w 22"/>
                    <a:gd name="T5" fmla="*/ 7 h 20"/>
                    <a:gd name="T6" fmla="*/ 14 w 22"/>
                    <a:gd name="T7" fmla="*/ 2 h 20"/>
                    <a:gd name="T8" fmla="*/ 21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1" y="14"/>
                      </a:moveTo>
                      <a:cubicBezTo>
                        <a:pt x="19" y="18"/>
                        <a:pt x="14" y="20"/>
                        <a:pt x="8" y="18"/>
                      </a:cubicBezTo>
                      <a:cubicBezTo>
                        <a:pt x="3" y="16"/>
                        <a:pt x="0" y="11"/>
                        <a:pt x="2" y="7"/>
                      </a:cubicBezTo>
                      <a:cubicBezTo>
                        <a:pt x="4" y="2"/>
                        <a:pt x="9" y="0"/>
                        <a:pt x="14" y="2"/>
                      </a:cubicBezTo>
                      <a:cubicBezTo>
                        <a:pt x="20" y="4"/>
                        <a:pt x="22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4" name="Freeform 421"/>
                <p:cNvSpPr/>
                <p:nvPr/>
              </p:nvSpPr>
              <p:spPr bwMode="auto">
                <a:xfrm>
                  <a:off x="7316" y="2868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1 w 22"/>
                    <a:gd name="T5" fmla="*/ 6 h 20"/>
                    <a:gd name="T6" fmla="*/ 14 w 22"/>
                    <a:gd name="T7" fmla="*/ 1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2" y="16"/>
                        <a:pt x="0" y="11"/>
                        <a:pt x="1" y="6"/>
                      </a:cubicBezTo>
                      <a:cubicBezTo>
                        <a:pt x="3" y="2"/>
                        <a:pt x="9" y="0"/>
                        <a:pt x="14" y="1"/>
                      </a:cubicBezTo>
                      <a:cubicBezTo>
                        <a:pt x="19" y="3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5" name="Freeform 422"/>
                <p:cNvSpPr/>
                <p:nvPr/>
              </p:nvSpPr>
              <p:spPr bwMode="auto">
                <a:xfrm>
                  <a:off x="7273" y="2860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1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2" y="16"/>
                        <a:pt x="0" y="11"/>
                        <a:pt x="1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3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6" name="Freeform 423"/>
                <p:cNvSpPr/>
                <p:nvPr/>
              </p:nvSpPr>
              <p:spPr bwMode="auto">
                <a:xfrm>
                  <a:off x="7291" y="2762"/>
                  <a:ext cx="24" cy="22"/>
                </a:xfrm>
                <a:custGeom>
                  <a:avLst/>
                  <a:gdLst>
                    <a:gd name="T0" fmla="*/ 20 w 22"/>
                    <a:gd name="T1" fmla="*/ 14 h 20"/>
                    <a:gd name="T2" fmla="*/ 8 w 22"/>
                    <a:gd name="T3" fmla="*/ 18 h 20"/>
                    <a:gd name="T4" fmla="*/ 2 w 22"/>
                    <a:gd name="T5" fmla="*/ 7 h 20"/>
                    <a:gd name="T6" fmla="*/ 14 w 22"/>
                    <a:gd name="T7" fmla="*/ 2 h 20"/>
                    <a:gd name="T8" fmla="*/ 20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4"/>
                      </a:moveTo>
                      <a:cubicBezTo>
                        <a:pt x="19" y="18"/>
                        <a:pt x="13" y="20"/>
                        <a:pt x="8" y="18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7" name="Freeform 424"/>
                <p:cNvSpPr>
                  <a:spLocks noEditPoints="1"/>
                </p:cNvSpPr>
                <p:nvPr/>
              </p:nvSpPr>
              <p:spPr bwMode="auto">
                <a:xfrm>
                  <a:off x="7205" y="2719"/>
                  <a:ext cx="223" cy="198"/>
                </a:xfrm>
                <a:custGeom>
                  <a:avLst/>
                  <a:gdLst>
                    <a:gd name="T0" fmla="*/ 89 w 204"/>
                    <a:gd name="T1" fmla="*/ 117 h 181"/>
                    <a:gd name="T2" fmla="*/ 91 w 204"/>
                    <a:gd name="T3" fmla="*/ 100 h 181"/>
                    <a:gd name="T4" fmla="*/ 101 w 204"/>
                    <a:gd name="T5" fmla="*/ 112 h 181"/>
                    <a:gd name="T6" fmla="*/ 84 w 204"/>
                    <a:gd name="T7" fmla="*/ 0 h 181"/>
                    <a:gd name="T8" fmla="*/ 70 w 204"/>
                    <a:gd name="T9" fmla="*/ 59 h 181"/>
                    <a:gd name="T10" fmla="*/ 14 w 204"/>
                    <a:gd name="T11" fmla="*/ 46 h 181"/>
                    <a:gd name="T12" fmla="*/ 58 w 204"/>
                    <a:gd name="T13" fmla="*/ 64 h 181"/>
                    <a:gd name="T14" fmla="*/ 70 w 204"/>
                    <a:gd name="T15" fmla="*/ 59 h 181"/>
                    <a:gd name="T16" fmla="*/ 68 w 204"/>
                    <a:gd name="T17" fmla="*/ 76 h 181"/>
                    <a:gd name="T18" fmla="*/ 64 w 204"/>
                    <a:gd name="T19" fmla="*/ 76 h 181"/>
                    <a:gd name="T20" fmla="*/ 40 w 204"/>
                    <a:gd name="T21" fmla="*/ 91 h 181"/>
                    <a:gd name="T22" fmla="*/ 49 w 204"/>
                    <a:gd name="T23" fmla="*/ 84 h 181"/>
                    <a:gd name="T24" fmla="*/ 59 w 204"/>
                    <a:gd name="T25" fmla="*/ 96 h 181"/>
                    <a:gd name="T26" fmla="*/ 31 w 204"/>
                    <a:gd name="T27" fmla="*/ 155 h 181"/>
                    <a:gd name="T28" fmla="*/ 80 w 204"/>
                    <a:gd name="T29" fmla="*/ 121 h 181"/>
                    <a:gd name="T30" fmla="*/ 113 w 204"/>
                    <a:gd name="T31" fmla="*/ 181 h 181"/>
                    <a:gd name="T32" fmla="*/ 110 w 204"/>
                    <a:gd name="T33" fmla="*/ 154 h 181"/>
                    <a:gd name="T34" fmla="*/ 103 w 204"/>
                    <a:gd name="T35" fmla="*/ 142 h 181"/>
                    <a:gd name="T36" fmla="*/ 111 w 204"/>
                    <a:gd name="T37" fmla="*/ 114 h 181"/>
                    <a:gd name="T38" fmla="*/ 146 w 204"/>
                    <a:gd name="T39" fmla="*/ 116 h 181"/>
                    <a:gd name="T40" fmla="*/ 160 w 204"/>
                    <a:gd name="T41" fmla="*/ 107 h 181"/>
                    <a:gd name="T42" fmla="*/ 145 w 204"/>
                    <a:gd name="T43" fmla="*/ 107 h 181"/>
                    <a:gd name="T44" fmla="*/ 136 w 204"/>
                    <a:gd name="T45" fmla="*/ 115 h 181"/>
                    <a:gd name="T46" fmla="*/ 126 w 204"/>
                    <a:gd name="T47" fmla="*/ 105 h 181"/>
                    <a:gd name="T48" fmla="*/ 126 w 204"/>
                    <a:gd name="T49" fmla="*/ 103 h 181"/>
                    <a:gd name="T50" fmla="*/ 180 w 204"/>
                    <a:gd name="T51" fmla="*/ 70 h 181"/>
                    <a:gd name="T52" fmla="*/ 109 w 204"/>
                    <a:gd name="T53" fmla="*/ 92 h 181"/>
                    <a:gd name="T54" fmla="*/ 105 w 204"/>
                    <a:gd name="T55" fmla="*/ 85 h 181"/>
                    <a:gd name="T56" fmla="*/ 95 w 204"/>
                    <a:gd name="T57" fmla="*/ 72 h 181"/>
                    <a:gd name="T58" fmla="*/ 107 w 204"/>
                    <a:gd name="T59" fmla="*/ 68 h 181"/>
                    <a:gd name="T60" fmla="*/ 106 w 204"/>
                    <a:gd name="T61" fmla="*/ 44 h 181"/>
                    <a:gd name="T62" fmla="*/ 96 w 204"/>
                    <a:gd name="T63" fmla="*/ 61 h 181"/>
                    <a:gd name="T64" fmla="*/ 91 w 204"/>
                    <a:gd name="T65" fmla="*/ 58 h 181"/>
                    <a:gd name="T66" fmla="*/ 81 w 204"/>
                    <a:gd name="T67" fmla="*/ 46 h 181"/>
                    <a:gd name="T68" fmla="*/ 93 w 204"/>
                    <a:gd name="T69" fmla="*/ 4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4" h="181">
                      <a:moveTo>
                        <a:pt x="93" y="117"/>
                      </a:moveTo>
                      <a:cubicBezTo>
                        <a:pt x="91" y="117"/>
                        <a:pt x="90" y="117"/>
                        <a:pt x="89" y="117"/>
                      </a:cubicBezTo>
                      <a:cubicBezTo>
                        <a:pt x="84" y="115"/>
                        <a:pt x="81" y="110"/>
                        <a:pt x="83" y="105"/>
                      </a:cubicBezTo>
                      <a:cubicBezTo>
                        <a:pt x="84" y="102"/>
                        <a:pt x="87" y="100"/>
                        <a:pt x="91" y="100"/>
                      </a:cubicBezTo>
                      <a:cubicBezTo>
                        <a:pt x="92" y="100"/>
                        <a:pt x="94" y="100"/>
                        <a:pt x="95" y="100"/>
                      </a:cubicBezTo>
                      <a:cubicBezTo>
                        <a:pt x="100" y="102"/>
                        <a:pt x="103" y="108"/>
                        <a:pt x="101" y="112"/>
                      </a:cubicBezTo>
                      <a:cubicBezTo>
                        <a:pt x="100" y="115"/>
                        <a:pt x="97" y="117"/>
                        <a:pt x="93" y="117"/>
                      </a:cubicBezTo>
                      <a:moveTo>
                        <a:pt x="84" y="0"/>
                      </a:moveTo>
                      <a:cubicBezTo>
                        <a:pt x="84" y="0"/>
                        <a:pt x="80" y="59"/>
                        <a:pt x="71" y="59"/>
                      </a:cubicBezTo>
                      <a:cubicBezTo>
                        <a:pt x="71" y="59"/>
                        <a:pt x="71" y="59"/>
                        <a:pt x="70" y="59"/>
                      </a:cubicBezTo>
                      <a:cubicBezTo>
                        <a:pt x="62" y="56"/>
                        <a:pt x="16" y="45"/>
                        <a:pt x="12" y="45"/>
                      </a:cubicBezTo>
                      <a:cubicBezTo>
                        <a:pt x="11" y="45"/>
                        <a:pt x="11" y="45"/>
                        <a:pt x="14" y="46"/>
                      </a:cubicBezTo>
                      <a:cubicBezTo>
                        <a:pt x="24" y="50"/>
                        <a:pt x="45" y="59"/>
                        <a:pt x="57" y="66"/>
                      </a:cubicBezTo>
                      <a:cubicBezTo>
                        <a:pt x="58" y="65"/>
                        <a:pt x="58" y="65"/>
                        <a:pt x="58" y="64"/>
                      </a:cubicBezTo>
                      <a:cubicBezTo>
                        <a:pt x="59" y="61"/>
                        <a:pt x="63" y="59"/>
                        <a:pt x="66" y="59"/>
                      </a:cubicBezTo>
                      <a:cubicBezTo>
                        <a:pt x="68" y="59"/>
                        <a:pt x="69" y="59"/>
                        <a:pt x="70" y="59"/>
                      </a:cubicBezTo>
                      <a:cubicBezTo>
                        <a:pt x="75" y="61"/>
                        <a:pt x="78" y="66"/>
                        <a:pt x="77" y="71"/>
                      </a:cubicBezTo>
                      <a:cubicBezTo>
                        <a:pt x="75" y="74"/>
                        <a:pt x="72" y="76"/>
                        <a:pt x="68" y="76"/>
                      </a:cubicBezTo>
                      <a:cubicBezTo>
                        <a:pt x="67" y="76"/>
                        <a:pt x="65" y="76"/>
                        <a:pt x="64" y="76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50" y="78"/>
                        <a:pt x="0" y="84"/>
                        <a:pt x="12" y="86"/>
                      </a:cubicBezTo>
                      <a:cubicBezTo>
                        <a:pt x="17" y="86"/>
                        <a:pt x="28" y="88"/>
                        <a:pt x="40" y="91"/>
                      </a:cubicBezTo>
                      <a:cubicBezTo>
                        <a:pt x="40" y="91"/>
                        <a:pt x="40" y="90"/>
                        <a:pt x="40" y="89"/>
                      </a:cubicBezTo>
                      <a:cubicBezTo>
                        <a:pt x="42" y="86"/>
                        <a:pt x="45" y="84"/>
                        <a:pt x="49" y="84"/>
                      </a:cubicBezTo>
                      <a:cubicBezTo>
                        <a:pt x="50" y="84"/>
                        <a:pt x="51" y="84"/>
                        <a:pt x="53" y="85"/>
                      </a:cubicBezTo>
                      <a:cubicBezTo>
                        <a:pt x="58" y="87"/>
                        <a:pt x="61" y="92"/>
                        <a:pt x="59" y="96"/>
                      </a:cubicBezTo>
                      <a:cubicBezTo>
                        <a:pt x="70" y="99"/>
                        <a:pt x="77" y="103"/>
                        <a:pt x="72" y="105"/>
                      </a:cubicBezTo>
                      <a:cubicBezTo>
                        <a:pt x="60" y="111"/>
                        <a:pt x="26" y="155"/>
                        <a:pt x="31" y="155"/>
                      </a:cubicBezTo>
                      <a:cubicBezTo>
                        <a:pt x="31" y="155"/>
                        <a:pt x="32" y="155"/>
                        <a:pt x="32" y="154"/>
                      </a:cubicBezTo>
                      <a:cubicBezTo>
                        <a:pt x="41" y="148"/>
                        <a:pt x="69" y="121"/>
                        <a:pt x="80" y="121"/>
                      </a:cubicBezTo>
                      <a:cubicBezTo>
                        <a:pt x="82" y="121"/>
                        <a:pt x="83" y="122"/>
                        <a:pt x="84" y="123"/>
                      </a:cubicBezTo>
                      <a:cubicBezTo>
                        <a:pt x="90" y="133"/>
                        <a:pt x="111" y="181"/>
                        <a:pt x="113" y="181"/>
                      </a:cubicBezTo>
                      <a:cubicBezTo>
                        <a:pt x="113" y="181"/>
                        <a:pt x="114" y="180"/>
                        <a:pt x="113" y="179"/>
                      </a:cubicBezTo>
                      <a:cubicBezTo>
                        <a:pt x="113" y="175"/>
                        <a:pt x="112" y="165"/>
                        <a:pt x="110" y="154"/>
                      </a:cubicBezTo>
                      <a:cubicBezTo>
                        <a:pt x="110" y="154"/>
                        <a:pt x="110" y="154"/>
                        <a:pt x="110" y="154"/>
                      </a:cubicBezTo>
                      <a:cubicBezTo>
                        <a:pt x="104" y="152"/>
                        <a:pt x="102" y="147"/>
                        <a:pt x="103" y="142"/>
                      </a:cubicBezTo>
                      <a:cubicBezTo>
                        <a:pt x="104" y="140"/>
                        <a:pt x="106" y="138"/>
                        <a:pt x="109" y="137"/>
                      </a:cubicBezTo>
                      <a:cubicBezTo>
                        <a:pt x="108" y="125"/>
                        <a:pt x="108" y="114"/>
                        <a:pt x="111" y="114"/>
                      </a:cubicBezTo>
                      <a:cubicBezTo>
                        <a:pt x="111" y="114"/>
                        <a:pt x="111" y="114"/>
                        <a:pt x="111" y="114"/>
                      </a:cubicBezTo>
                      <a:cubicBezTo>
                        <a:pt x="114" y="115"/>
                        <a:pt x="129" y="116"/>
                        <a:pt x="146" y="116"/>
                      </a:cubicBezTo>
                      <a:cubicBezTo>
                        <a:pt x="173" y="116"/>
                        <a:pt x="204" y="114"/>
                        <a:pt x="193" y="110"/>
                      </a:cubicBezTo>
                      <a:cubicBezTo>
                        <a:pt x="185" y="107"/>
                        <a:pt x="172" y="107"/>
                        <a:pt x="160" y="107"/>
                      </a:cubicBezTo>
                      <a:cubicBezTo>
                        <a:pt x="157" y="107"/>
                        <a:pt x="154" y="107"/>
                        <a:pt x="152" y="107"/>
                      </a:cubicBezTo>
                      <a:cubicBezTo>
                        <a:pt x="149" y="107"/>
                        <a:pt x="147" y="107"/>
                        <a:pt x="145" y="107"/>
                      </a:cubicBezTo>
                      <a:cubicBezTo>
                        <a:pt x="145" y="108"/>
                        <a:pt x="145" y="109"/>
                        <a:pt x="145" y="110"/>
                      </a:cubicBezTo>
                      <a:cubicBezTo>
                        <a:pt x="144" y="113"/>
                        <a:pt x="140" y="115"/>
                        <a:pt x="136" y="115"/>
                      </a:cubicBezTo>
                      <a:cubicBezTo>
                        <a:pt x="135" y="115"/>
                        <a:pt x="134" y="115"/>
                        <a:pt x="132" y="114"/>
                      </a:cubicBezTo>
                      <a:cubicBezTo>
                        <a:pt x="128" y="113"/>
                        <a:pt x="125" y="109"/>
                        <a:pt x="126" y="105"/>
                      </a:cubicBezTo>
                      <a:cubicBezTo>
                        <a:pt x="125" y="105"/>
                        <a:pt x="125" y="104"/>
                        <a:pt x="126" y="103"/>
                      </a:cubicBezTo>
                      <a:cubicBezTo>
                        <a:pt x="126" y="103"/>
                        <a:pt x="126" y="103"/>
                        <a:pt x="126" y="103"/>
                      </a:cubicBezTo>
                      <a:cubicBezTo>
                        <a:pt x="127" y="100"/>
                        <a:pt x="130" y="98"/>
                        <a:pt x="133" y="97"/>
                      </a:cubicBezTo>
                      <a:cubicBezTo>
                        <a:pt x="150" y="87"/>
                        <a:pt x="186" y="70"/>
                        <a:pt x="180" y="70"/>
                      </a:cubicBezTo>
                      <a:cubicBezTo>
                        <a:pt x="179" y="70"/>
                        <a:pt x="179" y="70"/>
                        <a:pt x="178" y="70"/>
                      </a:cubicBezTo>
                      <a:cubicBezTo>
                        <a:pt x="164" y="73"/>
                        <a:pt x="109" y="92"/>
                        <a:pt x="109" y="92"/>
                      </a:cubicBezTo>
                      <a:cubicBezTo>
                        <a:pt x="109" y="92"/>
                        <a:pt x="108" y="89"/>
                        <a:pt x="108" y="84"/>
                      </a:cubicBezTo>
                      <a:cubicBezTo>
                        <a:pt x="107" y="85"/>
                        <a:pt x="106" y="85"/>
                        <a:pt x="105" y="85"/>
                      </a:cubicBezTo>
                      <a:cubicBezTo>
                        <a:pt x="104" y="85"/>
                        <a:pt x="102" y="84"/>
                        <a:pt x="101" y="84"/>
                      </a:cubicBezTo>
                      <a:cubicBezTo>
                        <a:pt x="96" y="82"/>
                        <a:pt x="93" y="77"/>
                        <a:pt x="95" y="72"/>
                      </a:cubicBezTo>
                      <a:cubicBezTo>
                        <a:pt x="96" y="69"/>
                        <a:pt x="99" y="67"/>
                        <a:pt x="103" y="67"/>
                      </a:cubicBezTo>
                      <a:cubicBezTo>
                        <a:pt x="104" y="67"/>
                        <a:pt x="106" y="67"/>
                        <a:pt x="107" y="68"/>
                      </a:cubicBezTo>
                      <a:cubicBezTo>
                        <a:pt x="107" y="59"/>
                        <a:pt x="106" y="49"/>
                        <a:pt x="107" y="40"/>
                      </a:cubicBezTo>
                      <a:cubicBezTo>
                        <a:pt x="106" y="42"/>
                        <a:pt x="106" y="43"/>
                        <a:pt x="106" y="44"/>
                      </a:cubicBezTo>
                      <a:cubicBezTo>
                        <a:pt x="103" y="53"/>
                        <a:pt x="99" y="62"/>
                        <a:pt x="97" y="62"/>
                      </a:cubicBezTo>
                      <a:cubicBezTo>
                        <a:pt x="97" y="62"/>
                        <a:pt x="96" y="62"/>
                        <a:pt x="96" y="61"/>
                      </a:cubicBezTo>
                      <a:cubicBezTo>
                        <a:pt x="96" y="60"/>
                        <a:pt x="96" y="59"/>
                        <a:pt x="96" y="57"/>
                      </a:cubicBezTo>
                      <a:cubicBezTo>
                        <a:pt x="94" y="58"/>
                        <a:pt x="93" y="58"/>
                        <a:pt x="91" y="58"/>
                      </a:cubicBezTo>
                      <a:cubicBezTo>
                        <a:pt x="90" y="58"/>
                        <a:pt x="88" y="58"/>
                        <a:pt x="87" y="57"/>
                      </a:cubicBezTo>
                      <a:cubicBezTo>
                        <a:pt x="82" y="56"/>
                        <a:pt x="79" y="50"/>
                        <a:pt x="81" y="46"/>
                      </a:cubicBezTo>
                      <a:cubicBezTo>
                        <a:pt x="82" y="42"/>
                        <a:pt x="85" y="40"/>
                        <a:pt x="89" y="40"/>
                      </a:cubicBezTo>
                      <a:cubicBezTo>
                        <a:pt x="90" y="40"/>
                        <a:pt x="92" y="41"/>
                        <a:pt x="93" y="41"/>
                      </a:cubicBezTo>
                      <a:cubicBezTo>
                        <a:pt x="89" y="23"/>
                        <a:pt x="84" y="0"/>
                        <a:pt x="8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8" name="Freeform 425"/>
                <p:cNvSpPr/>
                <p:nvPr/>
              </p:nvSpPr>
              <p:spPr bwMode="auto">
                <a:xfrm>
                  <a:off x="7267" y="2784"/>
                  <a:ext cx="23" cy="18"/>
                </a:xfrm>
                <a:custGeom>
                  <a:avLst/>
                  <a:gdLst>
                    <a:gd name="T0" fmla="*/ 9 w 21"/>
                    <a:gd name="T1" fmla="*/ 0 h 17"/>
                    <a:gd name="T2" fmla="*/ 1 w 21"/>
                    <a:gd name="T3" fmla="*/ 5 h 17"/>
                    <a:gd name="T4" fmla="*/ 0 w 21"/>
                    <a:gd name="T5" fmla="*/ 7 h 17"/>
                    <a:gd name="T6" fmla="*/ 7 w 21"/>
                    <a:gd name="T7" fmla="*/ 17 h 17"/>
                    <a:gd name="T8" fmla="*/ 7 w 21"/>
                    <a:gd name="T9" fmla="*/ 17 h 17"/>
                    <a:gd name="T10" fmla="*/ 7 w 21"/>
                    <a:gd name="T11" fmla="*/ 17 h 17"/>
                    <a:gd name="T12" fmla="*/ 11 w 21"/>
                    <a:gd name="T13" fmla="*/ 17 h 17"/>
                    <a:gd name="T14" fmla="*/ 20 w 21"/>
                    <a:gd name="T15" fmla="*/ 12 h 17"/>
                    <a:gd name="T16" fmla="*/ 13 w 21"/>
                    <a:gd name="T17" fmla="*/ 0 h 17"/>
                    <a:gd name="T18" fmla="*/ 9 w 21"/>
                    <a:gd name="T1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7">
                      <a:moveTo>
                        <a:pt x="9" y="0"/>
                      </a:move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1" y="6"/>
                        <a:pt x="1" y="6"/>
                        <a:pt x="0" y="7"/>
                      </a:cubicBezTo>
                      <a:cubicBezTo>
                        <a:pt x="9" y="12"/>
                        <a:pt x="13" y="16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17"/>
                        <a:pt x="10" y="17"/>
                        <a:pt x="11" y="17"/>
                      </a:cubicBezTo>
                      <a:cubicBezTo>
                        <a:pt x="15" y="17"/>
                        <a:pt x="18" y="15"/>
                        <a:pt x="20" y="12"/>
                      </a:cubicBezTo>
                      <a:cubicBezTo>
                        <a:pt x="21" y="7"/>
                        <a:pt x="18" y="2"/>
                        <a:pt x="13" y="0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9" name="Freeform 426"/>
                <p:cNvSpPr/>
                <p:nvPr/>
              </p:nvSpPr>
              <p:spPr bwMode="auto">
                <a:xfrm>
                  <a:off x="7248" y="2811"/>
                  <a:ext cx="23" cy="13"/>
                </a:xfrm>
                <a:custGeom>
                  <a:avLst/>
                  <a:gdLst>
                    <a:gd name="T0" fmla="*/ 9 w 21"/>
                    <a:gd name="T1" fmla="*/ 0 h 12"/>
                    <a:gd name="T2" fmla="*/ 0 w 21"/>
                    <a:gd name="T3" fmla="*/ 5 h 12"/>
                    <a:gd name="T4" fmla="*/ 0 w 21"/>
                    <a:gd name="T5" fmla="*/ 7 h 12"/>
                    <a:gd name="T6" fmla="*/ 19 w 21"/>
                    <a:gd name="T7" fmla="*/ 12 h 12"/>
                    <a:gd name="T8" fmla="*/ 13 w 21"/>
                    <a:gd name="T9" fmla="*/ 1 h 12"/>
                    <a:gd name="T10" fmla="*/ 9 w 21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2">
                      <a:moveTo>
                        <a:pt x="9" y="0"/>
                      </a:moveTo>
                      <a:cubicBezTo>
                        <a:pt x="5" y="0"/>
                        <a:pt x="2" y="2"/>
                        <a:pt x="0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7" y="9"/>
                        <a:pt x="13" y="10"/>
                        <a:pt x="19" y="12"/>
                      </a:cubicBezTo>
                      <a:cubicBezTo>
                        <a:pt x="21" y="8"/>
                        <a:pt x="18" y="3"/>
                        <a:pt x="13" y="1"/>
                      </a:cubicBezTo>
                      <a:cubicBezTo>
                        <a:pt x="11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0" name="Freeform 427"/>
                <p:cNvSpPr/>
                <p:nvPr/>
              </p:nvSpPr>
              <p:spPr bwMode="auto">
                <a:xfrm>
                  <a:off x="7293" y="2829"/>
                  <a:ext cx="24" cy="18"/>
                </a:xfrm>
                <a:custGeom>
                  <a:avLst/>
                  <a:gdLst>
                    <a:gd name="T0" fmla="*/ 10 w 22"/>
                    <a:gd name="T1" fmla="*/ 0 h 17"/>
                    <a:gd name="T2" fmla="*/ 2 w 22"/>
                    <a:gd name="T3" fmla="*/ 5 h 17"/>
                    <a:gd name="T4" fmla="*/ 8 w 22"/>
                    <a:gd name="T5" fmla="*/ 17 h 17"/>
                    <a:gd name="T6" fmla="*/ 12 w 22"/>
                    <a:gd name="T7" fmla="*/ 17 h 17"/>
                    <a:gd name="T8" fmla="*/ 20 w 22"/>
                    <a:gd name="T9" fmla="*/ 12 h 17"/>
                    <a:gd name="T10" fmla="*/ 14 w 22"/>
                    <a:gd name="T11" fmla="*/ 0 h 17"/>
                    <a:gd name="T12" fmla="*/ 10 w 22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7">
                      <a:moveTo>
                        <a:pt x="10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7"/>
                        <a:pt x="10" y="17"/>
                        <a:pt x="12" y="17"/>
                      </a:cubicBezTo>
                      <a:cubicBezTo>
                        <a:pt x="16" y="17"/>
                        <a:pt x="19" y="15"/>
                        <a:pt x="20" y="12"/>
                      </a:cubicBezTo>
                      <a:cubicBezTo>
                        <a:pt x="22" y="8"/>
                        <a:pt x="19" y="2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1" name="Freeform 428"/>
                <p:cNvSpPr/>
                <p:nvPr/>
              </p:nvSpPr>
              <p:spPr bwMode="auto">
                <a:xfrm>
                  <a:off x="7307" y="2792"/>
                  <a:ext cx="16" cy="20"/>
                </a:xfrm>
                <a:custGeom>
                  <a:avLst/>
                  <a:gdLst>
                    <a:gd name="T0" fmla="*/ 10 w 15"/>
                    <a:gd name="T1" fmla="*/ 0 h 18"/>
                    <a:gd name="T2" fmla="*/ 2 w 15"/>
                    <a:gd name="T3" fmla="*/ 5 h 18"/>
                    <a:gd name="T4" fmla="*/ 8 w 15"/>
                    <a:gd name="T5" fmla="*/ 17 h 18"/>
                    <a:gd name="T6" fmla="*/ 12 w 15"/>
                    <a:gd name="T7" fmla="*/ 18 h 18"/>
                    <a:gd name="T8" fmla="*/ 15 w 15"/>
                    <a:gd name="T9" fmla="*/ 17 h 18"/>
                    <a:gd name="T10" fmla="*/ 14 w 15"/>
                    <a:gd name="T11" fmla="*/ 1 h 18"/>
                    <a:gd name="T12" fmla="*/ 10 w 15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7"/>
                        <a:pt x="11" y="18"/>
                        <a:pt x="12" y="18"/>
                      </a:cubicBezTo>
                      <a:cubicBezTo>
                        <a:pt x="13" y="18"/>
                        <a:pt x="14" y="18"/>
                        <a:pt x="15" y="17"/>
                      </a:cubicBezTo>
                      <a:cubicBezTo>
                        <a:pt x="15" y="13"/>
                        <a:pt x="14" y="7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2" name="Freeform 429"/>
                <p:cNvSpPr>
                  <a:spLocks noEditPoints="1"/>
                </p:cNvSpPr>
                <p:nvPr/>
              </p:nvSpPr>
              <p:spPr bwMode="auto">
                <a:xfrm>
                  <a:off x="7342" y="2825"/>
                  <a:ext cx="21" cy="20"/>
                </a:xfrm>
                <a:custGeom>
                  <a:avLst/>
                  <a:gdLst>
                    <a:gd name="T0" fmla="*/ 1 w 20"/>
                    <a:gd name="T1" fmla="*/ 8 h 18"/>
                    <a:gd name="T2" fmla="*/ 7 w 20"/>
                    <a:gd name="T3" fmla="*/ 17 h 18"/>
                    <a:gd name="T4" fmla="*/ 11 w 20"/>
                    <a:gd name="T5" fmla="*/ 18 h 18"/>
                    <a:gd name="T6" fmla="*/ 20 w 20"/>
                    <a:gd name="T7" fmla="*/ 13 h 18"/>
                    <a:gd name="T8" fmla="*/ 20 w 20"/>
                    <a:gd name="T9" fmla="*/ 10 h 18"/>
                    <a:gd name="T10" fmla="*/ 19 w 20"/>
                    <a:gd name="T11" fmla="*/ 10 h 18"/>
                    <a:gd name="T12" fmla="*/ 1 w 20"/>
                    <a:gd name="T13" fmla="*/ 8 h 18"/>
                    <a:gd name="T14" fmla="*/ 8 w 20"/>
                    <a:gd name="T15" fmla="*/ 0 h 18"/>
                    <a:gd name="T16" fmla="*/ 1 w 20"/>
                    <a:gd name="T17" fmla="*/ 6 h 18"/>
                    <a:gd name="T18" fmla="*/ 8 w 20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18">
                      <a:moveTo>
                        <a:pt x="1" y="8"/>
                      </a:moveTo>
                      <a:cubicBezTo>
                        <a:pt x="0" y="12"/>
                        <a:pt x="3" y="16"/>
                        <a:pt x="7" y="17"/>
                      </a:cubicBezTo>
                      <a:cubicBezTo>
                        <a:pt x="9" y="18"/>
                        <a:pt x="10" y="18"/>
                        <a:pt x="11" y="18"/>
                      </a:cubicBezTo>
                      <a:cubicBezTo>
                        <a:pt x="15" y="18"/>
                        <a:pt x="19" y="16"/>
                        <a:pt x="20" y="13"/>
                      </a:cubicBezTo>
                      <a:cubicBezTo>
                        <a:pt x="20" y="12"/>
                        <a:pt x="20" y="11"/>
                        <a:pt x="20" y="10"/>
                      </a:cubicBezTo>
                      <a:cubicBezTo>
                        <a:pt x="20" y="10"/>
                        <a:pt x="19" y="10"/>
                        <a:pt x="19" y="10"/>
                      </a:cubicBezTo>
                      <a:cubicBezTo>
                        <a:pt x="10" y="10"/>
                        <a:pt x="2" y="10"/>
                        <a:pt x="1" y="8"/>
                      </a:cubicBezTo>
                      <a:moveTo>
                        <a:pt x="8" y="0"/>
                      </a:moveTo>
                      <a:cubicBezTo>
                        <a:pt x="5" y="1"/>
                        <a:pt x="2" y="3"/>
                        <a:pt x="1" y="6"/>
                      </a:cubicBezTo>
                      <a:cubicBezTo>
                        <a:pt x="2" y="4"/>
                        <a:pt x="5" y="2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3" name="Freeform 430"/>
                <p:cNvSpPr/>
                <p:nvPr/>
              </p:nvSpPr>
              <p:spPr bwMode="auto">
                <a:xfrm>
                  <a:off x="7316" y="2869"/>
                  <a:ext cx="9" cy="19"/>
                </a:xfrm>
                <a:custGeom>
                  <a:avLst/>
                  <a:gdLst>
                    <a:gd name="T0" fmla="*/ 7 w 8"/>
                    <a:gd name="T1" fmla="*/ 0 h 17"/>
                    <a:gd name="T2" fmla="*/ 1 w 8"/>
                    <a:gd name="T3" fmla="*/ 5 h 17"/>
                    <a:gd name="T4" fmla="*/ 8 w 8"/>
                    <a:gd name="T5" fmla="*/ 17 h 17"/>
                    <a:gd name="T6" fmla="*/ 8 w 8"/>
                    <a:gd name="T7" fmla="*/ 17 h 17"/>
                    <a:gd name="T8" fmla="*/ 7 w 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7">
                      <a:moveTo>
                        <a:pt x="7" y="0"/>
                      </a:move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10"/>
                        <a:pt x="2" y="15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2"/>
                        <a:pt x="7" y="6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4" name="Freeform 431"/>
                <p:cNvSpPr/>
                <p:nvPr/>
              </p:nvSpPr>
              <p:spPr bwMode="auto">
                <a:xfrm>
                  <a:off x="7322" y="2746"/>
                  <a:ext cx="4" cy="17"/>
                </a:xfrm>
                <a:custGeom>
                  <a:avLst/>
                  <a:gdLst>
                    <a:gd name="T0" fmla="*/ 3 w 4"/>
                    <a:gd name="T1" fmla="*/ 0 h 15"/>
                    <a:gd name="T2" fmla="*/ 2 w 4"/>
                    <a:gd name="T3" fmla="*/ 1 h 15"/>
                    <a:gd name="T4" fmla="*/ 0 w 4"/>
                    <a:gd name="T5" fmla="*/ 15 h 15"/>
                    <a:gd name="T6" fmla="*/ 3 w 4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5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0" y="9"/>
                        <a:pt x="0" y="15"/>
                      </a:cubicBezTo>
                      <a:cubicBezTo>
                        <a:pt x="2" y="7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5" name="Freeform 432"/>
                <p:cNvSpPr/>
                <p:nvPr/>
              </p:nvSpPr>
              <p:spPr bwMode="auto">
                <a:xfrm>
                  <a:off x="7291" y="2763"/>
                  <a:ext cx="19" cy="20"/>
                </a:xfrm>
                <a:custGeom>
                  <a:avLst/>
                  <a:gdLst>
                    <a:gd name="T0" fmla="*/ 10 w 17"/>
                    <a:gd name="T1" fmla="*/ 0 h 18"/>
                    <a:gd name="T2" fmla="*/ 2 w 17"/>
                    <a:gd name="T3" fmla="*/ 6 h 18"/>
                    <a:gd name="T4" fmla="*/ 8 w 17"/>
                    <a:gd name="T5" fmla="*/ 17 h 18"/>
                    <a:gd name="T6" fmla="*/ 12 w 17"/>
                    <a:gd name="T7" fmla="*/ 18 h 18"/>
                    <a:gd name="T8" fmla="*/ 17 w 17"/>
                    <a:gd name="T9" fmla="*/ 17 h 18"/>
                    <a:gd name="T10" fmla="*/ 14 w 17"/>
                    <a:gd name="T11" fmla="*/ 1 h 18"/>
                    <a:gd name="T12" fmla="*/ 10 w 17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2" y="6"/>
                      </a:cubicBezTo>
                      <a:cubicBezTo>
                        <a:pt x="0" y="10"/>
                        <a:pt x="3" y="16"/>
                        <a:pt x="8" y="17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4" y="18"/>
                        <a:pt x="15" y="18"/>
                        <a:pt x="17" y="17"/>
                      </a:cubicBezTo>
                      <a:cubicBezTo>
                        <a:pt x="16" y="13"/>
                        <a:pt x="15" y="7"/>
                        <a:pt x="14" y="1"/>
                      </a:cubicBezTo>
                      <a:cubicBezTo>
                        <a:pt x="13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6" name="Freeform 433"/>
                <p:cNvSpPr/>
                <p:nvPr/>
              </p:nvSpPr>
              <p:spPr bwMode="auto">
                <a:xfrm>
                  <a:off x="7104" y="2713"/>
                  <a:ext cx="64" cy="140"/>
                </a:xfrm>
                <a:custGeom>
                  <a:avLst/>
                  <a:gdLst>
                    <a:gd name="T0" fmla="*/ 24 w 59"/>
                    <a:gd name="T1" fmla="*/ 0 h 127"/>
                    <a:gd name="T2" fmla="*/ 14 w 59"/>
                    <a:gd name="T3" fmla="*/ 46 h 127"/>
                    <a:gd name="T4" fmla="*/ 3 w 59"/>
                    <a:gd name="T5" fmla="*/ 85 h 127"/>
                    <a:gd name="T6" fmla="*/ 24 w 59"/>
                    <a:gd name="T7" fmla="*/ 127 h 127"/>
                    <a:gd name="T8" fmla="*/ 25 w 59"/>
                    <a:gd name="T9" fmla="*/ 127 h 127"/>
                    <a:gd name="T10" fmla="*/ 36 w 59"/>
                    <a:gd name="T11" fmla="*/ 81 h 127"/>
                    <a:gd name="T12" fmla="*/ 52 w 59"/>
                    <a:gd name="T13" fmla="*/ 39 h 127"/>
                    <a:gd name="T14" fmla="*/ 26 w 59"/>
                    <a:gd name="T15" fmla="*/ 0 h 127"/>
                    <a:gd name="T16" fmla="*/ 24 w 59"/>
                    <a:gd name="T17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27">
                      <a:moveTo>
                        <a:pt x="24" y="0"/>
                      </a:moveTo>
                      <a:cubicBezTo>
                        <a:pt x="12" y="0"/>
                        <a:pt x="14" y="34"/>
                        <a:pt x="14" y="46"/>
                      </a:cubicBezTo>
                      <a:cubicBezTo>
                        <a:pt x="15" y="60"/>
                        <a:pt x="5" y="64"/>
                        <a:pt x="3" y="85"/>
                      </a:cubicBezTo>
                      <a:cubicBezTo>
                        <a:pt x="0" y="105"/>
                        <a:pt x="24" y="127"/>
                        <a:pt x="24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37" y="127"/>
                        <a:pt x="40" y="98"/>
                        <a:pt x="36" y="81"/>
                      </a:cubicBezTo>
                      <a:cubicBezTo>
                        <a:pt x="32" y="64"/>
                        <a:pt x="45" y="58"/>
                        <a:pt x="52" y="39"/>
                      </a:cubicBezTo>
                      <a:cubicBezTo>
                        <a:pt x="59" y="20"/>
                        <a:pt x="40" y="5"/>
                        <a:pt x="26" y="0"/>
                      </a:cubicBezTo>
                      <a:cubicBezTo>
                        <a:pt x="25" y="0"/>
                        <a:pt x="25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7" name="Freeform 434"/>
                <p:cNvSpPr/>
                <p:nvPr/>
              </p:nvSpPr>
              <p:spPr bwMode="auto">
                <a:xfrm>
                  <a:off x="7119" y="2915"/>
                  <a:ext cx="139" cy="79"/>
                </a:xfrm>
                <a:custGeom>
                  <a:avLst/>
                  <a:gdLst>
                    <a:gd name="T0" fmla="*/ 17 w 127"/>
                    <a:gd name="T1" fmla="*/ 0 h 72"/>
                    <a:gd name="T2" fmla="*/ 13 w 127"/>
                    <a:gd name="T3" fmla="*/ 0 h 72"/>
                    <a:gd name="T4" fmla="*/ 26 w 127"/>
                    <a:gd name="T5" fmla="*/ 37 h 72"/>
                    <a:gd name="T6" fmla="*/ 70 w 127"/>
                    <a:gd name="T7" fmla="*/ 62 h 72"/>
                    <a:gd name="T8" fmla="*/ 97 w 127"/>
                    <a:gd name="T9" fmla="*/ 72 h 72"/>
                    <a:gd name="T10" fmla="*/ 112 w 127"/>
                    <a:gd name="T11" fmla="*/ 64 h 72"/>
                    <a:gd name="T12" fmla="*/ 110 w 127"/>
                    <a:gd name="T13" fmla="*/ 34 h 72"/>
                    <a:gd name="T14" fmla="*/ 103 w 127"/>
                    <a:gd name="T15" fmla="*/ 33 h 72"/>
                    <a:gd name="T16" fmla="*/ 87 w 127"/>
                    <a:gd name="T17" fmla="*/ 35 h 72"/>
                    <a:gd name="T18" fmla="*/ 70 w 127"/>
                    <a:gd name="T19" fmla="*/ 36 h 72"/>
                    <a:gd name="T20" fmla="*/ 50 w 127"/>
                    <a:gd name="T21" fmla="*/ 30 h 72"/>
                    <a:gd name="T22" fmla="*/ 17 w 127"/>
                    <a:gd name="T2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7" h="72">
                      <a:moveTo>
                        <a:pt x="17" y="0"/>
                      </a:moveTo>
                      <a:cubicBezTo>
                        <a:pt x="16" y="0"/>
                        <a:pt x="14" y="0"/>
                        <a:pt x="13" y="0"/>
                      </a:cubicBezTo>
                      <a:cubicBezTo>
                        <a:pt x="13" y="0"/>
                        <a:pt x="0" y="20"/>
                        <a:pt x="26" y="37"/>
                      </a:cubicBezTo>
                      <a:cubicBezTo>
                        <a:pt x="51" y="55"/>
                        <a:pt x="52" y="52"/>
                        <a:pt x="70" y="62"/>
                      </a:cubicBezTo>
                      <a:cubicBezTo>
                        <a:pt x="81" y="67"/>
                        <a:pt x="90" y="72"/>
                        <a:pt x="97" y="72"/>
                      </a:cubicBezTo>
                      <a:cubicBezTo>
                        <a:pt x="103" y="72"/>
                        <a:pt x="107" y="70"/>
                        <a:pt x="112" y="64"/>
                      </a:cubicBezTo>
                      <a:cubicBezTo>
                        <a:pt x="123" y="49"/>
                        <a:pt x="127" y="38"/>
                        <a:pt x="110" y="34"/>
                      </a:cubicBezTo>
                      <a:cubicBezTo>
                        <a:pt x="108" y="33"/>
                        <a:pt x="105" y="33"/>
                        <a:pt x="103" y="33"/>
                      </a:cubicBezTo>
                      <a:cubicBezTo>
                        <a:pt x="98" y="33"/>
                        <a:pt x="92" y="34"/>
                        <a:pt x="87" y="35"/>
                      </a:cubicBezTo>
                      <a:cubicBezTo>
                        <a:pt x="81" y="36"/>
                        <a:pt x="75" y="36"/>
                        <a:pt x="70" y="36"/>
                      </a:cubicBezTo>
                      <a:cubicBezTo>
                        <a:pt x="62" y="36"/>
                        <a:pt x="55" y="35"/>
                        <a:pt x="50" y="30"/>
                      </a:cubicBezTo>
                      <a:cubicBezTo>
                        <a:pt x="35" y="18"/>
                        <a:pt x="29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8" name="Freeform 435"/>
                <p:cNvSpPr/>
                <p:nvPr/>
              </p:nvSpPr>
              <p:spPr bwMode="auto">
                <a:xfrm>
                  <a:off x="7309" y="2933"/>
                  <a:ext cx="111" cy="85"/>
                </a:xfrm>
                <a:custGeom>
                  <a:avLst/>
                  <a:gdLst>
                    <a:gd name="T0" fmla="*/ 88 w 102"/>
                    <a:gd name="T1" fmla="*/ 0 h 78"/>
                    <a:gd name="T2" fmla="*/ 56 w 102"/>
                    <a:gd name="T3" fmla="*/ 33 h 78"/>
                    <a:gd name="T4" fmla="*/ 41 w 102"/>
                    <a:gd name="T5" fmla="*/ 56 h 78"/>
                    <a:gd name="T6" fmla="*/ 35 w 102"/>
                    <a:gd name="T7" fmla="*/ 54 h 78"/>
                    <a:gd name="T8" fmla="*/ 8 w 102"/>
                    <a:gd name="T9" fmla="*/ 40 h 78"/>
                    <a:gd name="T10" fmla="*/ 0 w 102"/>
                    <a:gd name="T11" fmla="*/ 47 h 78"/>
                    <a:gd name="T12" fmla="*/ 16 w 102"/>
                    <a:gd name="T13" fmla="*/ 78 h 78"/>
                    <a:gd name="T14" fmla="*/ 18 w 102"/>
                    <a:gd name="T15" fmla="*/ 78 h 78"/>
                    <a:gd name="T16" fmla="*/ 81 w 102"/>
                    <a:gd name="T17" fmla="*/ 53 h 78"/>
                    <a:gd name="T18" fmla="*/ 90 w 102"/>
                    <a:gd name="T19" fmla="*/ 0 h 78"/>
                    <a:gd name="T20" fmla="*/ 88 w 102"/>
                    <a:gd name="T21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2" h="78">
                      <a:moveTo>
                        <a:pt x="88" y="0"/>
                      </a:moveTo>
                      <a:cubicBezTo>
                        <a:pt x="76" y="0"/>
                        <a:pt x="61" y="20"/>
                        <a:pt x="56" y="33"/>
                      </a:cubicBezTo>
                      <a:cubicBezTo>
                        <a:pt x="52" y="45"/>
                        <a:pt x="50" y="56"/>
                        <a:pt x="41" y="56"/>
                      </a:cubicBezTo>
                      <a:cubicBezTo>
                        <a:pt x="39" y="56"/>
                        <a:pt x="37" y="55"/>
                        <a:pt x="35" y="54"/>
                      </a:cubicBezTo>
                      <a:cubicBezTo>
                        <a:pt x="25" y="51"/>
                        <a:pt x="15" y="40"/>
                        <a:pt x="8" y="40"/>
                      </a:cubicBezTo>
                      <a:cubicBezTo>
                        <a:pt x="5" y="40"/>
                        <a:pt x="2" y="42"/>
                        <a:pt x="0" y="47"/>
                      </a:cubicBezTo>
                      <a:cubicBezTo>
                        <a:pt x="0" y="47"/>
                        <a:pt x="3" y="78"/>
                        <a:pt x="16" y="78"/>
                      </a:cubicBezTo>
                      <a:cubicBezTo>
                        <a:pt x="16" y="78"/>
                        <a:pt x="17" y="78"/>
                        <a:pt x="18" y="78"/>
                      </a:cubicBezTo>
                      <a:cubicBezTo>
                        <a:pt x="34" y="73"/>
                        <a:pt x="72" y="71"/>
                        <a:pt x="81" y="53"/>
                      </a:cubicBezTo>
                      <a:cubicBezTo>
                        <a:pt x="90" y="35"/>
                        <a:pt x="102" y="2"/>
                        <a:pt x="90" y="0"/>
                      </a:cubicBezTo>
                      <a:cubicBezTo>
                        <a:pt x="89" y="0"/>
                        <a:pt x="89" y="0"/>
                        <a:pt x="8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9" name="Freeform 436"/>
                <p:cNvSpPr/>
                <p:nvPr/>
              </p:nvSpPr>
              <p:spPr bwMode="auto">
                <a:xfrm>
                  <a:off x="7425" y="2740"/>
                  <a:ext cx="81" cy="98"/>
                </a:xfrm>
                <a:custGeom>
                  <a:avLst/>
                  <a:gdLst>
                    <a:gd name="T0" fmla="*/ 21 w 74"/>
                    <a:gd name="T1" fmla="*/ 0 h 90"/>
                    <a:gd name="T2" fmla="*/ 0 w 74"/>
                    <a:gd name="T3" fmla="*/ 4 h 90"/>
                    <a:gd name="T4" fmla="*/ 25 w 74"/>
                    <a:gd name="T5" fmla="*/ 50 h 90"/>
                    <a:gd name="T6" fmla="*/ 30 w 74"/>
                    <a:gd name="T7" fmla="*/ 89 h 90"/>
                    <a:gd name="T8" fmla="*/ 35 w 74"/>
                    <a:gd name="T9" fmla="*/ 90 h 90"/>
                    <a:gd name="T10" fmla="*/ 70 w 74"/>
                    <a:gd name="T11" fmla="*/ 54 h 90"/>
                    <a:gd name="T12" fmla="*/ 47 w 74"/>
                    <a:gd name="T13" fmla="*/ 8 h 90"/>
                    <a:gd name="T14" fmla="*/ 21 w 74"/>
                    <a:gd name="T15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4" h="90">
                      <a:moveTo>
                        <a:pt x="21" y="0"/>
                      </a:moveTo>
                      <a:cubicBezTo>
                        <a:pt x="9" y="0"/>
                        <a:pt x="0" y="4"/>
                        <a:pt x="0" y="4"/>
                      </a:cubicBezTo>
                      <a:cubicBezTo>
                        <a:pt x="14" y="9"/>
                        <a:pt x="29" y="33"/>
                        <a:pt x="25" y="50"/>
                      </a:cubicBezTo>
                      <a:cubicBezTo>
                        <a:pt x="22" y="68"/>
                        <a:pt x="13" y="83"/>
                        <a:pt x="30" y="89"/>
                      </a:cubicBezTo>
                      <a:cubicBezTo>
                        <a:pt x="31" y="90"/>
                        <a:pt x="33" y="90"/>
                        <a:pt x="35" y="90"/>
                      </a:cubicBezTo>
                      <a:cubicBezTo>
                        <a:pt x="50" y="90"/>
                        <a:pt x="65" y="71"/>
                        <a:pt x="70" y="54"/>
                      </a:cubicBezTo>
                      <a:cubicBezTo>
                        <a:pt x="74" y="34"/>
                        <a:pt x="67" y="23"/>
                        <a:pt x="47" y="8"/>
                      </a:cubicBezTo>
                      <a:cubicBezTo>
                        <a:pt x="38" y="1"/>
                        <a:pt x="29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0" name="Freeform 437"/>
                <p:cNvSpPr/>
                <p:nvPr/>
              </p:nvSpPr>
              <p:spPr bwMode="auto">
                <a:xfrm>
                  <a:off x="7258" y="2626"/>
                  <a:ext cx="115" cy="63"/>
                </a:xfrm>
                <a:custGeom>
                  <a:avLst/>
                  <a:gdLst>
                    <a:gd name="T0" fmla="*/ 44 w 105"/>
                    <a:gd name="T1" fmla="*/ 0 h 58"/>
                    <a:gd name="T2" fmla="*/ 26 w 105"/>
                    <a:gd name="T3" fmla="*/ 2 h 58"/>
                    <a:gd name="T4" fmla="*/ 0 w 105"/>
                    <a:gd name="T5" fmla="*/ 43 h 58"/>
                    <a:gd name="T6" fmla="*/ 10 w 105"/>
                    <a:gd name="T7" fmla="*/ 52 h 58"/>
                    <a:gd name="T8" fmla="*/ 49 w 105"/>
                    <a:gd name="T9" fmla="*/ 42 h 58"/>
                    <a:gd name="T10" fmla="*/ 54 w 105"/>
                    <a:gd name="T11" fmla="*/ 42 h 58"/>
                    <a:gd name="T12" fmla="*/ 88 w 105"/>
                    <a:gd name="T13" fmla="*/ 57 h 58"/>
                    <a:gd name="T14" fmla="*/ 92 w 105"/>
                    <a:gd name="T15" fmla="*/ 58 h 58"/>
                    <a:gd name="T16" fmla="*/ 87 w 105"/>
                    <a:gd name="T17" fmla="*/ 19 h 58"/>
                    <a:gd name="T18" fmla="*/ 44 w 105"/>
                    <a:gd name="T1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5" h="58">
                      <a:moveTo>
                        <a:pt x="44" y="0"/>
                      </a:moveTo>
                      <a:cubicBezTo>
                        <a:pt x="39" y="0"/>
                        <a:pt x="33" y="1"/>
                        <a:pt x="26" y="2"/>
                      </a:cubicBezTo>
                      <a:cubicBezTo>
                        <a:pt x="0" y="8"/>
                        <a:pt x="0" y="43"/>
                        <a:pt x="0" y="43"/>
                      </a:cubicBezTo>
                      <a:cubicBezTo>
                        <a:pt x="1" y="50"/>
                        <a:pt x="4" y="52"/>
                        <a:pt x="10" y="52"/>
                      </a:cubicBezTo>
                      <a:cubicBezTo>
                        <a:pt x="20" y="52"/>
                        <a:pt x="36" y="45"/>
                        <a:pt x="49" y="42"/>
                      </a:cubicBezTo>
                      <a:cubicBezTo>
                        <a:pt x="51" y="42"/>
                        <a:pt x="52" y="42"/>
                        <a:pt x="54" y="42"/>
                      </a:cubicBezTo>
                      <a:cubicBezTo>
                        <a:pt x="69" y="42"/>
                        <a:pt x="73" y="54"/>
                        <a:pt x="88" y="57"/>
                      </a:cubicBezTo>
                      <a:cubicBezTo>
                        <a:pt x="90" y="58"/>
                        <a:pt x="91" y="58"/>
                        <a:pt x="92" y="58"/>
                      </a:cubicBezTo>
                      <a:cubicBezTo>
                        <a:pt x="105" y="58"/>
                        <a:pt x="101" y="35"/>
                        <a:pt x="87" y="19"/>
                      </a:cubicBezTo>
                      <a:cubicBezTo>
                        <a:pt x="75" y="7"/>
                        <a:pt x="62" y="0"/>
                        <a:pt x="4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1" name="Freeform 438"/>
                <p:cNvSpPr/>
                <p:nvPr/>
              </p:nvSpPr>
              <p:spPr bwMode="auto">
                <a:xfrm>
                  <a:off x="1138" y="1259"/>
                  <a:ext cx="220" cy="244"/>
                </a:xfrm>
                <a:custGeom>
                  <a:avLst/>
                  <a:gdLst>
                    <a:gd name="T0" fmla="*/ 42 w 201"/>
                    <a:gd name="T1" fmla="*/ 25 h 223"/>
                    <a:gd name="T2" fmla="*/ 9 w 201"/>
                    <a:gd name="T3" fmla="*/ 16 h 223"/>
                    <a:gd name="T4" fmla="*/ 0 w 201"/>
                    <a:gd name="T5" fmla="*/ 80 h 223"/>
                    <a:gd name="T6" fmla="*/ 160 w 201"/>
                    <a:gd name="T7" fmla="*/ 221 h 223"/>
                    <a:gd name="T8" fmla="*/ 201 w 201"/>
                    <a:gd name="T9" fmla="*/ 200 h 223"/>
                    <a:gd name="T10" fmla="*/ 175 w 201"/>
                    <a:gd name="T11" fmla="*/ 178 h 223"/>
                    <a:gd name="T12" fmla="*/ 174 w 201"/>
                    <a:gd name="T13" fmla="*/ 60 h 223"/>
                    <a:gd name="T14" fmla="*/ 122 w 201"/>
                    <a:gd name="T15" fmla="*/ 53 h 223"/>
                    <a:gd name="T16" fmla="*/ 42 w 201"/>
                    <a:gd name="T17" fmla="*/ 25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1" h="223">
                      <a:moveTo>
                        <a:pt x="42" y="25"/>
                      </a:moveTo>
                      <a:cubicBezTo>
                        <a:pt x="42" y="25"/>
                        <a:pt x="15" y="0"/>
                        <a:pt x="9" y="16"/>
                      </a:cubicBezTo>
                      <a:cubicBezTo>
                        <a:pt x="3" y="32"/>
                        <a:pt x="0" y="80"/>
                        <a:pt x="0" y="80"/>
                      </a:cubicBezTo>
                      <a:cubicBezTo>
                        <a:pt x="0" y="80"/>
                        <a:pt x="141" y="223"/>
                        <a:pt x="160" y="221"/>
                      </a:cubicBezTo>
                      <a:cubicBezTo>
                        <a:pt x="178" y="219"/>
                        <a:pt x="201" y="200"/>
                        <a:pt x="201" y="200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5" y="178"/>
                        <a:pt x="190" y="66"/>
                        <a:pt x="174" y="60"/>
                      </a:cubicBezTo>
                      <a:cubicBezTo>
                        <a:pt x="158" y="54"/>
                        <a:pt x="122" y="53"/>
                        <a:pt x="122" y="53"/>
                      </a:cubicBezTo>
                      <a:cubicBezTo>
                        <a:pt x="42" y="25"/>
                        <a:pt x="42" y="25"/>
                        <a:pt x="42" y="25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2" name="Freeform 439"/>
                <p:cNvSpPr/>
                <p:nvPr/>
              </p:nvSpPr>
              <p:spPr bwMode="auto">
                <a:xfrm>
                  <a:off x="932" y="1162"/>
                  <a:ext cx="551" cy="520"/>
                </a:xfrm>
                <a:custGeom>
                  <a:avLst/>
                  <a:gdLst>
                    <a:gd name="T0" fmla="*/ 126 w 503"/>
                    <a:gd name="T1" fmla="*/ 269 h 474"/>
                    <a:gd name="T2" fmla="*/ 30 w 503"/>
                    <a:gd name="T3" fmla="*/ 178 h 474"/>
                    <a:gd name="T4" fmla="*/ 59 w 503"/>
                    <a:gd name="T5" fmla="*/ 101 h 474"/>
                    <a:gd name="T6" fmla="*/ 213 w 503"/>
                    <a:gd name="T7" fmla="*/ 159 h 474"/>
                    <a:gd name="T8" fmla="*/ 217 w 503"/>
                    <a:gd name="T9" fmla="*/ 124 h 474"/>
                    <a:gd name="T10" fmla="*/ 269 w 503"/>
                    <a:gd name="T11" fmla="*/ 1 h 474"/>
                    <a:gd name="T12" fmla="*/ 295 w 503"/>
                    <a:gd name="T13" fmla="*/ 183 h 474"/>
                    <a:gd name="T14" fmla="*/ 409 w 503"/>
                    <a:gd name="T15" fmla="*/ 120 h 474"/>
                    <a:gd name="T16" fmla="*/ 498 w 503"/>
                    <a:gd name="T17" fmla="*/ 214 h 474"/>
                    <a:gd name="T18" fmla="*/ 319 w 503"/>
                    <a:gd name="T19" fmla="*/ 265 h 474"/>
                    <a:gd name="T20" fmla="*/ 393 w 503"/>
                    <a:gd name="T21" fmla="*/ 326 h 474"/>
                    <a:gd name="T22" fmla="*/ 331 w 503"/>
                    <a:gd name="T23" fmla="*/ 442 h 474"/>
                    <a:gd name="T24" fmla="*/ 257 w 503"/>
                    <a:gd name="T25" fmla="*/ 430 h 474"/>
                    <a:gd name="T26" fmla="*/ 238 w 503"/>
                    <a:gd name="T27" fmla="*/ 326 h 474"/>
                    <a:gd name="T28" fmla="*/ 207 w 503"/>
                    <a:gd name="T29" fmla="*/ 417 h 474"/>
                    <a:gd name="T30" fmla="*/ 89 w 503"/>
                    <a:gd name="T31" fmla="*/ 376 h 474"/>
                    <a:gd name="T32" fmla="*/ 126 w 503"/>
                    <a:gd name="T33" fmla="*/ 269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3" h="474">
                      <a:moveTo>
                        <a:pt x="126" y="269"/>
                      </a:moveTo>
                      <a:cubicBezTo>
                        <a:pt x="126" y="269"/>
                        <a:pt x="0" y="267"/>
                        <a:pt x="30" y="178"/>
                      </a:cubicBezTo>
                      <a:cubicBezTo>
                        <a:pt x="30" y="178"/>
                        <a:pt x="3" y="120"/>
                        <a:pt x="59" y="101"/>
                      </a:cubicBezTo>
                      <a:cubicBezTo>
                        <a:pt x="114" y="82"/>
                        <a:pt x="192" y="142"/>
                        <a:pt x="213" y="159"/>
                      </a:cubicBezTo>
                      <a:cubicBezTo>
                        <a:pt x="234" y="176"/>
                        <a:pt x="223" y="132"/>
                        <a:pt x="217" y="124"/>
                      </a:cubicBezTo>
                      <a:cubicBezTo>
                        <a:pt x="211" y="115"/>
                        <a:pt x="184" y="0"/>
                        <a:pt x="269" y="1"/>
                      </a:cubicBezTo>
                      <a:cubicBezTo>
                        <a:pt x="353" y="2"/>
                        <a:pt x="369" y="56"/>
                        <a:pt x="295" y="183"/>
                      </a:cubicBezTo>
                      <a:cubicBezTo>
                        <a:pt x="295" y="183"/>
                        <a:pt x="364" y="118"/>
                        <a:pt x="409" y="120"/>
                      </a:cubicBezTo>
                      <a:cubicBezTo>
                        <a:pt x="454" y="121"/>
                        <a:pt x="503" y="143"/>
                        <a:pt x="498" y="214"/>
                      </a:cubicBezTo>
                      <a:cubicBezTo>
                        <a:pt x="493" y="284"/>
                        <a:pt x="319" y="265"/>
                        <a:pt x="319" y="265"/>
                      </a:cubicBezTo>
                      <a:cubicBezTo>
                        <a:pt x="319" y="265"/>
                        <a:pt x="374" y="304"/>
                        <a:pt x="393" y="326"/>
                      </a:cubicBezTo>
                      <a:cubicBezTo>
                        <a:pt x="412" y="348"/>
                        <a:pt x="401" y="410"/>
                        <a:pt x="331" y="442"/>
                      </a:cubicBezTo>
                      <a:cubicBezTo>
                        <a:pt x="262" y="474"/>
                        <a:pt x="264" y="451"/>
                        <a:pt x="257" y="430"/>
                      </a:cubicBezTo>
                      <a:cubicBezTo>
                        <a:pt x="250" y="409"/>
                        <a:pt x="244" y="319"/>
                        <a:pt x="238" y="326"/>
                      </a:cubicBezTo>
                      <a:cubicBezTo>
                        <a:pt x="233" y="333"/>
                        <a:pt x="247" y="392"/>
                        <a:pt x="207" y="417"/>
                      </a:cubicBezTo>
                      <a:cubicBezTo>
                        <a:pt x="168" y="442"/>
                        <a:pt x="121" y="412"/>
                        <a:pt x="89" y="376"/>
                      </a:cubicBezTo>
                      <a:cubicBezTo>
                        <a:pt x="57" y="340"/>
                        <a:pt x="73" y="291"/>
                        <a:pt x="126" y="269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3" name="Freeform 440"/>
                <p:cNvSpPr/>
                <p:nvPr/>
              </p:nvSpPr>
              <p:spPr bwMode="auto">
                <a:xfrm>
                  <a:off x="1136" y="1417"/>
                  <a:ext cx="59" cy="20"/>
                </a:xfrm>
                <a:custGeom>
                  <a:avLst/>
                  <a:gdLst>
                    <a:gd name="T0" fmla="*/ 0 w 54"/>
                    <a:gd name="T1" fmla="*/ 14 h 18"/>
                    <a:gd name="T2" fmla="*/ 45 w 54"/>
                    <a:gd name="T3" fmla="*/ 9 h 18"/>
                    <a:gd name="T4" fmla="*/ 0 w 54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8">
                      <a:moveTo>
                        <a:pt x="0" y="14"/>
                      </a:moveTo>
                      <a:cubicBezTo>
                        <a:pt x="0" y="14"/>
                        <a:pt x="54" y="0"/>
                        <a:pt x="45" y="9"/>
                      </a:cubicBezTo>
                      <a:cubicBezTo>
                        <a:pt x="35" y="18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4" name="Freeform 441"/>
                <p:cNvSpPr/>
                <p:nvPr/>
              </p:nvSpPr>
              <p:spPr bwMode="auto">
                <a:xfrm>
                  <a:off x="1190" y="1442"/>
                  <a:ext cx="14" cy="48"/>
                </a:xfrm>
                <a:custGeom>
                  <a:avLst/>
                  <a:gdLst>
                    <a:gd name="T0" fmla="*/ 4 w 13"/>
                    <a:gd name="T1" fmla="*/ 44 h 44"/>
                    <a:gd name="T2" fmla="*/ 7 w 13"/>
                    <a:gd name="T3" fmla="*/ 5 h 44"/>
                    <a:gd name="T4" fmla="*/ 4 w 13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4">
                      <a:moveTo>
                        <a:pt x="4" y="44"/>
                      </a:moveTo>
                      <a:cubicBezTo>
                        <a:pt x="4" y="44"/>
                        <a:pt x="0" y="0"/>
                        <a:pt x="7" y="5"/>
                      </a:cubicBezTo>
                      <a:cubicBezTo>
                        <a:pt x="13" y="11"/>
                        <a:pt x="7" y="36"/>
                        <a:pt x="4" y="4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5" name="Freeform 442"/>
                <p:cNvSpPr/>
                <p:nvPr/>
              </p:nvSpPr>
              <p:spPr bwMode="auto">
                <a:xfrm>
                  <a:off x="1181" y="1360"/>
                  <a:ext cx="27" cy="25"/>
                </a:xfrm>
                <a:custGeom>
                  <a:avLst/>
                  <a:gdLst>
                    <a:gd name="T0" fmla="*/ 24 w 25"/>
                    <a:gd name="T1" fmla="*/ 15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4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4" y="15"/>
                      </a:moveTo>
                      <a:cubicBezTo>
                        <a:pt x="22" y="21"/>
                        <a:pt x="15" y="23"/>
                        <a:pt x="9" y="21"/>
                      </a:cubicBezTo>
                      <a:cubicBezTo>
                        <a:pt x="4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6" name="Freeform 443"/>
                <p:cNvSpPr/>
                <p:nvPr/>
              </p:nvSpPr>
              <p:spPr bwMode="auto">
                <a:xfrm>
                  <a:off x="1159" y="1392"/>
                  <a:ext cx="28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7 h 23"/>
                    <a:gd name="T6" fmla="*/ 16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1"/>
                        <a:pt x="15" y="23"/>
                        <a:pt x="10" y="21"/>
                      </a:cubicBezTo>
                      <a:cubicBezTo>
                        <a:pt x="4" y="19"/>
                        <a:pt x="0" y="13"/>
                        <a:pt x="2" y="7"/>
                      </a:cubicBezTo>
                      <a:cubicBezTo>
                        <a:pt x="4" y="2"/>
                        <a:pt x="11" y="0"/>
                        <a:pt x="16" y="2"/>
                      </a:cubicBezTo>
                      <a:cubicBezTo>
                        <a:pt x="22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7" name="Freeform 444"/>
                <p:cNvSpPr/>
                <p:nvPr/>
              </p:nvSpPr>
              <p:spPr bwMode="auto">
                <a:xfrm>
                  <a:off x="1212" y="1411"/>
                  <a:ext cx="27" cy="26"/>
                </a:xfrm>
                <a:custGeom>
                  <a:avLst/>
                  <a:gdLst>
                    <a:gd name="T0" fmla="*/ 24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4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4" y="15"/>
                      </a:moveTo>
                      <a:cubicBezTo>
                        <a:pt x="22" y="20"/>
                        <a:pt x="15" y="23"/>
                        <a:pt x="9" y="21"/>
                      </a:cubicBezTo>
                      <a:cubicBezTo>
                        <a:pt x="4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8" name="Freeform 445"/>
                <p:cNvSpPr/>
                <p:nvPr/>
              </p:nvSpPr>
              <p:spPr bwMode="auto">
                <a:xfrm>
                  <a:off x="1227" y="1371"/>
                  <a:ext cx="27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0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9" name="Freeform 446"/>
                <p:cNvSpPr/>
                <p:nvPr/>
              </p:nvSpPr>
              <p:spPr bwMode="auto">
                <a:xfrm>
                  <a:off x="1266" y="1408"/>
                  <a:ext cx="28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0" name="Freeform 447"/>
                <p:cNvSpPr/>
                <p:nvPr/>
              </p:nvSpPr>
              <p:spPr bwMode="auto">
                <a:xfrm>
                  <a:off x="1238" y="1457"/>
                  <a:ext cx="27" cy="26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1" name="Freeform 448"/>
                <p:cNvSpPr/>
                <p:nvPr/>
              </p:nvSpPr>
              <p:spPr bwMode="auto">
                <a:xfrm>
                  <a:off x="1187" y="1449"/>
                  <a:ext cx="29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8 h 23"/>
                    <a:gd name="T6" fmla="*/ 16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1"/>
                        <a:pt x="15" y="23"/>
                        <a:pt x="10" y="21"/>
                      </a:cubicBezTo>
                      <a:cubicBezTo>
                        <a:pt x="4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6" y="2"/>
                      </a:cubicBezTo>
                      <a:cubicBezTo>
                        <a:pt x="22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2" name="Freeform 449"/>
                <p:cNvSpPr/>
                <p:nvPr/>
              </p:nvSpPr>
              <p:spPr bwMode="auto">
                <a:xfrm>
                  <a:off x="1209" y="1337"/>
                  <a:ext cx="28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3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3"/>
                        <a:pt x="10" y="0"/>
                        <a:pt x="16" y="3"/>
                      </a:cubicBezTo>
                      <a:cubicBezTo>
                        <a:pt x="22" y="5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3" name="Freeform 450"/>
                <p:cNvSpPr>
                  <a:spLocks noEditPoints="1"/>
                </p:cNvSpPr>
                <p:nvPr/>
              </p:nvSpPr>
              <p:spPr bwMode="auto">
                <a:xfrm>
                  <a:off x="1111" y="1288"/>
                  <a:ext cx="254" cy="225"/>
                </a:xfrm>
                <a:custGeom>
                  <a:avLst/>
                  <a:gdLst>
                    <a:gd name="T0" fmla="*/ 101 w 232"/>
                    <a:gd name="T1" fmla="*/ 133 h 205"/>
                    <a:gd name="T2" fmla="*/ 104 w 232"/>
                    <a:gd name="T3" fmla="*/ 113 h 205"/>
                    <a:gd name="T4" fmla="*/ 116 w 232"/>
                    <a:gd name="T5" fmla="*/ 127 h 205"/>
                    <a:gd name="T6" fmla="*/ 96 w 232"/>
                    <a:gd name="T7" fmla="*/ 0 h 205"/>
                    <a:gd name="T8" fmla="*/ 80 w 232"/>
                    <a:gd name="T9" fmla="*/ 67 h 205"/>
                    <a:gd name="T10" fmla="*/ 16 w 232"/>
                    <a:gd name="T11" fmla="*/ 52 h 205"/>
                    <a:gd name="T12" fmla="*/ 66 w 232"/>
                    <a:gd name="T13" fmla="*/ 73 h 205"/>
                    <a:gd name="T14" fmla="*/ 80 w 232"/>
                    <a:gd name="T15" fmla="*/ 67 h 205"/>
                    <a:gd name="T16" fmla="*/ 78 w 232"/>
                    <a:gd name="T17" fmla="*/ 87 h 205"/>
                    <a:gd name="T18" fmla="*/ 73 w 232"/>
                    <a:gd name="T19" fmla="*/ 86 h 205"/>
                    <a:gd name="T20" fmla="*/ 46 w 232"/>
                    <a:gd name="T21" fmla="*/ 103 h 205"/>
                    <a:gd name="T22" fmla="*/ 56 w 232"/>
                    <a:gd name="T23" fmla="*/ 95 h 205"/>
                    <a:gd name="T24" fmla="*/ 68 w 232"/>
                    <a:gd name="T25" fmla="*/ 109 h 205"/>
                    <a:gd name="T26" fmla="*/ 35 w 232"/>
                    <a:gd name="T27" fmla="*/ 176 h 205"/>
                    <a:gd name="T28" fmla="*/ 91 w 232"/>
                    <a:gd name="T29" fmla="*/ 137 h 205"/>
                    <a:gd name="T30" fmla="*/ 129 w 232"/>
                    <a:gd name="T31" fmla="*/ 205 h 205"/>
                    <a:gd name="T32" fmla="*/ 126 w 232"/>
                    <a:gd name="T33" fmla="*/ 175 h 205"/>
                    <a:gd name="T34" fmla="*/ 118 w 232"/>
                    <a:gd name="T35" fmla="*/ 161 h 205"/>
                    <a:gd name="T36" fmla="*/ 126 w 232"/>
                    <a:gd name="T37" fmla="*/ 130 h 205"/>
                    <a:gd name="T38" fmla="*/ 167 w 232"/>
                    <a:gd name="T39" fmla="*/ 132 h 205"/>
                    <a:gd name="T40" fmla="*/ 182 w 232"/>
                    <a:gd name="T41" fmla="*/ 122 h 205"/>
                    <a:gd name="T42" fmla="*/ 166 w 232"/>
                    <a:gd name="T43" fmla="*/ 122 h 205"/>
                    <a:gd name="T44" fmla="*/ 155 w 232"/>
                    <a:gd name="T45" fmla="*/ 131 h 205"/>
                    <a:gd name="T46" fmla="*/ 143 w 232"/>
                    <a:gd name="T47" fmla="*/ 119 h 205"/>
                    <a:gd name="T48" fmla="*/ 144 w 232"/>
                    <a:gd name="T49" fmla="*/ 117 h 205"/>
                    <a:gd name="T50" fmla="*/ 205 w 232"/>
                    <a:gd name="T51" fmla="*/ 79 h 205"/>
                    <a:gd name="T52" fmla="*/ 124 w 232"/>
                    <a:gd name="T53" fmla="*/ 105 h 205"/>
                    <a:gd name="T54" fmla="*/ 120 w 232"/>
                    <a:gd name="T55" fmla="*/ 96 h 205"/>
                    <a:gd name="T56" fmla="*/ 108 w 232"/>
                    <a:gd name="T57" fmla="*/ 82 h 205"/>
                    <a:gd name="T58" fmla="*/ 122 w 232"/>
                    <a:gd name="T59" fmla="*/ 77 h 205"/>
                    <a:gd name="T60" fmla="*/ 121 w 232"/>
                    <a:gd name="T61" fmla="*/ 50 h 205"/>
                    <a:gd name="T62" fmla="*/ 110 w 232"/>
                    <a:gd name="T63" fmla="*/ 69 h 205"/>
                    <a:gd name="T64" fmla="*/ 104 w 232"/>
                    <a:gd name="T65" fmla="*/ 66 h 205"/>
                    <a:gd name="T66" fmla="*/ 92 w 232"/>
                    <a:gd name="T67" fmla="*/ 52 h 205"/>
                    <a:gd name="T68" fmla="*/ 106 w 232"/>
                    <a:gd name="T69" fmla="*/ 46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2" h="205">
                      <a:moveTo>
                        <a:pt x="106" y="133"/>
                      </a:moveTo>
                      <a:cubicBezTo>
                        <a:pt x="104" y="133"/>
                        <a:pt x="103" y="133"/>
                        <a:pt x="101" y="133"/>
                      </a:cubicBezTo>
                      <a:cubicBezTo>
                        <a:pt x="96" y="130"/>
                        <a:pt x="92" y="124"/>
                        <a:pt x="94" y="119"/>
                      </a:cubicBezTo>
                      <a:cubicBezTo>
                        <a:pt x="96" y="115"/>
                        <a:pt x="100" y="113"/>
                        <a:pt x="104" y="113"/>
                      </a:cubicBezTo>
                      <a:cubicBezTo>
                        <a:pt x="105" y="113"/>
                        <a:pt x="107" y="113"/>
                        <a:pt x="108" y="114"/>
                      </a:cubicBezTo>
                      <a:cubicBezTo>
                        <a:pt x="114" y="116"/>
                        <a:pt x="117" y="122"/>
                        <a:pt x="116" y="127"/>
                      </a:cubicBezTo>
                      <a:cubicBezTo>
                        <a:pt x="114" y="131"/>
                        <a:pt x="110" y="133"/>
                        <a:pt x="106" y="133"/>
                      </a:cubicBezTo>
                      <a:moveTo>
                        <a:pt x="96" y="0"/>
                      </a:moveTo>
                      <a:cubicBezTo>
                        <a:pt x="96" y="0"/>
                        <a:pt x="91" y="67"/>
                        <a:pt x="81" y="67"/>
                      </a:cubicBezTo>
                      <a:cubicBezTo>
                        <a:pt x="81" y="67"/>
                        <a:pt x="81" y="67"/>
                        <a:pt x="80" y="67"/>
                      </a:cubicBezTo>
                      <a:cubicBezTo>
                        <a:pt x="71" y="64"/>
                        <a:pt x="19" y="51"/>
                        <a:pt x="14" y="51"/>
                      </a:cubicBezTo>
                      <a:cubicBezTo>
                        <a:pt x="13" y="51"/>
                        <a:pt x="13" y="51"/>
                        <a:pt x="16" y="52"/>
                      </a:cubicBezTo>
                      <a:cubicBezTo>
                        <a:pt x="27" y="57"/>
                        <a:pt x="52" y="67"/>
                        <a:pt x="66" y="75"/>
                      </a:cubicBezTo>
                      <a:cubicBezTo>
                        <a:pt x="66" y="74"/>
                        <a:pt x="66" y="73"/>
                        <a:pt x="66" y="73"/>
                      </a:cubicBezTo>
                      <a:cubicBezTo>
                        <a:pt x="68" y="69"/>
                        <a:pt x="72" y="66"/>
                        <a:pt x="76" y="66"/>
                      </a:cubicBezTo>
                      <a:cubicBezTo>
                        <a:pt x="77" y="66"/>
                        <a:pt x="79" y="67"/>
                        <a:pt x="80" y="67"/>
                      </a:cubicBezTo>
                      <a:cubicBezTo>
                        <a:pt x="86" y="69"/>
                        <a:pt x="89" y="75"/>
                        <a:pt x="88" y="80"/>
                      </a:cubicBezTo>
                      <a:cubicBezTo>
                        <a:pt x="86" y="84"/>
                        <a:pt x="82" y="87"/>
                        <a:pt x="78" y="87"/>
                      </a:cubicBezTo>
                      <a:cubicBezTo>
                        <a:pt x="76" y="87"/>
                        <a:pt x="75" y="86"/>
                        <a:pt x="73" y="86"/>
                      </a:cubicBezTo>
                      <a:cubicBezTo>
                        <a:pt x="73" y="86"/>
                        <a:pt x="73" y="86"/>
                        <a:pt x="73" y="86"/>
                      </a:cubicBezTo>
                      <a:cubicBezTo>
                        <a:pt x="57" y="89"/>
                        <a:pt x="0" y="95"/>
                        <a:pt x="15" y="97"/>
                      </a:cubicBezTo>
                      <a:cubicBezTo>
                        <a:pt x="20" y="98"/>
                        <a:pt x="33" y="100"/>
                        <a:pt x="46" y="103"/>
                      </a:cubicBezTo>
                      <a:cubicBezTo>
                        <a:pt x="46" y="103"/>
                        <a:pt x="46" y="102"/>
                        <a:pt x="46" y="101"/>
                      </a:cubicBezTo>
                      <a:cubicBezTo>
                        <a:pt x="48" y="98"/>
                        <a:pt x="52" y="95"/>
                        <a:pt x="56" y="95"/>
                      </a:cubicBezTo>
                      <a:cubicBezTo>
                        <a:pt x="57" y="95"/>
                        <a:pt x="59" y="96"/>
                        <a:pt x="60" y="96"/>
                      </a:cubicBezTo>
                      <a:cubicBezTo>
                        <a:pt x="66" y="98"/>
                        <a:pt x="69" y="104"/>
                        <a:pt x="68" y="109"/>
                      </a:cubicBezTo>
                      <a:cubicBezTo>
                        <a:pt x="80" y="113"/>
                        <a:pt x="88" y="117"/>
                        <a:pt x="82" y="119"/>
                      </a:cubicBezTo>
                      <a:cubicBezTo>
                        <a:pt x="68" y="126"/>
                        <a:pt x="30" y="176"/>
                        <a:pt x="35" y="176"/>
                      </a:cubicBezTo>
                      <a:cubicBezTo>
                        <a:pt x="36" y="176"/>
                        <a:pt x="36" y="176"/>
                        <a:pt x="37" y="175"/>
                      </a:cubicBezTo>
                      <a:cubicBezTo>
                        <a:pt x="47" y="169"/>
                        <a:pt x="79" y="137"/>
                        <a:pt x="91" y="137"/>
                      </a:cubicBezTo>
                      <a:cubicBezTo>
                        <a:pt x="93" y="137"/>
                        <a:pt x="95" y="138"/>
                        <a:pt x="96" y="140"/>
                      </a:cubicBezTo>
                      <a:cubicBezTo>
                        <a:pt x="103" y="150"/>
                        <a:pt x="126" y="205"/>
                        <a:pt x="129" y="205"/>
                      </a:cubicBezTo>
                      <a:cubicBezTo>
                        <a:pt x="129" y="205"/>
                        <a:pt x="130" y="205"/>
                        <a:pt x="129" y="204"/>
                      </a:cubicBezTo>
                      <a:cubicBezTo>
                        <a:pt x="129" y="199"/>
                        <a:pt x="127" y="188"/>
                        <a:pt x="126" y="175"/>
                      </a:cubicBezTo>
                      <a:cubicBezTo>
                        <a:pt x="126" y="175"/>
                        <a:pt x="125" y="175"/>
                        <a:pt x="125" y="175"/>
                      </a:cubicBezTo>
                      <a:cubicBezTo>
                        <a:pt x="119" y="173"/>
                        <a:pt x="116" y="167"/>
                        <a:pt x="118" y="161"/>
                      </a:cubicBezTo>
                      <a:cubicBezTo>
                        <a:pt x="119" y="159"/>
                        <a:pt x="121" y="157"/>
                        <a:pt x="124" y="156"/>
                      </a:cubicBezTo>
                      <a:cubicBezTo>
                        <a:pt x="123" y="142"/>
                        <a:pt x="123" y="130"/>
                        <a:pt x="126" y="130"/>
                      </a:cubicBezTo>
                      <a:cubicBezTo>
                        <a:pt x="126" y="130"/>
                        <a:pt x="126" y="130"/>
                        <a:pt x="127" y="130"/>
                      </a:cubicBezTo>
                      <a:cubicBezTo>
                        <a:pt x="130" y="131"/>
                        <a:pt x="147" y="132"/>
                        <a:pt x="167" y="132"/>
                      </a:cubicBezTo>
                      <a:cubicBezTo>
                        <a:pt x="198" y="132"/>
                        <a:pt x="232" y="130"/>
                        <a:pt x="219" y="125"/>
                      </a:cubicBezTo>
                      <a:cubicBezTo>
                        <a:pt x="211" y="122"/>
                        <a:pt x="196" y="122"/>
                        <a:pt x="182" y="122"/>
                      </a:cubicBezTo>
                      <a:cubicBezTo>
                        <a:pt x="179" y="122"/>
                        <a:pt x="176" y="122"/>
                        <a:pt x="173" y="122"/>
                      </a:cubicBezTo>
                      <a:cubicBezTo>
                        <a:pt x="170" y="122"/>
                        <a:pt x="168" y="122"/>
                        <a:pt x="166" y="122"/>
                      </a:cubicBezTo>
                      <a:cubicBezTo>
                        <a:pt x="166" y="123"/>
                        <a:pt x="165" y="124"/>
                        <a:pt x="165" y="124"/>
                      </a:cubicBezTo>
                      <a:cubicBezTo>
                        <a:pt x="164" y="128"/>
                        <a:pt x="160" y="131"/>
                        <a:pt x="155" y="131"/>
                      </a:cubicBezTo>
                      <a:cubicBezTo>
                        <a:pt x="154" y="131"/>
                        <a:pt x="152" y="130"/>
                        <a:pt x="151" y="130"/>
                      </a:cubicBezTo>
                      <a:cubicBezTo>
                        <a:pt x="146" y="128"/>
                        <a:pt x="143" y="124"/>
                        <a:pt x="143" y="119"/>
                      </a:cubicBezTo>
                      <a:cubicBezTo>
                        <a:pt x="142" y="119"/>
                        <a:pt x="143" y="118"/>
                        <a:pt x="144" y="117"/>
                      </a:cubicBezTo>
                      <a:cubicBezTo>
                        <a:pt x="144" y="117"/>
                        <a:pt x="144" y="117"/>
                        <a:pt x="144" y="117"/>
                      </a:cubicBezTo>
                      <a:cubicBezTo>
                        <a:pt x="145" y="113"/>
                        <a:pt x="148" y="111"/>
                        <a:pt x="152" y="110"/>
                      </a:cubicBezTo>
                      <a:cubicBezTo>
                        <a:pt x="171" y="99"/>
                        <a:pt x="212" y="79"/>
                        <a:pt x="205" y="79"/>
                      </a:cubicBezTo>
                      <a:cubicBezTo>
                        <a:pt x="204" y="79"/>
                        <a:pt x="204" y="79"/>
                        <a:pt x="203" y="80"/>
                      </a:cubicBezTo>
                      <a:cubicBezTo>
                        <a:pt x="187" y="83"/>
                        <a:pt x="124" y="105"/>
                        <a:pt x="124" y="105"/>
                      </a:cubicBezTo>
                      <a:cubicBezTo>
                        <a:pt x="124" y="105"/>
                        <a:pt x="124" y="101"/>
                        <a:pt x="123" y="96"/>
                      </a:cubicBezTo>
                      <a:cubicBezTo>
                        <a:pt x="122" y="96"/>
                        <a:pt x="121" y="96"/>
                        <a:pt x="120" y="96"/>
                      </a:cubicBezTo>
                      <a:cubicBezTo>
                        <a:pt x="118" y="96"/>
                        <a:pt x="117" y="96"/>
                        <a:pt x="115" y="95"/>
                      </a:cubicBezTo>
                      <a:cubicBezTo>
                        <a:pt x="109" y="93"/>
                        <a:pt x="106" y="87"/>
                        <a:pt x="108" y="82"/>
                      </a:cubicBezTo>
                      <a:cubicBezTo>
                        <a:pt x="110" y="78"/>
                        <a:pt x="113" y="76"/>
                        <a:pt x="118" y="76"/>
                      </a:cubicBezTo>
                      <a:cubicBezTo>
                        <a:pt x="119" y="76"/>
                        <a:pt x="121" y="76"/>
                        <a:pt x="122" y="77"/>
                      </a:cubicBezTo>
                      <a:cubicBezTo>
                        <a:pt x="122" y="66"/>
                        <a:pt x="121" y="55"/>
                        <a:pt x="122" y="46"/>
                      </a:cubicBezTo>
                      <a:cubicBezTo>
                        <a:pt x="121" y="47"/>
                        <a:pt x="121" y="48"/>
                        <a:pt x="121" y="50"/>
                      </a:cubicBezTo>
                      <a:cubicBezTo>
                        <a:pt x="117" y="60"/>
                        <a:pt x="113" y="71"/>
                        <a:pt x="111" y="71"/>
                      </a:cubicBezTo>
                      <a:cubicBezTo>
                        <a:pt x="110" y="71"/>
                        <a:pt x="110" y="70"/>
                        <a:pt x="110" y="69"/>
                      </a:cubicBezTo>
                      <a:cubicBezTo>
                        <a:pt x="110" y="68"/>
                        <a:pt x="110" y="66"/>
                        <a:pt x="109" y="65"/>
                      </a:cubicBezTo>
                      <a:cubicBezTo>
                        <a:pt x="108" y="65"/>
                        <a:pt x="106" y="66"/>
                        <a:pt x="104" y="66"/>
                      </a:cubicBezTo>
                      <a:cubicBezTo>
                        <a:pt x="102" y="66"/>
                        <a:pt x="101" y="66"/>
                        <a:pt x="99" y="65"/>
                      </a:cubicBezTo>
                      <a:cubicBezTo>
                        <a:pt x="93" y="63"/>
                        <a:pt x="90" y="57"/>
                        <a:pt x="92" y="52"/>
                      </a:cubicBezTo>
                      <a:cubicBezTo>
                        <a:pt x="94" y="48"/>
                        <a:pt x="97" y="46"/>
                        <a:pt x="102" y="46"/>
                      </a:cubicBezTo>
                      <a:cubicBezTo>
                        <a:pt x="103" y="46"/>
                        <a:pt x="105" y="46"/>
                        <a:pt x="106" y="46"/>
                      </a:cubicBezTo>
                      <a:cubicBezTo>
                        <a:pt x="102" y="26"/>
                        <a:pt x="96" y="0"/>
                        <a:pt x="9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4" name="Freeform 451"/>
                <p:cNvSpPr/>
                <p:nvPr/>
              </p:nvSpPr>
              <p:spPr bwMode="auto">
                <a:xfrm>
                  <a:off x="1183" y="1361"/>
                  <a:ext cx="25" cy="23"/>
                </a:xfrm>
                <a:custGeom>
                  <a:avLst/>
                  <a:gdLst>
                    <a:gd name="T0" fmla="*/ 10 w 23"/>
                    <a:gd name="T1" fmla="*/ 0 h 21"/>
                    <a:gd name="T2" fmla="*/ 0 w 23"/>
                    <a:gd name="T3" fmla="*/ 7 h 21"/>
                    <a:gd name="T4" fmla="*/ 0 w 23"/>
                    <a:gd name="T5" fmla="*/ 9 h 21"/>
                    <a:gd name="T6" fmla="*/ 7 w 23"/>
                    <a:gd name="T7" fmla="*/ 20 h 21"/>
                    <a:gd name="T8" fmla="*/ 7 w 23"/>
                    <a:gd name="T9" fmla="*/ 20 h 21"/>
                    <a:gd name="T10" fmla="*/ 7 w 23"/>
                    <a:gd name="T11" fmla="*/ 20 h 21"/>
                    <a:gd name="T12" fmla="*/ 12 w 23"/>
                    <a:gd name="T13" fmla="*/ 21 h 21"/>
                    <a:gd name="T14" fmla="*/ 22 w 23"/>
                    <a:gd name="T15" fmla="*/ 14 h 21"/>
                    <a:gd name="T16" fmla="*/ 14 w 23"/>
                    <a:gd name="T17" fmla="*/ 1 h 21"/>
                    <a:gd name="T18" fmla="*/ 10 w 23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21">
                      <a:moveTo>
                        <a:pt x="10" y="0"/>
                      </a:moveTo>
                      <a:cubicBezTo>
                        <a:pt x="6" y="0"/>
                        <a:pt x="2" y="3"/>
                        <a:pt x="0" y="7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9" y="14"/>
                        <a:pt x="14" y="19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9" y="20"/>
                        <a:pt x="10" y="21"/>
                        <a:pt x="12" y="21"/>
                      </a:cubicBezTo>
                      <a:cubicBezTo>
                        <a:pt x="16" y="21"/>
                        <a:pt x="20" y="18"/>
                        <a:pt x="22" y="14"/>
                      </a:cubicBezTo>
                      <a:cubicBezTo>
                        <a:pt x="23" y="9"/>
                        <a:pt x="20" y="3"/>
                        <a:pt x="14" y="1"/>
                      </a:cubicBezTo>
                      <a:cubicBezTo>
                        <a:pt x="13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5" name="Freeform 452"/>
                <p:cNvSpPr/>
                <p:nvPr/>
              </p:nvSpPr>
              <p:spPr bwMode="auto">
                <a:xfrm>
                  <a:off x="1161" y="1393"/>
                  <a:ext cx="25" cy="15"/>
                </a:xfrm>
                <a:custGeom>
                  <a:avLst/>
                  <a:gdLst>
                    <a:gd name="T0" fmla="*/ 10 w 23"/>
                    <a:gd name="T1" fmla="*/ 0 h 14"/>
                    <a:gd name="T2" fmla="*/ 0 w 23"/>
                    <a:gd name="T3" fmla="*/ 6 h 14"/>
                    <a:gd name="T4" fmla="*/ 0 w 23"/>
                    <a:gd name="T5" fmla="*/ 8 h 14"/>
                    <a:gd name="T6" fmla="*/ 22 w 23"/>
                    <a:gd name="T7" fmla="*/ 14 h 14"/>
                    <a:gd name="T8" fmla="*/ 14 w 23"/>
                    <a:gd name="T9" fmla="*/ 1 h 14"/>
                    <a:gd name="T10" fmla="*/ 10 w 2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14">
                      <a:moveTo>
                        <a:pt x="10" y="0"/>
                      </a:moveTo>
                      <a:cubicBezTo>
                        <a:pt x="6" y="0"/>
                        <a:pt x="2" y="3"/>
                        <a:pt x="0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8" y="10"/>
                        <a:pt x="15" y="12"/>
                        <a:pt x="22" y="14"/>
                      </a:cubicBezTo>
                      <a:cubicBezTo>
                        <a:pt x="23" y="9"/>
                        <a:pt x="20" y="3"/>
                        <a:pt x="14" y="1"/>
                      </a:cubicBezTo>
                      <a:cubicBezTo>
                        <a:pt x="13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6" name="Freeform 453"/>
                <p:cNvSpPr/>
                <p:nvPr/>
              </p:nvSpPr>
              <p:spPr bwMode="auto">
                <a:xfrm>
                  <a:off x="1212" y="1412"/>
                  <a:ext cx="27" cy="22"/>
                </a:xfrm>
                <a:custGeom>
                  <a:avLst/>
                  <a:gdLst>
                    <a:gd name="T0" fmla="*/ 12 w 25"/>
                    <a:gd name="T1" fmla="*/ 0 h 20"/>
                    <a:gd name="T2" fmla="*/ 2 w 25"/>
                    <a:gd name="T3" fmla="*/ 6 h 20"/>
                    <a:gd name="T4" fmla="*/ 9 w 25"/>
                    <a:gd name="T5" fmla="*/ 20 h 20"/>
                    <a:gd name="T6" fmla="*/ 14 w 25"/>
                    <a:gd name="T7" fmla="*/ 20 h 20"/>
                    <a:gd name="T8" fmla="*/ 24 w 25"/>
                    <a:gd name="T9" fmla="*/ 14 h 20"/>
                    <a:gd name="T10" fmla="*/ 16 w 25"/>
                    <a:gd name="T11" fmla="*/ 1 h 20"/>
                    <a:gd name="T12" fmla="*/ 12 w 25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0">
                      <a:moveTo>
                        <a:pt x="12" y="0"/>
                      </a:moveTo>
                      <a:cubicBezTo>
                        <a:pt x="8" y="0"/>
                        <a:pt x="4" y="2"/>
                        <a:pt x="2" y="6"/>
                      </a:cubicBezTo>
                      <a:cubicBezTo>
                        <a:pt x="0" y="11"/>
                        <a:pt x="4" y="17"/>
                        <a:pt x="9" y="20"/>
                      </a:cubicBezTo>
                      <a:cubicBezTo>
                        <a:pt x="11" y="20"/>
                        <a:pt x="12" y="20"/>
                        <a:pt x="14" y="20"/>
                      </a:cubicBezTo>
                      <a:cubicBezTo>
                        <a:pt x="18" y="20"/>
                        <a:pt x="22" y="18"/>
                        <a:pt x="24" y="14"/>
                      </a:cubicBezTo>
                      <a:cubicBezTo>
                        <a:pt x="25" y="9"/>
                        <a:pt x="22" y="3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7" name="Freeform 454"/>
                <p:cNvSpPr/>
                <p:nvPr/>
              </p:nvSpPr>
              <p:spPr bwMode="auto">
                <a:xfrm>
                  <a:off x="1227" y="1372"/>
                  <a:ext cx="19" cy="22"/>
                </a:xfrm>
                <a:custGeom>
                  <a:avLst/>
                  <a:gdLst>
                    <a:gd name="T0" fmla="*/ 12 w 17"/>
                    <a:gd name="T1" fmla="*/ 0 h 20"/>
                    <a:gd name="T2" fmla="*/ 2 w 17"/>
                    <a:gd name="T3" fmla="*/ 6 h 20"/>
                    <a:gd name="T4" fmla="*/ 9 w 17"/>
                    <a:gd name="T5" fmla="*/ 19 h 20"/>
                    <a:gd name="T6" fmla="*/ 14 w 17"/>
                    <a:gd name="T7" fmla="*/ 20 h 20"/>
                    <a:gd name="T8" fmla="*/ 17 w 17"/>
                    <a:gd name="T9" fmla="*/ 20 h 20"/>
                    <a:gd name="T10" fmla="*/ 16 w 17"/>
                    <a:gd name="T11" fmla="*/ 1 h 20"/>
                    <a:gd name="T12" fmla="*/ 12 w 17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0">
                      <a:moveTo>
                        <a:pt x="12" y="0"/>
                      </a:moveTo>
                      <a:cubicBezTo>
                        <a:pt x="7" y="0"/>
                        <a:pt x="4" y="2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1" y="20"/>
                        <a:pt x="12" y="20"/>
                        <a:pt x="14" y="20"/>
                      </a:cubicBezTo>
                      <a:cubicBezTo>
                        <a:pt x="15" y="20"/>
                        <a:pt x="16" y="20"/>
                        <a:pt x="17" y="20"/>
                      </a:cubicBezTo>
                      <a:cubicBezTo>
                        <a:pt x="17" y="15"/>
                        <a:pt x="16" y="8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8" name="Freeform 455"/>
                <p:cNvSpPr>
                  <a:spLocks noEditPoints="1"/>
                </p:cNvSpPr>
                <p:nvPr/>
              </p:nvSpPr>
              <p:spPr bwMode="auto">
                <a:xfrm>
                  <a:off x="1267" y="1409"/>
                  <a:ext cx="26" cy="23"/>
                </a:xfrm>
                <a:custGeom>
                  <a:avLst/>
                  <a:gdLst>
                    <a:gd name="T0" fmla="*/ 0 w 23"/>
                    <a:gd name="T1" fmla="*/ 9 h 21"/>
                    <a:gd name="T2" fmla="*/ 8 w 23"/>
                    <a:gd name="T3" fmla="*/ 20 h 21"/>
                    <a:gd name="T4" fmla="*/ 12 w 23"/>
                    <a:gd name="T5" fmla="*/ 21 h 21"/>
                    <a:gd name="T6" fmla="*/ 22 w 23"/>
                    <a:gd name="T7" fmla="*/ 14 h 21"/>
                    <a:gd name="T8" fmla="*/ 23 w 23"/>
                    <a:gd name="T9" fmla="*/ 12 h 21"/>
                    <a:gd name="T10" fmla="*/ 21 w 23"/>
                    <a:gd name="T11" fmla="*/ 12 h 21"/>
                    <a:gd name="T12" fmla="*/ 0 w 23"/>
                    <a:gd name="T13" fmla="*/ 9 h 21"/>
                    <a:gd name="T14" fmla="*/ 9 w 23"/>
                    <a:gd name="T15" fmla="*/ 0 h 21"/>
                    <a:gd name="T16" fmla="*/ 1 w 23"/>
                    <a:gd name="T17" fmla="*/ 7 h 21"/>
                    <a:gd name="T18" fmla="*/ 9 w 23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21">
                      <a:moveTo>
                        <a:pt x="0" y="9"/>
                      </a:moveTo>
                      <a:cubicBezTo>
                        <a:pt x="0" y="14"/>
                        <a:pt x="3" y="18"/>
                        <a:pt x="8" y="20"/>
                      </a:cubicBezTo>
                      <a:cubicBezTo>
                        <a:pt x="9" y="20"/>
                        <a:pt x="11" y="21"/>
                        <a:pt x="12" y="21"/>
                      </a:cubicBezTo>
                      <a:cubicBezTo>
                        <a:pt x="17" y="21"/>
                        <a:pt x="21" y="18"/>
                        <a:pt x="22" y="14"/>
                      </a:cubicBezTo>
                      <a:cubicBezTo>
                        <a:pt x="22" y="14"/>
                        <a:pt x="23" y="13"/>
                        <a:pt x="23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10" y="12"/>
                        <a:pt x="2" y="11"/>
                        <a:pt x="0" y="9"/>
                      </a:cubicBezTo>
                      <a:moveTo>
                        <a:pt x="9" y="0"/>
                      </a:moveTo>
                      <a:cubicBezTo>
                        <a:pt x="5" y="1"/>
                        <a:pt x="2" y="3"/>
                        <a:pt x="1" y="7"/>
                      </a:cubicBezTo>
                      <a:cubicBezTo>
                        <a:pt x="2" y="5"/>
                        <a:pt x="5" y="3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9" name="Freeform 456"/>
                <p:cNvSpPr/>
                <p:nvPr/>
              </p:nvSpPr>
              <p:spPr bwMode="auto">
                <a:xfrm>
                  <a:off x="1244" y="1319"/>
                  <a:ext cx="6" cy="20"/>
                </a:xfrm>
                <a:custGeom>
                  <a:avLst/>
                  <a:gdLst>
                    <a:gd name="T0" fmla="*/ 4 w 5"/>
                    <a:gd name="T1" fmla="*/ 0 h 18"/>
                    <a:gd name="T2" fmla="*/ 3 w 5"/>
                    <a:gd name="T3" fmla="*/ 1 h 18"/>
                    <a:gd name="T4" fmla="*/ 0 w 5"/>
                    <a:gd name="T5" fmla="*/ 18 h 18"/>
                    <a:gd name="T6" fmla="*/ 4 w 5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8">
                      <a:moveTo>
                        <a:pt x="4" y="0"/>
                      </a:move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1" y="4"/>
                        <a:pt x="0" y="10"/>
                        <a:pt x="0" y="18"/>
                      </a:cubicBezTo>
                      <a:cubicBezTo>
                        <a:pt x="3" y="9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0" name="Freeform 457"/>
                <p:cNvSpPr/>
                <p:nvPr/>
              </p:nvSpPr>
              <p:spPr bwMode="auto">
                <a:xfrm>
                  <a:off x="1238" y="1460"/>
                  <a:ext cx="11" cy="20"/>
                </a:xfrm>
                <a:custGeom>
                  <a:avLst/>
                  <a:gdLst>
                    <a:gd name="T0" fmla="*/ 8 w 10"/>
                    <a:gd name="T1" fmla="*/ 0 h 19"/>
                    <a:gd name="T2" fmla="*/ 2 w 10"/>
                    <a:gd name="T3" fmla="*/ 5 h 19"/>
                    <a:gd name="T4" fmla="*/ 9 w 10"/>
                    <a:gd name="T5" fmla="*/ 19 h 19"/>
                    <a:gd name="T6" fmla="*/ 10 w 10"/>
                    <a:gd name="T7" fmla="*/ 19 h 19"/>
                    <a:gd name="T8" fmla="*/ 8 w 1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9">
                      <a:moveTo>
                        <a:pt x="8" y="0"/>
                      </a:moveTo>
                      <a:cubicBezTo>
                        <a:pt x="5" y="1"/>
                        <a:pt x="3" y="3"/>
                        <a:pt x="2" y="5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9" y="13"/>
                        <a:pt x="9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1" name="Freeform 458"/>
                <p:cNvSpPr/>
                <p:nvPr/>
              </p:nvSpPr>
              <p:spPr bwMode="auto">
                <a:xfrm>
                  <a:off x="1209" y="1339"/>
                  <a:ext cx="21" cy="22"/>
                </a:xfrm>
                <a:custGeom>
                  <a:avLst/>
                  <a:gdLst>
                    <a:gd name="T0" fmla="*/ 12 w 19"/>
                    <a:gd name="T1" fmla="*/ 0 h 20"/>
                    <a:gd name="T2" fmla="*/ 2 w 19"/>
                    <a:gd name="T3" fmla="*/ 6 h 20"/>
                    <a:gd name="T4" fmla="*/ 9 w 19"/>
                    <a:gd name="T5" fmla="*/ 19 h 20"/>
                    <a:gd name="T6" fmla="*/ 14 w 19"/>
                    <a:gd name="T7" fmla="*/ 20 h 20"/>
                    <a:gd name="T8" fmla="*/ 19 w 19"/>
                    <a:gd name="T9" fmla="*/ 19 h 20"/>
                    <a:gd name="T10" fmla="*/ 16 w 19"/>
                    <a:gd name="T11" fmla="*/ 0 h 20"/>
                    <a:gd name="T12" fmla="*/ 12 w 1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12" y="0"/>
                      </a:moveTo>
                      <a:cubicBezTo>
                        <a:pt x="7" y="0"/>
                        <a:pt x="4" y="2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1" y="20"/>
                        <a:pt x="12" y="20"/>
                        <a:pt x="14" y="20"/>
                      </a:cubicBezTo>
                      <a:cubicBezTo>
                        <a:pt x="16" y="20"/>
                        <a:pt x="18" y="19"/>
                        <a:pt x="19" y="19"/>
                      </a:cubicBezTo>
                      <a:cubicBezTo>
                        <a:pt x="19" y="14"/>
                        <a:pt x="17" y="7"/>
                        <a:pt x="16" y="0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2" name="Freeform 459"/>
                <p:cNvSpPr/>
                <p:nvPr/>
              </p:nvSpPr>
              <p:spPr bwMode="auto">
                <a:xfrm>
                  <a:off x="997" y="1282"/>
                  <a:ext cx="73" cy="159"/>
                </a:xfrm>
                <a:custGeom>
                  <a:avLst/>
                  <a:gdLst>
                    <a:gd name="T0" fmla="*/ 27 w 67"/>
                    <a:gd name="T1" fmla="*/ 0 h 145"/>
                    <a:gd name="T2" fmla="*/ 16 w 67"/>
                    <a:gd name="T3" fmla="*/ 53 h 145"/>
                    <a:gd name="T4" fmla="*/ 3 w 67"/>
                    <a:gd name="T5" fmla="*/ 96 h 145"/>
                    <a:gd name="T6" fmla="*/ 27 w 67"/>
                    <a:gd name="T7" fmla="*/ 145 h 145"/>
                    <a:gd name="T8" fmla="*/ 29 w 67"/>
                    <a:gd name="T9" fmla="*/ 145 h 145"/>
                    <a:gd name="T10" fmla="*/ 41 w 67"/>
                    <a:gd name="T11" fmla="*/ 92 h 145"/>
                    <a:gd name="T12" fmla="*/ 59 w 67"/>
                    <a:gd name="T13" fmla="*/ 45 h 145"/>
                    <a:gd name="T14" fmla="*/ 30 w 67"/>
                    <a:gd name="T15" fmla="*/ 0 h 145"/>
                    <a:gd name="T16" fmla="*/ 27 w 67"/>
                    <a:gd name="T17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145">
                      <a:moveTo>
                        <a:pt x="27" y="0"/>
                      </a:moveTo>
                      <a:cubicBezTo>
                        <a:pt x="14" y="0"/>
                        <a:pt x="16" y="39"/>
                        <a:pt x="16" y="53"/>
                      </a:cubicBezTo>
                      <a:cubicBezTo>
                        <a:pt x="17" y="68"/>
                        <a:pt x="6" y="73"/>
                        <a:pt x="3" y="96"/>
                      </a:cubicBezTo>
                      <a:cubicBezTo>
                        <a:pt x="0" y="120"/>
                        <a:pt x="27" y="145"/>
                        <a:pt x="27" y="145"/>
                      </a:cubicBezTo>
                      <a:cubicBezTo>
                        <a:pt x="28" y="145"/>
                        <a:pt x="28" y="145"/>
                        <a:pt x="29" y="145"/>
                      </a:cubicBezTo>
                      <a:cubicBezTo>
                        <a:pt x="42" y="145"/>
                        <a:pt x="45" y="112"/>
                        <a:pt x="41" y="92"/>
                      </a:cubicBezTo>
                      <a:cubicBezTo>
                        <a:pt x="36" y="72"/>
                        <a:pt x="51" y="66"/>
                        <a:pt x="59" y="45"/>
                      </a:cubicBezTo>
                      <a:cubicBezTo>
                        <a:pt x="67" y="23"/>
                        <a:pt x="46" y="6"/>
                        <a:pt x="30" y="0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3" name="Freeform 460"/>
                <p:cNvSpPr/>
                <p:nvPr/>
              </p:nvSpPr>
              <p:spPr bwMode="auto">
                <a:xfrm>
                  <a:off x="1014" y="1511"/>
                  <a:ext cx="158" cy="90"/>
                </a:xfrm>
                <a:custGeom>
                  <a:avLst/>
                  <a:gdLst>
                    <a:gd name="T0" fmla="*/ 20 w 144"/>
                    <a:gd name="T1" fmla="*/ 0 h 82"/>
                    <a:gd name="T2" fmla="*/ 15 w 144"/>
                    <a:gd name="T3" fmla="*/ 1 h 82"/>
                    <a:gd name="T4" fmla="*/ 29 w 144"/>
                    <a:gd name="T5" fmla="*/ 42 h 82"/>
                    <a:gd name="T6" fmla="*/ 79 w 144"/>
                    <a:gd name="T7" fmla="*/ 70 h 82"/>
                    <a:gd name="T8" fmla="*/ 111 w 144"/>
                    <a:gd name="T9" fmla="*/ 82 h 82"/>
                    <a:gd name="T10" fmla="*/ 127 w 144"/>
                    <a:gd name="T11" fmla="*/ 73 h 82"/>
                    <a:gd name="T12" fmla="*/ 125 w 144"/>
                    <a:gd name="T13" fmla="*/ 39 h 82"/>
                    <a:gd name="T14" fmla="*/ 117 w 144"/>
                    <a:gd name="T15" fmla="*/ 38 h 82"/>
                    <a:gd name="T16" fmla="*/ 98 w 144"/>
                    <a:gd name="T17" fmla="*/ 40 h 82"/>
                    <a:gd name="T18" fmla="*/ 79 w 144"/>
                    <a:gd name="T19" fmla="*/ 42 h 82"/>
                    <a:gd name="T20" fmla="*/ 56 w 144"/>
                    <a:gd name="T21" fmla="*/ 34 h 82"/>
                    <a:gd name="T22" fmla="*/ 20 w 144"/>
                    <a:gd name="T2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4" h="82">
                      <a:moveTo>
                        <a:pt x="20" y="0"/>
                      </a:moveTo>
                      <a:cubicBezTo>
                        <a:pt x="18" y="0"/>
                        <a:pt x="16" y="0"/>
                        <a:pt x="15" y="1"/>
                      </a:cubicBezTo>
                      <a:cubicBezTo>
                        <a:pt x="15" y="1"/>
                        <a:pt x="0" y="23"/>
                        <a:pt x="29" y="42"/>
                      </a:cubicBezTo>
                      <a:cubicBezTo>
                        <a:pt x="58" y="62"/>
                        <a:pt x="59" y="60"/>
                        <a:pt x="79" y="70"/>
                      </a:cubicBezTo>
                      <a:cubicBezTo>
                        <a:pt x="91" y="77"/>
                        <a:pt x="102" y="82"/>
                        <a:pt x="111" y="82"/>
                      </a:cubicBezTo>
                      <a:cubicBezTo>
                        <a:pt x="117" y="82"/>
                        <a:pt x="122" y="80"/>
                        <a:pt x="127" y="73"/>
                      </a:cubicBezTo>
                      <a:cubicBezTo>
                        <a:pt x="139" y="56"/>
                        <a:pt x="144" y="43"/>
                        <a:pt x="125" y="39"/>
                      </a:cubicBezTo>
                      <a:cubicBezTo>
                        <a:pt x="122" y="38"/>
                        <a:pt x="119" y="38"/>
                        <a:pt x="117" y="38"/>
                      </a:cubicBezTo>
                      <a:cubicBezTo>
                        <a:pt x="111" y="38"/>
                        <a:pt x="105" y="39"/>
                        <a:pt x="98" y="40"/>
                      </a:cubicBezTo>
                      <a:cubicBezTo>
                        <a:pt x="92" y="41"/>
                        <a:pt x="85" y="42"/>
                        <a:pt x="79" y="42"/>
                      </a:cubicBezTo>
                      <a:cubicBezTo>
                        <a:pt x="71" y="42"/>
                        <a:pt x="63" y="40"/>
                        <a:pt x="56" y="34"/>
                      </a:cubicBezTo>
                      <a:cubicBezTo>
                        <a:pt x="40" y="20"/>
                        <a:pt x="33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4" name="Freeform 461"/>
                <p:cNvSpPr/>
                <p:nvPr/>
              </p:nvSpPr>
              <p:spPr bwMode="auto">
                <a:xfrm>
                  <a:off x="1230" y="1532"/>
                  <a:ext cx="127" cy="97"/>
                </a:xfrm>
                <a:custGeom>
                  <a:avLst/>
                  <a:gdLst>
                    <a:gd name="T0" fmla="*/ 100 w 116"/>
                    <a:gd name="T1" fmla="*/ 0 h 88"/>
                    <a:gd name="T2" fmla="*/ 63 w 116"/>
                    <a:gd name="T3" fmla="*/ 37 h 88"/>
                    <a:gd name="T4" fmla="*/ 46 w 116"/>
                    <a:gd name="T5" fmla="*/ 63 h 88"/>
                    <a:gd name="T6" fmla="*/ 39 w 116"/>
                    <a:gd name="T7" fmla="*/ 61 h 88"/>
                    <a:gd name="T8" fmla="*/ 8 w 116"/>
                    <a:gd name="T9" fmla="*/ 45 h 88"/>
                    <a:gd name="T10" fmla="*/ 0 w 116"/>
                    <a:gd name="T11" fmla="*/ 53 h 88"/>
                    <a:gd name="T12" fmla="*/ 17 w 116"/>
                    <a:gd name="T13" fmla="*/ 88 h 88"/>
                    <a:gd name="T14" fmla="*/ 20 w 116"/>
                    <a:gd name="T15" fmla="*/ 88 h 88"/>
                    <a:gd name="T16" fmla="*/ 91 w 116"/>
                    <a:gd name="T17" fmla="*/ 60 h 88"/>
                    <a:gd name="T18" fmla="*/ 102 w 116"/>
                    <a:gd name="T19" fmla="*/ 0 h 88"/>
                    <a:gd name="T20" fmla="*/ 100 w 116"/>
                    <a:gd name="T21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88">
                      <a:moveTo>
                        <a:pt x="100" y="0"/>
                      </a:moveTo>
                      <a:cubicBezTo>
                        <a:pt x="86" y="0"/>
                        <a:pt x="69" y="22"/>
                        <a:pt x="63" y="37"/>
                      </a:cubicBezTo>
                      <a:cubicBezTo>
                        <a:pt x="58" y="50"/>
                        <a:pt x="56" y="63"/>
                        <a:pt x="46" y="63"/>
                      </a:cubicBezTo>
                      <a:cubicBezTo>
                        <a:pt x="44" y="63"/>
                        <a:pt x="42" y="62"/>
                        <a:pt x="39" y="61"/>
                      </a:cubicBezTo>
                      <a:cubicBezTo>
                        <a:pt x="28" y="57"/>
                        <a:pt x="16" y="45"/>
                        <a:pt x="8" y="45"/>
                      </a:cubicBezTo>
                      <a:cubicBezTo>
                        <a:pt x="5" y="45"/>
                        <a:pt x="2" y="47"/>
                        <a:pt x="0" y="53"/>
                      </a:cubicBezTo>
                      <a:cubicBezTo>
                        <a:pt x="0" y="53"/>
                        <a:pt x="3" y="88"/>
                        <a:pt x="17" y="88"/>
                      </a:cubicBezTo>
                      <a:cubicBezTo>
                        <a:pt x="18" y="88"/>
                        <a:pt x="19" y="88"/>
                        <a:pt x="20" y="88"/>
                      </a:cubicBezTo>
                      <a:cubicBezTo>
                        <a:pt x="38" y="82"/>
                        <a:pt x="81" y="80"/>
                        <a:pt x="91" y="60"/>
                      </a:cubicBezTo>
                      <a:cubicBezTo>
                        <a:pt x="102" y="39"/>
                        <a:pt x="116" y="2"/>
                        <a:pt x="102" y="0"/>
                      </a:cubicBezTo>
                      <a:cubicBezTo>
                        <a:pt x="101" y="0"/>
                        <a:pt x="100" y="0"/>
                        <a:pt x="10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5" name="Freeform 462"/>
                <p:cNvSpPr/>
                <p:nvPr/>
              </p:nvSpPr>
              <p:spPr bwMode="auto">
                <a:xfrm>
                  <a:off x="1362" y="1312"/>
                  <a:ext cx="92" cy="113"/>
                </a:xfrm>
                <a:custGeom>
                  <a:avLst/>
                  <a:gdLst>
                    <a:gd name="T0" fmla="*/ 24 w 84"/>
                    <a:gd name="T1" fmla="*/ 0 h 103"/>
                    <a:gd name="T2" fmla="*/ 0 w 84"/>
                    <a:gd name="T3" fmla="*/ 5 h 103"/>
                    <a:gd name="T4" fmla="*/ 29 w 84"/>
                    <a:gd name="T5" fmla="*/ 58 h 103"/>
                    <a:gd name="T6" fmla="*/ 33 w 84"/>
                    <a:gd name="T7" fmla="*/ 102 h 103"/>
                    <a:gd name="T8" fmla="*/ 40 w 84"/>
                    <a:gd name="T9" fmla="*/ 103 h 103"/>
                    <a:gd name="T10" fmla="*/ 79 w 84"/>
                    <a:gd name="T11" fmla="*/ 61 h 103"/>
                    <a:gd name="T12" fmla="*/ 53 w 84"/>
                    <a:gd name="T13" fmla="*/ 9 h 103"/>
                    <a:gd name="T14" fmla="*/ 24 w 84"/>
                    <a:gd name="T1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103">
                      <a:moveTo>
                        <a:pt x="24" y="0"/>
                      </a:moveTo>
                      <a:cubicBezTo>
                        <a:pt x="11" y="0"/>
                        <a:pt x="0" y="5"/>
                        <a:pt x="0" y="5"/>
                      </a:cubicBezTo>
                      <a:cubicBezTo>
                        <a:pt x="16" y="11"/>
                        <a:pt x="33" y="38"/>
                        <a:pt x="29" y="58"/>
                      </a:cubicBezTo>
                      <a:cubicBezTo>
                        <a:pt x="24" y="77"/>
                        <a:pt x="15" y="95"/>
                        <a:pt x="33" y="102"/>
                      </a:cubicBezTo>
                      <a:cubicBezTo>
                        <a:pt x="36" y="103"/>
                        <a:pt x="38" y="103"/>
                        <a:pt x="40" y="103"/>
                      </a:cubicBezTo>
                      <a:cubicBezTo>
                        <a:pt x="57" y="103"/>
                        <a:pt x="74" y="81"/>
                        <a:pt x="79" y="61"/>
                      </a:cubicBezTo>
                      <a:cubicBezTo>
                        <a:pt x="84" y="39"/>
                        <a:pt x="77" y="27"/>
                        <a:pt x="53" y="9"/>
                      </a:cubicBezTo>
                      <a:cubicBezTo>
                        <a:pt x="43" y="2"/>
                        <a:pt x="33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6" name="Freeform 463"/>
                <p:cNvSpPr/>
                <p:nvPr/>
              </p:nvSpPr>
              <p:spPr bwMode="auto">
                <a:xfrm>
                  <a:off x="1172" y="1182"/>
                  <a:ext cx="132" cy="72"/>
                </a:xfrm>
                <a:custGeom>
                  <a:avLst/>
                  <a:gdLst>
                    <a:gd name="T0" fmla="*/ 50 w 120"/>
                    <a:gd name="T1" fmla="*/ 0 h 66"/>
                    <a:gd name="T2" fmla="*/ 30 w 120"/>
                    <a:gd name="T3" fmla="*/ 3 h 66"/>
                    <a:gd name="T4" fmla="*/ 1 w 120"/>
                    <a:gd name="T5" fmla="*/ 49 h 66"/>
                    <a:gd name="T6" fmla="*/ 11 w 120"/>
                    <a:gd name="T7" fmla="*/ 60 h 66"/>
                    <a:gd name="T8" fmla="*/ 55 w 120"/>
                    <a:gd name="T9" fmla="*/ 49 h 66"/>
                    <a:gd name="T10" fmla="*/ 62 w 120"/>
                    <a:gd name="T11" fmla="*/ 48 h 66"/>
                    <a:gd name="T12" fmla="*/ 101 w 120"/>
                    <a:gd name="T13" fmla="*/ 65 h 66"/>
                    <a:gd name="T14" fmla="*/ 104 w 120"/>
                    <a:gd name="T15" fmla="*/ 66 h 66"/>
                    <a:gd name="T16" fmla="*/ 98 w 120"/>
                    <a:gd name="T17" fmla="*/ 22 h 66"/>
                    <a:gd name="T18" fmla="*/ 50 w 120"/>
                    <a:gd name="T1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66">
                      <a:moveTo>
                        <a:pt x="50" y="0"/>
                      </a:moveTo>
                      <a:cubicBezTo>
                        <a:pt x="44" y="0"/>
                        <a:pt x="37" y="1"/>
                        <a:pt x="30" y="3"/>
                      </a:cubicBezTo>
                      <a:cubicBezTo>
                        <a:pt x="0" y="10"/>
                        <a:pt x="1" y="49"/>
                        <a:pt x="1" y="49"/>
                      </a:cubicBezTo>
                      <a:cubicBezTo>
                        <a:pt x="1" y="57"/>
                        <a:pt x="5" y="60"/>
                        <a:pt x="11" y="60"/>
                      </a:cubicBezTo>
                      <a:cubicBezTo>
                        <a:pt x="23" y="60"/>
                        <a:pt x="41" y="51"/>
                        <a:pt x="55" y="49"/>
                      </a:cubicBezTo>
                      <a:cubicBezTo>
                        <a:pt x="58" y="48"/>
                        <a:pt x="60" y="48"/>
                        <a:pt x="62" y="48"/>
                      </a:cubicBezTo>
                      <a:cubicBezTo>
                        <a:pt x="79" y="48"/>
                        <a:pt x="83" y="62"/>
                        <a:pt x="101" y="65"/>
                      </a:cubicBezTo>
                      <a:cubicBezTo>
                        <a:pt x="102" y="66"/>
                        <a:pt x="103" y="66"/>
                        <a:pt x="104" y="66"/>
                      </a:cubicBezTo>
                      <a:cubicBezTo>
                        <a:pt x="120" y="66"/>
                        <a:pt x="115" y="40"/>
                        <a:pt x="98" y="22"/>
                      </a:cubicBezTo>
                      <a:cubicBezTo>
                        <a:pt x="85" y="8"/>
                        <a:pt x="70" y="0"/>
                        <a:pt x="5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7" name="Freeform 464"/>
                <p:cNvSpPr/>
                <p:nvPr/>
              </p:nvSpPr>
              <p:spPr bwMode="auto">
                <a:xfrm>
                  <a:off x="2771" y="1113"/>
                  <a:ext cx="42" cy="124"/>
                </a:xfrm>
                <a:custGeom>
                  <a:avLst/>
                  <a:gdLst>
                    <a:gd name="T0" fmla="*/ 38 w 38"/>
                    <a:gd name="T1" fmla="*/ 46 h 113"/>
                    <a:gd name="T2" fmla="*/ 22 w 38"/>
                    <a:gd name="T3" fmla="*/ 6 h 113"/>
                    <a:gd name="T4" fmla="*/ 0 w 38"/>
                    <a:gd name="T5" fmla="*/ 34 h 113"/>
                    <a:gd name="T6" fmla="*/ 16 w 38"/>
                    <a:gd name="T7" fmla="*/ 96 h 113"/>
                    <a:gd name="T8" fmla="*/ 38 w 38"/>
                    <a:gd name="T9" fmla="*/ 4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13">
                      <a:moveTo>
                        <a:pt x="38" y="46"/>
                      </a:moveTo>
                      <a:cubicBezTo>
                        <a:pt x="38" y="46"/>
                        <a:pt x="35" y="0"/>
                        <a:pt x="22" y="6"/>
                      </a:cubicBezTo>
                      <a:cubicBezTo>
                        <a:pt x="8" y="12"/>
                        <a:pt x="0" y="34"/>
                        <a:pt x="0" y="34"/>
                      </a:cubicBezTo>
                      <a:cubicBezTo>
                        <a:pt x="0" y="34"/>
                        <a:pt x="10" y="113"/>
                        <a:pt x="16" y="96"/>
                      </a:cubicBezTo>
                      <a:cubicBezTo>
                        <a:pt x="22" y="79"/>
                        <a:pt x="38" y="46"/>
                        <a:pt x="38" y="4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8" name="Freeform 465"/>
                <p:cNvSpPr/>
                <p:nvPr/>
              </p:nvSpPr>
              <p:spPr bwMode="auto">
                <a:xfrm>
                  <a:off x="2659" y="1008"/>
                  <a:ext cx="441" cy="447"/>
                </a:xfrm>
                <a:custGeom>
                  <a:avLst/>
                  <a:gdLst>
                    <a:gd name="T0" fmla="*/ 64 w 403"/>
                    <a:gd name="T1" fmla="*/ 205 h 408"/>
                    <a:gd name="T2" fmla="*/ 37 w 403"/>
                    <a:gd name="T3" fmla="*/ 39 h 408"/>
                    <a:gd name="T4" fmla="*/ 103 w 403"/>
                    <a:gd name="T5" fmla="*/ 55 h 408"/>
                    <a:gd name="T6" fmla="*/ 119 w 403"/>
                    <a:gd name="T7" fmla="*/ 156 h 408"/>
                    <a:gd name="T8" fmla="*/ 208 w 403"/>
                    <a:gd name="T9" fmla="*/ 5 h 408"/>
                    <a:gd name="T10" fmla="*/ 283 w 403"/>
                    <a:gd name="T11" fmla="*/ 44 h 408"/>
                    <a:gd name="T12" fmla="*/ 277 w 403"/>
                    <a:gd name="T13" fmla="*/ 128 h 408"/>
                    <a:gd name="T14" fmla="*/ 222 w 403"/>
                    <a:gd name="T15" fmla="*/ 186 h 408"/>
                    <a:gd name="T16" fmla="*/ 345 w 403"/>
                    <a:gd name="T17" fmla="*/ 140 h 408"/>
                    <a:gd name="T18" fmla="*/ 388 w 403"/>
                    <a:gd name="T19" fmla="*/ 228 h 408"/>
                    <a:gd name="T20" fmla="*/ 228 w 403"/>
                    <a:gd name="T21" fmla="*/ 289 h 408"/>
                    <a:gd name="T22" fmla="*/ 322 w 403"/>
                    <a:gd name="T23" fmla="*/ 315 h 408"/>
                    <a:gd name="T24" fmla="*/ 333 w 403"/>
                    <a:gd name="T25" fmla="*/ 375 h 408"/>
                    <a:gd name="T26" fmla="*/ 152 w 403"/>
                    <a:gd name="T27" fmla="*/ 314 h 408"/>
                    <a:gd name="T28" fmla="*/ 123 w 403"/>
                    <a:gd name="T29" fmla="*/ 353 h 408"/>
                    <a:gd name="T30" fmla="*/ 87 w 403"/>
                    <a:gd name="T31" fmla="*/ 286 h 408"/>
                    <a:gd name="T32" fmla="*/ 64 w 403"/>
                    <a:gd name="T33" fmla="*/ 205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3" h="408">
                      <a:moveTo>
                        <a:pt x="64" y="205"/>
                      </a:moveTo>
                      <a:cubicBezTo>
                        <a:pt x="64" y="205"/>
                        <a:pt x="0" y="55"/>
                        <a:pt x="37" y="39"/>
                      </a:cubicBezTo>
                      <a:cubicBezTo>
                        <a:pt x="74" y="22"/>
                        <a:pt x="101" y="23"/>
                        <a:pt x="103" y="55"/>
                      </a:cubicBezTo>
                      <a:cubicBezTo>
                        <a:pt x="105" y="87"/>
                        <a:pt x="119" y="156"/>
                        <a:pt x="119" y="156"/>
                      </a:cubicBezTo>
                      <a:cubicBezTo>
                        <a:pt x="119" y="156"/>
                        <a:pt x="180" y="0"/>
                        <a:pt x="208" y="5"/>
                      </a:cubicBezTo>
                      <a:cubicBezTo>
                        <a:pt x="237" y="10"/>
                        <a:pt x="270" y="19"/>
                        <a:pt x="283" y="44"/>
                      </a:cubicBezTo>
                      <a:cubicBezTo>
                        <a:pt x="297" y="68"/>
                        <a:pt x="303" y="96"/>
                        <a:pt x="277" y="128"/>
                      </a:cubicBezTo>
                      <a:cubicBezTo>
                        <a:pt x="251" y="160"/>
                        <a:pt x="222" y="186"/>
                        <a:pt x="222" y="186"/>
                      </a:cubicBezTo>
                      <a:cubicBezTo>
                        <a:pt x="222" y="186"/>
                        <a:pt x="315" y="123"/>
                        <a:pt x="345" y="140"/>
                      </a:cubicBezTo>
                      <a:cubicBezTo>
                        <a:pt x="375" y="157"/>
                        <a:pt x="403" y="181"/>
                        <a:pt x="388" y="228"/>
                      </a:cubicBezTo>
                      <a:cubicBezTo>
                        <a:pt x="373" y="276"/>
                        <a:pt x="321" y="295"/>
                        <a:pt x="228" y="289"/>
                      </a:cubicBezTo>
                      <a:cubicBezTo>
                        <a:pt x="228" y="289"/>
                        <a:pt x="299" y="310"/>
                        <a:pt x="322" y="315"/>
                      </a:cubicBezTo>
                      <a:cubicBezTo>
                        <a:pt x="345" y="321"/>
                        <a:pt x="359" y="343"/>
                        <a:pt x="333" y="375"/>
                      </a:cubicBezTo>
                      <a:cubicBezTo>
                        <a:pt x="307" y="408"/>
                        <a:pt x="236" y="389"/>
                        <a:pt x="152" y="314"/>
                      </a:cubicBezTo>
                      <a:cubicBezTo>
                        <a:pt x="152" y="314"/>
                        <a:pt x="154" y="376"/>
                        <a:pt x="123" y="353"/>
                      </a:cubicBezTo>
                      <a:cubicBezTo>
                        <a:pt x="93" y="331"/>
                        <a:pt x="100" y="297"/>
                        <a:pt x="87" y="286"/>
                      </a:cubicBezTo>
                      <a:cubicBezTo>
                        <a:pt x="74" y="276"/>
                        <a:pt x="22" y="212"/>
                        <a:pt x="64" y="20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9" name="Freeform 466"/>
                <p:cNvSpPr/>
                <p:nvPr/>
              </p:nvSpPr>
              <p:spPr bwMode="auto">
                <a:xfrm>
                  <a:off x="2804" y="1233"/>
                  <a:ext cx="63" cy="36"/>
                </a:xfrm>
                <a:custGeom>
                  <a:avLst/>
                  <a:gdLst>
                    <a:gd name="T0" fmla="*/ 57 w 57"/>
                    <a:gd name="T1" fmla="*/ 0 h 33"/>
                    <a:gd name="T2" fmla="*/ 9 w 57"/>
                    <a:gd name="T3" fmla="*/ 29 h 33"/>
                    <a:gd name="T4" fmla="*/ 57 w 57"/>
                    <a:gd name="T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33">
                      <a:moveTo>
                        <a:pt x="57" y="0"/>
                      </a:moveTo>
                      <a:cubicBezTo>
                        <a:pt x="57" y="0"/>
                        <a:pt x="0" y="26"/>
                        <a:pt x="9" y="29"/>
                      </a:cubicBezTo>
                      <a:cubicBezTo>
                        <a:pt x="19" y="33"/>
                        <a:pt x="51" y="14"/>
                        <a:pt x="57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0" name="Freeform 467"/>
                <p:cNvSpPr/>
                <p:nvPr/>
              </p:nvSpPr>
              <p:spPr bwMode="auto">
                <a:xfrm>
                  <a:off x="2820" y="1182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1" name="Freeform 468"/>
                <p:cNvSpPr/>
                <p:nvPr/>
              </p:nvSpPr>
              <p:spPr bwMode="auto">
                <a:xfrm>
                  <a:off x="2781" y="1219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2" name="Freeform 469"/>
                <p:cNvSpPr/>
                <p:nvPr/>
              </p:nvSpPr>
              <p:spPr bwMode="auto">
                <a:xfrm>
                  <a:off x="2782" y="1190"/>
                  <a:ext cx="27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3" name="Freeform 470"/>
                <p:cNvSpPr/>
                <p:nvPr/>
              </p:nvSpPr>
              <p:spPr bwMode="auto">
                <a:xfrm>
                  <a:off x="2825" y="1239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4" name="Freeform 471"/>
                <p:cNvSpPr/>
                <p:nvPr/>
              </p:nvSpPr>
              <p:spPr bwMode="auto">
                <a:xfrm>
                  <a:off x="2833" y="1285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5" name="Freeform 472"/>
                <p:cNvSpPr/>
                <p:nvPr/>
              </p:nvSpPr>
              <p:spPr bwMode="auto">
                <a:xfrm>
                  <a:off x="2790" y="1278"/>
                  <a:ext cx="25" cy="23"/>
                </a:xfrm>
                <a:custGeom>
                  <a:avLst/>
                  <a:gdLst>
                    <a:gd name="T0" fmla="*/ 21 w 23"/>
                    <a:gd name="T1" fmla="*/ 15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5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6" name="Freeform 473"/>
                <p:cNvSpPr/>
                <p:nvPr/>
              </p:nvSpPr>
              <p:spPr bwMode="auto">
                <a:xfrm>
                  <a:off x="2865" y="1265"/>
                  <a:ext cx="25" cy="25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19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7" name="Freeform 474"/>
                <p:cNvSpPr/>
                <p:nvPr/>
              </p:nvSpPr>
              <p:spPr bwMode="auto">
                <a:xfrm>
                  <a:off x="2878" y="1231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6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6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8" name="Freeform 475"/>
                <p:cNvSpPr/>
                <p:nvPr/>
              </p:nvSpPr>
              <p:spPr bwMode="auto">
                <a:xfrm>
                  <a:off x="2857" y="1186"/>
                  <a:ext cx="26" cy="24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9" name="Freeform 476"/>
                <p:cNvSpPr/>
                <p:nvPr/>
              </p:nvSpPr>
              <p:spPr bwMode="auto">
                <a:xfrm>
                  <a:off x="2754" y="1242"/>
                  <a:ext cx="25" cy="25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19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3" y="3"/>
                        <a:pt x="9" y="0"/>
                        <a:pt x="15" y="2"/>
                      </a:cubicBezTo>
                      <a:cubicBezTo>
                        <a:pt x="20" y="5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0" name="Freeform 477"/>
                <p:cNvSpPr/>
                <p:nvPr/>
              </p:nvSpPr>
              <p:spPr bwMode="auto">
                <a:xfrm>
                  <a:off x="2718" y="1249"/>
                  <a:ext cx="94" cy="146"/>
                </a:xfrm>
                <a:custGeom>
                  <a:avLst/>
                  <a:gdLst>
                    <a:gd name="T0" fmla="*/ 5 w 86"/>
                    <a:gd name="T1" fmla="*/ 0 h 133"/>
                    <a:gd name="T2" fmla="*/ 0 w 86"/>
                    <a:gd name="T3" fmla="*/ 4 h 133"/>
                    <a:gd name="T4" fmla="*/ 23 w 86"/>
                    <a:gd name="T5" fmla="*/ 49 h 133"/>
                    <a:gd name="T6" fmla="*/ 44 w 86"/>
                    <a:gd name="T7" fmla="*/ 73 h 133"/>
                    <a:gd name="T8" fmla="*/ 75 w 86"/>
                    <a:gd name="T9" fmla="*/ 133 h 133"/>
                    <a:gd name="T10" fmla="*/ 78 w 86"/>
                    <a:gd name="T11" fmla="*/ 131 h 133"/>
                    <a:gd name="T12" fmla="*/ 74 w 86"/>
                    <a:gd name="T13" fmla="*/ 68 h 133"/>
                    <a:gd name="T14" fmla="*/ 5 w 86"/>
                    <a:gd name="T15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133">
                      <a:moveTo>
                        <a:pt x="5" y="0"/>
                      </a:moveTo>
                      <a:cubicBezTo>
                        <a:pt x="3" y="0"/>
                        <a:pt x="1" y="1"/>
                        <a:pt x="0" y="4"/>
                      </a:cubicBezTo>
                      <a:cubicBezTo>
                        <a:pt x="0" y="4"/>
                        <a:pt x="11" y="42"/>
                        <a:pt x="23" y="49"/>
                      </a:cubicBezTo>
                      <a:cubicBezTo>
                        <a:pt x="34" y="56"/>
                        <a:pt x="35" y="53"/>
                        <a:pt x="44" y="73"/>
                      </a:cubicBezTo>
                      <a:cubicBezTo>
                        <a:pt x="52" y="91"/>
                        <a:pt x="67" y="133"/>
                        <a:pt x="75" y="133"/>
                      </a:cubicBezTo>
                      <a:cubicBezTo>
                        <a:pt x="77" y="133"/>
                        <a:pt x="78" y="133"/>
                        <a:pt x="78" y="131"/>
                      </a:cubicBezTo>
                      <a:cubicBezTo>
                        <a:pt x="86" y="117"/>
                        <a:pt x="84" y="80"/>
                        <a:pt x="74" y="68"/>
                      </a:cubicBezTo>
                      <a:cubicBezTo>
                        <a:pt x="66" y="57"/>
                        <a:pt x="22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1" name="Freeform 478"/>
                <p:cNvSpPr>
                  <a:spLocks noEditPoints="1"/>
                </p:cNvSpPr>
                <p:nvPr/>
              </p:nvSpPr>
              <p:spPr bwMode="auto">
                <a:xfrm>
                  <a:off x="2739" y="1161"/>
                  <a:ext cx="187" cy="217"/>
                </a:xfrm>
                <a:custGeom>
                  <a:avLst/>
                  <a:gdLst>
                    <a:gd name="T0" fmla="*/ 99 w 171"/>
                    <a:gd name="T1" fmla="*/ 7 h 198"/>
                    <a:gd name="T2" fmla="*/ 87 w 171"/>
                    <a:gd name="T3" fmla="*/ 20 h 198"/>
                    <a:gd name="T4" fmla="*/ 89 w 171"/>
                    <a:gd name="T5" fmla="*/ 21 h 198"/>
                    <a:gd name="T6" fmla="*/ 90 w 171"/>
                    <a:gd name="T7" fmla="*/ 21 h 198"/>
                    <a:gd name="T8" fmla="*/ 99 w 171"/>
                    <a:gd name="T9" fmla="*/ 8 h 198"/>
                    <a:gd name="T10" fmla="*/ 99 w 171"/>
                    <a:gd name="T11" fmla="*/ 7 h 198"/>
                    <a:gd name="T12" fmla="*/ 59 w 171"/>
                    <a:gd name="T13" fmla="*/ 126 h 198"/>
                    <a:gd name="T14" fmla="*/ 55 w 171"/>
                    <a:gd name="T15" fmla="*/ 125 h 198"/>
                    <a:gd name="T16" fmla="*/ 48 w 171"/>
                    <a:gd name="T17" fmla="*/ 113 h 198"/>
                    <a:gd name="T18" fmla="*/ 57 w 171"/>
                    <a:gd name="T19" fmla="*/ 108 h 198"/>
                    <a:gd name="T20" fmla="*/ 61 w 171"/>
                    <a:gd name="T21" fmla="*/ 108 h 198"/>
                    <a:gd name="T22" fmla="*/ 68 w 171"/>
                    <a:gd name="T23" fmla="*/ 121 h 198"/>
                    <a:gd name="T24" fmla="*/ 59 w 171"/>
                    <a:gd name="T25" fmla="*/ 126 h 198"/>
                    <a:gd name="T26" fmla="*/ 20 w 171"/>
                    <a:gd name="T27" fmla="*/ 0 h 198"/>
                    <a:gd name="T28" fmla="*/ 29 w 171"/>
                    <a:gd name="T29" fmla="*/ 76 h 198"/>
                    <a:gd name="T30" fmla="*/ 5 w 171"/>
                    <a:gd name="T31" fmla="*/ 43 h 198"/>
                    <a:gd name="T32" fmla="*/ 4 w 171"/>
                    <a:gd name="T33" fmla="*/ 42 h 198"/>
                    <a:gd name="T34" fmla="*/ 8 w 171"/>
                    <a:gd name="T35" fmla="*/ 63 h 198"/>
                    <a:gd name="T36" fmla="*/ 18 w 171"/>
                    <a:gd name="T37" fmla="*/ 78 h 198"/>
                    <a:gd name="T38" fmla="*/ 24 w 171"/>
                    <a:gd name="T39" fmla="*/ 76 h 198"/>
                    <a:gd name="T40" fmla="*/ 29 w 171"/>
                    <a:gd name="T41" fmla="*/ 76 h 198"/>
                    <a:gd name="T42" fmla="*/ 35 w 171"/>
                    <a:gd name="T43" fmla="*/ 89 h 198"/>
                    <a:gd name="T44" fmla="*/ 27 w 171"/>
                    <a:gd name="T45" fmla="*/ 94 h 198"/>
                    <a:gd name="T46" fmla="*/ 33 w 171"/>
                    <a:gd name="T47" fmla="*/ 103 h 198"/>
                    <a:gd name="T48" fmla="*/ 129 w 171"/>
                    <a:gd name="T49" fmla="*/ 198 h 198"/>
                    <a:gd name="T50" fmla="*/ 129 w 171"/>
                    <a:gd name="T51" fmla="*/ 198 h 198"/>
                    <a:gd name="T52" fmla="*/ 101 w 171"/>
                    <a:gd name="T53" fmla="*/ 168 h 198"/>
                    <a:gd name="T54" fmla="*/ 70 w 171"/>
                    <a:gd name="T55" fmla="*/ 139 h 198"/>
                    <a:gd name="T56" fmla="*/ 72 w 171"/>
                    <a:gd name="T57" fmla="*/ 140 h 198"/>
                    <a:gd name="T58" fmla="*/ 161 w 171"/>
                    <a:gd name="T59" fmla="*/ 185 h 198"/>
                    <a:gd name="T60" fmla="*/ 162 w 171"/>
                    <a:gd name="T61" fmla="*/ 185 h 198"/>
                    <a:gd name="T62" fmla="*/ 89 w 171"/>
                    <a:gd name="T63" fmla="*/ 138 h 198"/>
                    <a:gd name="T64" fmla="*/ 150 w 171"/>
                    <a:gd name="T65" fmla="*/ 119 h 198"/>
                    <a:gd name="T66" fmla="*/ 151 w 171"/>
                    <a:gd name="T67" fmla="*/ 119 h 198"/>
                    <a:gd name="T68" fmla="*/ 136 w 171"/>
                    <a:gd name="T69" fmla="*/ 120 h 198"/>
                    <a:gd name="T70" fmla="*/ 107 w 171"/>
                    <a:gd name="T71" fmla="*/ 120 h 198"/>
                    <a:gd name="T72" fmla="*/ 108 w 171"/>
                    <a:gd name="T73" fmla="*/ 127 h 198"/>
                    <a:gd name="T74" fmla="*/ 99 w 171"/>
                    <a:gd name="T75" fmla="*/ 133 h 198"/>
                    <a:gd name="T76" fmla="*/ 95 w 171"/>
                    <a:gd name="T77" fmla="*/ 132 h 198"/>
                    <a:gd name="T78" fmla="*/ 88 w 171"/>
                    <a:gd name="T79" fmla="*/ 120 h 198"/>
                    <a:gd name="T80" fmla="*/ 78 w 171"/>
                    <a:gd name="T81" fmla="*/ 117 h 198"/>
                    <a:gd name="T82" fmla="*/ 116 w 171"/>
                    <a:gd name="T83" fmla="*/ 101 h 198"/>
                    <a:gd name="T84" fmla="*/ 51 w 171"/>
                    <a:gd name="T85" fmla="*/ 99 h 198"/>
                    <a:gd name="T86" fmla="*/ 81 w 171"/>
                    <a:gd name="T87" fmla="*/ 37 h 198"/>
                    <a:gd name="T88" fmla="*/ 76 w 171"/>
                    <a:gd name="T89" fmla="*/ 32 h 198"/>
                    <a:gd name="T90" fmla="*/ 56 w 171"/>
                    <a:gd name="T91" fmla="*/ 56 h 198"/>
                    <a:gd name="T92" fmla="*/ 60 w 171"/>
                    <a:gd name="T93" fmla="*/ 67 h 198"/>
                    <a:gd name="T94" fmla="*/ 51 w 171"/>
                    <a:gd name="T95" fmla="*/ 73 h 198"/>
                    <a:gd name="T96" fmla="*/ 47 w 171"/>
                    <a:gd name="T97" fmla="*/ 72 h 198"/>
                    <a:gd name="T98" fmla="*/ 40 w 171"/>
                    <a:gd name="T99" fmla="*/ 60 h 198"/>
                    <a:gd name="T100" fmla="*/ 44 w 171"/>
                    <a:gd name="T101" fmla="*/ 55 h 198"/>
                    <a:gd name="T102" fmla="*/ 20 w 171"/>
                    <a:gd name="T103" fmla="*/ 1 h 198"/>
                    <a:gd name="T104" fmla="*/ 20 w 171"/>
                    <a:gd name="T105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1" h="198">
                      <a:moveTo>
                        <a:pt x="99" y="7"/>
                      </a:moveTo>
                      <a:cubicBezTo>
                        <a:pt x="99" y="7"/>
                        <a:pt x="94" y="13"/>
                        <a:pt x="87" y="20"/>
                      </a:cubicBezTo>
                      <a:cubicBezTo>
                        <a:pt x="88" y="20"/>
                        <a:pt x="88" y="20"/>
                        <a:pt x="89" y="21"/>
                      </a:cubicBezTo>
                      <a:cubicBezTo>
                        <a:pt x="89" y="21"/>
                        <a:pt x="90" y="21"/>
                        <a:pt x="90" y="21"/>
                      </a:cubicBezTo>
                      <a:cubicBezTo>
                        <a:pt x="95" y="14"/>
                        <a:pt x="98" y="9"/>
                        <a:pt x="99" y="8"/>
                      </a:cubicBezTo>
                      <a:cubicBezTo>
                        <a:pt x="99" y="7"/>
                        <a:pt x="99" y="7"/>
                        <a:pt x="99" y="7"/>
                      </a:cubicBezTo>
                      <a:moveTo>
                        <a:pt x="59" y="126"/>
                      </a:moveTo>
                      <a:cubicBezTo>
                        <a:pt x="58" y="126"/>
                        <a:pt x="56" y="126"/>
                        <a:pt x="55" y="125"/>
                      </a:cubicBezTo>
                      <a:cubicBezTo>
                        <a:pt x="50" y="123"/>
                        <a:pt x="47" y="118"/>
                        <a:pt x="48" y="113"/>
                      </a:cubicBezTo>
                      <a:cubicBezTo>
                        <a:pt x="50" y="110"/>
                        <a:pt x="53" y="108"/>
                        <a:pt x="57" y="108"/>
                      </a:cubicBezTo>
                      <a:cubicBezTo>
                        <a:pt x="59" y="108"/>
                        <a:pt x="60" y="108"/>
                        <a:pt x="61" y="108"/>
                      </a:cubicBezTo>
                      <a:cubicBezTo>
                        <a:pt x="67" y="110"/>
                        <a:pt x="70" y="116"/>
                        <a:pt x="68" y="121"/>
                      </a:cubicBezTo>
                      <a:cubicBezTo>
                        <a:pt x="67" y="124"/>
                        <a:pt x="63" y="126"/>
                        <a:pt x="59" y="126"/>
                      </a:cubicBezTo>
                      <a:moveTo>
                        <a:pt x="20" y="0"/>
                      </a:moveTo>
                      <a:cubicBezTo>
                        <a:pt x="16" y="0"/>
                        <a:pt x="29" y="76"/>
                        <a:pt x="29" y="76"/>
                      </a:cubicBezTo>
                      <a:cubicBezTo>
                        <a:pt x="29" y="76"/>
                        <a:pt x="11" y="48"/>
                        <a:pt x="5" y="43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0" y="42"/>
                        <a:pt x="8" y="63"/>
                        <a:pt x="8" y="63"/>
                      </a:cubicBezTo>
                      <a:cubicBezTo>
                        <a:pt x="18" y="78"/>
                        <a:pt x="18" y="78"/>
                        <a:pt x="18" y="78"/>
                      </a:cubicBezTo>
                      <a:cubicBezTo>
                        <a:pt x="19" y="77"/>
                        <a:pt x="22" y="76"/>
                        <a:pt x="24" y="76"/>
                      </a:cubicBezTo>
                      <a:cubicBezTo>
                        <a:pt x="26" y="76"/>
                        <a:pt x="27" y="76"/>
                        <a:pt x="29" y="76"/>
                      </a:cubicBezTo>
                      <a:cubicBezTo>
                        <a:pt x="34" y="79"/>
                        <a:pt x="37" y="84"/>
                        <a:pt x="35" y="89"/>
                      </a:cubicBezTo>
                      <a:cubicBezTo>
                        <a:pt x="34" y="92"/>
                        <a:pt x="31" y="94"/>
                        <a:pt x="27" y="94"/>
                      </a:cubicBezTo>
                      <a:cubicBezTo>
                        <a:pt x="33" y="103"/>
                        <a:pt x="33" y="103"/>
                        <a:pt x="33" y="103"/>
                      </a:cubicBezTo>
                      <a:cubicBezTo>
                        <a:pt x="33" y="117"/>
                        <a:pt x="119" y="194"/>
                        <a:pt x="129" y="198"/>
                      </a:cubicBezTo>
                      <a:cubicBezTo>
                        <a:pt x="129" y="198"/>
                        <a:pt x="129" y="198"/>
                        <a:pt x="129" y="198"/>
                      </a:cubicBezTo>
                      <a:cubicBezTo>
                        <a:pt x="132" y="198"/>
                        <a:pt x="116" y="183"/>
                        <a:pt x="101" y="168"/>
                      </a:cubicBezTo>
                      <a:cubicBezTo>
                        <a:pt x="85" y="154"/>
                        <a:pt x="69" y="139"/>
                        <a:pt x="70" y="139"/>
                      </a:cubicBezTo>
                      <a:cubicBezTo>
                        <a:pt x="70" y="139"/>
                        <a:pt x="71" y="139"/>
                        <a:pt x="72" y="140"/>
                      </a:cubicBezTo>
                      <a:cubicBezTo>
                        <a:pt x="87" y="151"/>
                        <a:pt x="148" y="183"/>
                        <a:pt x="161" y="185"/>
                      </a:cubicBezTo>
                      <a:cubicBezTo>
                        <a:pt x="162" y="185"/>
                        <a:pt x="162" y="185"/>
                        <a:pt x="162" y="185"/>
                      </a:cubicBezTo>
                      <a:cubicBezTo>
                        <a:pt x="171" y="185"/>
                        <a:pt x="89" y="138"/>
                        <a:pt x="89" y="138"/>
                      </a:cubicBezTo>
                      <a:cubicBezTo>
                        <a:pt x="89" y="138"/>
                        <a:pt x="138" y="120"/>
                        <a:pt x="150" y="119"/>
                      </a:cubicBezTo>
                      <a:cubicBezTo>
                        <a:pt x="151" y="119"/>
                        <a:pt x="151" y="119"/>
                        <a:pt x="151" y="119"/>
                      </a:cubicBezTo>
                      <a:cubicBezTo>
                        <a:pt x="150" y="119"/>
                        <a:pt x="144" y="119"/>
                        <a:pt x="136" y="120"/>
                      </a:cubicBezTo>
                      <a:cubicBezTo>
                        <a:pt x="128" y="120"/>
                        <a:pt x="117" y="120"/>
                        <a:pt x="107" y="120"/>
                      </a:cubicBezTo>
                      <a:cubicBezTo>
                        <a:pt x="108" y="123"/>
                        <a:pt x="108" y="125"/>
                        <a:pt x="108" y="127"/>
                      </a:cubicBezTo>
                      <a:cubicBezTo>
                        <a:pt x="106" y="130"/>
                        <a:pt x="103" y="133"/>
                        <a:pt x="99" y="133"/>
                      </a:cubicBezTo>
                      <a:cubicBezTo>
                        <a:pt x="97" y="133"/>
                        <a:pt x="96" y="132"/>
                        <a:pt x="95" y="132"/>
                      </a:cubicBezTo>
                      <a:cubicBezTo>
                        <a:pt x="89" y="130"/>
                        <a:pt x="86" y="124"/>
                        <a:pt x="88" y="120"/>
                      </a:cubicBezTo>
                      <a:cubicBezTo>
                        <a:pt x="83" y="119"/>
                        <a:pt x="80" y="118"/>
                        <a:pt x="78" y="117"/>
                      </a:cubicBezTo>
                      <a:cubicBezTo>
                        <a:pt x="70" y="112"/>
                        <a:pt x="95" y="104"/>
                        <a:pt x="116" y="101"/>
                      </a:cubicBezTo>
                      <a:cubicBezTo>
                        <a:pt x="91" y="101"/>
                        <a:pt x="56" y="99"/>
                        <a:pt x="51" y="99"/>
                      </a:cubicBezTo>
                      <a:cubicBezTo>
                        <a:pt x="46" y="99"/>
                        <a:pt x="65" y="64"/>
                        <a:pt x="81" y="37"/>
                      </a:cubicBezTo>
                      <a:cubicBezTo>
                        <a:pt x="79" y="36"/>
                        <a:pt x="77" y="34"/>
                        <a:pt x="76" y="32"/>
                      </a:cubicBezTo>
                      <a:cubicBezTo>
                        <a:pt x="68" y="41"/>
                        <a:pt x="61" y="50"/>
                        <a:pt x="56" y="56"/>
                      </a:cubicBezTo>
                      <a:cubicBezTo>
                        <a:pt x="60" y="59"/>
                        <a:pt x="61" y="63"/>
                        <a:pt x="60" y="67"/>
                      </a:cubicBezTo>
                      <a:cubicBezTo>
                        <a:pt x="59" y="71"/>
                        <a:pt x="55" y="73"/>
                        <a:pt x="51" y="73"/>
                      </a:cubicBezTo>
                      <a:cubicBezTo>
                        <a:pt x="50" y="73"/>
                        <a:pt x="48" y="73"/>
                        <a:pt x="47" y="72"/>
                      </a:cubicBezTo>
                      <a:cubicBezTo>
                        <a:pt x="42" y="70"/>
                        <a:pt x="39" y="65"/>
                        <a:pt x="40" y="60"/>
                      </a:cubicBezTo>
                      <a:cubicBezTo>
                        <a:pt x="41" y="58"/>
                        <a:pt x="43" y="56"/>
                        <a:pt x="44" y="55"/>
                      </a:cubicBezTo>
                      <a:cubicBezTo>
                        <a:pt x="37" y="39"/>
                        <a:pt x="24" y="6"/>
                        <a:pt x="20" y="1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2" name="Freeform 479"/>
                <p:cNvSpPr/>
                <p:nvPr/>
              </p:nvSpPr>
              <p:spPr bwMode="auto">
                <a:xfrm>
                  <a:off x="2822" y="1183"/>
                  <a:ext cx="15" cy="19"/>
                </a:xfrm>
                <a:custGeom>
                  <a:avLst/>
                  <a:gdLst>
                    <a:gd name="T0" fmla="*/ 11 w 14"/>
                    <a:gd name="T1" fmla="*/ 0 h 17"/>
                    <a:gd name="T2" fmla="*/ 0 w 14"/>
                    <a:gd name="T3" fmla="*/ 12 h 17"/>
                    <a:gd name="T4" fmla="*/ 5 w 14"/>
                    <a:gd name="T5" fmla="*/ 17 h 17"/>
                    <a:gd name="T6" fmla="*/ 14 w 14"/>
                    <a:gd name="T7" fmla="*/ 1 h 17"/>
                    <a:gd name="T8" fmla="*/ 13 w 14"/>
                    <a:gd name="T9" fmla="*/ 1 h 17"/>
                    <a:gd name="T10" fmla="*/ 11 w 14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11" y="0"/>
                      </a:moveTo>
                      <a:cubicBezTo>
                        <a:pt x="8" y="4"/>
                        <a:pt x="4" y="8"/>
                        <a:pt x="0" y="12"/>
                      </a:cubicBezTo>
                      <a:cubicBezTo>
                        <a:pt x="1" y="14"/>
                        <a:pt x="3" y="16"/>
                        <a:pt x="5" y="17"/>
                      </a:cubicBezTo>
                      <a:cubicBezTo>
                        <a:pt x="8" y="11"/>
                        <a:pt x="11" y="6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2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3" name="Freeform 480"/>
                <p:cNvSpPr/>
                <p:nvPr/>
              </p:nvSpPr>
              <p:spPr bwMode="auto">
                <a:xfrm>
                  <a:off x="2781" y="1222"/>
                  <a:ext cx="24" cy="19"/>
                </a:xfrm>
                <a:custGeom>
                  <a:avLst/>
                  <a:gdLst>
                    <a:gd name="T0" fmla="*/ 5 w 22"/>
                    <a:gd name="T1" fmla="*/ 0 h 18"/>
                    <a:gd name="T2" fmla="*/ 1 w 22"/>
                    <a:gd name="T3" fmla="*/ 5 h 18"/>
                    <a:gd name="T4" fmla="*/ 8 w 22"/>
                    <a:gd name="T5" fmla="*/ 17 h 18"/>
                    <a:gd name="T6" fmla="*/ 12 w 22"/>
                    <a:gd name="T7" fmla="*/ 18 h 18"/>
                    <a:gd name="T8" fmla="*/ 21 w 22"/>
                    <a:gd name="T9" fmla="*/ 12 h 18"/>
                    <a:gd name="T10" fmla="*/ 17 w 22"/>
                    <a:gd name="T11" fmla="*/ 1 h 18"/>
                    <a:gd name="T12" fmla="*/ 11 w 22"/>
                    <a:gd name="T13" fmla="*/ 9 h 18"/>
                    <a:gd name="T14" fmla="*/ 11 w 22"/>
                    <a:gd name="T15" fmla="*/ 9 h 18"/>
                    <a:gd name="T16" fmla="*/ 5 w 22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18">
                      <a:moveTo>
                        <a:pt x="5" y="0"/>
                      </a:move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6" y="18"/>
                        <a:pt x="20" y="16"/>
                        <a:pt x="21" y="12"/>
                      </a:cubicBezTo>
                      <a:cubicBezTo>
                        <a:pt x="22" y="8"/>
                        <a:pt x="21" y="4"/>
                        <a:pt x="17" y="1"/>
                      </a:cubicBez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9"/>
                        <a:pt x="8" y="6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4" name="Freeform 481"/>
                <p:cNvSpPr/>
                <p:nvPr/>
              </p:nvSpPr>
              <p:spPr bwMode="auto">
                <a:xfrm>
                  <a:off x="2833" y="1293"/>
                  <a:ext cx="24" cy="14"/>
                </a:xfrm>
                <a:custGeom>
                  <a:avLst/>
                  <a:gdLst>
                    <a:gd name="T0" fmla="*/ 2 w 22"/>
                    <a:gd name="T1" fmla="*/ 0 h 13"/>
                    <a:gd name="T2" fmla="*/ 9 w 22"/>
                    <a:gd name="T3" fmla="*/ 12 h 13"/>
                    <a:gd name="T4" fmla="*/ 13 w 22"/>
                    <a:gd name="T5" fmla="*/ 13 h 13"/>
                    <a:gd name="T6" fmla="*/ 22 w 22"/>
                    <a:gd name="T7" fmla="*/ 7 h 13"/>
                    <a:gd name="T8" fmla="*/ 21 w 22"/>
                    <a:gd name="T9" fmla="*/ 0 h 13"/>
                    <a:gd name="T10" fmla="*/ 21 w 22"/>
                    <a:gd name="T11" fmla="*/ 0 h 13"/>
                    <a:gd name="T12" fmla="*/ 2 w 22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3">
                      <a:moveTo>
                        <a:pt x="2" y="0"/>
                      </a:moveTo>
                      <a:cubicBezTo>
                        <a:pt x="0" y="4"/>
                        <a:pt x="3" y="10"/>
                        <a:pt x="9" y="12"/>
                      </a:cubicBezTo>
                      <a:cubicBezTo>
                        <a:pt x="10" y="12"/>
                        <a:pt x="11" y="13"/>
                        <a:pt x="13" y="13"/>
                      </a:cubicBezTo>
                      <a:cubicBezTo>
                        <a:pt x="17" y="13"/>
                        <a:pt x="20" y="10"/>
                        <a:pt x="22" y="7"/>
                      </a:cubicBezTo>
                      <a:cubicBezTo>
                        <a:pt x="22" y="5"/>
                        <a:pt x="22" y="3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4" y="0"/>
                        <a:pt x="7" y="0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5" name="Freeform 482"/>
                <p:cNvSpPr/>
                <p:nvPr/>
              </p:nvSpPr>
              <p:spPr bwMode="auto">
                <a:xfrm>
                  <a:off x="2790" y="1280"/>
                  <a:ext cx="25" cy="19"/>
                </a:xfrm>
                <a:custGeom>
                  <a:avLst/>
                  <a:gdLst>
                    <a:gd name="T0" fmla="*/ 10 w 23"/>
                    <a:gd name="T1" fmla="*/ 0 h 18"/>
                    <a:gd name="T2" fmla="*/ 1 w 23"/>
                    <a:gd name="T3" fmla="*/ 5 h 18"/>
                    <a:gd name="T4" fmla="*/ 8 w 23"/>
                    <a:gd name="T5" fmla="*/ 17 h 18"/>
                    <a:gd name="T6" fmla="*/ 12 w 23"/>
                    <a:gd name="T7" fmla="*/ 18 h 18"/>
                    <a:gd name="T8" fmla="*/ 21 w 23"/>
                    <a:gd name="T9" fmla="*/ 13 h 18"/>
                    <a:gd name="T10" fmla="*/ 14 w 23"/>
                    <a:gd name="T11" fmla="*/ 0 h 18"/>
                    <a:gd name="T12" fmla="*/ 10 w 23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1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6" y="18"/>
                        <a:pt x="20" y="16"/>
                        <a:pt x="21" y="13"/>
                      </a:cubicBezTo>
                      <a:cubicBezTo>
                        <a:pt x="23" y="8"/>
                        <a:pt x="20" y="2"/>
                        <a:pt x="14" y="0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6" name="Freeform 483"/>
                <p:cNvSpPr/>
                <p:nvPr/>
              </p:nvSpPr>
              <p:spPr bwMode="auto">
                <a:xfrm>
                  <a:off x="2758" y="1245"/>
                  <a:ext cx="21" cy="19"/>
                </a:xfrm>
                <a:custGeom>
                  <a:avLst/>
                  <a:gdLst>
                    <a:gd name="T0" fmla="*/ 6 w 19"/>
                    <a:gd name="T1" fmla="*/ 0 h 18"/>
                    <a:gd name="T2" fmla="*/ 0 w 19"/>
                    <a:gd name="T3" fmla="*/ 2 h 18"/>
                    <a:gd name="T4" fmla="*/ 9 w 19"/>
                    <a:gd name="T5" fmla="*/ 18 h 18"/>
                    <a:gd name="T6" fmla="*/ 17 w 19"/>
                    <a:gd name="T7" fmla="*/ 13 h 18"/>
                    <a:gd name="T8" fmla="*/ 11 w 19"/>
                    <a:gd name="T9" fmla="*/ 0 h 18"/>
                    <a:gd name="T10" fmla="*/ 6 w 19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8">
                      <a:moveTo>
                        <a:pt x="6" y="0"/>
                      </a:moveTo>
                      <a:cubicBezTo>
                        <a:pt x="4" y="0"/>
                        <a:pt x="1" y="1"/>
                        <a:pt x="0" y="2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3" y="18"/>
                        <a:pt x="16" y="16"/>
                        <a:pt x="17" y="13"/>
                      </a:cubicBezTo>
                      <a:cubicBezTo>
                        <a:pt x="19" y="8"/>
                        <a:pt x="16" y="3"/>
                        <a:pt x="11" y="0"/>
                      </a:cubicBezTo>
                      <a:cubicBezTo>
                        <a:pt x="9" y="0"/>
                        <a:pt x="8" y="0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7" name="Freeform 484"/>
                <p:cNvSpPr>
                  <a:spLocks noEditPoints="1"/>
                </p:cNvSpPr>
                <p:nvPr/>
              </p:nvSpPr>
              <p:spPr bwMode="auto">
                <a:xfrm>
                  <a:off x="2866" y="1271"/>
                  <a:ext cx="26" cy="1"/>
                </a:xfrm>
                <a:custGeom>
                  <a:avLst/>
                  <a:gdLst>
                    <a:gd name="T0" fmla="*/ 1 w 24"/>
                    <a:gd name="T1" fmla="*/ 1 h 1"/>
                    <a:gd name="T2" fmla="*/ 0 w 24"/>
                    <a:gd name="T3" fmla="*/ 1 h 1"/>
                    <a:gd name="T4" fmla="*/ 1 w 24"/>
                    <a:gd name="T5" fmla="*/ 1 h 1"/>
                    <a:gd name="T6" fmla="*/ 1 w 24"/>
                    <a:gd name="T7" fmla="*/ 1 h 1"/>
                    <a:gd name="T8" fmla="*/ 18 w 24"/>
                    <a:gd name="T9" fmla="*/ 0 h 1"/>
                    <a:gd name="T10" fmla="*/ 19 w 24"/>
                    <a:gd name="T11" fmla="*/ 1 h 1"/>
                    <a:gd name="T12" fmla="*/ 21 w 24"/>
                    <a:gd name="T13" fmla="*/ 0 h 1"/>
                    <a:gd name="T14" fmla="*/ 18 w 24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8" y="0"/>
                      </a:moveTo>
                      <a:cubicBezTo>
                        <a:pt x="18" y="0"/>
                        <a:pt x="19" y="1"/>
                        <a:pt x="19" y="1"/>
                      </a:cubicBezTo>
                      <a:cubicBezTo>
                        <a:pt x="23" y="1"/>
                        <a:pt x="24" y="1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8" name="Freeform 485"/>
                <p:cNvSpPr/>
                <p:nvPr/>
              </p:nvSpPr>
              <p:spPr bwMode="auto">
                <a:xfrm>
                  <a:off x="2867" y="1271"/>
                  <a:ext cx="19" cy="1"/>
                </a:xfrm>
                <a:custGeom>
                  <a:avLst/>
                  <a:gdLst>
                    <a:gd name="T0" fmla="*/ 14 w 18"/>
                    <a:gd name="T1" fmla="*/ 0 h 1"/>
                    <a:gd name="T2" fmla="*/ 0 w 18"/>
                    <a:gd name="T3" fmla="*/ 1 h 1"/>
                    <a:gd name="T4" fmla="*/ 0 w 18"/>
                    <a:gd name="T5" fmla="*/ 1 h 1"/>
                    <a:gd name="T6" fmla="*/ 13 w 18"/>
                    <a:gd name="T7" fmla="*/ 1 h 1"/>
                    <a:gd name="T8" fmla="*/ 18 w 18"/>
                    <a:gd name="T9" fmla="*/ 1 h 1"/>
                    <a:gd name="T10" fmla="*/ 17 w 18"/>
                    <a:gd name="T11" fmla="*/ 0 h 1"/>
                    <a:gd name="T12" fmla="*/ 14 w 18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">
                      <a:moveTo>
                        <a:pt x="14" y="0"/>
                      </a:moveTo>
                      <a:cubicBezTo>
                        <a:pt x="10" y="0"/>
                        <a:pt x="6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9" y="1"/>
                        <a:pt x="13" y="1"/>
                      </a:cubicBezTo>
                      <a:cubicBezTo>
                        <a:pt x="15" y="1"/>
                        <a:pt x="17" y="1"/>
                        <a:pt x="18" y="1"/>
                      </a:cubicBezTo>
                      <a:cubicBezTo>
                        <a:pt x="18" y="1"/>
                        <a:pt x="17" y="0"/>
                        <a:pt x="17" y="0"/>
                      </a:cubicBezTo>
                      <a:cubicBezTo>
                        <a:pt x="16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9" name="Freeform 486"/>
                <p:cNvSpPr/>
                <p:nvPr/>
              </p:nvSpPr>
              <p:spPr bwMode="auto">
                <a:xfrm>
                  <a:off x="2892" y="1376"/>
                  <a:ext cx="124" cy="53"/>
                </a:xfrm>
                <a:custGeom>
                  <a:avLst/>
                  <a:gdLst>
                    <a:gd name="T0" fmla="*/ 11 w 113"/>
                    <a:gd name="T1" fmla="*/ 0 h 48"/>
                    <a:gd name="T2" fmla="*/ 19 w 113"/>
                    <a:gd name="T3" fmla="*/ 24 h 48"/>
                    <a:gd name="T4" fmla="*/ 87 w 113"/>
                    <a:gd name="T5" fmla="*/ 48 h 48"/>
                    <a:gd name="T6" fmla="*/ 95 w 113"/>
                    <a:gd name="T7" fmla="*/ 47 h 48"/>
                    <a:gd name="T8" fmla="*/ 110 w 113"/>
                    <a:gd name="T9" fmla="*/ 13 h 48"/>
                    <a:gd name="T10" fmla="*/ 105 w 113"/>
                    <a:gd name="T11" fmla="*/ 9 h 48"/>
                    <a:gd name="T12" fmla="*/ 67 w 113"/>
                    <a:gd name="T13" fmla="*/ 25 h 48"/>
                    <a:gd name="T14" fmla="*/ 65 w 113"/>
                    <a:gd name="T15" fmla="*/ 25 h 48"/>
                    <a:gd name="T16" fmla="*/ 14 w 113"/>
                    <a:gd name="T17" fmla="*/ 0 h 48"/>
                    <a:gd name="T18" fmla="*/ 11 w 11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3" h="48">
                      <a:moveTo>
                        <a:pt x="11" y="0"/>
                      </a:moveTo>
                      <a:cubicBezTo>
                        <a:pt x="0" y="0"/>
                        <a:pt x="9" y="13"/>
                        <a:pt x="19" y="24"/>
                      </a:cubicBezTo>
                      <a:cubicBezTo>
                        <a:pt x="30" y="36"/>
                        <a:pt x="66" y="48"/>
                        <a:pt x="87" y="48"/>
                      </a:cubicBezTo>
                      <a:cubicBezTo>
                        <a:pt x="90" y="48"/>
                        <a:pt x="93" y="47"/>
                        <a:pt x="95" y="47"/>
                      </a:cubicBezTo>
                      <a:cubicBezTo>
                        <a:pt x="113" y="42"/>
                        <a:pt x="110" y="13"/>
                        <a:pt x="110" y="13"/>
                      </a:cubicBezTo>
                      <a:cubicBezTo>
                        <a:pt x="109" y="10"/>
                        <a:pt x="108" y="9"/>
                        <a:pt x="105" y="9"/>
                      </a:cubicBezTo>
                      <a:cubicBezTo>
                        <a:pt x="97" y="9"/>
                        <a:pt x="80" y="24"/>
                        <a:pt x="67" y="25"/>
                      </a:cubicBezTo>
                      <a:cubicBezTo>
                        <a:pt x="66" y="25"/>
                        <a:pt x="65" y="25"/>
                        <a:pt x="65" y="25"/>
                      </a:cubicBezTo>
                      <a:cubicBezTo>
                        <a:pt x="48" y="25"/>
                        <a:pt x="30" y="3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0" name="Freeform 487"/>
                <p:cNvSpPr/>
                <p:nvPr/>
              </p:nvSpPr>
              <p:spPr bwMode="auto">
                <a:xfrm>
                  <a:off x="2697" y="1050"/>
                  <a:ext cx="57" cy="154"/>
                </a:xfrm>
                <a:custGeom>
                  <a:avLst/>
                  <a:gdLst>
                    <a:gd name="T0" fmla="*/ 29 w 52"/>
                    <a:gd name="T1" fmla="*/ 0 h 140"/>
                    <a:gd name="T2" fmla="*/ 2 w 52"/>
                    <a:gd name="T3" fmla="*/ 14 h 140"/>
                    <a:gd name="T4" fmla="*/ 11 w 52"/>
                    <a:gd name="T5" fmla="*/ 87 h 140"/>
                    <a:gd name="T6" fmla="*/ 35 w 52"/>
                    <a:gd name="T7" fmla="*/ 140 h 140"/>
                    <a:gd name="T8" fmla="*/ 35 w 52"/>
                    <a:gd name="T9" fmla="*/ 135 h 140"/>
                    <a:gd name="T10" fmla="*/ 16 w 52"/>
                    <a:gd name="T11" fmla="*/ 44 h 140"/>
                    <a:gd name="T12" fmla="*/ 44 w 52"/>
                    <a:gd name="T13" fmla="*/ 13 h 140"/>
                    <a:gd name="T14" fmla="*/ 43 w 52"/>
                    <a:gd name="T15" fmla="*/ 1 h 140"/>
                    <a:gd name="T16" fmla="*/ 29 w 52"/>
                    <a:gd name="T1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140">
                      <a:moveTo>
                        <a:pt x="29" y="0"/>
                      </a:moveTo>
                      <a:cubicBezTo>
                        <a:pt x="17" y="0"/>
                        <a:pt x="3" y="2"/>
                        <a:pt x="2" y="14"/>
                      </a:cubicBezTo>
                      <a:cubicBezTo>
                        <a:pt x="0" y="33"/>
                        <a:pt x="2" y="58"/>
                        <a:pt x="11" y="87"/>
                      </a:cubicBezTo>
                      <a:cubicBezTo>
                        <a:pt x="18" y="110"/>
                        <a:pt x="33" y="140"/>
                        <a:pt x="35" y="140"/>
                      </a:cubicBezTo>
                      <a:cubicBezTo>
                        <a:pt x="36" y="140"/>
                        <a:pt x="36" y="138"/>
                        <a:pt x="35" y="135"/>
                      </a:cubicBezTo>
                      <a:cubicBezTo>
                        <a:pt x="31" y="117"/>
                        <a:pt x="10" y="59"/>
                        <a:pt x="16" y="44"/>
                      </a:cubicBezTo>
                      <a:cubicBezTo>
                        <a:pt x="21" y="29"/>
                        <a:pt x="37" y="18"/>
                        <a:pt x="44" y="13"/>
                      </a:cubicBezTo>
                      <a:cubicBezTo>
                        <a:pt x="52" y="7"/>
                        <a:pt x="44" y="4"/>
                        <a:pt x="43" y="1"/>
                      </a:cubicBezTo>
                      <a:cubicBezTo>
                        <a:pt x="43" y="1"/>
                        <a:pt x="37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1" name="Freeform 488"/>
                <p:cNvSpPr/>
                <p:nvPr/>
              </p:nvSpPr>
              <p:spPr bwMode="auto">
                <a:xfrm>
                  <a:off x="5477" y="1468"/>
                  <a:ext cx="41" cy="125"/>
                </a:xfrm>
                <a:custGeom>
                  <a:avLst/>
                  <a:gdLst>
                    <a:gd name="T0" fmla="*/ 37 w 37"/>
                    <a:gd name="T1" fmla="*/ 46 h 114"/>
                    <a:gd name="T2" fmla="*/ 21 w 37"/>
                    <a:gd name="T3" fmla="*/ 6 h 114"/>
                    <a:gd name="T4" fmla="*/ 0 w 37"/>
                    <a:gd name="T5" fmla="*/ 35 h 114"/>
                    <a:gd name="T6" fmla="*/ 16 w 37"/>
                    <a:gd name="T7" fmla="*/ 97 h 114"/>
                    <a:gd name="T8" fmla="*/ 37 w 37"/>
                    <a:gd name="T9" fmla="*/ 46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14">
                      <a:moveTo>
                        <a:pt x="37" y="46"/>
                      </a:moveTo>
                      <a:cubicBezTo>
                        <a:pt x="37" y="46"/>
                        <a:pt x="35" y="0"/>
                        <a:pt x="21" y="6"/>
                      </a:cubicBezTo>
                      <a:cubicBezTo>
                        <a:pt x="8" y="13"/>
                        <a:pt x="0" y="35"/>
                        <a:pt x="0" y="35"/>
                      </a:cubicBezTo>
                      <a:cubicBezTo>
                        <a:pt x="0" y="35"/>
                        <a:pt x="9" y="114"/>
                        <a:pt x="16" y="97"/>
                      </a:cubicBezTo>
                      <a:cubicBezTo>
                        <a:pt x="22" y="79"/>
                        <a:pt x="37" y="46"/>
                        <a:pt x="37" y="4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2" name="Freeform 489"/>
                <p:cNvSpPr/>
                <p:nvPr/>
              </p:nvSpPr>
              <p:spPr bwMode="auto">
                <a:xfrm>
                  <a:off x="5363" y="1363"/>
                  <a:ext cx="443" cy="448"/>
                </a:xfrm>
                <a:custGeom>
                  <a:avLst/>
                  <a:gdLst>
                    <a:gd name="T0" fmla="*/ 65 w 404"/>
                    <a:gd name="T1" fmla="*/ 206 h 408"/>
                    <a:gd name="T2" fmla="*/ 37 w 404"/>
                    <a:gd name="T3" fmla="*/ 39 h 408"/>
                    <a:gd name="T4" fmla="*/ 104 w 404"/>
                    <a:gd name="T5" fmla="*/ 55 h 408"/>
                    <a:gd name="T6" fmla="*/ 119 w 404"/>
                    <a:gd name="T7" fmla="*/ 156 h 408"/>
                    <a:gd name="T8" fmla="*/ 209 w 404"/>
                    <a:gd name="T9" fmla="*/ 5 h 408"/>
                    <a:gd name="T10" fmla="*/ 284 w 404"/>
                    <a:gd name="T11" fmla="*/ 44 h 408"/>
                    <a:gd name="T12" fmla="*/ 278 w 404"/>
                    <a:gd name="T13" fmla="*/ 129 h 408"/>
                    <a:gd name="T14" fmla="*/ 223 w 404"/>
                    <a:gd name="T15" fmla="*/ 186 h 408"/>
                    <a:gd name="T16" fmla="*/ 346 w 404"/>
                    <a:gd name="T17" fmla="*/ 140 h 408"/>
                    <a:gd name="T18" fmla="*/ 389 w 404"/>
                    <a:gd name="T19" fmla="*/ 229 h 408"/>
                    <a:gd name="T20" fmla="*/ 229 w 404"/>
                    <a:gd name="T21" fmla="*/ 289 h 408"/>
                    <a:gd name="T22" fmla="*/ 323 w 404"/>
                    <a:gd name="T23" fmla="*/ 316 h 408"/>
                    <a:gd name="T24" fmla="*/ 334 w 404"/>
                    <a:gd name="T25" fmla="*/ 376 h 408"/>
                    <a:gd name="T26" fmla="*/ 153 w 404"/>
                    <a:gd name="T27" fmla="*/ 314 h 408"/>
                    <a:gd name="T28" fmla="*/ 124 w 404"/>
                    <a:gd name="T29" fmla="*/ 353 h 408"/>
                    <a:gd name="T30" fmla="*/ 88 w 404"/>
                    <a:gd name="T31" fmla="*/ 287 h 408"/>
                    <a:gd name="T32" fmla="*/ 65 w 404"/>
                    <a:gd name="T33" fmla="*/ 206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4" h="408">
                      <a:moveTo>
                        <a:pt x="65" y="206"/>
                      </a:moveTo>
                      <a:cubicBezTo>
                        <a:pt x="65" y="206"/>
                        <a:pt x="0" y="56"/>
                        <a:pt x="37" y="39"/>
                      </a:cubicBezTo>
                      <a:cubicBezTo>
                        <a:pt x="74" y="22"/>
                        <a:pt x="102" y="24"/>
                        <a:pt x="104" y="55"/>
                      </a:cubicBezTo>
                      <a:cubicBezTo>
                        <a:pt x="106" y="87"/>
                        <a:pt x="119" y="156"/>
                        <a:pt x="119" y="156"/>
                      </a:cubicBezTo>
                      <a:cubicBezTo>
                        <a:pt x="119" y="156"/>
                        <a:pt x="180" y="0"/>
                        <a:pt x="209" y="5"/>
                      </a:cubicBezTo>
                      <a:cubicBezTo>
                        <a:pt x="238" y="10"/>
                        <a:pt x="271" y="20"/>
                        <a:pt x="284" y="44"/>
                      </a:cubicBezTo>
                      <a:cubicBezTo>
                        <a:pt x="297" y="69"/>
                        <a:pt x="304" y="96"/>
                        <a:pt x="278" y="129"/>
                      </a:cubicBezTo>
                      <a:cubicBezTo>
                        <a:pt x="252" y="161"/>
                        <a:pt x="223" y="186"/>
                        <a:pt x="223" y="186"/>
                      </a:cubicBezTo>
                      <a:cubicBezTo>
                        <a:pt x="223" y="186"/>
                        <a:pt x="316" y="123"/>
                        <a:pt x="346" y="140"/>
                      </a:cubicBezTo>
                      <a:cubicBezTo>
                        <a:pt x="376" y="157"/>
                        <a:pt x="404" y="181"/>
                        <a:pt x="389" y="229"/>
                      </a:cubicBezTo>
                      <a:cubicBezTo>
                        <a:pt x="374" y="276"/>
                        <a:pt x="322" y="296"/>
                        <a:pt x="229" y="289"/>
                      </a:cubicBezTo>
                      <a:cubicBezTo>
                        <a:pt x="229" y="289"/>
                        <a:pt x="300" y="310"/>
                        <a:pt x="323" y="316"/>
                      </a:cubicBezTo>
                      <a:cubicBezTo>
                        <a:pt x="346" y="321"/>
                        <a:pt x="360" y="344"/>
                        <a:pt x="334" y="376"/>
                      </a:cubicBezTo>
                      <a:cubicBezTo>
                        <a:pt x="308" y="408"/>
                        <a:pt x="236" y="390"/>
                        <a:pt x="153" y="314"/>
                      </a:cubicBezTo>
                      <a:cubicBezTo>
                        <a:pt x="153" y="314"/>
                        <a:pt x="155" y="376"/>
                        <a:pt x="124" y="353"/>
                      </a:cubicBezTo>
                      <a:cubicBezTo>
                        <a:pt x="93" y="331"/>
                        <a:pt x="100" y="297"/>
                        <a:pt x="88" y="287"/>
                      </a:cubicBezTo>
                      <a:cubicBezTo>
                        <a:pt x="75" y="276"/>
                        <a:pt x="23" y="212"/>
                        <a:pt x="65" y="20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3" name="Freeform 490"/>
                <p:cNvSpPr/>
                <p:nvPr/>
              </p:nvSpPr>
              <p:spPr bwMode="auto">
                <a:xfrm>
                  <a:off x="5509" y="1588"/>
                  <a:ext cx="63" cy="36"/>
                </a:xfrm>
                <a:custGeom>
                  <a:avLst/>
                  <a:gdLst>
                    <a:gd name="T0" fmla="*/ 58 w 58"/>
                    <a:gd name="T1" fmla="*/ 0 h 33"/>
                    <a:gd name="T2" fmla="*/ 10 w 58"/>
                    <a:gd name="T3" fmla="*/ 30 h 33"/>
                    <a:gd name="T4" fmla="*/ 58 w 58"/>
                    <a:gd name="T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33">
                      <a:moveTo>
                        <a:pt x="58" y="0"/>
                      </a:moveTo>
                      <a:cubicBezTo>
                        <a:pt x="58" y="0"/>
                        <a:pt x="0" y="26"/>
                        <a:pt x="10" y="30"/>
                      </a:cubicBezTo>
                      <a:cubicBezTo>
                        <a:pt x="20" y="33"/>
                        <a:pt x="52" y="15"/>
                        <a:pt x="58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4" name="Freeform 491"/>
                <p:cNvSpPr/>
                <p:nvPr/>
              </p:nvSpPr>
              <p:spPr bwMode="auto">
                <a:xfrm>
                  <a:off x="5525" y="1537"/>
                  <a:ext cx="26" cy="24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5" name="Freeform 492"/>
                <p:cNvSpPr/>
                <p:nvPr/>
              </p:nvSpPr>
              <p:spPr bwMode="auto">
                <a:xfrm>
                  <a:off x="5486" y="1575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19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6" name="Freeform 493"/>
                <p:cNvSpPr/>
                <p:nvPr/>
              </p:nvSpPr>
              <p:spPr bwMode="auto">
                <a:xfrm>
                  <a:off x="5488" y="1545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7" name="Freeform 494"/>
                <p:cNvSpPr/>
                <p:nvPr/>
              </p:nvSpPr>
              <p:spPr bwMode="auto">
                <a:xfrm>
                  <a:off x="5531" y="1595"/>
                  <a:ext cx="25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9 w 23"/>
                    <a:gd name="T3" fmla="*/ 19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8" name="Freeform 495"/>
                <p:cNvSpPr/>
                <p:nvPr/>
              </p:nvSpPr>
              <p:spPr bwMode="auto">
                <a:xfrm>
                  <a:off x="5538" y="1641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9" name="Freeform 496"/>
                <p:cNvSpPr/>
                <p:nvPr/>
              </p:nvSpPr>
              <p:spPr bwMode="auto">
                <a:xfrm>
                  <a:off x="5495" y="1634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0" name="Freeform 497"/>
                <p:cNvSpPr/>
                <p:nvPr/>
              </p:nvSpPr>
              <p:spPr bwMode="auto">
                <a:xfrm>
                  <a:off x="5570" y="1622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1" name="Freeform 498"/>
                <p:cNvSpPr/>
                <p:nvPr/>
              </p:nvSpPr>
              <p:spPr bwMode="auto">
                <a:xfrm>
                  <a:off x="5583" y="1587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2" name="Freeform 499"/>
                <p:cNvSpPr/>
                <p:nvPr/>
              </p:nvSpPr>
              <p:spPr bwMode="auto">
                <a:xfrm>
                  <a:off x="5563" y="1542"/>
                  <a:ext cx="25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9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3" name="Freeform 500"/>
                <p:cNvSpPr/>
                <p:nvPr/>
              </p:nvSpPr>
              <p:spPr bwMode="auto">
                <a:xfrm>
                  <a:off x="5460" y="1599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4" name="Freeform 501"/>
                <p:cNvSpPr/>
                <p:nvPr/>
              </p:nvSpPr>
              <p:spPr bwMode="auto">
                <a:xfrm>
                  <a:off x="5423" y="1604"/>
                  <a:ext cx="95" cy="147"/>
                </a:xfrm>
                <a:custGeom>
                  <a:avLst/>
                  <a:gdLst>
                    <a:gd name="T0" fmla="*/ 5 w 86"/>
                    <a:gd name="T1" fmla="*/ 0 h 134"/>
                    <a:gd name="T2" fmla="*/ 0 w 86"/>
                    <a:gd name="T3" fmla="*/ 4 h 134"/>
                    <a:gd name="T4" fmla="*/ 22 w 86"/>
                    <a:gd name="T5" fmla="*/ 49 h 134"/>
                    <a:gd name="T6" fmla="*/ 44 w 86"/>
                    <a:gd name="T7" fmla="*/ 74 h 134"/>
                    <a:gd name="T8" fmla="*/ 75 w 86"/>
                    <a:gd name="T9" fmla="*/ 134 h 134"/>
                    <a:gd name="T10" fmla="*/ 78 w 86"/>
                    <a:gd name="T11" fmla="*/ 131 h 134"/>
                    <a:gd name="T12" fmla="*/ 74 w 86"/>
                    <a:gd name="T13" fmla="*/ 68 h 134"/>
                    <a:gd name="T14" fmla="*/ 5 w 86"/>
                    <a:gd name="T15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134">
                      <a:moveTo>
                        <a:pt x="5" y="0"/>
                      </a:moveTo>
                      <a:cubicBezTo>
                        <a:pt x="3" y="0"/>
                        <a:pt x="1" y="1"/>
                        <a:pt x="0" y="4"/>
                      </a:cubicBezTo>
                      <a:cubicBezTo>
                        <a:pt x="0" y="4"/>
                        <a:pt x="11" y="42"/>
                        <a:pt x="22" y="49"/>
                      </a:cubicBezTo>
                      <a:cubicBezTo>
                        <a:pt x="34" y="56"/>
                        <a:pt x="35" y="54"/>
                        <a:pt x="44" y="74"/>
                      </a:cubicBezTo>
                      <a:cubicBezTo>
                        <a:pt x="52" y="92"/>
                        <a:pt x="66" y="134"/>
                        <a:pt x="75" y="134"/>
                      </a:cubicBezTo>
                      <a:cubicBezTo>
                        <a:pt x="76" y="134"/>
                        <a:pt x="77" y="133"/>
                        <a:pt x="78" y="131"/>
                      </a:cubicBezTo>
                      <a:cubicBezTo>
                        <a:pt x="86" y="117"/>
                        <a:pt x="83" y="80"/>
                        <a:pt x="74" y="68"/>
                      </a:cubicBezTo>
                      <a:cubicBezTo>
                        <a:pt x="66" y="58"/>
                        <a:pt x="22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5" name="Freeform 502"/>
                <p:cNvSpPr>
                  <a:spLocks noEditPoints="1"/>
                </p:cNvSpPr>
                <p:nvPr/>
              </p:nvSpPr>
              <p:spPr bwMode="auto">
                <a:xfrm>
                  <a:off x="5444" y="1518"/>
                  <a:ext cx="188" cy="216"/>
                </a:xfrm>
                <a:custGeom>
                  <a:avLst/>
                  <a:gdLst>
                    <a:gd name="T0" fmla="*/ 99 w 171"/>
                    <a:gd name="T1" fmla="*/ 7 h 197"/>
                    <a:gd name="T2" fmla="*/ 87 w 171"/>
                    <a:gd name="T3" fmla="*/ 19 h 197"/>
                    <a:gd name="T4" fmla="*/ 88 w 171"/>
                    <a:gd name="T5" fmla="*/ 20 h 197"/>
                    <a:gd name="T6" fmla="*/ 90 w 171"/>
                    <a:gd name="T7" fmla="*/ 21 h 197"/>
                    <a:gd name="T8" fmla="*/ 99 w 171"/>
                    <a:gd name="T9" fmla="*/ 7 h 197"/>
                    <a:gd name="T10" fmla="*/ 99 w 171"/>
                    <a:gd name="T11" fmla="*/ 7 h 197"/>
                    <a:gd name="T12" fmla="*/ 59 w 171"/>
                    <a:gd name="T13" fmla="*/ 126 h 197"/>
                    <a:gd name="T14" fmla="*/ 55 w 171"/>
                    <a:gd name="T15" fmla="*/ 125 h 197"/>
                    <a:gd name="T16" fmla="*/ 48 w 171"/>
                    <a:gd name="T17" fmla="*/ 113 h 197"/>
                    <a:gd name="T18" fmla="*/ 57 w 171"/>
                    <a:gd name="T19" fmla="*/ 107 h 197"/>
                    <a:gd name="T20" fmla="*/ 61 w 171"/>
                    <a:gd name="T21" fmla="*/ 108 h 197"/>
                    <a:gd name="T22" fmla="*/ 68 w 171"/>
                    <a:gd name="T23" fmla="*/ 120 h 197"/>
                    <a:gd name="T24" fmla="*/ 59 w 171"/>
                    <a:gd name="T25" fmla="*/ 126 h 197"/>
                    <a:gd name="T26" fmla="*/ 20 w 171"/>
                    <a:gd name="T27" fmla="*/ 0 h 197"/>
                    <a:gd name="T28" fmla="*/ 28 w 171"/>
                    <a:gd name="T29" fmla="*/ 76 h 197"/>
                    <a:gd name="T30" fmla="*/ 5 w 171"/>
                    <a:gd name="T31" fmla="*/ 42 h 197"/>
                    <a:gd name="T32" fmla="*/ 3 w 171"/>
                    <a:gd name="T33" fmla="*/ 41 h 197"/>
                    <a:gd name="T34" fmla="*/ 8 w 171"/>
                    <a:gd name="T35" fmla="*/ 63 h 197"/>
                    <a:gd name="T36" fmla="*/ 17 w 171"/>
                    <a:gd name="T37" fmla="*/ 78 h 197"/>
                    <a:gd name="T38" fmla="*/ 24 w 171"/>
                    <a:gd name="T39" fmla="*/ 75 h 197"/>
                    <a:gd name="T40" fmla="*/ 28 w 171"/>
                    <a:gd name="T41" fmla="*/ 76 h 197"/>
                    <a:gd name="T42" fmla="*/ 35 w 171"/>
                    <a:gd name="T43" fmla="*/ 88 h 197"/>
                    <a:gd name="T44" fmla="*/ 27 w 171"/>
                    <a:gd name="T45" fmla="*/ 94 h 197"/>
                    <a:gd name="T46" fmla="*/ 32 w 171"/>
                    <a:gd name="T47" fmla="*/ 102 h 197"/>
                    <a:gd name="T48" fmla="*/ 129 w 171"/>
                    <a:gd name="T49" fmla="*/ 197 h 197"/>
                    <a:gd name="T50" fmla="*/ 129 w 171"/>
                    <a:gd name="T51" fmla="*/ 197 h 197"/>
                    <a:gd name="T52" fmla="*/ 101 w 171"/>
                    <a:gd name="T53" fmla="*/ 168 h 197"/>
                    <a:gd name="T54" fmla="*/ 70 w 171"/>
                    <a:gd name="T55" fmla="*/ 138 h 197"/>
                    <a:gd name="T56" fmla="*/ 72 w 171"/>
                    <a:gd name="T57" fmla="*/ 139 h 197"/>
                    <a:gd name="T58" fmla="*/ 161 w 171"/>
                    <a:gd name="T59" fmla="*/ 184 h 197"/>
                    <a:gd name="T60" fmla="*/ 162 w 171"/>
                    <a:gd name="T61" fmla="*/ 184 h 197"/>
                    <a:gd name="T62" fmla="*/ 89 w 171"/>
                    <a:gd name="T63" fmla="*/ 138 h 197"/>
                    <a:gd name="T64" fmla="*/ 150 w 171"/>
                    <a:gd name="T65" fmla="*/ 118 h 197"/>
                    <a:gd name="T66" fmla="*/ 151 w 171"/>
                    <a:gd name="T67" fmla="*/ 118 h 197"/>
                    <a:gd name="T68" fmla="*/ 136 w 171"/>
                    <a:gd name="T69" fmla="*/ 119 h 197"/>
                    <a:gd name="T70" fmla="*/ 107 w 171"/>
                    <a:gd name="T71" fmla="*/ 120 h 197"/>
                    <a:gd name="T72" fmla="*/ 107 w 171"/>
                    <a:gd name="T73" fmla="*/ 126 h 197"/>
                    <a:gd name="T74" fmla="*/ 99 w 171"/>
                    <a:gd name="T75" fmla="*/ 132 h 197"/>
                    <a:gd name="T76" fmla="*/ 94 w 171"/>
                    <a:gd name="T77" fmla="*/ 131 h 197"/>
                    <a:gd name="T78" fmla="*/ 88 w 171"/>
                    <a:gd name="T79" fmla="*/ 119 h 197"/>
                    <a:gd name="T80" fmla="*/ 78 w 171"/>
                    <a:gd name="T81" fmla="*/ 116 h 197"/>
                    <a:gd name="T82" fmla="*/ 116 w 171"/>
                    <a:gd name="T83" fmla="*/ 100 h 197"/>
                    <a:gd name="T84" fmla="*/ 51 w 171"/>
                    <a:gd name="T85" fmla="*/ 98 h 197"/>
                    <a:gd name="T86" fmla="*/ 80 w 171"/>
                    <a:gd name="T87" fmla="*/ 36 h 197"/>
                    <a:gd name="T88" fmla="*/ 76 w 171"/>
                    <a:gd name="T89" fmla="*/ 32 h 197"/>
                    <a:gd name="T90" fmla="*/ 55 w 171"/>
                    <a:gd name="T91" fmla="*/ 55 h 197"/>
                    <a:gd name="T92" fmla="*/ 60 w 171"/>
                    <a:gd name="T93" fmla="*/ 67 h 197"/>
                    <a:gd name="T94" fmla="*/ 51 w 171"/>
                    <a:gd name="T95" fmla="*/ 72 h 197"/>
                    <a:gd name="T96" fmla="*/ 47 w 171"/>
                    <a:gd name="T97" fmla="*/ 71 h 197"/>
                    <a:gd name="T98" fmla="*/ 40 w 171"/>
                    <a:gd name="T99" fmla="*/ 59 h 197"/>
                    <a:gd name="T100" fmla="*/ 44 w 171"/>
                    <a:gd name="T101" fmla="*/ 55 h 197"/>
                    <a:gd name="T102" fmla="*/ 20 w 171"/>
                    <a:gd name="T103" fmla="*/ 0 h 197"/>
                    <a:gd name="T104" fmla="*/ 20 w 171"/>
                    <a:gd name="T105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1" h="197">
                      <a:moveTo>
                        <a:pt x="99" y="7"/>
                      </a:moveTo>
                      <a:cubicBezTo>
                        <a:pt x="99" y="7"/>
                        <a:pt x="94" y="12"/>
                        <a:pt x="87" y="19"/>
                      </a:cubicBezTo>
                      <a:cubicBezTo>
                        <a:pt x="87" y="20"/>
                        <a:pt x="88" y="20"/>
                        <a:pt x="88" y="20"/>
                      </a:cubicBezTo>
                      <a:cubicBezTo>
                        <a:pt x="89" y="20"/>
                        <a:pt x="89" y="20"/>
                        <a:pt x="90" y="21"/>
                      </a:cubicBezTo>
                      <a:cubicBezTo>
                        <a:pt x="94" y="14"/>
                        <a:pt x="98" y="8"/>
                        <a:pt x="99" y="7"/>
                      </a:cubicBezTo>
                      <a:cubicBezTo>
                        <a:pt x="99" y="7"/>
                        <a:pt x="99" y="7"/>
                        <a:pt x="99" y="7"/>
                      </a:cubicBezTo>
                      <a:moveTo>
                        <a:pt x="59" y="126"/>
                      </a:moveTo>
                      <a:cubicBezTo>
                        <a:pt x="58" y="126"/>
                        <a:pt x="56" y="125"/>
                        <a:pt x="55" y="125"/>
                      </a:cubicBezTo>
                      <a:cubicBezTo>
                        <a:pt x="49" y="123"/>
                        <a:pt x="46" y="117"/>
                        <a:pt x="48" y="113"/>
                      </a:cubicBezTo>
                      <a:cubicBezTo>
                        <a:pt x="50" y="109"/>
                        <a:pt x="53" y="107"/>
                        <a:pt x="57" y="107"/>
                      </a:cubicBezTo>
                      <a:cubicBezTo>
                        <a:pt x="58" y="107"/>
                        <a:pt x="60" y="107"/>
                        <a:pt x="61" y="108"/>
                      </a:cubicBezTo>
                      <a:cubicBezTo>
                        <a:pt x="67" y="110"/>
                        <a:pt x="70" y="115"/>
                        <a:pt x="68" y="120"/>
                      </a:cubicBezTo>
                      <a:cubicBezTo>
                        <a:pt x="67" y="123"/>
                        <a:pt x="63" y="126"/>
                        <a:pt x="59" y="126"/>
                      </a:cubicBezTo>
                      <a:moveTo>
                        <a:pt x="20" y="0"/>
                      </a:moveTo>
                      <a:cubicBezTo>
                        <a:pt x="16" y="0"/>
                        <a:pt x="28" y="76"/>
                        <a:pt x="28" y="76"/>
                      </a:cubicBezTo>
                      <a:cubicBezTo>
                        <a:pt x="28" y="76"/>
                        <a:pt x="11" y="47"/>
                        <a:pt x="5" y="42"/>
                      </a:cubicBezTo>
                      <a:cubicBezTo>
                        <a:pt x="4" y="41"/>
                        <a:pt x="4" y="41"/>
                        <a:pt x="3" y="41"/>
                      </a:cubicBezTo>
                      <a:cubicBezTo>
                        <a:pt x="0" y="41"/>
                        <a:pt x="8" y="63"/>
                        <a:pt x="8" y="63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9" y="76"/>
                        <a:pt x="22" y="75"/>
                        <a:pt x="24" y="75"/>
                      </a:cubicBezTo>
                      <a:cubicBezTo>
                        <a:pt x="26" y="75"/>
                        <a:pt x="27" y="75"/>
                        <a:pt x="28" y="76"/>
                      </a:cubicBezTo>
                      <a:cubicBezTo>
                        <a:pt x="34" y="78"/>
                        <a:pt x="37" y="83"/>
                        <a:pt x="35" y="88"/>
                      </a:cubicBezTo>
                      <a:cubicBezTo>
                        <a:pt x="34" y="91"/>
                        <a:pt x="31" y="93"/>
                        <a:pt x="27" y="94"/>
                      </a:cubicBezTo>
                      <a:cubicBezTo>
                        <a:pt x="32" y="102"/>
                        <a:pt x="32" y="102"/>
                        <a:pt x="32" y="102"/>
                      </a:cubicBezTo>
                      <a:cubicBezTo>
                        <a:pt x="33" y="117"/>
                        <a:pt x="119" y="193"/>
                        <a:pt x="129" y="197"/>
                      </a:cubicBezTo>
                      <a:cubicBezTo>
                        <a:pt x="129" y="197"/>
                        <a:pt x="129" y="197"/>
                        <a:pt x="129" y="197"/>
                      </a:cubicBezTo>
                      <a:cubicBezTo>
                        <a:pt x="132" y="197"/>
                        <a:pt x="116" y="182"/>
                        <a:pt x="101" y="168"/>
                      </a:cubicBezTo>
                      <a:cubicBezTo>
                        <a:pt x="85" y="153"/>
                        <a:pt x="69" y="138"/>
                        <a:pt x="70" y="138"/>
                      </a:cubicBezTo>
                      <a:cubicBezTo>
                        <a:pt x="70" y="138"/>
                        <a:pt x="71" y="139"/>
                        <a:pt x="72" y="139"/>
                      </a:cubicBezTo>
                      <a:cubicBezTo>
                        <a:pt x="87" y="151"/>
                        <a:pt x="148" y="182"/>
                        <a:pt x="161" y="184"/>
                      </a:cubicBezTo>
                      <a:cubicBezTo>
                        <a:pt x="162" y="184"/>
                        <a:pt x="162" y="184"/>
                        <a:pt x="162" y="184"/>
                      </a:cubicBezTo>
                      <a:cubicBezTo>
                        <a:pt x="171" y="184"/>
                        <a:pt x="89" y="138"/>
                        <a:pt x="89" y="138"/>
                      </a:cubicBezTo>
                      <a:cubicBezTo>
                        <a:pt x="89" y="138"/>
                        <a:pt x="138" y="119"/>
                        <a:pt x="150" y="118"/>
                      </a:cubicBezTo>
                      <a:cubicBezTo>
                        <a:pt x="151" y="118"/>
                        <a:pt x="151" y="118"/>
                        <a:pt x="151" y="118"/>
                      </a:cubicBezTo>
                      <a:cubicBezTo>
                        <a:pt x="150" y="118"/>
                        <a:pt x="144" y="118"/>
                        <a:pt x="136" y="119"/>
                      </a:cubicBezTo>
                      <a:cubicBezTo>
                        <a:pt x="128" y="119"/>
                        <a:pt x="117" y="120"/>
                        <a:pt x="107" y="120"/>
                      </a:cubicBezTo>
                      <a:cubicBezTo>
                        <a:pt x="108" y="122"/>
                        <a:pt x="108" y="124"/>
                        <a:pt x="107" y="126"/>
                      </a:cubicBezTo>
                      <a:cubicBezTo>
                        <a:pt x="106" y="130"/>
                        <a:pt x="102" y="132"/>
                        <a:pt x="99" y="132"/>
                      </a:cubicBezTo>
                      <a:cubicBezTo>
                        <a:pt x="97" y="132"/>
                        <a:pt x="96" y="132"/>
                        <a:pt x="94" y="131"/>
                      </a:cubicBezTo>
                      <a:cubicBezTo>
                        <a:pt x="89" y="129"/>
                        <a:pt x="86" y="124"/>
                        <a:pt x="88" y="119"/>
                      </a:cubicBezTo>
                      <a:cubicBezTo>
                        <a:pt x="83" y="118"/>
                        <a:pt x="79" y="118"/>
                        <a:pt x="78" y="116"/>
                      </a:cubicBezTo>
                      <a:cubicBezTo>
                        <a:pt x="69" y="112"/>
                        <a:pt x="95" y="104"/>
                        <a:pt x="116" y="100"/>
                      </a:cubicBezTo>
                      <a:cubicBezTo>
                        <a:pt x="91" y="100"/>
                        <a:pt x="56" y="98"/>
                        <a:pt x="51" y="98"/>
                      </a:cubicBezTo>
                      <a:cubicBezTo>
                        <a:pt x="46" y="98"/>
                        <a:pt x="65" y="63"/>
                        <a:pt x="80" y="36"/>
                      </a:cubicBezTo>
                      <a:cubicBezTo>
                        <a:pt x="78" y="35"/>
                        <a:pt x="77" y="34"/>
                        <a:pt x="76" y="32"/>
                      </a:cubicBezTo>
                      <a:cubicBezTo>
                        <a:pt x="68" y="40"/>
                        <a:pt x="60" y="49"/>
                        <a:pt x="55" y="55"/>
                      </a:cubicBezTo>
                      <a:cubicBezTo>
                        <a:pt x="59" y="58"/>
                        <a:pt x="61" y="63"/>
                        <a:pt x="60" y="67"/>
                      </a:cubicBezTo>
                      <a:cubicBezTo>
                        <a:pt x="58" y="70"/>
                        <a:pt x="55" y="72"/>
                        <a:pt x="51" y="72"/>
                      </a:cubicBezTo>
                      <a:cubicBezTo>
                        <a:pt x="50" y="72"/>
                        <a:pt x="48" y="72"/>
                        <a:pt x="47" y="71"/>
                      </a:cubicBezTo>
                      <a:cubicBezTo>
                        <a:pt x="41" y="69"/>
                        <a:pt x="38" y="64"/>
                        <a:pt x="40" y="59"/>
                      </a:cubicBezTo>
                      <a:cubicBezTo>
                        <a:pt x="41" y="57"/>
                        <a:pt x="42" y="56"/>
                        <a:pt x="44" y="55"/>
                      </a:cubicBezTo>
                      <a:cubicBezTo>
                        <a:pt x="37" y="39"/>
                        <a:pt x="24" y="6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6" name="Freeform 503"/>
                <p:cNvSpPr/>
                <p:nvPr/>
              </p:nvSpPr>
              <p:spPr bwMode="auto">
                <a:xfrm>
                  <a:off x="5528" y="1539"/>
                  <a:ext cx="15" cy="18"/>
                </a:xfrm>
                <a:custGeom>
                  <a:avLst/>
                  <a:gdLst>
                    <a:gd name="T0" fmla="*/ 11 w 14"/>
                    <a:gd name="T1" fmla="*/ 0 h 17"/>
                    <a:gd name="T2" fmla="*/ 0 w 14"/>
                    <a:gd name="T3" fmla="*/ 13 h 17"/>
                    <a:gd name="T4" fmla="*/ 4 w 14"/>
                    <a:gd name="T5" fmla="*/ 17 h 17"/>
                    <a:gd name="T6" fmla="*/ 14 w 14"/>
                    <a:gd name="T7" fmla="*/ 2 h 17"/>
                    <a:gd name="T8" fmla="*/ 12 w 14"/>
                    <a:gd name="T9" fmla="*/ 1 h 17"/>
                    <a:gd name="T10" fmla="*/ 11 w 14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11" y="0"/>
                      </a:moveTo>
                      <a:cubicBezTo>
                        <a:pt x="8" y="4"/>
                        <a:pt x="4" y="8"/>
                        <a:pt x="0" y="13"/>
                      </a:cubicBezTo>
                      <a:cubicBezTo>
                        <a:pt x="1" y="15"/>
                        <a:pt x="2" y="16"/>
                        <a:pt x="4" y="17"/>
                      </a:cubicBezTo>
                      <a:cubicBezTo>
                        <a:pt x="8" y="12"/>
                        <a:pt x="11" y="6"/>
                        <a:pt x="14" y="2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1" y="1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7" name="Freeform 504"/>
                <p:cNvSpPr/>
                <p:nvPr/>
              </p:nvSpPr>
              <p:spPr bwMode="auto">
                <a:xfrm>
                  <a:off x="5486" y="1578"/>
                  <a:ext cx="25" cy="19"/>
                </a:xfrm>
                <a:custGeom>
                  <a:avLst/>
                  <a:gdLst>
                    <a:gd name="T0" fmla="*/ 6 w 23"/>
                    <a:gd name="T1" fmla="*/ 0 h 17"/>
                    <a:gd name="T2" fmla="*/ 2 w 23"/>
                    <a:gd name="T3" fmla="*/ 4 h 17"/>
                    <a:gd name="T4" fmla="*/ 9 w 23"/>
                    <a:gd name="T5" fmla="*/ 16 h 17"/>
                    <a:gd name="T6" fmla="*/ 13 w 23"/>
                    <a:gd name="T7" fmla="*/ 17 h 17"/>
                    <a:gd name="T8" fmla="*/ 22 w 23"/>
                    <a:gd name="T9" fmla="*/ 12 h 17"/>
                    <a:gd name="T10" fmla="*/ 17 w 23"/>
                    <a:gd name="T11" fmla="*/ 0 h 17"/>
                    <a:gd name="T12" fmla="*/ 12 w 23"/>
                    <a:gd name="T13" fmla="*/ 8 h 17"/>
                    <a:gd name="T14" fmla="*/ 12 w 23"/>
                    <a:gd name="T15" fmla="*/ 8 h 17"/>
                    <a:gd name="T16" fmla="*/ 6 w 23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7">
                      <a:moveTo>
                        <a:pt x="6" y="0"/>
                      </a:moveTo>
                      <a:cubicBezTo>
                        <a:pt x="4" y="1"/>
                        <a:pt x="3" y="2"/>
                        <a:pt x="2" y="4"/>
                      </a:cubicBezTo>
                      <a:cubicBezTo>
                        <a:pt x="0" y="9"/>
                        <a:pt x="3" y="14"/>
                        <a:pt x="9" y="16"/>
                      </a:cubicBezTo>
                      <a:cubicBezTo>
                        <a:pt x="10" y="17"/>
                        <a:pt x="12" y="17"/>
                        <a:pt x="13" y="17"/>
                      </a:cubicBezTo>
                      <a:cubicBezTo>
                        <a:pt x="17" y="17"/>
                        <a:pt x="20" y="15"/>
                        <a:pt x="22" y="12"/>
                      </a:cubicBezTo>
                      <a:cubicBezTo>
                        <a:pt x="23" y="8"/>
                        <a:pt x="21" y="3"/>
                        <a:pt x="17" y="0"/>
                      </a:cubicBezTo>
                      <a:cubicBezTo>
                        <a:pt x="14" y="4"/>
                        <a:pt x="12" y="7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9" y="5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8" name="Freeform 505"/>
                <p:cNvSpPr/>
                <p:nvPr/>
              </p:nvSpPr>
              <p:spPr bwMode="auto">
                <a:xfrm>
                  <a:off x="5538" y="1648"/>
                  <a:ext cx="25" cy="15"/>
                </a:xfrm>
                <a:custGeom>
                  <a:avLst/>
                  <a:gdLst>
                    <a:gd name="T0" fmla="*/ 2 w 22"/>
                    <a:gd name="T1" fmla="*/ 0 h 13"/>
                    <a:gd name="T2" fmla="*/ 8 w 22"/>
                    <a:gd name="T3" fmla="*/ 12 h 13"/>
                    <a:gd name="T4" fmla="*/ 13 w 22"/>
                    <a:gd name="T5" fmla="*/ 13 h 13"/>
                    <a:gd name="T6" fmla="*/ 21 w 22"/>
                    <a:gd name="T7" fmla="*/ 7 h 13"/>
                    <a:gd name="T8" fmla="*/ 21 w 22"/>
                    <a:gd name="T9" fmla="*/ 1 h 13"/>
                    <a:gd name="T10" fmla="*/ 21 w 22"/>
                    <a:gd name="T11" fmla="*/ 1 h 13"/>
                    <a:gd name="T12" fmla="*/ 2 w 22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3">
                      <a:moveTo>
                        <a:pt x="2" y="0"/>
                      </a:moveTo>
                      <a:cubicBezTo>
                        <a:pt x="0" y="5"/>
                        <a:pt x="3" y="10"/>
                        <a:pt x="8" y="12"/>
                      </a:cubicBezTo>
                      <a:cubicBezTo>
                        <a:pt x="10" y="13"/>
                        <a:pt x="11" y="13"/>
                        <a:pt x="13" y="13"/>
                      </a:cubicBezTo>
                      <a:cubicBezTo>
                        <a:pt x="16" y="13"/>
                        <a:pt x="20" y="11"/>
                        <a:pt x="21" y="7"/>
                      </a:cubicBezTo>
                      <a:cubicBezTo>
                        <a:pt x="22" y="5"/>
                        <a:pt x="22" y="3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14" y="1"/>
                        <a:pt x="7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9" name="Freeform 506"/>
                <p:cNvSpPr/>
                <p:nvPr/>
              </p:nvSpPr>
              <p:spPr bwMode="auto">
                <a:xfrm>
                  <a:off x="5495" y="1635"/>
                  <a:ext cx="26" cy="21"/>
                </a:xfrm>
                <a:custGeom>
                  <a:avLst/>
                  <a:gdLst>
                    <a:gd name="T0" fmla="*/ 11 w 24"/>
                    <a:gd name="T1" fmla="*/ 0 h 19"/>
                    <a:gd name="T2" fmla="*/ 2 w 24"/>
                    <a:gd name="T3" fmla="*/ 6 h 19"/>
                    <a:gd name="T4" fmla="*/ 9 w 24"/>
                    <a:gd name="T5" fmla="*/ 18 h 19"/>
                    <a:gd name="T6" fmla="*/ 13 w 24"/>
                    <a:gd name="T7" fmla="*/ 19 h 19"/>
                    <a:gd name="T8" fmla="*/ 22 w 24"/>
                    <a:gd name="T9" fmla="*/ 13 h 19"/>
                    <a:gd name="T10" fmla="*/ 15 w 24"/>
                    <a:gd name="T11" fmla="*/ 1 h 19"/>
                    <a:gd name="T12" fmla="*/ 11 w 24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9">
                      <a:moveTo>
                        <a:pt x="11" y="0"/>
                      </a:moveTo>
                      <a:cubicBezTo>
                        <a:pt x="7" y="0"/>
                        <a:pt x="4" y="2"/>
                        <a:pt x="2" y="6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10" y="18"/>
                        <a:pt x="12" y="19"/>
                        <a:pt x="13" y="19"/>
                      </a:cubicBezTo>
                      <a:cubicBezTo>
                        <a:pt x="17" y="19"/>
                        <a:pt x="21" y="16"/>
                        <a:pt x="22" y="13"/>
                      </a:cubicBezTo>
                      <a:cubicBezTo>
                        <a:pt x="24" y="8"/>
                        <a:pt x="21" y="3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0" name="Freeform 507"/>
                <p:cNvSpPr/>
                <p:nvPr/>
              </p:nvSpPr>
              <p:spPr bwMode="auto">
                <a:xfrm>
                  <a:off x="5463" y="1600"/>
                  <a:ext cx="22" cy="21"/>
                </a:xfrm>
                <a:custGeom>
                  <a:avLst/>
                  <a:gdLst>
                    <a:gd name="T0" fmla="*/ 7 w 20"/>
                    <a:gd name="T1" fmla="*/ 0 h 19"/>
                    <a:gd name="T2" fmla="*/ 0 w 20"/>
                    <a:gd name="T3" fmla="*/ 3 h 19"/>
                    <a:gd name="T4" fmla="*/ 10 w 20"/>
                    <a:gd name="T5" fmla="*/ 19 h 19"/>
                    <a:gd name="T6" fmla="*/ 18 w 20"/>
                    <a:gd name="T7" fmla="*/ 13 h 19"/>
                    <a:gd name="T8" fmla="*/ 11 w 20"/>
                    <a:gd name="T9" fmla="*/ 1 h 19"/>
                    <a:gd name="T10" fmla="*/ 7 w 20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9">
                      <a:moveTo>
                        <a:pt x="7" y="0"/>
                      </a:move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4" y="18"/>
                        <a:pt x="17" y="16"/>
                        <a:pt x="18" y="13"/>
                      </a:cubicBezTo>
                      <a:cubicBezTo>
                        <a:pt x="20" y="8"/>
                        <a:pt x="17" y="3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1" name="Freeform 508"/>
                <p:cNvSpPr>
                  <a:spLocks noEditPoints="1"/>
                </p:cNvSpPr>
                <p:nvPr/>
              </p:nvSpPr>
              <p:spPr bwMode="auto">
                <a:xfrm>
                  <a:off x="5571" y="1626"/>
                  <a:ext cx="27" cy="3"/>
                </a:xfrm>
                <a:custGeom>
                  <a:avLst/>
                  <a:gdLst>
                    <a:gd name="T0" fmla="*/ 1 w 24"/>
                    <a:gd name="T1" fmla="*/ 1 h 2"/>
                    <a:gd name="T2" fmla="*/ 0 w 24"/>
                    <a:gd name="T3" fmla="*/ 1 h 2"/>
                    <a:gd name="T4" fmla="*/ 1 w 24"/>
                    <a:gd name="T5" fmla="*/ 1 h 2"/>
                    <a:gd name="T6" fmla="*/ 1 w 24"/>
                    <a:gd name="T7" fmla="*/ 1 h 2"/>
                    <a:gd name="T8" fmla="*/ 17 w 24"/>
                    <a:gd name="T9" fmla="*/ 0 h 2"/>
                    <a:gd name="T10" fmla="*/ 19 w 24"/>
                    <a:gd name="T11" fmla="*/ 2 h 2"/>
                    <a:gd name="T12" fmla="*/ 21 w 24"/>
                    <a:gd name="T13" fmla="*/ 1 h 2"/>
                    <a:gd name="T14" fmla="*/ 17 w 2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7" y="0"/>
                      </a:moveTo>
                      <a:cubicBezTo>
                        <a:pt x="18" y="1"/>
                        <a:pt x="18" y="1"/>
                        <a:pt x="19" y="2"/>
                      </a:cubicBezTo>
                      <a:cubicBezTo>
                        <a:pt x="23" y="1"/>
                        <a:pt x="24" y="1"/>
                        <a:pt x="21" y="1"/>
                      </a:cubicBezTo>
                      <a:cubicBezTo>
                        <a:pt x="20" y="0"/>
                        <a:pt x="19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2" name="Freeform 509"/>
                <p:cNvSpPr/>
                <p:nvPr/>
              </p:nvSpPr>
              <p:spPr bwMode="auto">
                <a:xfrm>
                  <a:off x="5572" y="1626"/>
                  <a:ext cx="20" cy="3"/>
                </a:xfrm>
                <a:custGeom>
                  <a:avLst/>
                  <a:gdLst>
                    <a:gd name="T0" fmla="*/ 14 w 18"/>
                    <a:gd name="T1" fmla="*/ 0 h 2"/>
                    <a:gd name="T2" fmla="*/ 0 w 18"/>
                    <a:gd name="T3" fmla="*/ 1 h 2"/>
                    <a:gd name="T4" fmla="*/ 0 w 18"/>
                    <a:gd name="T5" fmla="*/ 1 h 2"/>
                    <a:gd name="T6" fmla="*/ 13 w 18"/>
                    <a:gd name="T7" fmla="*/ 2 h 2"/>
                    <a:gd name="T8" fmla="*/ 18 w 18"/>
                    <a:gd name="T9" fmla="*/ 2 h 2"/>
                    <a:gd name="T10" fmla="*/ 16 w 18"/>
                    <a:gd name="T11" fmla="*/ 0 h 2"/>
                    <a:gd name="T12" fmla="*/ 14 w 18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">
                      <a:moveTo>
                        <a:pt x="14" y="0"/>
                      </a:moveTo>
                      <a:cubicBezTo>
                        <a:pt x="10" y="0"/>
                        <a:pt x="5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2"/>
                        <a:pt x="9" y="2"/>
                        <a:pt x="13" y="2"/>
                      </a:cubicBezTo>
                      <a:cubicBezTo>
                        <a:pt x="15" y="2"/>
                        <a:pt x="16" y="2"/>
                        <a:pt x="18" y="2"/>
                      </a:cubicBezTo>
                      <a:cubicBezTo>
                        <a:pt x="17" y="1"/>
                        <a:pt x="17" y="1"/>
                        <a:pt x="16" y="0"/>
                      </a:cubicBezTo>
                      <a:cubicBezTo>
                        <a:pt x="16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3" name="Freeform 510"/>
                <p:cNvSpPr/>
                <p:nvPr/>
              </p:nvSpPr>
              <p:spPr bwMode="auto">
                <a:xfrm>
                  <a:off x="5598" y="1732"/>
                  <a:ext cx="123" cy="52"/>
                </a:xfrm>
                <a:custGeom>
                  <a:avLst/>
                  <a:gdLst>
                    <a:gd name="T0" fmla="*/ 11 w 113"/>
                    <a:gd name="T1" fmla="*/ 0 h 48"/>
                    <a:gd name="T2" fmla="*/ 19 w 113"/>
                    <a:gd name="T3" fmla="*/ 25 h 48"/>
                    <a:gd name="T4" fmla="*/ 87 w 113"/>
                    <a:gd name="T5" fmla="*/ 48 h 48"/>
                    <a:gd name="T6" fmla="*/ 95 w 113"/>
                    <a:gd name="T7" fmla="*/ 47 h 48"/>
                    <a:gd name="T8" fmla="*/ 110 w 113"/>
                    <a:gd name="T9" fmla="*/ 14 h 48"/>
                    <a:gd name="T10" fmla="*/ 105 w 113"/>
                    <a:gd name="T11" fmla="*/ 9 h 48"/>
                    <a:gd name="T12" fmla="*/ 66 w 113"/>
                    <a:gd name="T13" fmla="*/ 25 h 48"/>
                    <a:gd name="T14" fmla="*/ 64 w 113"/>
                    <a:gd name="T15" fmla="*/ 26 h 48"/>
                    <a:gd name="T16" fmla="*/ 14 w 113"/>
                    <a:gd name="T17" fmla="*/ 0 h 48"/>
                    <a:gd name="T18" fmla="*/ 11 w 11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3" h="48">
                      <a:moveTo>
                        <a:pt x="11" y="0"/>
                      </a:moveTo>
                      <a:cubicBezTo>
                        <a:pt x="0" y="0"/>
                        <a:pt x="8" y="13"/>
                        <a:pt x="19" y="25"/>
                      </a:cubicBezTo>
                      <a:cubicBezTo>
                        <a:pt x="30" y="36"/>
                        <a:pt x="65" y="48"/>
                        <a:pt x="87" y="48"/>
                      </a:cubicBezTo>
                      <a:cubicBezTo>
                        <a:pt x="90" y="48"/>
                        <a:pt x="92" y="48"/>
                        <a:pt x="95" y="47"/>
                      </a:cubicBezTo>
                      <a:cubicBezTo>
                        <a:pt x="113" y="43"/>
                        <a:pt x="110" y="14"/>
                        <a:pt x="110" y="14"/>
                      </a:cubicBezTo>
                      <a:cubicBezTo>
                        <a:pt x="109" y="10"/>
                        <a:pt x="108" y="9"/>
                        <a:pt x="105" y="9"/>
                      </a:cubicBezTo>
                      <a:cubicBezTo>
                        <a:pt x="97" y="9"/>
                        <a:pt x="80" y="24"/>
                        <a:pt x="66" y="25"/>
                      </a:cubicBezTo>
                      <a:cubicBezTo>
                        <a:pt x="66" y="26"/>
                        <a:pt x="65" y="26"/>
                        <a:pt x="64" y="26"/>
                      </a:cubicBezTo>
                      <a:cubicBezTo>
                        <a:pt x="48" y="26"/>
                        <a:pt x="29" y="3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4" name="Freeform 511"/>
                <p:cNvSpPr/>
                <p:nvPr/>
              </p:nvSpPr>
              <p:spPr bwMode="auto">
                <a:xfrm>
                  <a:off x="5403" y="1406"/>
                  <a:ext cx="57" cy="153"/>
                </a:xfrm>
                <a:custGeom>
                  <a:avLst/>
                  <a:gdLst>
                    <a:gd name="T0" fmla="*/ 29 w 52"/>
                    <a:gd name="T1" fmla="*/ 0 h 140"/>
                    <a:gd name="T2" fmla="*/ 2 w 52"/>
                    <a:gd name="T3" fmla="*/ 14 h 140"/>
                    <a:gd name="T4" fmla="*/ 11 w 52"/>
                    <a:gd name="T5" fmla="*/ 87 h 140"/>
                    <a:gd name="T6" fmla="*/ 35 w 52"/>
                    <a:gd name="T7" fmla="*/ 140 h 140"/>
                    <a:gd name="T8" fmla="*/ 35 w 52"/>
                    <a:gd name="T9" fmla="*/ 135 h 140"/>
                    <a:gd name="T10" fmla="*/ 16 w 52"/>
                    <a:gd name="T11" fmla="*/ 44 h 140"/>
                    <a:gd name="T12" fmla="*/ 44 w 52"/>
                    <a:gd name="T13" fmla="*/ 13 h 140"/>
                    <a:gd name="T14" fmla="*/ 43 w 52"/>
                    <a:gd name="T15" fmla="*/ 1 h 140"/>
                    <a:gd name="T16" fmla="*/ 29 w 52"/>
                    <a:gd name="T1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140">
                      <a:moveTo>
                        <a:pt x="29" y="0"/>
                      </a:moveTo>
                      <a:cubicBezTo>
                        <a:pt x="17" y="0"/>
                        <a:pt x="3" y="3"/>
                        <a:pt x="2" y="14"/>
                      </a:cubicBezTo>
                      <a:cubicBezTo>
                        <a:pt x="0" y="33"/>
                        <a:pt x="2" y="59"/>
                        <a:pt x="11" y="87"/>
                      </a:cubicBezTo>
                      <a:cubicBezTo>
                        <a:pt x="18" y="110"/>
                        <a:pt x="32" y="140"/>
                        <a:pt x="35" y="140"/>
                      </a:cubicBezTo>
                      <a:cubicBezTo>
                        <a:pt x="36" y="140"/>
                        <a:pt x="36" y="139"/>
                        <a:pt x="35" y="135"/>
                      </a:cubicBezTo>
                      <a:cubicBezTo>
                        <a:pt x="30" y="117"/>
                        <a:pt x="10" y="59"/>
                        <a:pt x="16" y="44"/>
                      </a:cubicBezTo>
                      <a:cubicBezTo>
                        <a:pt x="21" y="30"/>
                        <a:pt x="36" y="18"/>
                        <a:pt x="44" y="13"/>
                      </a:cubicBezTo>
                      <a:cubicBezTo>
                        <a:pt x="52" y="7"/>
                        <a:pt x="44" y="5"/>
                        <a:pt x="43" y="1"/>
                      </a:cubicBezTo>
                      <a:cubicBezTo>
                        <a:pt x="43" y="1"/>
                        <a:pt x="36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5" name="Freeform 512"/>
                <p:cNvSpPr/>
                <p:nvPr/>
              </p:nvSpPr>
              <p:spPr bwMode="auto">
                <a:xfrm>
                  <a:off x="4782" y="2640"/>
                  <a:ext cx="40" cy="124"/>
                </a:xfrm>
                <a:custGeom>
                  <a:avLst/>
                  <a:gdLst>
                    <a:gd name="T0" fmla="*/ 37 w 37"/>
                    <a:gd name="T1" fmla="*/ 46 h 113"/>
                    <a:gd name="T2" fmla="*/ 21 w 37"/>
                    <a:gd name="T3" fmla="*/ 6 h 113"/>
                    <a:gd name="T4" fmla="*/ 0 w 37"/>
                    <a:gd name="T5" fmla="*/ 34 h 113"/>
                    <a:gd name="T6" fmla="*/ 16 w 37"/>
                    <a:gd name="T7" fmla="*/ 96 h 113"/>
                    <a:gd name="T8" fmla="*/ 37 w 37"/>
                    <a:gd name="T9" fmla="*/ 4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13">
                      <a:moveTo>
                        <a:pt x="37" y="46"/>
                      </a:moveTo>
                      <a:cubicBezTo>
                        <a:pt x="37" y="46"/>
                        <a:pt x="35" y="0"/>
                        <a:pt x="21" y="6"/>
                      </a:cubicBezTo>
                      <a:cubicBezTo>
                        <a:pt x="8" y="12"/>
                        <a:pt x="0" y="34"/>
                        <a:pt x="0" y="34"/>
                      </a:cubicBezTo>
                      <a:cubicBezTo>
                        <a:pt x="0" y="34"/>
                        <a:pt x="9" y="113"/>
                        <a:pt x="16" y="96"/>
                      </a:cubicBezTo>
                      <a:cubicBezTo>
                        <a:pt x="22" y="79"/>
                        <a:pt x="37" y="46"/>
                        <a:pt x="37" y="4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6" name="Freeform 513"/>
                <p:cNvSpPr/>
                <p:nvPr/>
              </p:nvSpPr>
              <p:spPr bwMode="auto">
                <a:xfrm>
                  <a:off x="4668" y="2535"/>
                  <a:ext cx="441" cy="447"/>
                </a:xfrm>
                <a:custGeom>
                  <a:avLst/>
                  <a:gdLst>
                    <a:gd name="T0" fmla="*/ 64 w 403"/>
                    <a:gd name="T1" fmla="*/ 205 h 408"/>
                    <a:gd name="T2" fmla="*/ 37 w 403"/>
                    <a:gd name="T3" fmla="*/ 39 h 408"/>
                    <a:gd name="T4" fmla="*/ 104 w 403"/>
                    <a:gd name="T5" fmla="*/ 55 h 408"/>
                    <a:gd name="T6" fmla="*/ 119 w 403"/>
                    <a:gd name="T7" fmla="*/ 156 h 408"/>
                    <a:gd name="T8" fmla="*/ 209 w 403"/>
                    <a:gd name="T9" fmla="*/ 5 h 408"/>
                    <a:gd name="T10" fmla="*/ 284 w 403"/>
                    <a:gd name="T11" fmla="*/ 44 h 408"/>
                    <a:gd name="T12" fmla="*/ 278 w 403"/>
                    <a:gd name="T13" fmla="*/ 128 h 408"/>
                    <a:gd name="T14" fmla="*/ 223 w 403"/>
                    <a:gd name="T15" fmla="*/ 186 h 408"/>
                    <a:gd name="T16" fmla="*/ 346 w 403"/>
                    <a:gd name="T17" fmla="*/ 140 h 408"/>
                    <a:gd name="T18" fmla="*/ 388 w 403"/>
                    <a:gd name="T19" fmla="*/ 228 h 408"/>
                    <a:gd name="T20" fmla="*/ 229 w 403"/>
                    <a:gd name="T21" fmla="*/ 289 h 408"/>
                    <a:gd name="T22" fmla="*/ 322 w 403"/>
                    <a:gd name="T23" fmla="*/ 315 h 408"/>
                    <a:gd name="T24" fmla="*/ 334 w 403"/>
                    <a:gd name="T25" fmla="*/ 375 h 408"/>
                    <a:gd name="T26" fmla="*/ 153 w 403"/>
                    <a:gd name="T27" fmla="*/ 314 h 408"/>
                    <a:gd name="T28" fmla="*/ 124 w 403"/>
                    <a:gd name="T29" fmla="*/ 353 h 408"/>
                    <a:gd name="T30" fmla="*/ 87 w 403"/>
                    <a:gd name="T31" fmla="*/ 286 h 408"/>
                    <a:gd name="T32" fmla="*/ 64 w 403"/>
                    <a:gd name="T33" fmla="*/ 205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3" h="408">
                      <a:moveTo>
                        <a:pt x="64" y="205"/>
                      </a:moveTo>
                      <a:cubicBezTo>
                        <a:pt x="64" y="205"/>
                        <a:pt x="0" y="55"/>
                        <a:pt x="37" y="39"/>
                      </a:cubicBezTo>
                      <a:cubicBezTo>
                        <a:pt x="74" y="22"/>
                        <a:pt x="101" y="23"/>
                        <a:pt x="104" y="55"/>
                      </a:cubicBezTo>
                      <a:cubicBezTo>
                        <a:pt x="106" y="87"/>
                        <a:pt x="119" y="156"/>
                        <a:pt x="119" y="156"/>
                      </a:cubicBezTo>
                      <a:cubicBezTo>
                        <a:pt x="119" y="156"/>
                        <a:pt x="180" y="0"/>
                        <a:pt x="209" y="5"/>
                      </a:cubicBezTo>
                      <a:cubicBezTo>
                        <a:pt x="238" y="10"/>
                        <a:pt x="271" y="19"/>
                        <a:pt x="284" y="44"/>
                      </a:cubicBezTo>
                      <a:cubicBezTo>
                        <a:pt x="297" y="68"/>
                        <a:pt x="304" y="96"/>
                        <a:pt x="278" y="128"/>
                      </a:cubicBezTo>
                      <a:cubicBezTo>
                        <a:pt x="252" y="160"/>
                        <a:pt x="223" y="186"/>
                        <a:pt x="223" y="186"/>
                      </a:cubicBezTo>
                      <a:cubicBezTo>
                        <a:pt x="223" y="186"/>
                        <a:pt x="316" y="123"/>
                        <a:pt x="346" y="140"/>
                      </a:cubicBezTo>
                      <a:cubicBezTo>
                        <a:pt x="376" y="156"/>
                        <a:pt x="403" y="181"/>
                        <a:pt x="388" y="228"/>
                      </a:cubicBezTo>
                      <a:cubicBezTo>
                        <a:pt x="374" y="276"/>
                        <a:pt x="321" y="295"/>
                        <a:pt x="229" y="289"/>
                      </a:cubicBezTo>
                      <a:cubicBezTo>
                        <a:pt x="229" y="289"/>
                        <a:pt x="299" y="310"/>
                        <a:pt x="322" y="315"/>
                      </a:cubicBezTo>
                      <a:cubicBezTo>
                        <a:pt x="345" y="321"/>
                        <a:pt x="360" y="343"/>
                        <a:pt x="334" y="375"/>
                      </a:cubicBezTo>
                      <a:cubicBezTo>
                        <a:pt x="308" y="408"/>
                        <a:pt x="236" y="389"/>
                        <a:pt x="153" y="314"/>
                      </a:cubicBezTo>
                      <a:cubicBezTo>
                        <a:pt x="153" y="314"/>
                        <a:pt x="155" y="376"/>
                        <a:pt x="124" y="353"/>
                      </a:cubicBezTo>
                      <a:cubicBezTo>
                        <a:pt x="93" y="330"/>
                        <a:pt x="100" y="297"/>
                        <a:pt x="87" y="286"/>
                      </a:cubicBezTo>
                      <a:cubicBezTo>
                        <a:pt x="74" y="276"/>
                        <a:pt x="23" y="212"/>
                        <a:pt x="64" y="20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7" name="Freeform 514"/>
                <p:cNvSpPr/>
                <p:nvPr/>
              </p:nvSpPr>
              <p:spPr bwMode="auto">
                <a:xfrm>
                  <a:off x="4813" y="2759"/>
                  <a:ext cx="63" cy="37"/>
                </a:xfrm>
                <a:custGeom>
                  <a:avLst/>
                  <a:gdLst>
                    <a:gd name="T0" fmla="*/ 57 w 57"/>
                    <a:gd name="T1" fmla="*/ 0 h 33"/>
                    <a:gd name="T2" fmla="*/ 10 w 57"/>
                    <a:gd name="T3" fmla="*/ 29 h 33"/>
                    <a:gd name="T4" fmla="*/ 57 w 57"/>
                    <a:gd name="T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33">
                      <a:moveTo>
                        <a:pt x="57" y="0"/>
                      </a:moveTo>
                      <a:cubicBezTo>
                        <a:pt x="57" y="0"/>
                        <a:pt x="0" y="26"/>
                        <a:pt x="10" y="29"/>
                      </a:cubicBezTo>
                      <a:cubicBezTo>
                        <a:pt x="20" y="33"/>
                        <a:pt x="52" y="14"/>
                        <a:pt x="57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8" name="Freeform 515"/>
                <p:cNvSpPr/>
                <p:nvPr/>
              </p:nvSpPr>
              <p:spPr bwMode="auto">
                <a:xfrm>
                  <a:off x="4829" y="2709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6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6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9" name="Freeform 516"/>
                <p:cNvSpPr/>
                <p:nvPr/>
              </p:nvSpPr>
              <p:spPr bwMode="auto">
                <a:xfrm>
                  <a:off x="4790" y="2746"/>
                  <a:ext cx="26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0" name="Freeform 517"/>
                <p:cNvSpPr/>
                <p:nvPr/>
              </p:nvSpPr>
              <p:spPr bwMode="auto">
                <a:xfrm>
                  <a:off x="4793" y="2717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1" name="Freeform 518"/>
                <p:cNvSpPr/>
                <p:nvPr/>
              </p:nvSpPr>
              <p:spPr bwMode="auto">
                <a:xfrm>
                  <a:off x="4835" y="2766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2" name="Freeform 519"/>
                <p:cNvSpPr/>
                <p:nvPr/>
              </p:nvSpPr>
              <p:spPr bwMode="auto">
                <a:xfrm>
                  <a:off x="4843" y="2812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3" name="Freeform 520"/>
                <p:cNvSpPr/>
                <p:nvPr/>
              </p:nvSpPr>
              <p:spPr bwMode="auto">
                <a:xfrm>
                  <a:off x="4799" y="2804"/>
                  <a:ext cx="25" cy="23"/>
                </a:xfrm>
                <a:custGeom>
                  <a:avLst/>
                  <a:gdLst>
                    <a:gd name="T0" fmla="*/ 22 w 23"/>
                    <a:gd name="T1" fmla="*/ 15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5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4" name="Freeform 521"/>
                <p:cNvSpPr/>
                <p:nvPr/>
              </p:nvSpPr>
              <p:spPr bwMode="auto">
                <a:xfrm>
                  <a:off x="4875" y="2792"/>
                  <a:ext cx="25" cy="25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4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19"/>
                        <a:pt x="13" y="22"/>
                        <a:pt x="8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3"/>
                        <a:pt x="9" y="0"/>
                        <a:pt x="14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5" name="Freeform 522"/>
                <p:cNvSpPr/>
                <p:nvPr/>
              </p:nvSpPr>
              <p:spPr bwMode="auto">
                <a:xfrm>
                  <a:off x="4887" y="2757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3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3"/>
                      </a:cubicBezTo>
                      <a:cubicBezTo>
                        <a:pt x="21" y="5"/>
                        <a:pt x="24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6" name="Freeform 523"/>
                <p:cNvSpPr/>
                <p:nvPr/>
              </p:nvSpPr>
              <p:spPr bwMode="auto">
                <a:xfrm>
                  <a:off x="4867" y="2713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7" name="Freeform 524"/>
                <p:cNvSpPr/>
                <p:nvPr/>
              </p:nvSpPr>
              <p:spPr bwMode="auto">
                <a:xfrm>
                  <a:off x="4763" y="2769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8" name="Freeform 525"/>
                <p:cNvSpPr/>
                <p:nvPr/>
              </p:nvSpPr>
              <p:spPr bwMode="auto">
                <a:xfrm>
                  <a:off x="4728" y="2776"/>
                  <a:ext cx="94" cy="146"/>
                </a:xfrm>
                <a:custGeom>
                  <a:avLst/>
                  <a:gdLst>
                    <a:gd name="T0" fmla="*/ 5 w 86"/>
                    <a:gd name="T1" fmla="*/ 0 h 133"/>
                    <a:gd name="T2" fmla="*/ 0 w 86"/>
                    <a:gd name="T3" fmla="*/ 4 h 133"/>
                    <a:gd name="T4" fmla="*/ 22 w 86"/>
                    <a:gd name="T5" fmla="*/ 49 h 133"/>
                    <a:gd name="T6" fmla="*/ 44 w 86"/>
                    <a:gd name="T7" fmla="*/ 73 h 133"/>
                    <a:gd name="T8" fmla="*/ 75 w 86"/>
                    <a:gd name="T9" fmla="*/ 133 h 133"/>
                    <a:gd name="T10" fmla="*/ 78 w 86"/>
                    <a:gd name="T11" fmla="*/ 131 h 133"/>
                    <a:gd name="T12" fmla="*/ 74 w 86"/>
                    <a:gd name="T13" fmla="*/ 68 h 133"/>
                    <a:gd name="T14" fmla="*/ 5 w 86"/>
                    <a:gd name="T15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133">
                      <a:moveTo>
                        <a:pt x="5" y="0"/>
                      </a:moveTo>
                      <a:cubicBezTo>
                        <a:pt x="3" y="0"/>
                        <a:pt x="1" y="1"/>
                        <a:pt x="0" y="4"/>
                      </a:cubicBezTo>
                      <a:cubicBezTo>
                        <a:pt x="0" y="4"/>
                        <a:pt x="11" y="42"/>
                        <a:pt x="22" y="49"/>
                      </a:cubicBezTo>
                      <a:cubicBezTo>
                        <a:pt x="33" y="56"/>
                        <a:pt x="34" y="53"/>
                        <a:pt x="44" y="73"/>
                      </a:cubicBezTo>
                      <a:cubicBezTo>
                        <a:pt x="52" y="91"/>
                        <a:pt x="66" y="133"/>
                        <a:pt x="75" y="133"/>
                      </a:cubicBezTo>
                      <a:cubicBezTo>
                        <a:pt x="76" y="133"/>
                        <a:pt x="77" y="133"/>
                        <a:pt x="78" y="131"/>
                      </a:cubicBezTo>
                      <a:cubicBezTo>
                        <a:pt x="86" y="117"/>
                        <a:pt x="83" y="80"/>
                        <a:pt x="74" y="68"/>
                      </a:cubicBezTo>
                      <a:cubicBezTo>
                        <a:pt x="65" y="57"/>
                        <a:pt x="22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9" name="Freeform 526"/>
                <p:cNvSpPr>
                  <a:spLocks noEditPoints="1"/>
                </p:cNvSpPr>
                <p:nvPr/>
              </p:nvSpPr>
              <p:spPr bwMode="auto">
                <a:xfrm>
                  <a:off x="4749" y="2688"/>
                  <a:ext cx="187" cy="217"/>
                </a:xfrm>
                <a:custGeom>
                  <a:avLst/>
                  <a:gdLst>
                    <a:gd name="T0" fmla="*/ 99 w 171"/>
                    <a:gd name="T1" fmla="*/ 7 h 198"/>
                    <a:gd name="T2" fmla="*/ 87 w 171"/>
                    <a:gd name="T3" fmla="*/ 20 h 198"/>
                    <a:gd name="T4" fmla="*/ 88 w 171"/>
                    <a:gd name="T5" fmla="*/ 21 h 198"/>
                    <a:gd name="T6" fmla="*/ 90 w 171"/>
                    <a:gd name="T7" fmla="*/ 21 h 198"/>
                    <a:gd name="T8" fmla="*/ 99 w 171"/>
                    <a:gd name="T9" fmla="*/ 8 h 198"/>
                    <a:gd name="T10" fmla="*/ 99 w 171"/>
                    <a:gd name="T11" fmla="*/ 7 h 198"/>
                    <a:gd name="T12" fmla="*/ 59 w 171"/>
                    <a:gd name="T13" fmla="*/ 126 h 198"/>
                    <a:gd name="T14" fmla="*/ 55 w 171"/>
                    <a:gd name="T15" fmla="*/ 125 h 198"/>
                    <a:gd name="T16" fmla="*/ 48 w 171"/>
                    <a:gd name="T17" fmla="*/ 113 h 198"/>
                    <a:gd name="T18" fmla="*/ 57 w 171"/>
                    <a:gd name="T19" fmla="*/ 108 h 198"/>
                    <a:gd name="T20" fmla="*/ 61 w 171"/>
                    <a:gd name="T21" fmla="*/ 108 h 198"/>
                    <a:gd name="T22" fmla="*/ 68 w 171"/>
                    <a:gd name="T23" fmla="*/ 121 h 198"/>
                    <a:gd name="T24" fmla="*/ 59 w 171"/>
                    <a:gd name="T25" fmla="*/ 126 h 198"/>
                    <a:gd name="T26" fmla="*/ 19 w 171"/>
                    <a:gd name="T27" fmla="*/ 0 h 198"/>
                    <a:gd name="T28" fmla="*/ 28 w 171"/>
                    <a:gd name="T29" fmla="*/ 76 h 198"/>
                    <a:gd name="T30" fmla="*/ 4 w 171"/>
                    <a:gd name="T31" fmla="*/ 42 h 198"/>
                    <a:gd name="T32" fmla="*/ 3 w 171"/>
                    <a:gd name="T33" fmla="*/ 42 h 198"/>
                    <a:gd name="T34" fmla="*/ 8 w 171"/>
                    <a:gd name="T35" fmla="*/ 63 h 198"/>
                    <a:gd name="T36" fmla="*/ 17 w 171"/>
                    <a:gd name="T37" fmla="*/ 78 h 198"/>
                    <a:gd name="T38" fmla="*/ 24 w 171"/>
                    <a:gd name="T39" fmla="*/ 76 h 198"/>
                    <a:gd name="T40" fmla="*/ 28 w 171"/>
                    <a:gd name="T41" fmla="*/ 76 h 198"/>
                    <a:gd name="T42" fmla="*/ 35 w 171"/>
                    <a:gd name="T43" fmla="*/ 89 h 198"/>
                    <a:gd name="T44" fmla="*/ 27 w 171"/>
                    <a:gd name="T45" fmla="*/ 94 h 198"/>
                    <a:gd name="T46" fmla="*/ 32 w 171"/>
                    <a:gd name="T47" fmla="*/ 103 h 198"/>
                    <a:gd name="T48" fmla="*/ 128 w 171"/>
                    <a:gd name="T49" fmla="*/ 198 h 198"/>
                    <a:gd name="T50" fmla="*/ 129 w 171"/>
                    <a:gd name="T51" fmla="*/ 198 h 198"/>
                    <a:gd name="T52" fmla="*/ 100 w 171"/>
                    <a:gd name="T53" fmla="*/ 168 h 198"/>
                    <a:gd name="T54" fmla="*/ 70 w 171"/>
                    <a:gd name="T55" fmla="*/ 139 h 198"/>
                    <a:gd name="T56" fmla="*/ 71 w 171"/>
                    <a:gd name="T57" fmla="*/ 140 h 198"/>
                    <a:gd name="T58" fmla="*/ 161 w 171"/>
                    <a:gd name="T59" fmla="*/ 185 h 198"/>
                    <a:gd name="T60" fmla="*/ 162 w 171"/>
                    <a:gd name="T61" fmla="*/ 185 h 198"/>
                    <a:gd name="T62" fmla="*/ 89 w 171"/>
                    <a:gd name="T63" fmla="*/ 138 h 198"/>
                    <a:gd name="T64" fmla="*/ 149 w 171"/>
                    <a:gd name="T65" fmla="*/ 119 h 198"/>
                    <a:gd name="T66" fmla="*/ 150 w 171"/>
                    <a:gd name="T67" fmla="*/ 119 h 198"/>
                    <a:gd name="T68" fmla="*/ 136 w 171"/>
                    <a:gd name="T69" fmla="*/ 120 h 198"/>
                    <a:gd name="T70" fmla="*/ 107 w 171"/>
                    <a:gd name="T71" fmla="*/ 120 h 198"/>
                    <a:gd name="T72" fmla="*/ 107 w 171"/>
                    <a:gd name="T73" fmla="*/ 127 h 198"/>
                    <a:gd name="T74" fmla="*/ 98 w 171"/>
                    <a:gd name="T75" fmla="*/ 133 h 198"/>
                    <a:gd name="T76" fmla="*/ 94 w 171"/>
                    <a:gd name="T77" fmla="*/ 132 h 198"/>
                    <a:gd name="T78" fmla="*/ 87 w 171"/>
                    <a:gd name="T79" fmla="*/ 120 h 198"/>
                    <a:gd name="T80" fmla="*/ 77 w 171"/>
                    <a:gd name="T81" fmla="*/ 117 h 198"/>
                    <a:gd name="T82" fmla="*/ 115 w 171"/>
                    <a:gd name="T83" fmla="*/ 101 h 198"/>
                    <a:gd name="T84" fmla="*/ 51 w 171"/>
                    <a:gd name="T85" fmla="*/ 99 h 198"/>
                    <a:gd name="T86" fmla="*/ 80 w 171"/>
                    <a:gd name="T87" fmla="*/ 37 h 198"/>
                    <a:gd name="T88" fmla="*/ 76 w 171"/>
                    <a:gd name="T89" fmla="*/ 32 h 198"/>
                    <a:gd name="T90" fmla="*/ 55 w 171"/>
                    <a:gd name="T91" fmla="*/ 56 h 198"/>
                    <a:gd name="T92" fmla="*/ 60 w 171"/>
                    <a:gd name="T93" fmla="*/ 67 h 198"/>
                    <a:gd name="T94" fmla="*/ 51 w 171"/>
                    <a:gd name="T95" fmla="*/ 73 h 198"/>
                    <a:gd name="T96" fmla="*/ 47 w 171"/>
                    <a:gd name="T97" fmla="*/ 72 h 198"/>
                    <a:gd name="T98" fmla="*/ 40 w 171"/>
                    <a:gd name="T99" fmla="*/ 60 h 198"/>
                    <a:gd name="T100" fmla="*/ 44 w 171"/>
                    <a:gd name="T101" fmla="*/ 55 h 198"/>
                    <a:gd name="T102" fmla="*/ 20 w 171"/>
                    <a:gd name="T103" fmla="*/ 1 h 198"/>
                    <a:gd name="T104" fmla="*/ 19 w 171"/>
                    <a:gd name="T105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1" h="198">
                      <a:moveTo>
                        <a:pt x="99" y="7"/>
                      </a:moveTo>
                      <a:cubicBezTo>
                        <a:pt x="99" y="7"/>
                        <a:pt x="94" y="13"/>
                        <a:pt x="87" y="20"/>
                      </a:cubicBezTo>
                      <a:cubicBezTo>
                        <a:pt x="87" y="20"/>
                        <a:pt x="88" y="20"/>
                        <a:pt x="88" y="21"/>
                      </a:cubicBezTo>
                      <a:cubicBezTo>
                        <a:pt x="89" y="21"/>
                        <a:pt x="89" y="21"/>
                        <a:pt x="90" y="21"/>
                      </a:cubicBezTo>
                      <a:cubicBezTo>
                        <a:pt x="94" y="14"/>
                        <a:pt x="97" y="9"/>
                        <a:pt x="99" y="8"/>
                      </a:cubicBezTo>
                      <a:cubicBezTo>
                        <a:pt x="99" y="7"/>
                        <a:pt x="99" y="7"/>
                        <a:pt x="99" y="7"/>
                      </a:cubicBezTo>
                      <a:moveTo>
                        <a:pt x="59" y="126"/>
                      </a:moveTo>
                      <a:cubicBezTo>
                        <a:pt x="57" y="126"/>
                        <a:pt x="56" y="126"/>
                        <a:pt x="55" y="125"/>
                      </a:cubicBezTo>
                      <a:cubicBezTo>
                        <a:pt x="49" y="123"/>
                        <a:pt x="46" y="118"/>
                        <a:pt x="48" y="113"/>
                      </a:cubicBezTo>
                      <a:cubicBezTo>
                        <a:pt x="49" y="110"/>
                        <a:pt x="53" y="108"/>
                        <a:pt x="57" y="108"/>
                      </a:cubicBezTo>
                      <a:cubicBezTo>
                        <a:pt x="58" y="108"/>
                        <a:pt x="60" y="108"/>
                        <a:pt x="61" y="108"/>
                      </a:cubicBezTo>
                      <a:cubicBezTo>
                        <a:pt x="66" y="110"/>
                        <a:pt x="69" y="116"/>
                        <a:pt x="68" y="121"/>
                      </a:cubicBezTo>
                      <a:cubicBezTo>
                        <a:pt x="66" y="124"/>
                        <a:pt x="63" y="126"/>
                        <a:pt x="59" y="126"/>
                      </a:cubicBezTo>
                      <a:moveTo>
                        <a:pt x="19" y="0"/>
                      </a:moveTo>
                      <a:cubicBezTo>
                        <a:pt x="16" y="0"/>
                        <a:pt x="28" y="76"/>
                        <a:pt x="28" y="76"/>
                      </a:cubicBezTo>
                      <a:cubicBezTo>
                        <a:pt x="28" y="76"/>
                        <a:pt x="11" y="48"/>
                        <a:pt x="4" y="42"/>
                      </a:cubicBezTo>
                      <a:cubicBezTo>
                        <a:pt x="4" y="42"/>
                        <a:pt x="3" y="42"/>
                        <a:pt x="3" y="42"/>
                      </a:cubicBezTo>
                      <a:cubicBezTo>
                        <a:pt x="0" y="42"/>
                        <a:pt x="8" y="63"/>
                        <a:pt x="8" y="63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9" y="77"/>
                        <a:pt x="21" y="76"/>
                        <a:pt x="24" y="76"/>
                      </a:cubicBezTo>
                      <a:cubicBezTo>
                        <a:pt x="25" y="76"/>
                        <a:pt x="27" y="76"/>
                        <a:pt x="28" y="76"/>
                      </a:cubicBezTo>
                      <a:cubicBezTo>
                        <a:pt x="34" y="78"/>
                        <a:pt x="37" y="84"/>
                        <a:pt x="35" y="89"/>
                      </a:cubicBezTo>
                      <a:cubicBezTo>
                        <a:pt x="34" y="92"/>
                        <a:pt x="30" y="94"/>
                        <a:pt x="27" y="94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3" y="117"/>
                        <a:pt x="118" y="194"/>
                        <a:pt x="128" y="198"/>
                      </a:cubicBezTo>
                      <a:cubicBezTo>
                        <a:pt x="129" y="198"/>
                        <a:pt x="129" y="198"/>
                        <a:pt x="129" y="198"/>
                      </a:cubicBezTo>
                      <a:cubicBezTo>
                        <a:pt x="131" y="198"/>
                        <a:pt x="116" y="183"/>
                        <a:pt x="100" y="168"/>
                      </a:cubicBezTo>
                      <a:cubicBezTo>
                        <a:pt x="85" y="154"/>
                        <a:pt x="69" y="139"/>
                        <a:pt x="70" y="139"/>
                      </a:cubicBezTo>
                      <a:cubicBezTo>
                        <a:pt x="70" y="139"/>
                        <a:pt x="70" y="139"/>
                        <a:pt x="71" y="140"/>
                      </a:cubicBezTo>
                      <a:cubicBezTo>
                        <a:pt x="87" y="151"/>
                        <a:pt x="148" y="183"/>
                        <a:pt x="161" y="185"/>
                      </a:cubicBezTo>
                      <a:cubicBezTo>
                        <a:pt x="161" y="185"/>
                        <a:pt x="162" y="185"/>
                        <a:pt x="162" y="185"/>
                      </a:cubicBezTo>
                      <a:cubicBezTo>
                        <a:pt x="171" y="185"/>
                        <a:pt x="89" y="138"/>
                        <a:pt x="89" y="138"/>
                      </a:cubicBezTo>
                      <a:cubicBezTo>
                        <a:pt x="89" y="138"/>
                        <a:pt x="138" y="120"/>
                        <a:pt x="149" y="119"/>
                      </a:cubicBezTo>
                      <a:cubicBezTo>
                        <a:pt x="150" y="119"/>
                        <a:pt x="151" y="119"/>
                        <a:pt x="150" y="119"/>
                      </a:cubicBezTo>
                      <a:cubicBezTo>
                        <a:pt x="150" y="119"/>
                        <a:pt x="144" y="119"/>
                        <a:pt x="136" y="120"/>
                      </a:cubicBezTo>
                      <a:cubicBezTo>
                        <a:pt x="127" y="120"/>
                        <a:pt x="117" y="120"/>
                        <a:pt x="107" y="120"/>
                      </a:cubicBezTo>
                      <a:cubicBezTo>
                        <a:pt x="108" y="122"/>
                        <a:pt x="108" y="125"/>
                        <a:pt x="107" y="127"/>
                      </a:cubicBezTo>
                      <a:cubicBezTo>
                        <a:pt x="106" y="130"/>
                        <a:pt x="102" y="133"/>
                        <a:pt x="98" y="133"/>
                      </a:cubicBezTo>
                      <a:cubicBezTo>
                        <a:pt x="97" y="133"/>
                        <a:pt x="96" y="132"/>
                        <a:pt x="94" y="132"/>
                      </a:cubicBezTo>
                      <a:cubicBezTo>
                        <a:pt x="89" y="130"/>
                        <a:pt x="86" y="124"/>
                        <a:pt x="87" y="120"/>
                      </a:cubicBezTo>
                      <a:cubicBezTo>
                        <a:pt x="83" y="119"/>
                        <a:pt x="79" y="118"/>
                        <a:pt x="77" y="117"/>
                      </a:cubicBezTo>
                      <a:cubicBezTo>
                        <a:pt x="69" y="112"/>
                        <a:pt x="94" y="104"/>
                        <a:pt x="115" y="101"/>
                      </a:cubicBezTo>
                      <a:cubicBezTo>
                        <a:pt x="91" y="101"/>
                        <a:pt x="56" y="99"/>
                        <a:pt x="51" y="99"/>
                      </a:cubicBezTo>
                      <a:cubicBezTo>
                        <a:pt x="45" y="99"/>
                        <a:pt x="64" y="64"/>
                        <a:pt x="80" y="37"/>
                      </a:cubicBezTo>
                      <a:cubicBezTo>
                        <a:pt x="78" y="36"/>
                        <a:pt x="77" y="34"/>
                        <a:pt x="76" y="32"/>
                      </a:cubicBezTo>
                      <a:cubicBezTo>
                        <a:pt x="68" y="41"/>
                        <a:pt x="60" y="50"/>
                        <a:pt x="55" y="56"/>
                      </a:cubicBezTo>
                      <a:cubicBezTo>
                        <a:pt x="59" y="59"/>
                        <a:pt x="61" y="63"/>
                        <a:pt x="60" y="67"/>
                      </a:cubicBezTo>
                      <a:cubicBezTo>
                        <a:pt x="58" y="71"/>
                        <a:pt x="55" y="73"/>
                        <a:pt x="51" y="73"/>
                      </a:cubicBezTo>
                      <a:cubicBezTo>
                        <a:pt x="49" y="73"/>
                        <a:pt x="48" y="73"/>
                        <a:pt x="47" y="72"/>
                      </a:cubicBezTo>
                      <a:cubicBezTo>
                        <a:pt x="41" y="70"/>
                        <a:pt x="38" y="65"/>
                        <a:pt x="40" y="60"/>
                      </a:cubicBezTo>
                      <a:cubicBezTo>
                        <a:pt x="41" y="58"/>
                        <a:pt x="42" y="56"/>
                        <a:pt x="44" y="55"/>
                      </a:cubicBezTo>
                      <a:cubicBezTo>
                        <a:pt x="36" y="39"/>
                        <a:pt x="24" y="6"/>
                        <a:pt x="20" y="1"/>
                      </a:cubicBezTo>
                      <a:cubicBezTo>
                        <a:pt x="20" y="0"/>
                        <a:pt x="20" y="0"/>
                        <a:pt x="1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0" name="Freeform 527"/>
                <p:cNvSpPr/>
                <p:nvPr/>
              </p:nvSpPr>
              <p:spPr bwMode="auto">
                <a:xfrm>
                  <a:off x="4832" y="2710"/>
                  <a:ext cx="15" cy="19"/>
                </a:xfrm>
                <a:custGeom>
                  <a:avLst/>
                  <a:gdLst>
                    <a:gd name="T0" fmla="*/ 11 w 14"/>
                    <a:gd name="T1" fmla="*/ 0 h 17"/>
                    <a:gd name="T2" fmla="*/ 0 w 14"/>
                    <a:gd name="T3" fmla="*/ 12 h 17"/>
                    <a:gd name="T4" fmla="*/ 4 w 14"/>
                    <a:gd name="T5" fmla="*/ 17 h 17"/>
                    <a:gd name="T6" fmla="*/ 14 w 14"/>
                    <a:gd name="T7" fmla="*/ 1 h 17"/>
                    <a:gd name="T8" fmla="*/ 12 w 14"/>
                    <a:gd name="T9" fmla="*/ 1 h 17"/>
                    <a:gd name="T10" fmla="*/ 11 w 14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11" y="0"/>
                      </a:moveTo>
                      <a:cubicBezTo>
                        <a:pt x="7" y="4"/>
                        <a:pt x="3" y="8"/>
                        <a:pt x="0" y="12"/>
                      </a:cubicBezTo>
                      <a:cubicBezTo>
                        <a:pt x="1" y="14"/>
                        <a:pt x="2" y="16"/>
                        <a:pt x="4" y="17"/>
                      </a:cubicBezTo>
                      <a:cubicBezTo>
                        <a:pt x="8" y="11"/>
                        <a:pt x="11" y="6"/>
                        <a:pt x="14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1" name="Freeform 528"/>
                <p:cNvSpPr/>
                <p:nvPr/>
              </p:nvSpPr>
              <p:spPr bwMode="auto">
                <a:xfrm>
                  <a:off x="4790" y="2749"/>
                  <a:ext cx="26" cy="19"/>
                </a:xfrm>
                <a:custGeom>
                  <a:avLst/>
                  <a:gdLst>
                    <a:gd name="T0" fmla="*/ 6 w 23"/>
                    <a:gd name="T1" fmla="*/ 0 h 18"/>
                    <a:gd name="T2" fmla="*/ 2 w 23"/>
                    <a:gd name="T3" fmla="*/ 5 h 18"/>
                    <a:gd name="T4" fmla="*/ 9 w 23"/>
                    <a:gd name="T5" fmla="*/ 17 h 18"/>
                    <a:gd name="T6" fmla="*/ 13 w 23"/>
                    <a:gd name="T7" fmla="*/ 18 h 18"/>
                    <a:gd name="T8" fmla="*/ 22 w 23"/>
                    <a:gd name="T9" fmla="*/ 12 h 18"/>
                    <a:gd name="T10" fmla="*/ 17 w 23"/>
                    <a:gd name="T11" fmla="*/ 1 h 18"/>
                    <a:gd name="T12" fmla="*/ 12 w 23"/>
                    <a:gd name="T13" fmla="*/ 9 h 18"/>
                    <a:gd name="T14" fmla="*/ 11 w 23"/>
                    <a:gd name="T15" fmla="*/ 9 h 18"/>
                    <a:gd name="T16" fmla="*/ 6 w 23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8">
                      <a:moveTo>
                        <a:pt x="6" y="0"/>
                      </a:moveTo>
                      <a:cubicBezTo>
                        <a:pt x="4" y="1"/>
                        <a:pt x="3" y="3"/>
                        <a:pt x="2" y="5"/>
                      </a:cubicBezTo>
                      <a:cubicBezTo>
                        <a:pt x="0" y="10"/>
                        <a:pt x="3" y="15"/>
                        <a:pt x="9" y="17"/>
                      </a:cubicBezTo>
                      <a:cubicBezTo>
                        <a:pt x="10" y="18"/>
                        <a:pt x="11" y="18"/>
                        <a:pt x="13" y="18"/>
                      </a:cubicBezTo>
                      <a:cubicBezTo>
                        <a:pt x="17" y="18"/>
                        <a:pt x="20" y="16"/>
                        <a:pt x="22" y="12"/>
                      </a:cubicBezTo>
                      <a:cubicBezTo>
                        <a:pt x="23" y="8"/>
                        <a:pt x="21" y="4"/>
                        <a:pt x="17" y="1"/>
                      </a:cubicBezTo>
                      <a:cubicBezTo>
                        <a:pt x="14" y="5"/>
                        <a:pt x="12" y="7"/>
                        <a:pt x="12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9"/>
                        <a:pt x="8" y="6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2" name="Freeform 529"/>
                <p:cNvSpPr/>
                <p:nvPr/>
              </p:nvSpPr>
              <p:spPr bwMode="auto">
                <a:xfrm>
                  <a:off x="4843" y="2820"/>
                  <a:ext cx="24" cy="14"/>
                </a:xfrm>
                <a:custGeom>
                  <a:avLst/>
                  <a:gdLst>
                    <a:gd name="T0" fmla="*/ 1 w 22"/>
                    <a:gd name="T1" fmla="*/ 0 h 13"/>
                    <a:gd name="T2" fmla="*/ 8 w 22"/>
                    <a:gd name="T3" fmla="*/ 12 h 13"/>
                    <a:gd name="T4" fmla="*/ 12 w 22"/>
                    <a:gd name="T5" fmla="*/ 13 h 13"/>
                    <a:gd name="T6" fmla="*/ 21 w 22"/>
                    <a:gd name="T7" fmla="*/ 7 h 13"/>
                    <a:gd name="T8" fmla="*/ 21 w 22"/>
                    <a:gd name="T9" fmla="*/ 0 h 13"/>
                    <a:gd name="T10" fmla="*/ 21 w 22"/>
                    <a:gd name="T11" fmla="*/ 0 h 13"/>
                    <a:gd name="T12" fmla="*/ 1 w 22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3">
                      <a:moveTo>
                        <a:pt x="1" y="0"/>
                      </a:moveTo>
                      <a:cubicBezTo>
                        <a:pt x="0" y="4"/>
                        <a:pt x="3" y="10"/>
                        <a:pt x="8" y="12"/>
                      </a:cubicBezTo>
                      <a:cubicBezTo>
                        <a:pt x="10" y="12"/>
                        <a:pt x="11" y="13"/>
                        <a:pt x="12" y="13"/>
                      </a:cubicBezTo>
                      <a:cubicBezTo>
                        <a:pt x="16" y="13"/>
                        <a:pt x="20" y="10"/>
                        <a:pt x="21" y="7"/>
                      </a:cubicBezTo>
                      <a:cubicBezTo>
                        <a:pt x="22" y="5"/>
                        <a:pt x="22" y="2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4" y="0"/>
                        <a:pt x="7" y="0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3" name="Freeform 530"/>
                <p:cNvSpPr/>
                <p:nvPr/>
              </p:nvSpPr>
              <p:spPr bwMode="auto">
                <a:xfrm>
                  <a:off x="4799" y="2807"/>
                  <a:ext cx="25" cy="19"/>
                </a:xfrm>
                <a:custGeom>
                  <a:avLst/>
                  <a:gdLst>
                    <a:gd name="T0" fmla="*/ 11 w 23"/>
                    <a:gd name="T1" fmla="*/ 0 h 18"/>
                    <a:gd name="T2" fmla="*/ 2 w 23"/>
                    <a:gd name="T3" fmla="*/ 5 h 18"/>
                    <a:gd name="T4" fmla="*/ 9 w 23"/>
                    <a:gd name="T5" fmla="*/ 17 h 18"/>
                    <a:gd name="T6" fmla="*/ 13 w 23"/>
                    <a:gd name="T7" fmla="*/ 18 h 18"/>
                    <a:gd name="T8" fmla="*/ 22 w 23"/>
                    <a:gd name="T9" fmla="*/ 13 h 18"/>
                    <a:gd name="T10" fmla="*/ 15 w 23"/>
                    <a:gd name="T11" fmla="*/ 0 h 18"/>
                    <a:gd name="T12" fmla="*/ 11 w 23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8">
                      <a:moveTo>
                        <a:pt x="11" y="0"/>
                      </a:move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9" y="17"/>
                      </a:cubicBezTo>
                      <a:cubicBezTo>
                        <a:pt x="10" y="18"/>
                        <a:pt x="11" y="18"/>
                        <a:pt x="13" y="18"/>
                      </a:cubicBezTo>
                      <a:cubicBezTo>
                        <a:pt x="17" y="18"/>
                        <a:pt x="20" y="16"/>
                        <a:pt x="22" y="13"/>
                      </a:cubicBezTo>
                      <a:cubicBezTo>
                        <a:pt x="23" y="8"/>
                        <a:pt x="20" y="2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4" name="Freeform 531"/>
                <p:cNvSpPr/>
                <p:nvPr/>
              </p:nvSpPr>
              <p:spPr bwMode="auto">
                <a:xfrm>
                  <a:off x="4767" y="2772"/>
                  <a:ext cx="22" cy="19"/>
                </a:xfrm>
                <a:custGeom>
                  <a:avLst/>
                  <a:gdLst>
                    <a:gd name="T0" fmla="*/ 7 w 20"/>
                    <a:gd name="T1" fmla="*/ 0 h 18"/>
                    <a:gd name="T2" fmla="*/ 0 w 20"/>
                    <a:gd name="T3" fmla="*/ 2 h 18"/>
                    <a:gd name="T4" fmla="*/ 10 w 20"/>
                    <a:gd name="T5" fmla="*/ 18 h 18"/>
                    <a:gd name="T6" fmla="*/ 18 w 20"/>
                    <a:gd name="T7" fmla="*/ 13 h 18"/>
                    <a:gd name="T8" fmla="*/ 11 w 20"/>
                    <a:gd name="T9" fmla="*/ 0 h 18"/>
                    <a:gd name="T10" fmla="*/ 7 w 20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8">
                      <a:moveTo>
                        <a:pt x="7" y="0"/>
                      </a:move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3" y="18"/>
                        <a:pt x="17" y="16"/>
                        <a:pt x="18" y="13"/>
                      </a:cubicBezTo>
                      <a:cubicBezTo>
                        <a:pt x="20" y="8"/>
                        <a:pt x="17" y="2"/>
                        <a:pt x="11" y="0"/>
                      </a:cubicBezTo>
                      <a:cubicBezTo>
                        <a:pt x="10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5" name="Freeform 532"/>
                <p:cNvSpPr>
                  <a:spLocks noEditPoints="1"/>
                </p:cNvSpPr>
                <p:nvPr/>
              </p:nvSpPr>
              <p:spPr bwMode="auto">
                <a:xfrm>
                  <a:off x="4875" y="2798"/>
                  <a:ext cx="27" cy="1"/>
                </a:xfrm>
                <a:custGeom>
                  <a:avLst/>
                  <a:gdLst>
                    <a:gd name="T0" fmla="*/ 2 w 25"/>
                    <a:gd name="T1" fmla="*/ 1 h 1"/>
                    <a:gd name="T2" fmla="*/ 0 w 25"/>
                    <a:gd name="T3" fmla="*/ 1 h 1"/>
                    <a:gd name="T4" fmla="*/ 2 w 25"/>
                    <a:gd name="T5" fmla="*/ 1 h 1"/>
                    <a:gd name="T6" fmla="*/ 2 w 25"/>
                    <a:gd name="T7" fmla="*/ 1 h 1"/>
                    <a:gd name="T8" fmla="*/ 18 w 25"/>
                    <a:gd name="T9" fmla="*/ 0 h 1"/>
                    <a:gd name="T10" fmla="*/ 19 w 25"/>
                    <a:gd name="T11" fmla="*/ 1 h 1"/>
                    <a:gd name="T12" fmla="*/ 22 w 25"/>
                    <a:gd name="T13" fmla="*/ 0 h 1"/>
                    <a:gd name="T14" fmla="*/ 18 w 25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18" y="0"/>
                      </a:moveTo>
                      <a:cubicBezTo>
                        <a:pt x="19" y="0"/>
                        <a:pt x="19" y="1"/>
                        <a:pt x="19" y="1"/>
                      </a:cubicBezTo>
                      <a:cubicBezTo>
                        <a:pt x="24" y="1"/>
                        <a:pt x="25" y="1"/>
                        <a:pt x="22" y="0"/>
                      </a:cubicBezTo>
                      <a:cubicBezTo>
                        <a:pt x="21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6" name="Freeform 533"/>
                <p:cNvSpPr/>
                <p:nvPr/>
              </p:nvSpPr>
              <p:spPr bwMode="auto">
                <a:xfrm>
                  <a:off x="4877" y="2798"/>
                  <a:ext cx="18" cy="1"/>
                </a:xfrm>
                <a:custGeom>
                  <a:avLst/>
                  <a:gdLst>
                    <a:gd name="T0" fmla="*/ 14 w 17"/>
                    <a:gd name="T1" fmla="*/ 0 h 1"/>
                    <a:gd name="T2" fmla="*/ 0 w 17"/>
                    <a:gd name="T3" fmla="*/ 1 h 1"/>
                    <a:gd name="T4" fmla="*/ 0 w 17"/>
                    <a:gd name="T5" fmla="*/ 1 h 1"/>
                    <a:gd name="T6" fmla="*/ 13 w 17"/>
                    <a:gd name="T7" fmla="*/ 1 h 1"/>
                    <a:gd name="T8" fmla="*/ 17 w 17"/>
                    <a:gd name="T9" fmla="*/ 1 h 1"/>
                    <a:gd name="T10" fmla="*/ 16 w 17"/>
                    <a:gd name="T11" fmla="*/ 0 h 1"/>
                    <a:gd name="T12" fmla="*/ 14 w 17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">
                      <a:moveTo>
                        <a:pt x="14" y="0"/>
                      </a:moveTo>
                      <a:cubicBezTo>
                        <a:pt x="10" y="0"/>
                        <a:pt x="5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9" y="1"/>
                        <a:pt x="13" y="1"/>
                      </a:cubicBezTo>
                      <a:cubicBezTo>
                        <a:pt x="14" y="1"/>
                        <a:pt x="16" y="1"/>
                        <a:pt x="17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7" name="Freeform 534"/>
                <p:cNvSpPr/>
                <p:nvPr/>
              </p:nvSpPr>
              <p:spPr bwMode="auto">
                <a:xfrm>
                  <a:off x="4902" y="2903"/>
                  <a:ext cx="124" cy="53"/>
                </a:xfrm>
                <a:custGeom>
                  <a:avLst/>
                  <a:gdLst>
                    <a:gd name="T0" fmla="*/ 10 w 113"/>
                    <a:gd name="T1" fmla="*/ 0 h 48"/>
                    <a:gd name="T2" fmla="*/ 19 w 113"/>
                    <a:gd name="T3" fmla="*/ 24 h 48"/>
                    <a:gd name="T4" fmla="*/ 86 w 113"/>
                    <a:gd name="T5" fmla="*/ 48 h 48"/>
                    <a:gd name="T6" fmla="*/ 94 w 113"/>
                    <a:gd name="T7" fmla="*/ 47 h 48"/>
                    <a:gd name="T8" fmla="*/ 110 w 113"/>
                    <a:gd name="T9" fmla="*/ 13 h 48"/>
                    <a:gd name="T10" fmla="*/ 105 w 113"/>
                    <a:gd name="T11" fmla="*/ 9 h 48"/>
                    <a:gd name="T12" fmla="*/ 66 w 113"/>
                    <a:gd name="T13" fmla="*/ 25 h 48"/>
                    <a:gd name="T14" fmla="*/ 64 w 113"/>
                    <a:gd name="T15" fmla="*/ 25 h 48"/>
                    <a:gd name="T16" fmla="*/ 14 w 113"/>
                    <a:gd name="T17" fmla="*/ 0 h 48"/>
                    <a:gd name="T18" fmla="*/ 10 w 11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3" h="48">
                      <a:moveTo>
                        <a:pt x="10" y="0"/>
                      </a:moveTo>
                      <a:cubicBezTo>
                        <a:pt x="0" y="0"/>
                        <a:pt x="8" y="13"/>
                        <a:pt x="19" y="24"/>
                      </a:cubicBezTo>
                      <a:cubicBezTo>
                        <a:pt x="29" y="35"/>
                        <a:pt x="65" y="48"/>
                        <a:pt x="86" y="48"/>
                      </a:cubicBezTo>
                      <a:cubicBezTo>
                        <a:pt x="89" y="48"/>
                        <a:pt x="92" y="47"/>
                        <a:pt x="94" y="47"/>
                      </a:cubicBezTo>
                      <a:cubicBezTo>
                        <a:pt x="113" y="42"/>
                        <a:pt x="110" y="13"/>
                        <a:pt x="110" y="13"/>
                      </a:cubicBezTo>
                      <a:cubicBezTo>
                        <a:pt x="109" y="10"/>
                        <a:pt x="107" y="9"/>
                        <a:pt x="105" y="9"/>
                      </a:cubicBezTo>
                      <a:cubicBezTo>
                        <a:pt x="97" y="9"/>
                        <a:pt x="80" y="24"/>
                        <a:pt x="66" y="25"/>
                      </a:cubicBezTo>
                      <a:cubicBezTo>
                        <a:pt x="66" y="25"/>
                        <a:pt x="65" y="25"/>
                        <a:pt x="64" y="25"/>
                      </a:cubicBezTo>
                      <a:cubicBezTo>
                        <a:pt x="47" y="25"/>
                        <a:pt x="29" y="3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8" name="Freeform 535"/>
                <p:cNvSpPr/>
                <p:nvPr/>
              </p:nvSpPr>
              <p:spPr bwMode="auto">
                <a:xfrm>
                  <a:off x="4707" y="2577"/>
                  <a:ext cx="56" cy="154"/>
                </a:xfrm>
                <a:custGeom>
                  <a:avLst/>
                  <a:gdLst>
                    <a:gd name="T0" fmla="*/ 28 w 51"/>
                    <a:gd name="T1" fmla="*/ 0 h 140"/>
                    <a:gd name="T2" fmla="*/ 1 w 51"/>
                    <a:gd name="T3" fmla="*/ 14 h 140"/>
                    <a:gd name="T4" fmla="*/ 11 w 51"/>
                    <a:gd name="T5" fmla="*/ 87 h 140"/>
                    <a:gd name="T6" fmla="*/ 35 w 51"/>
                    <a:gd name="T7" fmla="*/ 140 h 140"/>
                    <a:gd name="T8" fmla="*/ 35 w 51"/>
                    <a:gd name="T9" fmla="*/ 135 h 140"/>
                    <a:gd name="T10" fmla="*/ 15 w 51"/>
                    <a:gd name="T11" fmla="*/ 44 h 140"/>
                    <a:gd name="T12" fmla="*/ 44 w 51"/>
                    <a:gd name="T13" fmla="*/ 13 h 140"/>
                    <a:gd name="T14" fmla="*/ 43 w 51"/>
                    <a:gd name="T15" fmla="*/ 1 h 140"/>
                    <a:gd name="T16" fmla="*/ 28 w 51"/>
                    <a:gd name="T1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140">
                      <a:moveTo>
                        <a:pt x="28" y="0"/>
                      </a:moveTo>
                      <a:cubicBezTo>
                        <a:pt x="17" y="0"/>
                        <a:pt x="2" y="2"/>
                        <a:pt x="1" y="14"/>
                      </a:cubicBezTo>
                      <a:cubicBezTo>
                        <a:pt x="0" y="33"/>
                        <a:pt x="2" y="58"/>
                        <a:pt x="11" y="87"/>
                      </a:cubicBezTo>
                      <a:cubicBezTo>
                        <a:pt x="18" y="110"/>
                        <a:pt x="32" y="140"/>
                        <a:pt x="35" y="140"/>
                      </a:cubicBezTo>
                      <a:cubicBezTo>
                        <a:pt x="35" y="140"/>
                        <a:pt x="35" y="138"/>
                        <a:pt x="35" y="135"/>
                      </a:cubicBezTo>
                      <a:cubicBezTo>
                        <a:pt x="30" y="117"/>
                        <a:pt x="10" y="59"/>
                        <a:pt x="15" y="44"/>
                      </a:cubicBezTo>
                      <a:cubicBezTo>
                        <a:pt x="21" y="29"/>
                        <a:pt x="36" y="18"/>
                        <a:pt x="44" y="13"/>
                      </a:cubicBezTo>
                      <a:cubicBezTo>
                        <a:pt x="51" y="7"/>
                        <a:pt x="44" y="4"/>
                        <a:pt x="43" y="1"/>
                      </a:cubicBezTo>
                      <a:cubicBezTo>
                        <a:pt x="43" y="1"/>
                        <a:pt x="36" y="0"/>
                        <a:pt x="2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9" name="Freeform 536"/>
                <p:cNvSpPr/>
                <p:nvPr/>
              </p:nvSpPr>
              <p:spPr bwMode="auto">
                <a:xfrm>
                  <a:off x="3838" y="2735"/>
                  <a:ext cx="42" cy="125"/>
                </a:xfrm>
                <a:custGeom>
                  <a:avLst/>
                  <a:gdLst>
                    <a:gd name="T0" fmla="*/ 38 w 38"/>
                    <a:gd name="T1" fmla="*/ 46 h 114"/>
                    <a:gd name="T2" fmla="*/ 22 w 38"/>
                    <a:gd name="T3" fmla="*/ 6 h 114"/>
                    <a:gd name="T4" fmla="*/ 0 w 38"/>
                    <a:gd name="T5" fmla="*/ 35 h 114"/>
                    <a:gd name="T6" fmla="*/ 16 w 38"/>
                    <a:gd name="T7" fmla="*/ 97 h 114"/>
                    <a:gd name="T8" fmla="*/ 38 w 38"/>
                    <a:gd name="T9" fmla="*/ 46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14">
                      <a:moveTo>
                        <a:pt x="38" y="46"/>
                      </a:moveTo>
                      <a:cubicBezTo>
                        <a:pt x="38" y="46"/>
                        <a:pt x="35" y="0"/>
                        <a:pt x="22" y="6"/>
                      </a:cubicBezTo>
                      <a:cubicBezTo>
                        <a:pt x="8" y="13"/>
                        <a:pt x="0" y="35"/>
                        <a:pt x="0" y="35"/>
                      </a:cubicBezTo>
                      <a:cubicBezTo>
                        <a:pt x="0" y="35"/>
                        <a:pt x="9" y="114"/>
                        <a:pt x="16" y="97"/>
                      </a:cubicBezTo>
                      <a:cubicBezTo>
                        <a:pt x="22" y="79"/>
                        <a:pt x="38" y="46"/>
                        <a:pt x="38" y="4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0" name="Freeform 537"/>
                <p:cNvSpPr/>
                <p:nvPr/>
              </p:nvSpPr>
              <p:spPr bwMode="auto">
                <a:xfrm>
                  <a:off x="3724" y="2630"/>
                  <a:ext cx="443" cy="448"/>
                </a:xfrm>
                <a:custGeom>
                  <a:avLst/>
                  <a:gdLst>
                    <a:gd name="T0" fmla="*/ 65 w 404"/>
                    <a:gd name="T1" fmla="*/ 205 h 408"/>
                    <a:gd name="T2" fmla="*/ 37 w 404"/>
                    <a:gd name="T3" fmla="*/ 39 h 408"/>
                    <a:gd name="T4" fmla="*/ 104 w 404"/>
                    <a:gd name="T5" fmla="*/ 55 h 408"/>
                    <a:gd name="T6" fmla="*/ 119 w 404"/>
                    <a:gd name="T7" fmla="*/ 156 h 408"/>
                    <a:gd name="T8" fmla="*/ 209 w 404"/>
                    <a:gd name="T9" fmla="*/ 5 h 408"/>
                    <a:gd name="T10" fmla="*/ 284 w 404"/>
                    <a:gd name="T11" fmla="*/ 44 h 408"/>
                    <a:gd name="T12" fmla="*/ 278 w 404"/>
                    <a:gd name="T13" fmla="*/ 128 h 408"/>
                    <a:gd name="T14" fmla="*/ 223 w 404"/>
                    <a:gd name="T15" fmla="*/ 186 h 408"/>
                    <a:gd name="T16" fmla="*/ 346 w 404"/>
                    <a:gd name="T17" fmla="*/ 140 h 408"/>
                    <a:gd name="T18" fmla="*/ 389 w 404"/>
                    <a:gd name="T19" fmla="*/ 228 h 408"/>
                    <a:gd name="T20" fmla="*/ 229 w 404"/>
                    <a:gd name="T21" fmla="*/ 289 h 408"/>
                    <a:gd name="T22" fmla="*/ 323 w 404"/>
                    <a:gd name="T23" fmla="*/ 316 h 408"/>
                    <a:gd name="T24" fmla="*/ 334 w 404"/>
                    <a:gd name="T25" fmla="*/ 376 h 408"/>
                    <a:gd name="T26" fmla="*/ 153 w 404"/>
                    <a:gd name="T27" fmla="*/ 314 h 408"/>
                    <a:gd name="T28" fmla="*/ 124 w 404"/>
                    <a:gd name="T29" fmla="*/ 353 h 408"/>
                    <a:gd name="T30" fmla="*/ 88 w 404"/>
                    <a:gd name="T31" fmla="*/ 287 h 408"/>
                    <a:gd name="T32" fmla="*/ 65 w 404"/>
                    <a:gd name="T33" fmla="*/ 205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4" h="408">
                      <a:moveTo>
                        <a:pt x="65" y="205"/>
                      </a:moveTo>
                      <a:cubicBezTo>
                        <a:pt x="65" y="205"/>
                        <a:pt x="0" y="56"/>
                        <a:pt x="37" y="39"/>
                      </a:cubicBezTo>
                      <a:cubicBezTo>
                        <a:pt x="74" y="22"/>
                        <a:pt x="102" y="24"/>
                        <a:pt x="104" y="55"/>
                      </a:cubicBezTo>
                      <a:cubicBezTo>
                        <a:pt x="106" y="87"/>
                        <a:pt x="119" y="156"/>
                        <a:pt x="119" y="156"/>
                      </a:cubicBezTo>
                      <a:cubicBezTo>
                        <a:pt x="119" y="156"/>
                        <a:pt x="181" y="0"/>
                        <a:pt x="209" y="5"/>
                      </a:cubicBezTo>
                      <a:cubicBezTo>
                        <a:pt x="238" y="10"/>
                        <a:pt x="271" y="20"/>
                        <a:pt x="284" y="44"/>
                      </a:cubicBezTo>
                      <a:cubicBezTo>
                        <a:pt x="297" y="69"/>
                        <a:pt x="304" y="96"/>
                        <a:pt x="278" y="128"/>
                      </a:cubicBezTo>
                      <a:cubicBezTo>
                        <a:pt x="252" y="161"/>
                        <a:pt x="223" y="186"/>
                        <a:pt x="223" y="186"/>
                      </a:cubicBezTo>
                      <a:cubicBezTo>
                        <a:pt x="223" y="186"/>
                        <a:pt x="316" y="123"/>
                        <a:pt x="346" y="140"/>
                      </a:cubicBezTo>
                      <a:cubicBezTo>
                        <a:pt x="376" y="157"/>
                        <a:pt x="404" y="181"/>
                        <a:pt x="389" y="228"/>
                      </a:cubicBezTo>
                      <a:cubicBezTo>
                        <a:pt x="374" y="276"/>
                        <a:pt x="322" y="296"/>
                        <a:pt x="229" y="289"/>
                      </a:cubicBezTo>
                      <a:cubicBezTo>
                        <a:pt x="229" y="289"/>
                        <a:pt x="300" y="310"/>
                        <a:pt x="323" y="316"/>
                      </a:cubicBezTo>
                      <a:cubicBezTo>
                        <a:pt x="346" y="321"/>
                        <a:pt x="360" y="343"/>
                        <a:pt x="334" y="376"/>
                      </a:cubicBezTo>
                      <a:cubicBezTo>
                        <a:pt x="308" y="408"/>
                        <a:pt x="236" y="390"/>
                        <a:pt x="153" y="314"/>
                      </a:cubicBezTo>
                      <a:cubicBezTo>
                        <a:pt x="153" y="314"/>
                        <a:pt x="155" y="376"/>
                        <a:pt x="124" y="353"/>
                      </a:cubicBezTo>
                      <a:cubicBezTo>
                        <a:pt x="93" y="331"/>
                        <a:pt x="100" y="297"/>
                        <a:pt x="88" y="287"/>
                      </a:cubicBezTo>
                      <a:cubicBezTo>
                        <a:pt x="75" y="276"/>
                        <a:pt x="23" y="212"/>
                        <a:pt x="65" y="20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1" name="Freeform 538"/>
                <p:cNvSpPr/>
                <p:nvPr/>
              </p:nvSpPr>
              <p:spPr bwMode="auto">
                <a:xfrm>
                  <a:off x="3870" y="2855"/>
                  <a:ext cx="64" cy="36"/>
                </a:xfrm>
                <a:custGeom>
                  <a:avLst/>
                  <a:gdLst>
                    <a:gd name="T0" fmla="*/ 58 w 58"/>
                    <a:gd name="T1" fmla="*/ 0 h 33"/>
                    <a:gd name="T2" fmla="*/ 10 w 58"/>
                    <a:gd name="T3" fmla="*/ 30 h 33"/>
                    <a:gd name="T4" fmla="*/ 58 w 58"/>
                    <a:gd name="T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33">
                      <a:moveTo>
                        <a:pt x="58" y="0"/>
                      </a:moveTo>
                      <a:cubicBezTo>
                        <a:pt x="58" y="0"/>
                        <a:pt x="0" y="26"/>
                        <a:pt x="10" y="30"/>
                      </a:cubicBezTo>
                      <a:cubicBezTo>
                        <a:pt x="20" y="33"/>
                        <a:pt x="52" y="15"/>
                        <a:pt x="58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2" name="Freeform 539"/>
                <p:cNvSpPr/>
                <p:nvPr/>
              </p:nvSpPr>
              <p:spPr bwMode="auto">
                <a:xfrm>
                  <a:off x="3887" y="2804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3" name="Freeform 540"/>
                <p:cNvSpPr/>
                <p:nvPr/>
              </p:nvSpPr>
              <p:spPr bwMode="auto">
                <a:xfrm>
                  <a:off x="3847" y="2842"/>
                  <a:ext cx="26" cy="23"/>
                </a:xfrm>
                <a:custGeom>
                  <a:avLst/>
                  <a:gdLst>
                    <a:gd name="T0" fmla="*/ 22 w 24"/>
                    <a:gd name="T1" fmla="*/ 15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5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4" name="Freeform 541"/>
                <p:cNvSpPr/>
                <p:nvPr/>
              </p:nvSpPr>
              <p:spPr bwMode="auto">
                <a:xfrm>
                  <a:off x="3849" y="2812"/>
                  <a:ext cx="26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5" name="Freeform 542"/>
                <p:cNvSpPr/>
                <p:nvPr/>
              </p:nvSpPr>
              <p:spPr bwMode="auto">
                <a:xfrm>
                  <a:off x="3892" y="2861"/>
                  <a:ext cx="25" cy="24"/>
                </a:xfrm>
                <a:custGeom>
                  <a:avLst/>
                  <a:gdLst>
                    <a:gd name="T0" fmla="*/ 22 w 23"/>
                    <a:gd name="T1" fmla="*/ 15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5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6" name="Freeform 543"/>
                <p:cNvSpPr/>
                <p:nvPr/>
              </p:nvSpPr>
              <p:spPr bwMode="auto">
                <a:xfrm>
                  <a:off x="3900" y="2908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7" name="Freeform 544"/>
                <p:cNvSpPr/>
                <p:nvPr/>
              </p:nvSpPr>
              <p:spPr bwMode="auto">
                <a:xfrm>
                  <a:off x="3857" y="2901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8" name="Freeform 545"/>
                <p:cNvSpPr/>
                <p:nvPr/>
              </p:nvSpPr>
              <p:spPr bwMode="auto">
                <a:xfrm>
                  <a:off x="3932" y="2889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9" name="Freeform 546"/>
                <p:cNvSpPr/>
                <p:nvPr/>
              </p:nvSpPr>
              <p:spPr bwMode="auto">
                <a:xfrm>
                  <a:off x="3945" y="2854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0" name="Freeform 547"/>
                <p:cNvSpPr/>
                <p:nvPr/>
              </p:nvSpPr>
              <p:spPr bwMode="auto">
                <a:xfrm>
                  <a:off x="3924" y="2809"/>
                  <a:ext cx="25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9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1" name="Freeform 548"/>
                <p:cNvSpPr/>
                <p:nvPr/>
              </p:nvSpPr>
              <p:spPr bwMode="auto">
                <a:xfrm>
                  <a:off x="3821" y="2866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2" name="Freeform 549"/>
                <p:cNvSpPr/>
                <p:nvPr/>
              </p:nvSpPr>
              <p:spPr bwMode="auto">
                <a:xfrm>
                  <a:off x="3785" y="2871"/>
                  <a:ext cx="94" cy="147"/>
                </a:xfrm>
                <a:custGeom>
                  <a:avLst/>
                  <a:gdLst>
                    <a:gd name="T0" fmla="*/ 5 w 86"/>
                    <a:gd name="T1" fmla="*/ 0 h 134"/>
                    <a:gd name="T2" fmla="*/ 0 w 86"/>
                    <a:gd name="T3" fmla="*/ 4 h 134"/>
                    <a:gd name="T4" fmla="*/ 22 w 86"/>
                    <a:gd name="T5" fmla="*/ 49 h 134"/>
                    <a:gd name="T6" fmla="*/ 44 w 86"/>
                    <a:gd name="T7" fmla="*/ 74 h 134"/>
                    <a:gd name="T8" fmla="*/ 75 w 86"/>
                    <a:gd name="T9" fmla="*/ 134 h 134"/>
                    <a:gd name="T10" fmla="*/ 78 w 86"/>
                    <a:gd name="T11" fmla="*/ 131 h 134"/>
                    <a:gd name="T12" fmla="*/ 74 w 86"/>
                    <a:gd name="T13" fmla="*/ 68 h 134"/>
                    <a:gd name="T14" fmla="*/ 5 w 86"/>
                    <a:gd name="T15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134">
                      <a:moveTo>
                        <a:pt x="5" y="0"/>
                      </a:moveTo>
                      <a:cubicBezTo>
                        <a:pt x="3" y="0"/>
                        <a:pt x="1" y="1"/>
                        <a:pt x="0" y="4"/>
                      </a:cubicBezTo>
                      <a:cubicBezTo>
                        <a:pt x="0" y="4"/>
                        <a:pt x="11" y="42"/>
                        <a:pt x="22" y="49"/>
                      </a:cubicBezTo>
                      <a:cubicBezTo>
                        <a:pt x="34" y="56"/>
                        <a:pt x="35" y="53"/>
                        <a:pt x="44" y="74"/>
                      </a:cubicBezTo>
                      <a:cubicBezTo>
                        <a:pt x="52" y="92"/>
                        <a:pt x="67" y="134"/>
                        <a:pt x="75" y="134"/>
                      </a:cubicBezTo>
                      <a:cubicBezTo>
                        <a:pt x="76" y="134"/>
                        <a:pt x="77" y="133"/>
                        <a:pt x="78" y="131"/>
                      </a:cubicBezTo>
                      <a:cubicBezTo>
                        <a:pt x="86" y="117"/>
                        <a:pt x="83" y="80"/>
                        <a:pt x="74" y="68"/>
                      </a:cubicBezTo>
                      <a:cubicBezTo>
                        <a:pt x="66" y="58"/>
                        <a:pt x="22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3" name="Freeform 550"/>
                <p:cNvSpPr>
                  <a:spLocks noEditPoints="1"/>
                </p:cNvSpPr>
                <p:nvPr/>
              </p:nvSpPr>
              <p:spPr bwMode="auto">
                <a:xfrm>
                  <a:off x="3806" y="2785"/>
                  <a:ext cx="187" cy="216"/>
                </a:xfrm>
                <a:custGeom>
                  <a:avLst/>
                  <a:gdLst>
                    <a:gd name="T0" fmla="*/ 99 w 171"/>
                    <a:gd name="T1" fmla="*/ 6 h 197"/>
                    <a:gd name="T2" fmla="*/ 87 w 171"/>
                    <a:gd name="T3" fmla="*/ 19 h 197"/>
                    <a:gd name="T4" fmla="*/ 88 w 171"/>
                    <a:gd name="T5" fmla="*/ 20 h 197"/>
                    <a:gd name="T6" fmla="*/ 90 w 171"/>
                    <a:gd name="T7" fmla="*/ 21 h 197"/>
                    <a:gd name="T8" fmla="*/ 99 w 171"/>
                    <a:gd name="T9" fmla="*/ 7 h 197"/>
                    <a:gd name="T10" fmla="*/ 99 w 171"/>
                    <a:gd name="T11" fmla="*/ 6 h 197"/>
                    <a:gd name="T12" fmla="*/ 59 w 171"/>
                    <a:gd name="T13" fmla="*/ 126 h 197"/>
                    <a:gd name="T14" fmla="*/ 55 w 171"/>
                    <a:gd name="T15" fmla="*/ 125 h 197"/>
                    <a:gd name="T16" fmla="*/ 48 w 171"/>
                    <a:gd name="T17" fmla="*/ 113 h 197"/>
                    <a:gd name="T18" fmla="*/ 57 w 171"/>
                    <a:gd name="T19" fmla="*/ 107 h 197"/>
                    <a:gd name="T20" fmla="*/ 61 w 171"/>
                    <a:gd name="T21" fmla="*/ 108 h 197"/>
                    <a:gd name="T22" fmla="*/ 68 w 171"/>
                    <a:gd name="T23" fmla="*/ 120 h 197"/>
                    <a:gd name="T24" fmla="*/ 59 w 171"/>
                    <a:gd name="T25" fmla="*/ 126 h 197"/>
                    <a:gd name="T26" fmla="*/ 20 w 171"/>
                    <a:gd name="T27" fmla="*/ 0 h 197"/>
                    <a:gd name="T28" fmla="*/ 28 w 171"/>
                    <a:gd name="T29" fmla="*/ 76 h 197"/>
                    <a:gd name="T30" fmla="*/ 5 w 171"/>
                    <a:gd name="T31" fmla="*/ 42 h 197"/>
                    <a:gd name="T32" fmla="*/ 3 w 171"/>
                    <a:gd name="T33" fmla="*/ 41 h 197"/>
                    <a:gd name="T34" fmla="*/ 8 w 171"/>
                    <a:gd name="T35" fmla="*/ 63 h 197"/>
                    <a:gd name="T36" fmla="*/ 17 w 171"/>
                    <a:gd name="T37" fmla="*/ 78 h 197"/>
                    <a:gd name="T38" fmla="*/ 24 w 171"/>
                    <a:gd name="T39" fmla="*/ 75 h 197"/>
                    <a:gd name="T40" fmla="*/ 28 w 171"/>
                    <a:gd name="T41" fmla="*/ 76 h 197"/>
                    <a:gd name="T42" fmla="*/ 35 w 171"/>
                    <a:gd name="T43" fmla="*/ 88 h 197"/>
                    <a:gd name="T44" fmla="*/ 27 w 171"/>
                    <a:gd name="T45" fmla="*/ 94 h 197"/>
                    <a:gd name="T46" fmla="*/ 33 w 171"/>
                    <a:gd name="T47" fmla="*/ 102 h 197"/>
                    <a:gd name="T48" fmla="*/ 129 w 171"/>
                    <a:gd name="T49" fmla="*/ 197 h 197"/>
                    <a:gd name="T50" fmla="*/ 129 w 171"/>
                    <a:gd name="T51" fmla="*/ 197 h 197"/>
                    <a:gd name="T52" fmla="*/ 101 w 171"/>
                    <a:gd name="T53" fmla="*/ 168 h 197"/>
                    <a:gd name="T54" fmla="*/ 70 w 171"/>
                    <a:gd name="T55" fmla="*/ 138 h 197"/>
                    <a:gd name="T56" fmla="*/ 72 w 171"/>
                    <a:gd name="T57" fmla="*/ 139 h 197"/>
                    <a:gd name="T58" fmla="*/ 161 w 171"/>
                    <a:gd name="T59" fmla="*/ 184 h 197"/>
                    <a:gd name="T60" fmla="*/ 162 w 171"/>
                    <a:gd name="T61" fmla="*/ 184 h 197"/>
                    <a:gd name="T62" fmla="*/ 89 w 171"/>
                    <a:gd name="T63" fmla="*/ 138 h 197"/>
                    <a:gd name="T64" fmla="*/ 150 w 171"/>
                    <a:gd name="T65" fmla="*/ 118 h 197"/>
                    <a:gd name="T66" fmla="*/ 151 w 171"/>
                    <a:gd name="T67" fmla="*/ 118 h 197"/>
                    <a:gd name="T68" fmla="*/ 136 w 171"/>
                    <a:gd name="T69" fmla="*/ 119 h 197"/>
                    <a:gd name="T70" fmla="*/ 107 w 171"/>
                    <a:gd name="T71" fmla="*/ 120 h 197"/>
                    <a:gd name="T72" fmla="*/ 107 w 171"/>
                    <a:gd name="T73" fmla="*/ 126 h 197"/>
                    <a:gd name="T74" fmla="*/ 99 w 171"/>
                    <a:gd name="T75" fmla="*/ 132 h 197"/>
                    <a:gd name="T76" fmla="*/ 94 w 171"/>
                    <a:gd name="T77" fmla="*/ 131 h 197"/>
                    <a:gd name="T78" fmla="*/ 88 w 171"/>
                    <a:gd name="T79" fmla="*/ 119 h 197"/>
                    <a:gd name="T80" fmla="*/ 78 w 171"/>
                    <a:gd name="T81" fmla="*/ 116 h 197"/>
                    <a:gd name="T82" fmla="*/ 116 w 171"/>
                    <a:gd name="T83" fmla="*/ 100 h 197"/>
                    <a:gd name="T84" fmla="*/ 51 w 171"/>
                    <a:gd name="T85" fmla="*/ 98 h 197"/>
                    <a:gd name="T86" fmla="*/ 80 w 171"/>
                    <a:gd name="T87" fmla="*/ 36 h 197"/>
                    <a:gd name="T88" fmla="*/ 76 w 171"/>
                    <a:gd name="T89" fmla="*/ 32 h 197"/>
                    <a:gd name="T90" fmla="*/ 55 w 171"/>
                    <a:gd name="T91" fmla="*/ 55 h 197"/>
                    <a:gd name="T92" fmla="*/ 60 w 171"/>
                    <a:gd name="T93" fmla="*/ 67 h 197"/>
                    <a:gd name="T94" fmla="*/ 51 w 171"/>
                    <a:gd name="T95" fmla="*/ 72 h 197"/>
                    <a:gd name="T96" fmla="*/ 47 w 171"/>
                    <a:gd name="T97" fmla="*/ 71 h 197"/>
                    <a:gd name="T98" fmla="*/ 40 w 171"/>
                    <a:gd name="T99" fmla="*/ 59 h 197"/>
                    <a:gd name="T100" fmla="*/ 44 w 171"/>
                    <a:gd name="T101" fmla="*/ 55 h 197"/>
                    <a:gd name="T102" fmla="*/ 20 w 171"/>
                    <a:gd name="T103" fmla="*/ 0 h 197"/>
                    <a:gd name="T104" fmla="*/ 20 w 171"/>
                    <a:gd name="T105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1" h="197">
                      <a:moveTo>
                        <a:pt x="99" y="6"/>
                      </a:moveTo>
                      <a:cubicBezTo>
                        <a:pt x="99" y="6"/>
                        <a:pt x="94" y="12"/>
                        <a:pt x="87" y="19"/>
                      </a:cubicBezTo>
                      <a:cubicBezTo>
                        <a:pt x="87" y="20"/>
                        <a:pt x="88" y="20"/>
                        <a:pt x="88" y="20"/>
                      </a:cubicBezTo>
                      <a:cubicBezTo>
                        <a:pt x="89" y="20"/>
                        <a:pt x="90" y="20"/>
                        <a:pt x="90" y="21"/>
                      </a:cubicBezTo>
                      <a:cubicBezTo>
                        <a:pt x="94" y="13"/>
                        <a:pt x="98" y="8"/>
                        <a:pt x="99" y="7"/>
                      </a:cubicBezTo>
                      <a:cubicBezTo>
                        <a:pt x="99" y="7"/>
                        <a:pt x="99" y="6"/>
                        <a:pt x="99" y="6"/>
                      </a:cubicBezTo>
                      <a:moveTo>
                        <a:pt x="59" y="126"/>
                      </a:moveTo>
                      <a:cubicBezTo>
                        <a:pt x="58" y="126"/>
                        <a:pt x="56" y="125"/>
                        <a:pt x="55" y="125"/>
                      </a:cubicBezTo>
                      <a:cubicBezTo>
                        <a:pt x="50" y="123"/>
                        <a:pt x="47" y="117"/>
                        <a:pt x="48" y="113"/>
                      </a:cubicBezTo>
                      <a:cubicBezTo>
                        <a:pt x="50" y="109"/>
                        <a:pt x="53" y="107"/>
                        <a:pt x="57" y="107"/>
                      </a:cubicBezTo>
                      <a:cubicBezTo>
                        <a:pt x="59" y="107"/>
                        <a:pt x="60" y="107"/>
                        <a:pt x="61" y="108"/>
                      </a:cubicBezTo>
                      <a:cubicBezTo>
                        <a:pt x="67" y="110"/>
                        <a:pt x="70" y="115"/>
                        <a:pt x="68" y="120"/>
                      </a:cubicBezTo>
                      <a:cubicBezTo>
                        <a:pt x="67" y="123"/>
                        <a:pt x="63" y="126"/>
                        <a:pt x="59" y="126"/>
                      </a:cubicBezTo>
                      <a:moveTo>
                        <a:pt x="20" y="0"/>
                      </a:moveTo>
                      <a:cubicBezTo>
                        <a:pt x="16" y="0"/>
                        <a:pt x="28" y="76"/>
                        <a:pt x="28" y="76"/>
                      </a:cubicBezTo>
                      <a:cubicBezTo>
                        <a:pt x="28" y="76"/>
                        <a:pt x="11" y="47"/>
                        <a:pt x="5" y="42"/>
                      </a:cubicBezTo>
                      <a:cubicBezTo>
                        <a:pt x="4" y="41"/>
                        <a:pt x="4" y="41"/>
                        <a:pt x="3" y="41"/>
                      </a:cubicBezTo>
                      <a:cubicBezTo>
                        <a:pt x="0" y="41"/>
                        <a:pt x="8" y="63"/>
                        <a:pt x="8" y="63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9" y="76"/>
                        <a:pt x="22" y="75"/>
                        <a:pt x="24" y="75"/>
                      </a:cubicBezTo>
                      <a:cubicBezTo>
                        <a:pt x="26" y="75"/>
                        <a:pt x="27" y="75"/>
                        <a:pt x="28" y="76"/>
                      </a:cubicBezTo>
                      <a:cubicBezTo>
                        <a:pt x="34" y="78"/>
                        <a:pt x="37" y="83"/>
                        <a:pt x="35" y="88"/>
                      </a:cubicBezTo>
                      <a:cubicBezTo>
                        <a:pt x="34" y="91"/>
                        <a:pt x="31" y="93"/>
                        <a:pt x="27" y="94"/>
                      </a:cubicBezTo>
                      <a:cubicBezTo>
                        <a:pt x="33" y="102"/>
                        <a:pt x="33" y="102"/>
                        <a:pt x="33" y="102"/>
                      </a:cubicBezTo>
                      <a:cubicBezTo>
                        <a:pt x="33" y="117"/>
                        <a:pt x="119" y="193"/>
                        <a:pt x="129" y="197"/>
                      </a:cubicBezTo>
                      <a:cubicBezTo>
                        <a:pt x="129" y="197"/>
                        <a:pt x="129" y="197"/>
                        <a:pt x="129" y="197"/>
                      </a:cubicBezTo>
                      <a:cubicBezTo>
                        <a:pt x="132" y="197"/>
                        <a:pt x="116" y="182"/>
                        <a:pt x="101" y="168"/>
                      </a:cubicBezTo>
                      <a:cubicBezTo>
                        <a:pt x="85" y="153"/>
                        <a:pt x="69" y="138"/>
                        <a:pt x="70" y="138"/>
                      </a:cubicBezTo>
                      <a:cubicBezTo>
                        <a:pt x="70" y="138"/>
                        <a:pt x="71" y="139"/>
                        <a:pt x="72" y="139"/>
                      </a:cubicBezTo>
                      <a:cubicBezTo>
                        <a:pt x="87" y="151"/>
                        <a:pt x="148" y="182"/>
                        <a:pt x="161" y="184"/>
                      </a:cubicBezTo>
                      <a:cubicBezTo>
                        <a:pt x="162" y="184"/>
                        <a:pt x="162" y="184"/>
                        <a:pt x="162" y="184"/>
                      </a:cubicBezTo>
                      <a:cubicBezTo>
                        <a:pt x="171" y="184"/>
                        <a:pt x="89" y="138"/>
                        <a:pt x="89" y="138"/>
                      </a:cubicBezTo>
                      <a:cubicBezTo>
                        <a:pt x="89" y="138"/>
                        <a:pt x="138" y="119"/>
                        <a:pt x="150" y="118"/>
                      </a:cubicBezTo>
                      <a:cubicBezTo>
                        <a:pt x="151" y="118"/>
                        <a:pt x="151" y="118"/>
                        <a:pt x="151" y="118"/>
                      </a:cubicBezTo>
                      <a:cubicBezTo>
                        <a:pt x="150" y="118"/>
                        <a:pt x="144" y="118"/>
                        <a:pt x="136" y="119"/>
                      </a:cubicBezTo>
                      <a:cubicBezTo>
                        <a:pt x="128" y="119"/>
                        <a:pt x="117" y="120"/>
                        <a:pt x="107" y="120"/>
                      </a:cubicBezTo>
                      <a:cubicBezTo>
                        <a:pt x="108" y="122"/>
                        <a:pt x="108" y="124"/>
                        <a:pt x="107" y="126"/>
                      </a:cubicBezTo>
                      <a:cubicBezTo>
                        <a:pt x="106" y="130"/>
                        <a:pt x="103" y="132"/>
                        <a:pt x="99" y="132"/>
                      </a:cubicBezTo>
                      <a:cubicBezTo>
                        <a:pt x="97" y="132"/>
                        <a:pt x="96" y="132"/>
                        <a:pt x="94" y="131"/>
                      </a:cubicBezTo>
                      <a:cubicBezTo>
                        <a:pt x="89" y="129"/>
                        <a:pt x="86" y="124"/>
                        <a:pt x="88" y="119"/>
                      </a:cubicBezTo>
                      <a:cubicBezTo>
                        <a:pt x="83" y="118"/>
                        <a:pt x="79" y="118"/>
                        <a:pt x="78" y="116"/>
                      </a:cubicBezTo>
                      <a:cubicBezTo>
                        <a:pt x="70" y="111"/>
                        <a:pt x="95" y="104"/>
                        <a:pt x="116" y="100"/>
                      </a:cubicBezTo>
                      <a:cubicBezTo>
                        <a:pt x="91" y="100"/>
                        <a:pt x="56" y="98"/>
                        <a:pt x="51" y="98"/>
                      </a:cubicBezTo>
                      <a:cubicBezTo>
                        <a:pt x="46" y="98"/>
                        <a:pt x="65" y="63"/>
                        <a:pt x="80" y="36"/>
                      </a:cubicBezTo>
                      <a:cubicBezTo>
                        <a:pt x="78" y="35"/>
                        <a:pt x="77" y="34"/>
                        <a:pt x="76" y="32"/>
                      </a:cubicBezTo>
                      <a:cubicBezTo>
                        <a:pt x="68" y="40"/>
                        <a:pt x="60" y="49"/>
                        <a:pt x="55" y="55"/>
                      </a:cubicBezTo>
                      <a:cubicBezTo>
                        <a:pt x="59" y="58"/>
                        <a:pt x="61" y="62"/>
                        <a:pt x="60" y="67"/>
                      </a:cubicBezTo>
                      <a:cubicBezTo>
                        <a:pt x="59" y="70"/>
                        <a:pt x="55" y="72"/>
                        <a:pt x="51" y="72"/>
                      </a:cubicBezTo>
                      <a:cubicBezTo>
                        <a:pt x="50" y="72"/>
                        <a:pt x="48" y="72"/>
                        <a:pt x="47" y="71"/>
                      </a:cubicBezTo>
                      <a:cubicBezTo>
                        <a:pt x="41" y="69"/>
                        <a:pt x="38" y="64"/>
                        <a:pt x="40" y="59"/>
                      </a:cubicBezTo>
                      <a:cubicBezTo>
                        <a:pt x="41" y="57"/>
                        <a:pt x="42" y="56"/>
                        <a:pt x="44" y="55"/>
                      </a:cubicBezTo>
                      <a:cubicBezTo>
                        <a:pt x="37" y="39"/>
                        <a:pt x="24" y="6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4" name="Freeform 551"/>
                <p:cNvSpPr/>
                <p:nvPr/>
              </p:nvSpPr>
              <p:spPr bwMode="auto">
                <a:xfrm>
                  <a:off x="3889" y="2806"/>
                  <a:ext cx="15" cy="18"/>
                </a:xfrm>
                <a:custGeom>
                  <a:avLst/>
                  <a:gdLst>
                    <a:gd name="T0" fmla="*/ 11 w 14"/>
                    <a:gd name="T1" fmla="*/ 0 h 17"/>
                    <a:gd name="T2" fmla="*/ 0 w 14"/>
                    <a:gd name="T3" fmla="*/ 13 h 17"/>
                    <a:gd name="T4" fmla="*/ 4 w 14"/>
                    <a:gd name="T5" fmla="*/ 17 h 17"/>
                    <a:gd name="T6" fmla="*/ 14 w 14"/>
                    <a:gd name="T7" fmla="*/ 2 h 17"/>
                    <a:gd name="T8" fmla="*/ 12 w 14"/>
                    <a:gd name="T9" fmla="*/ 1 h 17"/>
                    <a:gd name="T10" fmla="*/ 11 w 14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11" y="0"/>
                      </a:moveTo>
                      <a:cubicBezTo>
                        <a:pt x="8" y="4"/>
                        <a:pt x="4" y="8"/>
                        <a:pt x="0" y="13"/>
                      </a:cubicBezTo>
                      <a:cubicBezTo>
                        <a:pt x="1" y="15"/>
                        <a:pt x="2" y="16"/>
                        <a:pt x="4" y="17"/>
                      </a:cubicBezTo>
                      <a:cubicBezTo>
                        <a:pt x="8" y="12"/>
                        <a:pt x="11" y="6"/>
                        <a:pt x="14" y="2"/>
                      </a:cubicBezTo>
                      <a:cubicBezTo>
                        <a:pt x="14" y="1"/>
                        <a:pt x="13" y="1"/>
                        <a:pt x="12" y="1"/>
                      </a:cubicBezTo>
                      <a:cubicBezTo>
                        <a:pt x="12" y="1"/>
                        <a:pt x="11" y="1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5" name="Freeform 552"/>
                <p:cNvSpPr/>
                <p:nvPr/>
              </p:nvSpPr>
              <p:spPr bwMode="auto">
                <a:xfrm>
                  <a:off x="3847" y="2845"/>
                  <a:ext cx="25" cy="19"/>
                </a:xfrm>
                <a:custGeom>
                  <a:avLst/>
                  <a:gdLst>
                    <a:gd name="T0" fmla="*/ 6 w 23"/>
                    <a:gd name="T1" fmla="*/ 0 h 17"/>
                    <a:gd name="T2" fmla="*/ 2 w 23"/>
                    <a:gd name="T3" fmla="*/ 4 h 17"/>
                    <a:gd name="T4" fmla="*/ 9 w 23"/>
                    <a:gd name="T5" fmla="*/ 16 h 17"/>
                    <a:gd name="T6" fmla="*/ 13 w 23"/>
                    <a:gd name="T7" fmla="*/ 17 h 17"/>
                    <a:gd name="T8" fmla="*/ 22 w 23"/>
                    <a:gd name="T9" fmla="*/ 12 h 17"/>
                    <a:gd name="T10" fmla="*/ 17 w 23"/>
                    <a:gd name="T11" fmla="*/ 0 h 17"/>
                    <a:gd name="T12" fmla="*/ 12 w 23"/>
                    <a:gd name="T13" fmla="*/ 8 h 17"/>
                    <a:gd name="T14" fmla="*/ 12 w 23"/>
                    <a:gd name="T15" fmla="*/ 8 h 17"/>
                    <a:gd name="T16" fmla="*/ 6 w 23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7">
                      <a:moveTo>
                        <a:pt x="6" y="0"/>
                      </a:moveTo>
                      <a:cubicBezTo>
                        <a:pt x="4" y="1"/>
                        <a:pt x="3" y="2"/>
                        <a:pt x="2" y="4"/>
                      </a:cubicBezTo>
                      <a:cubicBezTo>
                        <a:pt x="0" y="9"/>
                        <a:pt x="3" y="14"/>
                        <a:pt x="9" y="16"/>
                      </a:cubicBezTo>
                      <a:cubicBezTo>
                        <a:pt x="10" y="17"/>
                        <a:pt x="12" y="17"/>
                        <a:pt x="13" y="17"/>
                      </a:cubicBezTo>
                      <a:cubicBezTo>
                        <a:pt x="17" y="17"/>
                        <a:pt x="21" y="15"/>
                        <a:pt x="22" y="12"/>
                      </a:cubicBezTo>
                      <a:cubicBezTo>
                        <a:pt x="23" y="7"/>
                        <a:pt x="21" y="3"/>
                        <a:pt x="17" y="0"/>
                      </a:cubicBezTo>
                      <a:cubicBezTo>
                        <a:pt x="14" y="4"/>
                        <a:pt x="12" y="7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9" y="5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6" name="Freeform 553"/>
                <p:cNvSpPr/>
                <p:nvPr/>
              </p:nvSpPr>
              <p:spPr bwMode="auto">
                <a:xfrm>
                  <a:off x="3900" y="2915"/>
                  <a:ext cx="24" cy="14"/>
                </a:xfrm>
                <a:custGeom>
                  <a:avLst/>
                  <a:gdLst>
                    <a:gd name="T0" fmla="*/ 2 w 22"/>
                    <a:gd name="T1" fmla="*/ 0 h 13"/>
                    <a:gd name="T2" fmla="*/ 8 w 22"/>
                    <a:gd name="T3" fmla="*/ 12 h 13"/>
                    <a:gd name="T4" fmla="*/ 13 w 22"/>
                    <a:gd name="T5" fmla="*/ 13 h 13"/>
                    <a:gd name="T6" fmla="*/ 21 w 22"/>
                    <a:gd name="T7" fmla="*/ 7 h 13"/>
                    <a:gd name="T8" fmla="*/ 21 w 22"/>
                    <a:gd name="T9" fmla="*/ 1 h 13"/>
                    <a:gd name="T10" fmla="*/ 21 w 22"/>
                    <a:gd name="T11" fmla="*/ 1 h 13"/>
                    <a:gd name="T12" fmla="*/ 2 w 22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3">
                      <a:moveTo>
                        <a:pt x="2" y="0"/>
                      </a:moveTo>
                      <a:cubicBezTo>
                        <a:pt x="0" y="5"/>
                        <a:pt x="3" y="10"/>
                        <a:pt x="8" y="12"/>
                      </a:cubicBezTo>
                      <a:cubicBezTo>
                        <a:pt x="10" y="13"/>
                        <a:pt x="11" y="13"/>
                        <a:pt x="13" y="13"/>
                      </a:cubicBezTo>
                      <a:cubicBezTo>
                        <a:pt x="17" y="13"/>
                        <a:pt x="20" y="11"/>
                        <a:pt x="21" y="7"/>
                      </a:cubicBezTo>
                      <a:cubicBezTo>
                        <a:pt x="22" y="5"/>
                        <a:pt x="22" y="3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14" y="1"/>
                        <a:pt x="7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7" name="Freeform 554"/>
                <p:cNvSpPr/>
                <p:nvPr/>
              </p:nvSpPr>
              <p:spPr bwMode="auto">
                <a:xfrm>
                  <a:off x="3857" y="2902"/>
                  <a:ext cx="25" cy="21"/>
                </a:xfrm>
                <a:custGeom>
                  <a:avLst/>
                  <a:gdLst>
                    <a:gd name="T0" fmla="*/ 10 w 23"/>
                    <a:gd name="T1" fmla="*/ 0 h 19"/>
                    <a:gd name="T2" fmla="*/ 1 w 23"/>
                    <a:gd name="T3" fmla="*/ 6 h 19"/>
                    <a:gd name="T4" fmla="*/ 8 w 23"/>
                    <a:gd name="T5" fmla="*/ 18 h 19"/>
                    <a:gd name="T6" fmla="*/ 12 w 23"/>
                    <a:gd name="T7" fmla="*/ 19 h 19"/>
                    <a:gd name="T8" fmla="*/ 21 w 23"/>
                    <a:gd name="T9" fmla="*/ 13 h 19"/>
                    <a:gd name="T10" fmla="*/ 14 w 23"/>
                    <a:gd name="T11" fmla="*/ 1 h 19"/>
                    <a:gd name="T12" fmla="*/ 10 w 2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9"/>
                        <a:pt x="12" y="19"/>
                      </a:cubicBezTo>
                      <a:cubicBezTo>
                        <a:pt x="16" y="19"/>
                        <a:pt x="20" y="16"/>
                        <a:pt x="21" y="13"/>
                      </a:cubicBezTo>
                      <a:cubicBezTo>
                        <a:pt x="23" y="8"/>
                        <a:pt x="20" y="3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8" name="Freeform 555"/>
                <p:cNvSpPr/>
                <p:nvPr/>
              </p:nvSpPr>
              <p:spPr bwMode="auto">
                <a:xfrm>
                  <a:off x="3824" y="2867"/>
                  <a:ext cx="22" cy="21"/>
                </a:xfrm>
                <a:custGeom>
                  <a:avLst/>
                  <a:gdLst>
                    <a:gd name="T0" fmla="*/ 7 w 20"/>
                    <a:gd name="T1" fmla="*/ 0 h 19"/>
                    <a:gd name="T2" fmla="*/ 0 w 20"/>
                    <a:gd name="T3" fmla="*/ 3 h 19"/>
                    <a:gd name="T4" fmla="*/ 10 w 20"/>
                    <a:gd name="T5" fmla="*/ 19 h 19"/>
                    <a:gd name="T6" fmla="*/ 18 w 20"/>
                    <a:gd name="T7" fmla="*/ 13 h 19"/>
                    <a:gd name="T8" fmla="*/ 11 w 20"/>
                    <a:gd name="T9" fmla="*/ 1 h 19"/>
                    <a:gd name="T10" fmla="*/ 7 w 20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9">
                      <a:moveTo>
                        <a:pt x="7" y="0"/>
                      </a:move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4" y="18"/>
                        <a:pt x="17" y="16"/>
                        <a:pt x="18" y="13"/>
                      </a:cubicBezTo>
                      <a:cubicBezTo>
                        <a:pt x="20" y="8"/>
                        <a:pt x="17" y="3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9" name="Freeform 556"/>
                <p:cNvSpPr>
                  <a:spLocks noEditPoints="1"/>
                </p:cNvSpPr>
                <p:nvPr/>
              </p:nvSpPr>
              <p:spPr bwMode="auto">
                <a:xfrm>
                  <a:off x="3933" y="2893"/>
                  <a:ext cx="26" cy="2"/>
                </a:xfrm>
                <a:custGeom>
                  <a:avLst/>
                  <a:gdLst>
                    <a:gd name="T0" fmla="*/ 1 w 24"/>
                    <a:gd name="T1" fmla="*/ 1 h 2"/>
                    <a:gd name="T2" fmla="*/ 0 w 24"/>
                    <a:gd name="T3" fmla="*/ 1 h 2"/>
                    <a:gd name="T4" fmla="*/ 1 w 24"/>
                    <a:gd name="T5" fmla="*/ 1 h 2"/>
                    <a:gd name="T6" fmla="*/ 1 w 24"/>
                    <a:gd name="T7" fmla="*/ 1 h 2"/>
                    <a:gd name="T8" fmla="*/ 17 w 24"/>
                    <a:gd name="T9" fmla="*/ 0 h 2"/>
                    <a:gd name="T10" fmla="*/ 19 w 24"/>
                    <a:gd name="T11" fmla="*/ 2 h 2"/>
                    <a:gd name="T12" fmla="*/ 21 w 24"/>
                    <a:gd name="T13" fmla="*/ 0 h 2"/>
                    <a:gd name="T14" fmla="*/ 17 w 2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7" y="0"/>
                      </a:moveTo>
                      <a:cubicBezTo>
                        <a:pt x="18" y="1"/>
                        <a:pt x="18" y="1"/>
                        <a:pt x="19" y="2"/>
                      </a:cubicBezTo>
                      <a:cubicBezTo>
                        <a:pt x="23" y="1"/>
                        <a:pt x="24" y="1"/>
                        <a:pt x="21" y="0"/>
                      </a:cubicBezTo>
                      <a:cubicBezTo>
                        <a:pt x="20" y="0"/>
                        <a:pt x="19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0" name="Freeform 557"/>
                <p:cNvSpPr/>
                <p:nvPr/>
              </p:nvSpPr>
              <p:spPr bwMode="auto">
                <a:xfrm>
                  <a:off x="3934" y="2893"/>
                  <a:ext cx="19" cy="2"/>
                </a:xfrm>
                <a:custGeom>
                  <a:avLst/>
                  <a:gdLst>
                    <a:gd name="T0" fmla="*/ 14 w 18"/>
                    <a:gd name="T1" fmla="*/ 0 h 2"/>
                    <a:gd name="T2" fmla="*/ 0 w 18"/>
                    <a:gd name="T3" fmla="*/ 1 h 2"/>
                    <a:gd name="T4" fmla="*/ 0 w 18"/>
                    <a:gd name="T5" fmla="*/ 1 h 2"/>
                    <a:gd name="T6" fmla="*/ 13 w 18"/>
                    <a:gd name="T7" fmla="*/ 2 h 2"/>
                    <a:gd name="T8" fmla="*/ 18 w 18"/>
                    <a:gd name="T9" fmla="*/ 2 h 2"/>
                    <a:gd name="T10" fmla="*/ 16 w 18"/>
                    <a:gd name="T11" fmla="*/ 0 h 2"/>
                    <a:gd name="T12" fmla="*/ 14 w 18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">
                      <a:moveTo>
                        <a:pt x="14" y="0"/>
                      </a:moveTo>
                      <a:cubicBezTo>
                        <a:pt x="10" y="0"/>
                        <a:pt x="5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2"/>
                        <a:pt x="9" y="2"/>
                        <a:pt x="13" y="2"/>
                      </a:cubicBezTo>
                      <a:cubicBezTo>
                        <a:pt x="15" y="2"/>
                        <a:pt x="16" y="2"/>
                        <a:pt x="18" y="2"/>
                      </a:cubicBezTo>
                      <a:cubicBezTo>
                        <a:pt x="17" y="1"/>
                        <a:pt x="17" y="1"/>
                        <a:pt x="16" y="0"/>
                      </a:cubicBezTo>
                      <a:cubicBezTo>
                        <a:pt x="16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1" name="Freeform 558"/>
                <p:cNvSpPr/>
                <p:nvPr/>
              </p:nvSpPr>
              <p:spPr bwMode="auto">
                <a:xfrm>
                  <a:off x="3959" y="2999"/>
                  <a:ext cx="124" cy="52"/>
                </a:xfrm>
                <a:custGeom>
                  <a:avLst/>
                  <a:gdLst>
                    <a:gd name="T0" fmla="*/ 11 w 113"/>
                    <a:gd name="T1" fmla="*/ 0 h 48"/>
                    <a:gd name="T2" fmla="*/ 19 w 113"/>
                    <a:gd name="T3" fmla="*/ 25 h 48"/>
                    <a:gd name="T4" fmla="*/ 87 w 113"/>
                    <a:gd name="T5" fmla="*/ 48 h 48"/>
                    <a:gd name="T6" fmla="*/ 95 w 113"/>
                    <a:gd name="T7" fmla="*/ 47 h 48"/>
                    <a:gd name="T8" fmla="*/ 110 w 113"/>
                    <a:gd name="T9" fmla="*/ 14 h 48"/>
                    <a:gd name="T10" fmla="*/ 105 w 113"/>
                    <a:gd name="T11" fmla="*/ 9 h 48"/>
                    <a:gd name="T12" fmla="*/ 66 w 113"/>
                    <a:gd name="T13" fmla="*/ 25 h 48"/>
                    <a:gd name="T14" fmla="*/ 65 w 113"/>
                    <a:gd name="T15" fmla="*/ 25 h 48"/>
                    <a:gd name="T16" fmla="*/ 14 w 113"/>
                    <a:gd name="T17" fmla="*/ 0 h 48"/>
                    <a:gd name="T18" fmla="*/ 11 w 11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3" h="48">
                      <a:moveTo>
                        <a:pt x="11" y="0"/>
                      </a:moveTo>
                      <a:cubicBezTo>
                        <a:pt x="0" y="0"/>
                        <a:pt x="8" y="13"/>
                        <a:pt x="19" y="25"/>
                      </a:cubicBezTo>
                      <a:cubicBezTo>
                        <a:pt x="30" y="36"/>
                        <a:pt x="65" y="48"/>
                        <a:pt x="87" y="48"/>
                      </a:cubicBezTo>
                      <a:cubicBezTo>
                        <a:pt x="90" y="48"/>
                        <a:pt x="92" y="48"/>
                        <a:pt x="95" y="47"/>
                      </a:cubicBezTo>
                      <a:cubicBezTo>
                        <a:pt x="113" y="43"/>
                        <a:pt x="110" y="14"/>
                        <a:pt x="110" y="14"/>
                      </a:cubicBezTo>
                      <a:cubicBezTo>
                        <a:pt x="109" y="10"/>
                        <a:pt x="108" y="9"/>
                        <a:pt x="105" y="9"/>
                      </a:cubicBezTo>
                      <a:cubicBezTo>
                        <a:pt x="97" y="9"/>
                        <a:pt x="80" y="24"/>
                        <a:pt x="66" y="25"/>
                      </a:cubicBezTo>
                      <a:cubicBezTo>
                        <a:pt x="66" y="25"/>
                        <a:pt x="65" y="25"/>
                        <a:pt x="65" y="25"/>
                      </a:cubicBezTo>
                      <a:cubicBezTo>
                        <a:pt x="48" y="25"/>
                        <a:pt x="29" y="3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2" name="Freeform 559"/>
                <p:cNvSpPr/>
                <p:nvPr/>
              </p:nvSpPr>
              <p:spPr bwMode="auto">
                <a:xfrm>
                  <a:off x="3764" y="2673"/>
                  <a:ext cx="57" cy="153"/>
                </a:xfrm>
                <a:custGeom>
                  <a:avLst/>
                  <a:gdLst>
                    <a:gd name="T0" fmla="*/ 29 w 52"/>
                    <a:gd name="T1" fmla="*/ 0 h 140"/>
                    <a:gd name="T2" fmla="*/ 2 w 52"/>
                    <a:gd name="T3" fmla="*/ 14 h 140"/>
                    <a:gd name="T4" fmla="*/ 11 w 52"/>
                    <a:gd name="T5" fmla="*/ 87 h 140"/>
                    <a:gd name="T6" fmla="*/ 35 w 52"/>
                    <a:gd name="T7" fmla="*/ 140 h 140"/>
                    <a:gd name="T8" fmla="*/ 35 w 52"/>
                    <a:gd name="T9" fmla="*/ 135 h 140"/>
                    <a:gd name="T10" fmla="*/ 16 w 52"/>
                    <a:gd name="T11" fmla="*/ 44 h 140"/>
                    <a:gd name="T12" fmla="*/ 44 w 52"/>
                    <a:gd name="T13" fmla="*/ 13 h 140"/>
                    <a:gd name="T14" fmla="*/ 43 w 52"/>
                    <a:gd name="T15" fmla="*/ 1 h 140"/>
                    <a:gd name="T16" fmla="*/ 29 w 52"/>
                    <a:gd name="T1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140">
                      <a:moveTo>
                        <a:pt x="29" y="0"/>
                      </a:moveTo>
                      <a:cubicBezTo>
                        <a:pt x="17" y="0"/>
                        <a:pt x="3" y="3"/>
                        <a:pt x="2" y="14"/>
                      </a:cubicBezTo>
                      <a:cubicBezTo>
                        <a:pt x="0" y="33"/>
                        <a:pt x="2" y="59"/>
                        <a:pt x="11" y="87"/>
                      </a:cubicBezTo>
                      <a:cubicBezTo>
                        <a:pt x="18" y="110"/>
                        <a:pt x="32" y="140"/>
                        <a:pt x="35" y="140"/>
                      </a:cubicBezTo>
                      <a:cubicBezTo>
                        <a:pt x="36" y="140"/>
                        <a:pt x="36" y="139"/>
                        <a:pt x="35" y="135"/>
                      </a:cubicBezTo>
                      <a:cubicBezTo>
                        <a:pt x="30" y="117"/>
                        <a:pt x="10" y="59"/>
                        <a:pt x="16" y="44"/>
                      </a:cubicBezTo>
                      <a:cubicBezTo>
                        <a:pt x="21" y="30"/>
                        <a:pt x="36" y="18"/>
                        <a:pt x="44" y="13"/>
                      </a:cubicBezTo>
                      <a:cubicBezTo>
                        <a:pt x="52" y="7"/>
                        <a:pt x="44" y="5"/>
                        <a:pt x="43" y="1"/>
                      </a:cubicBezTo>
                      <a:cubicBezTo>
                        <a:pt x="43" y="1"/>
                        <a:pt x="36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3" name="Freeform 560"/>
                <p:cNvSpPr/>
                <p:nvPr/>
              </p:nvSpPr>
              <p:spPr bwMode="auto">
                <a:xfrm>
                  <a:off x="3253" y="2195"/>
                  <a:ext cx="52" cy="155"/>
                </a:xfrm>
                <a:custGeom>
                  <a:avLst/>
                  <a:gdLst>
                    <a:gd name="T0" fmla="*/ 47 w 47"/>
                    <a:gd name="T1" fmla="*/ 57 h 142"/>
                    <a:gd name="T2" fmla="*/ 28 w 47"/>
                    <a:gd name="T3" fmla="*/ 8 h 142"/>
                    <a:gd name="T4" fmla="*/ 0 w 47"/>
                    <a:gd name="T5" fmla="*/ 43 h 142"/>
                    <a:gd name="T6" fmla="*/ 20 w 47"/>
                    <a:gd name="T7" fmla="*/ 120 h 142"/>
                    <a:gd name="T8" fmla="*/ 47 w 47"/>
                    <a:gd name="T9" fmla="*/ 57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42">
                      <a:moveTo>
                        <a:pt x="47" y="57"/>
                      </a:moveTo>
                      <a:cubicBezTo>
                        <a:pt x="47" y="57"/>
                        <a:pt x="44" y="0"/>
                        <a:pt x="28" y="8"/>
                      </a:cubicBezTo>
                      <a:cubicBezTo>
                        <a:pt x="11" y="16"/>
                        <a:pt x="0" y="43"/>
                        <a:pt x="0" y="43"/>
                      </a:cubicBezTo>
                      <a:cubicBezTo>
                        <a:pt x="0" y="43"/>
                        <a:pt x="13" y="142"/>
                        <a:pt x="20" y="120"/>
                      </a:cubicBezTo>
                      <a:cubicBezTo>
                        <a:pt x="28" y="99"/>
                        <a:pt x="47" y="57"/>
                        <a:pt x="47" y="57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4" name="Freeform 561"/>
                <p:cNvSpPr/>
                <p:nvPr/>
              </p:nvSpPr>
              <p:spPr bwMode="auto">
                <a:xfrm>
                  <a:off x="3113" y="2063"/>
                  <a:ext cx="550" cy="558"/>
                </a:xfrm>
                <a:custGeom>
                  <a:avLst/>
                  <a:gdLst>
                    <a:gd name="T0" fmla="*/ 80 w 502"/>
                    <a:gd name="T1" fmla="*/ 257 h 509"/>
                    <a:gd name="T2" fmla="*/ 46 w 502"/>
                    <a:gd name="T3" fmla="*/ 49 h 509"/>
                    <a:gd name="T4" fmla="*/ 129 w 502"/>
                    <a:gd name="T5" fmla="*/ 69 h 509"/>
                    <a:gd name="T6" fmla="*/ 148 w 502"/>
                    <a:gd name="T7" fmla="*/ 195 h 509"/>
                    <a:gd name="T8" fmla="*/ 260 w 502"/>
                    <a:gd name="T9" fmla="*/ 7 h 509"/>
                    <a:gd name="T10" fmla="*/ 353 w 502"/>
                    <a:gd name="T11" fmla="*/ 56 h 509"/>
                    <a:gd name="T12" fmla="*/ 345 w 502"/>
                    <a:gd name="T13" fmla="*/ 161 h 509"/>
                    <a:gd name="T14" fmla="*/ 277 w 502"/>
                    <a:gd name="T15" fmla="*/ 232 h 509"/>
                    <a:gd name="T16" fmla="*/ 430 w 502"/>
                    <a:gd name="T17" fmla="*/ 175 h 509"/>
                    <a:gd name="T18" fmla="*/ 483 w 502"/>
                    <a:gd name="T19" fmla="*/ 285 h 509"/>
                    <a:gd name="T20" fmla="*/ 285 w 502"/>
                    <a:gd name="T21" fmla="*/ 361 h 509"/>
                    <a:gd name="T22" fmla="*/ 401 w 502"/>
                    <a:gd name="T23" fmla="*/ 394 h 509"/>
                    <a:gd name="T24" fmla="*/ 415 w 502"/>
                    <a:gd name="T25" fmla="*/ 469 h 509"/>
                    <a:gd name="T26" fmla="*/ 190 w 502"/>
                    <a:gd name="T27" fmla="*/ 391 h 509"/>
                    <a:gd name="T28" fmla="*/ 154 w 502"/>
                    <a:gd name="T29" fmla="*/ 441 h 509"/>
                    <a:gd name="T30" fmla="*/ 108 w 502"/>
                    <a:gd name="T31" fmla="*/ 358 h 509"/>
                    <a:gd name="T32" fmla="*/ 80 w 502"/>
                    <a:gd name="T33" fmla="*/ 257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2" h="509">
                      <a:moveTo>
                        <a:pt x="80" y="257"/>
                      </a:moveTo>
                      <a:cubicBezTo>
                        <a:pt x="80" y="257"/>
                        <a:pt x="0" y="70"/>
                        <a:pt x="46" y="49"/>
                      </a:cubicBezTo>
                      <a:cubicBezTo>
                        <a:pt x="92" y="28"/>
                        <a:pt x="126" y="30"/>
                        <a:pt x="129" y="69"/>
                      </a:cubicBezTo>
                      <a:cubicBezTo>
                        <a:pt x="131" y="109"/>
                        <a:pt x="148" y="195"/>
                        <a:pt x="148" y="195"/>
                      </a:cubicBezTo>
                      <a:cubicBezTo>
                        <a:pt x="148" y="195"/>
                        <a:pt x="224" y="0"/>
                        <a:pt x="260" y="7"/>
                      </a:cubicBezTo>
                      <a:cubicBezTo>
                        <a:pt x="296" y="13"/>
                        <a:pt x="337" y="25"/>
                        <a:pt x="353" y="56"/>
                      </a:cubicBezTo>
                      <a:cubicBezTo>
                        <a:pt x="370" y="86"/>
                        <a:pt x="378" y="120"/>
                        <a:pt x="345" y="161"/>
                      </a:cubicBezTo>
                      <a:cubicBezTo>
                        <a:pt x="313" y="201"/>
                        <a:pt x="277" y="232"/>
                        <a:pt x="277" y="232"/>
                      </a:cubicBezTo>
                      <a:cubicBezTo>
                        <a:pt x="277" y="232"/>
                        <a:pt x="393" y="154"/>
                        <a:pt x="430" y="175"/>
                      </a:cubicBezTo>
                      <a:cubicBezTo>
                        <a:pt x="468" y="196"/>
                        <a:pt x="502" y="226"/>
                        <a:pt x="483" y="285"/>
                      </a:cubicBezTo>
                      <a:cubicBezTo>
                        <a:pt x="465" y="344"/>
                        <a:pt x="400" y="369"/>
                        <a:pt x="285" y="361"/>
                      </a:cubicBezTo>
                      <a:cubicBezTo>
                        <a:pt x="285" y="361"/>
                        <a:pt x="372" y="387"/>
                        <a:pt x="401" y="394"/>
                      </a:cubicBezTo>
                      <a:cubicBezTo>
                        <a:pt x="430" y="401"/>
                        <a:pt x="447" y="428"/>
                        <a:pt x="415" y="469"/>
                      </a:cubicBezTo>
                      <a:cubicBezTo>
                        <a:pt x="383" y="509"/>
                        <a:pt x="294" y="486"/>
                        <a:pt x="190" y="391"/>
                      </a:cubicBezTo>
                      <a:cubicBezTo>
                        <a:pt x="190" y="391"/>
                        <a:pt x="192" y="469"/>
                        <a:pt x="154" y="441"/>
                      </a:cubicBezTo>
                      <a:cubicBezTo>
                        <a:pt x="116" y="413"/>
                        <a:pt x="124" y="371"/>
                        <a:pt x="108" y="358"/>
                      </a:cubicBezTo>
                      <a:cubicBezTo>
                        <a:pt x="92" y="345"/>
                        <a:pt x="28" y="265"/>
                        <a:pt x="80" y="25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5" name="Freeform 562"/>
                <p:cNvSpPr/>
                <p:nvPr/>
              </p:nvSpPr>
              <p:spPr bwMode="auto">
                <a:xfrm>
                  <a:off x="3294" y="2344"/>
                  <a:ext cx="79" cy="46"/>
                </a:xfrm>
                <a:custGeom>
                  <a:avLst/>
                  <a:gdLst>
                    <a:gd name="T0" fmla="*/ 72 w 72"/>
                    <a:gd name="T1" fmla="*/ 0 h 42"/>
                    <a:gd name="T2" fmla="*/ 13 w 72"/>
                    <a:gd name="T3" fmla="*/ 37 h 42"/>
                    <a:gd name="T4" fmla="*/ 72 w 72"/>
                    <a:gd name="T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42">
                      <a:moveTo>
                        <a:pt x="72" y="0"/>
                      </a:moveTo>
                      <a:cubicBezTo>
                        <a:pt x="72" y="0"/>
                        <a:pt x="0" y="32"/>
                        <a:pt x="13" y="37"/>
                      </a:cubicBezTo>
                      <a:cubicBezTo>
                        <a:pt x="25" y="42"/>
                        <a:pt x="65" y="18"/>
                        <a:pt x="72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6" name="Freeform 563"/>
                <p:cNvSpPr/>
                <p:nvPr/>
              </p:nvSpPr>
              <p:spPr bwMode="auto">
                <a:xfrm>
                  <a:off x="3314" y="2280"/>
                  <a:ext cx="31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8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8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7" name="Freeform 564"/>
                <p:cNvSpPr/>
                <p:nvPr/>
              </p:nvSpPr>
              <p:spPr bwMode="auto">
                <a:xfrm>
                  <a:off x="3265" y="2327"/>
                  <a:ext cx="32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8" name="Freeform 565"/>
                <p:cNvSpPr/>
                <p:nvPr/>
              </p:nvSpPr>
              <p:spPr bwMode="auto">
                <a:xfrm>
                  <a:off x="3268" y="2290"/>
                  <a:ext cx="31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3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9" name="Freeform 566"/>
                <p:cNvSpPr/>
                <p:nvPr/>
              </p:nvSpPr>
              <p:spPr bwMode="auto">
                <a:xfrm>
                  <a:off x="3321" y="2353"/>
                  <a:ext cx="32" cy="28"/>
                </a:xfrm>
                <a:custGeom>
                  <a:avLst/>
                  <a:gdLst>
                    <a:gd name="T0" fmla="*/ 27 w 29"/>
                    <a:gd name="T1" fmla="*/ 17 h 26"/>
                    <a:gd name="T2" fmla="*/ 11 w 29"/>
                    <a:gd name="T3" fmla="*/ 24 h 26"/>
                    <a:gd name="T4" fmla="*/ 2 w 29"/>
                    <a:gd name="T5" fmla="*/ 8 h 26"/>
                    <a:gd name="T6" fmla="*/ 18 w 29"/>
                    <a:gd name="T7" fmla="*/ 2 h 26"/>
                    <a:gd name="T8" fmla="*/ 27 w 29"/>
                    <a:gd name="T9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6">
                      <a:moveTo>
                        <a:pt x="27" y="17"/>
                      </a:moveTo>
                      <a:cubicBezTo>
                        <a:pt x="25" y="23"/>
                        <a:pt x="17" y="26"/>
                        <a:pt x="11" y="24"/>
                      </a:cubicBezTo>
                      <a:cubicBezTo>
                        <a:pt x="4" y="21"/>
                        <a:pt x="0" y="14"/>
                        <a:pt x="2" y="8"/>
                      </a:cubicBezTo>
                      <a:cubicBezTo>
                        <a:pt x="4" y="2"/>
                        <a:pt x="12" y="0"/>
                        <a:pt x="18" y="2"/>
                      </a:cubicBezTo>
                      <a:cubicBezTo>
                        <a:pt x="25" y="5"/>
                        <a:pt x="29" y="12"/>
                        <a:pt x="27" y="17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0" name="Freeform 567"/>
                <p:cNvSpPr/>
                <p:nvPr/>
              </p:nvSpPr>
              <p:spPr bwMode="auto">
                <a:xfrm>
                  <a:off x="3331" y="2410"/>
                  <a:ext cx="31" cy="28"/>
                </a:xfrm>
                <a:custGeom>
                  <a:avLst/>
                  <a:gdLst>
                    <a:gd name="T0" fmla="*/ 26 w 28"/>
                    <a:gd name="T1" fmla="*/ 17 h 26"/>
                    <a:gd name="T2" fmla="*/ 10 w 28"/>
                    <a:gd name="T3" fmla="*/ 24 h 26"/>
                    <a:gd name="T4" fmla="*/ 2 w 28"/>
                    <a:gd name="T5" fmla="*/ 8 h 26"/>
                    <a:gd name="T6" fmla="*/ 18 w 28"/>
                    <a:gd name="T7" fmla="*/ 2 h 26"/>
                    <a:gd name="T8" fmla="*/ 26 w 28"/>
                    <a:gd name="T9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6">
                      <a:moveTo>
                        <a:pt x="26" y="17"/>
                      </a:moveTo>
                      <a:cubicBezTo>
                        <a:pt x="24" y="23"/>
                        <a:pt x="17" y="26"/>
                        <a:pt x="10" y="24"/>
                      </a:cubicBezTo>
                      <a:cubicBezTo>
                        <a:pt x="3" y="21"/>
                        <a:pt x="0" y="14"/>
                        <a:pt x="2" y="8"/>
                      </a:cubicBezTo>
                      <a:cubicBezTo>
                        <a:pt x="4" y="2"/>
                        <a:pt x="11" y="0"/>
                        <a:pt x="18" y="2"/>
                      </a:cubicBezTo>
                      <a:cubicBezTo>
                        <a:pt x="25" y="5"/>
                        <a:pt x="28" y="11"/>
                        <a:pt x="26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1" name="Freeform 568"/>
                <p:cNvSpPr/>
                <p:nvPr/>
              </p:nvSpPr>
              <p:spPr bwMode="auto">
                <a:xfrm>
                  <a:off x="3276" y="2401"/>
                  <a:ext cx="32" cy="28"/>
                </a:xfrm>
                <a:custGeom>
                  <a:avLst/>
                  <a:gdLst>
                    <a:gd name="T0" fmla="*/ 27 w 29"/>
                    <a:gd name="T1" fmla="*/ 17 h 26"/>
                    <a:gd name="T2" fmla="*/ 11 w 29"/>
                    <a:gd name="T3" fmla="*/ 24 h 26"/>
                    <a:gd name="T4" fmla="*/ 2 w 29"/>
                    <a:gd name="T5" fmla="*/ 8 h 26"/>
                    <a:gd name="T6" fmla="*/ 19 w 29"/>
                    <a:gd name="T7" fmla="*/ 2 h 26"/>
                    <a:gd name="T8" fmla="*/ 27 w 29"/>
                    <a:gd name="T9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6">
                      <a:moveTo>
                        <a:pt x="27" y="17"/>
                      </a:moveTo>
                      <a:cubicBezTo>
                        <a:pt x="25" y="23"/>
                        <a:pt x="17" y="26"/>
                        <a:pt x="11" y="24"/>
                      </a:cubicBezTo>
                      <a:cubicBezTo>
                        <a:pt x="4" y="21"/>
                        <a:pt x="0" y="14"/>
                        <a:pt x="2" y="8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5" y="5"/>
                        <a:pt x="29" y="12"/>
                        <a:pt x="27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2" name="Freeform 569"/>
                <p:cNvSpPr/>
                <p:nvPr/>
              </p:nvSpPr>
              <p:spPr bwMode="auto">
                <a:xfrm>
                  <a:off x="3370" y="2385"/>
                  <a:ext cx="31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3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3" name="Freeform 570"/>
                <p:cNvSpPr/>
                <p:nvPr/>
              </p:nvSpPr>
              <p:spPr bwMode="auto">
                <a:xfrm>
                  <a:off x="3386" y="2342"/>
                  <a:ext cx="32" cy="29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4" name="Freeform 571"/>
                <p:cNvSpPr/>
                <p:nvPr/>
              </p:nvSpPr>
              <p:spPr bwMode="auto">
                <a:xfrm>
                  <a:off x="3361" y="2287"/>
                  <a:ext cx="32" cy="29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1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5" name="Freeform 572"/>
                <p:cNvSpPr/>
                <p:nvPr/>
              </p:nvSpPr>
              <p:spPr bwMode="auto">
                <a:xfrm>
                  <a:off x="3232" y="2357"/>
                  <a:ext cx="31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3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1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6" name="Freeform 573"/>
                <p:cNvSpPr/>
                <p:nvPr/>
              </p:nvSpPr>
              <p:spPr bwMode="auto">
                <a:xfrm>
                  <a:off x="3188" y="2365"/>
                  <a:ext cx="117" cy="182"/>
                </a:xfrm>
                <a:custGeom>
                  <a:avLst/>
                  <a:gdLst>
                    <a:gd name="T0" fmla="*/ 6 w 107"/>
                    <a:gd name="T1" fmla="*/ 0 h 166"/>
                    <a:gd name="T2" fmla="*/ 0 w 107"/>
                    <a:gd name="T3" fmla="*/ 5 h 166"/>
                    <a:gd name="T4" fmla="*/ 28 w 107"/>
                    <a:gd name="T5" fmla="*/ 61 h 166"/>
                    <a:gd name="T6" fmla="*/ 54 w 107"/>
                    <a:gd name="T7" fmla="*/ 91 h 166"/>
                    <a:gd name="T8" fmla="*/ 93 w 107"/>
                    <a:gd name="T9" fmla="*/ 166 h 166"/>
                    <a:gd name="T10" fmla="*/ 97 w 107"/>
                    <a:gd name="T11" fmla="*/ 163 h 166"/>
                    <a:gd name="T12" fmla="*/ 92 w 107"/>
                    <a:gd name="T13" fmla="*/ 84 h 166"/>
                    <a:gd name="T14" fmla="*/ 6 w 107"/>
                    <a:gd name="T15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7" h="166">
                      <a:moveTo>
                        <a:pt x="6" y="0"/>
                      </a:moveTo>
                      <a:cubicBezTo>
                        <a:pt x="3" y="0"/>
                        <a:pt x="1" y="1"/>
                        <a:pt x="0" y="5"/>
                      </a:cubicBezTo>
                      <a:cubicBezTo>
                        <a:pt x="0" y="5"/>
                        <a:pt x="13" y="52"/>
                        <a:pt x="28" y="61"/>
                      </a:cubicBezTo>
                      <a:cubicBezTo>
                        <a:pt x="42" y="69"/>
                        <a:pt x="43" y="66"/>
                        <a:pt x="54" y="91"/>
                      </a:cubicBezTo>
                      <a:cubicBezTo>
                        <a:pt x="65" y="114"/>
                        <a:pt x="83" y="166"/>
                        <a:pt x="93" y="166"/>
                      </a:cubicBezTo>
                      <a:cubicBezTo>
                        <a:pt x="95" y="166"/>
                        <a:pt x="96" y="165"/>
                        <a:pt x="97" y="163"/>
                      </a:cubicBezTo>
                      <a:cubicBezTo>
                        <a:pt x="107" y="146"/>
                        <a:pt x="104" y="99"/>
                        <a:pt x="92" y="84"/>
                      </a:cubicBezTo>
                      <a:cubicBezTo>
                        <a:pt x="81" y="72"/>
                        <a:pt x="27" y="0"/>
                        <a:pt x="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7" name="Freeform 574"/>
                <p:cNvSpPr>
                  <a:spLocks noEditPoints="1"/>
                </p:cNvSpPr>
                <p:nvPr/>
              </p:nvSpPr>
              <p:spPr bwMode="auto">
                <a:xfrm>
                  <a:off x="3213" y="2256"/>
                  <a:ext cx="233" cy="270"/>
                </a:xfrm>
                <a:custGeom>
                  <a:avLst/>
                  <a:gdLst>
                    <a:gd name="T0" fmla="*/ 124 w 213"/>
                    <a:gd name="T1" fmla="*/ 8 h 246"/>
                    <a:gd name="T2" fmla="*/ 109 w 213"/>
                    <a:gd name="T3" fmla="*/ 24 h 246"/>
                    <a:gd name="T4" fmla="*/ 110 w 213"/>
                    <a:gd name="T5" fmla="*/ 25 h 246"/>
                    <a:gd name="T6" fmla="*/ 112 w 213"/>
                    <a:gd name="T7" fmla="*/ 26 h 246"/>
                    <a:gd name="T8" fmla="*/ 123 w 213"/>
                    <a:gd name="T9" fmla="*/ 9 h 246"/>
                    <a:gd name="T10" fmla="*/ 124 w 213"/>
                    <a:gd name="T11" fmla="*/ 8 h 246"/>
                    <a:gd name="T12" fmla="*/ 74 w 213"/>
                    <a:gd name="T13" fmla="*/ 157 h 246"/>
                    <a:gd name="T14" fmla="*/ 69 w 213"/>
                    <a:gd name="T15" fmla="*/ 156 h 246"/>
                    <a:gd name="T16" fmla="*/ 60 w 213"/>
                    <a:gd name="T17" fmla="*/ 140 h 246"/>
                    <a:gd name="T18" fmla="*/ 72 w 213"/>
                    <a:gd name="T19" fmla="*/ 133 h 246"/>
                    <a:gd name="T20" fmla="*/ 77 w 213"/>
                    <a:gd name="T21" fmla="*/ 134 h 246"/>
                    <a:gd name="T22" fmla="*/ 85 w 213"/>
                    <a:gd name="T23" fmla="*/ 149 h 246"/>
                    <a:gd name="T24" fmla="*/ 74 w 213"/>
                    <a:gd name="T25" fmla="*/ 157 h 246"/>
                    <a:gd name="T26" fmla="*/ 25 w 213"/>
                    <a:gd name="T27" fmla="*/ 0 h 246"/>
                    <a:gd name="T28" fmla="*/ 36 w 213"/>
                    <a:gd name="T29" fmla="*/ 95 h 246"/>
                    <a:gd name="T30" fmla="*/ 6 w 213"/>
                    <a:gd name="T31" fmla="*/ 52 h 246"/>
                    <a:gd name="T32" fmla="*/ 5 w 213"/>
                    <a:gd name="T33" fmla="*/ 51 h 246"/>
                    <a:gd name="T34" fmla="*/ 11 w 213"/>
                    <a:gd name="T35" fmla="*/ 78 h 246"/>
                    <a:gd name="T36" fmla="*/ 22 w 213"/>
                    <a:gd name="T37" fmla="*/ 97 h 246"/>
                    <a:gd name="T38" fmla="*/ 31 w 213"/>
                    <a:gd name="T39" fmla="*/ 94 h 246"/>
                    <a:gd name="T40" fmla="*/ 36 w 213"/>
                    <a:gd name="T41" fmla="*/ 95 h 246"/>
                    <a:gd name="T42" fmla="*/ 44 w 213"/>
                    <a:gd name="T43" fmla="*/ 110 h 246"/>
                    <a:gd name="T44" fmla="*/ 34 w 213"/>
                    <a:gd name="T45" fmla="*/ 117 h 246"/>
                    <a:gd name="T46" fmla="*/ 41 w 213"/>
                    <a:gd name="T47" fmla="*/ 128 h 246"/>
                    <a:gd name="T48" fmla="*/ 161 w 213"/>
                    <a:gd name="T49" fmla="*/ 246 h 246"/>
                    <a:gd name="T50" fmla="*/ 161 w 213"/>
                    <a:gd name="T51" fmla="*/ 246 h 246"/>
                    <a:gd name="T52" fmla="*/ 126 w 213"/>
                    <a:gd name="T53" fmla="*/ 209 h 246"/>
                    <a:gd name="T54" fmla="*/ 87 w 213"/>
                    <a:gd name="T55" fmla="*/ 172 h 246"/>
                    <a:gd name="T56" fmla="*/ 90 w 213"/>
                    <a:gd name="T57" fmla="*/ 174 h 246"/>
                    <a:gd name="T58" fmla="*/ 201 w 213"/>
                    <a:gd name="T59" fmla="*/ 229 h 246"/>
                    <a:gd name="T60" fmla="*/ 202 w 213"/>
                    <a:gd name="T61" fmla="*/ 229 h 246"/>
                    <a:gd name="T62" fmla="*/ 112 w 213"/>
                    <a:gd name="T63" fmla="*/ 172 h 246"/>
                    <a:gd name="T64" fmla="*/ 187 w 213"/>
                    <a:gd name="T65" fmla="*/ 147 h 246"/>
                    <a:gd name="T66" fmla="*/ 188 w 213"/>
                    <a:gd name="T67" fmla="*/ 147 h 246"/>
                    <a:gd name="T68" fmla="*/ 170 w 213"/>
                    <a:gd name="T69" fmla="*/ 148 h 246"/>
                    <a:gd name="T70" fmla="*/ 134 w 213"/>
                    <a:gd name="T71" fmla="*/ 149 h 246"/>
                    <a:gd name="T72" fmla="*/ 134 w 213"/>
                    <a:gd name="T73" fmla="*/ 157 h 246"/>
                    <a:gd name="T74" fmla="*/ 123 w 213"/>
                    <a:gd name="T75" fmla="*/ 164 h 246"/>
                    <a:gd name="T76" fmla="*/ 118 w 213"/>
                    <a:gd name="T77" fmla="*/ 164 h 246"/>
                    <a:gd name="T78" fmla="*/ 110 w 213"/>
                    <a:gd name="T79" fmla="*/ 148 h 246"/>
                    <a:gd name="T80" fmla="*/ 97 w 213"/>
                    <a:gd name="T81" fmla="*/ 145 h 246"/>
                    <a:gd name="T82" fmla="*/ 144 w 213"/>
                    <a:gd name="T83" fmla="*/ 125 h 246"/>
                    <a:gd name="T84" fmla="*/ 64 w 213"/>
                    <a:gd name="T85" fmla="*/ 122 h 246"/>
                    <a:gd name="T86" fmla="*/ 101 w 213"/>
                    <a:gd name="T87" fmla="*/ 45 h 246"/>
                    <a:gd name="T88" fmla="*/ 95 w 213"/>
                    <a:gd name="T89" fmla="*/ 40 h 246"/>
                    <a:gd name="T90" fmla="*/ 69 w 213"/>
                    <a:gd name="T91" fmla="*/ 69 h 246"/>
                    <a:gd name="T92" fmla="*/ 75 w 213"/>
                    <a:gd name="T93" fmla="*/ 83 h 246"/>
                    <a:gd name="T94" fmla="*/ 64 w 213"/>
                    <a:gd name="T95" fmla="*/ 90 h 246"/>
                    <a:gd name="T96" fmla="*/ 59 w 213"/>
                    <a:gd name="T97" fmla="*/ 89 h 246"/>
                    <a:gd name="T98" fmla="*/ 50 w 213"/>
                    <a:gd name="T99" fmla="*/ 74 h 246"/>
                    <a:gd name="T100" fmla="*/ 55 w 213"/>
                    <a:gd name="T101" fmla="*/ 68 h 246"/>
                    <a:gd name="T102" fmla="*/ 26 w 213"/>
                    <a:gd name="T103" fmla="*/ 0 h 246"/>
                    <a:gd name="T104" fmla="*/ 25 w 213"/>
                    <a:gd name="T105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3" h="246">
                      <a:moveTo>
                        <a:pt x="124" y="8"/>
                      </a:moveTo>
                      <a:cubicBezTo>
                        <a:pt x="124" y="8"/>
                        <a:pt x="117" y="15"/>
                        <a:pt x="109" y="24"/>
                      </a:cubicBezTo>
                      <a:cubicBezTo>
                        <a:pt x="109" y="25"/>
                        <a:pt x="110" y="25"/>
                        <a:pt x="110" y="25"/>
                      </a:cubicBezTo>
                      <a:cubicBezTo>
                        <a:pt x="111" y="25"/>
                        <a:pt x="112" y="26"/>
                        <a:pt x="112" y="26"/>
                      </a:cubicBezTo>
                      <a:cubicBezTo>
                        <a:pt x="118" y="17"/>
                        <a:pt x="122" y="11"/>
                        <a:pt x="123" y="9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moveTo>
                        <a:pt x="74" y="157"/>
                      </a:moveTo>
                      <a:cubicBezTo>
                        <a:pt x="72" y="157"/>
                        <a:pt x="70" y="156"/>
                        <a:pt x="69" y="156"/>
                      </a:cubicBezTo>
                      <a:cubicBezTo>
                        <a:pt x="62" y="153"/>
                        <a:pt x="58" y="146"/>
                        <a:pt x="60" y="140"/>
                      </a:cubicBezTo>
                      <a:cubicBezTo>
                        <a:pt x="62" y="136"/>
                        <a:pt x="67" y="133"/>
                        <a:pt x="72" y="133"/>
                      </a:cubicBezTo>
                      <a:cubicBezTo>
                        <a:pt x="73" y="133"/>
                        <a:pt x="75" y="134"/>
                        <a:pt x="77" y="134"/>
                      </a:cubicBezTo>
                      <a:cubicBezTo>
                        <a:pt x="83" y="137"/>
                        <a:pt x="87" y="144"/>
                        <a:pt x="85" y="149"/>
                      </a:cubicBezTo>
                      <a:cubicBezTo>
                        <a:pt x="83" y="154"/>
                        <a:pt x="79" y="157"/>
                        <a:pt x="74" y="157"/>
                      </a:cubicBezTo>
                      <a:moveTo>
                        <a:pt x="25" y="0"/>
                      </a:moveTo>
                      <a:cubicBezTo>
                        <a:pt x="20" y="0"/>
                        <a:pt x="36" y="95"/>
                        <a:pt x="36" y="95"/>
                      </a:cubicBezTo>
                      <a:cubicBezTo>
                        <a:pt x="36" y="95"/>
                        <a:pt x="14" y="59"/>
                        <a:pt x="6" y="52"/>
                      </a:cubicBezTo>
                      <a:cubicBezTo>
                        <a:pt x="6" y="52"/>
                        <a:pt x="5" y="51"/>
                        <a:pt x="5" y="51"/>
                      </a:cubicBezTo>
                      <a:cubicBezTo>
                        <a:pt x="0" y="51"/>
                        <a:pt x="11" y="78"/>
                        <a:pt x="11" y="78"/>
                      </a:cubicBezTo>
                      <a:cubicBezTo>
                        <a:pt x="22" y="97"/>
                        <a:pt x="22" y="97"/>
                        <a:pt x="22" y="97"/>
                      </a:cubicBezTo>
                      <a:cubicBezTo>
                        <a:pt x="24" y="95"/>
                        <a:pt x="27" y="94"/>
                        <a:pt x="31" y="94"/>
                      </a:cubicBezTo>
                      <a:cubicBezTo>
                        <a:pt x="32" y="94"/>
                        <a:pt x="34" y="94"/>
                        <a:pt x="36" y="95"/>
                      </a:cubicBezTo>
                      <a:cubicBezTo>
                        <a:pt x="43" y="97"/>
                        <a:pt x="46" y="104"/>
                        <a:pt x="44" y="110"/>
                      </a:cubicBezTo>
                      <a:cubicBezTo>
                        <a:pt x="43" y="114"/>
                        <a:pt x="39" y="116"/>
                        <a:pt x="34" y="117"/>
                      </a:cubicBezTo>
                      <a:cubicBezTo>
                        <a:pt x="41" y="128"/>
                        <a:pt x="41" y="128"/>
                        <a:pt x="41" y="128"/>
                      </a:cubicBezTo>
                      <a:cubicBezTo>
                        <a:pt x="41" y="145"/>
                        <a:pt x="148" y="241"/>
                        <a:pt x="161" y="246"/>
                      </a:cubicBezTo>
                      <a:cubicBezTo>
                        <a:pt x="161" y="246"/>
                        <a:pt x="161" y="246"/>
                        <a:pt x="161" y="246"/>
                      </a:cubicBezTo>
                      <a:cubicBezTo>
                        <a:pt x="164" y="246"/>
                        <a:pt x="145" y="227"/>
                        <a:pt x="126" y="209"/>
                      </a:cubicBezTo>
                      <a:cubicBezTo>
                        <a:pt x="106" y="191"/>
                        <a:pt x="86" y="172"/>
                        <a:pt x="87" y="172"/>
                      </a:cubicBezTo>
                      <a:cubicBezTo>
                        <a:pt x="88" y="172"/>
                        <a:pt x="88" y="173"/>
                        <a:pt x="90" y="174"/>
                      </a:cubicBezTo>
                      <a:cubicBezTo>
                        <a:pt x="109" y="188"/>
                        <a:pt x="185" y="227"/>
                        <a:pt x="201" y="229"/>
                      </a:cubicBezTo>
                      <a:cubicBezTo>
                        <a:pt x="202" y="229"/>
                        <a:pt x="202" y="229"/>
                        <a:pt x="202" y="229"/>
                      </a:cubicBezTo>
                      <a:cubicBezTo>
                        <a:pt x="213" y="229"/>
                        <a:pt x="112" y="172"/>
                        <a:pt x="112" y="172"/>
                      </a:cubicBezTo>
                      <a:cubicBezTo>
                        <a:pt x="112" y="172"/>
                        <a:pt x="172" y="149"/>
                        <a:pt x="187" y="147"/>
                      </a:cubicBezTo>
                      <a:cubicBezTo>
                        <a:pt x="188" y="147"/>
                        <a:pt x="188" y="147"/>
                        <a:pt x="188" y="147"/>
                      </a:cubicBezTo>
                      <a:cubicBezTo>
                        <a:pt x="187" y="147"/>
                        <a:pt x="180" y="148"/>
                        <a:pt x="170" y="148"/>
                      </a:cubicBezTo>
                      <a:cubicBezTo>
                        <a:pt x="159" y="149"/>
                        <a:pt x="146" y="149"/>
                        <a:pt x="134" y="149"/>
                      </a:cubicBezTo>
                      <a:cubicBezTo>
                        <a:pt x="135" y="152"/>
                        <a:pt x="135" y="155"/>
                        <a:pt x="134" y="157"/>
                      </a:cubicBezTo>
                      <a:cubicBezTo>
                        <a:pt x="133" y="162"/>
                        <a:pt x="128" y="164"/>
                        <a:pt x="123" y="164"/>
                      </a:cubicBezTo>
                      <a:cubicBezTo>
                        <a:pt x="121" y="164"/>
                        <a:pt x="120" y="164"/>
                        <a:pt x="118" y="164"/>
                      </a:cubicBezTo>
                      <a:cubicBezTo>
                        <a:pt x="111" y="161"/>
                        <a:pt x="108" y="154"/>
                        <a:pt x="110" y="148"/>
                      </a:cubicBezTo>
                      <a:cubicBezTo>
                        <a:pt x="104" y="148"/>
                        <a:pt x="99" y="147"/>
                        <a:pt x="97" y="145"/>
                      </a:cubicBezTo>
                      <a:cubicBezTo>
                        <a:pt x="87" y="139"/>
                        <a:pt x="118" y="129"/>
                        <a:pt x="144" y="125"/>
                      </a:cubicBezTo>
                      <a:cubicBezTo>
                        <a:pt x="114" y="125"/>
                        <a:pt x="70" y="123"/>
                        <a:pt x="64" y="122"/>
                      </a:cubicBezTo>
                      <a:cubicBezTo>
                        <a:pt x="57" y="122"/>
                        <a:pt x="81" y="79"/>
                        <a:pt x="101" y="45"/>
                      </a:cubicBezTo>
                      <a:cubicBezTo>
                        <a:pt x="98" y="44"/>
                        <a:pt x="96" y="42"/>
                        <a:pt x="95" y="40"/>
                      </a:cubicBezTo>
                      <a:cubicBezTo>
                        <a:pt x="85" y="50"/>
                        <a:pt x="76" y="61"/>
                        <a:pt x="69" y="69"/>
                      </a:cubicBezTo>
                      <a:cubicBezTo>
                        <a:pt x="74" y="72"/>
                        <a:pt x="77" y="78"/>
                        <a:pt x="75" y="83"/>
                      </a:cubicBezTo>
                      <a:cubicBezTo>
                        <a:pt x="73" y="87"/>
                        <a:pt x="69" y="90"/>
                        <a:pt x="64" y="90"/>
                      </a:cubicBezTo>
                      <a:cubicBezTo>
                        <a:pt x="62" y="90"/>
                        <a:pt x="60" y="90"/>
                        <a:pt x="59" y="89"/>
                      </a:cubicBezTo>
                      <a:cubicBezTo>
                        <a:pt x="52" y="87"/>
                        <a:pt x="48" y="80"/>
                        <a:pt x="50" y="74"/>
                      </a:cubicBezTo>
                      <a:cubicBezTo>
                        <a:pt x="51" y="71"/>
                        <a:pt x="53" y="70"/>
                        <a:pt x="55" y="68"/>
                      </a:cubicBezTo>
                      <a:cubicBezTo>
                        <a:pt x="46" y="48"/>
                        <a:pt x="31" y="7"/>
                        <a:pt x="26" y="0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8" name="Freeform 575"/>
                <p:cNvSpPr/>
                <p:nvPr/>
              </p:nvSpPr>
              <p:spPr bwMode="auto">
                <a:xfrm>
                  <a:off x="3317" y="2282"/>
                  <a:ext cx="19" cy="23"/>
                </a:xfrm>
                <a:custGeom>
                  <a:avLst/>
                  <a:gdLst>
                    <a:gd name="T0" fmla="*/ 14 w 17"/>
                    <a:gd name="T1" fmla="*/ 0 h 21"/>
                    <a:gd name="T2" fmla="*/ 0 w 17"/>
                    <a:gd name="T3" fmla="*/ 16 h 21"/>
                    <a:gd name="T4" fmla="*/ 6 w 17"/>
                    <a:gd name="T5" fmla="*/ 21 h 21"/>
                    <a:gd name="T6" fmla="*/ 17 w 17"/>
                    <a:gd name="T7" fmla="*/ 2 h 21"/>
                    <a:gd name="T8" fmla="*/ 15 w 17"/>
                    <a:gd name="T9" fmla="*/ 1 h 21"/>
                    <a:gd name="T10" fmla="*/ 14 w 17"/>
                    <a:gd name="T1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21">
                      <a:moveTo>
                        <a:pt x="14" y="0"/>
                      </a:moveTo>
                      <a:cubicBezTo>
                        <a:pt x="9" y="5"/>
                        <a:pt x="5" y="10"/>
                        <a:pt x="0" y="16"/>
                      </a:cubicBezTo>
                      <a:cubicBezTo>
                        <a:pt x="1" y="18"/>
                        <a:pt x="3" y="20"/>
                        <a:pt x="6" y="21"/>
                      </a:cubicBezTo>
                      <a:cubicBezTo>
                        <a:pt x="10" y="14"/>
                        <a:pt x="14" y="8"/>
                        <a:pt x="17" y="2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4" y="1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9" name="Freeform 576"/>
                <p:cNvSpPr/>
                <p:nvPr/>
              </p:nvSpPr>
              <p:spPr bwMode="auto">
                <a:xfrm>
                  <a:off x="3265" y="2331"/>
                  <a:ext cx="32" cy="24"/>
                </a:xfrm>
                <a:custGeom>
                  <a:avLst/>
                  <a:gdLst>
                    <a:gd name="T0" fmla="*/ 7 w 29"/>
                    <a:gd name="T1" fmla="*/ 0 h 22"/>
                    <a:gd name="T2" fmla="*/ 2 w 29"/>
                    <a:gd name="T3" fmla="*/ 6 h 22"/>
                    <a:gd name="T4" fmla="*/ 11 w 29"/>
                    <a:gd name="T5" fmla="*/ 21 h 22"/>
                    <a:gd name="T6" fmla="*/ 16 w 29"/>
                    <a:gd name="T7" fmla="*/ 22 h 22"/>
                    <a:gd name="T8" fmla="*/ 27 w 29"/>
                    <a:gd name="T9" fmla="*/ 15 h 22"/>
                    <a:gd name="T10" fmla="*/ 21 w 29"/>
                    <a:gd name="T11" fmla="*/ 1 h 22"/>
                    <a:gd name="T12" fmla="*/ 15 w 29"/>
                    <a:gd name="T13" fmla="*/ 11 h 22"/>
                    <a:gd name="T14" fmla="*/ 14 w 29"/>
                    <a:gd name="T15" fmla="*/ 11 h 22"/>
                    <a:gd name="T16" fmla="*/ 7 w 29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22">
                      <a:moveTo>
                        <a:pt x="7" y="0"/>
                      </a:moveTo>
                      <a:cubicBezTo>
                        <a:pt x="5" y="2"/>
                        <a:pt x="3" y="3"/>
                        <a:pt x="2" y="6"/>
                      </a:cubicBezTo>
                      <a:cubicBezTo>
                        <a:pt x="0" y="12"/>
                        <a:pt x="4" y="19"/>
                        <a:pt x="11" y="21"/>
                      </a:cubicBezTo>
                      <a:cubicBezTo>
                        <a:pt x="12" y="22"/>
                        <a:pt x="14" y="22"/>
                        <a:pt x="16" y="22"/>
                      </a:cubicBezTo>
                      <a:cubicBezTo>
                        <a:pt x="21" y="22"/>
                        <a:pt x="25" y="19"/>
                        <a:pt x="27" y="15"/>
                      </a:cubicBezTo>
                      <a:cubicBezTo>
                        <a:pt x="29" y="10"/>
                        <a:pt x="26" y="4"/>
                        <a:pt x="21" y="1"/>
                      </a:cubicBezTo>
                      <a:cubicBezTo>
                        <a:pt x="18" y="6"/>
                        <a:pt x="15" y="9"/>
                        <a:pt x="15" y="11"/>
                      </a:cubicBezTo>
                      <a:cubicBezTo>
                        <a:pt x="15" y="11"/>
                        <a:pt x="14" y="11"/>
                        <a:pt x="14" y="11"/>
                      </a:cubicBezTo>
                      <a:cubicBezTo>
                        <a:pt x="13" y="11"/>
                        <a:pt x="11" y="7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0" name="Freeform 577"/>
                <p:cNvSpPr/>
                <p:nvPr/>
              </p:nvSpPr>
              <p:spPr bwMode="auto">
                <a:xfrm>
                  <a:off x="3331" y="2418"/>
                  <a:ext cx="30" cy="18"/>
                </a:xfrm>
                <a:custGeom>
                  <a:avLst/>
                  <a:gdLst>
                    <a:gd name="T0" fmla="*/ 2 w 27"/>
                    <a:gd name="T1" fmla="*/ 0 h 16"/>
                    <a:gd name="T2" fmla="*/ 10 w 27"/>
                    <a:gd name="T3" fmla="*/ 16 h 16"/>
                    <a:gd name="T4" fmla="*/ 15 w 27"/>
                    <a:gd name="T5" fmla="*/ 16 h 16"/>
                    <a:gd name="T6" fmla="*/ 26 w 27"/>
                    <a:gd name="T7" fmla="*/ 9 h 16"/>
                    <a:gd name="T8" fmla="*/ 26 w 27"/>
                    <a:gd name="T9" fmla="*/ 1 h 16"/>
                    <a:gd name="T10" fmla="*/ 26 w 27"/>
                    <a:gd name="T11" fmla="*/ 1 h 16"/>
                    <a:gd name="T12" fmla="*/ 2 w 27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6">
                      <a:moveTo>
                        <a:pt x="2" y="0"/>
                      </a:moveTo>
                      <a:cubicBezTo>
                        <a:pt x="0" y="6"/>
                        <a:pt x="3" y="13"/>
                        <a:pt x="10" y="16"/>
                      </a:cubicBezTo>
                      <a:cubicBezTo>
                        <a:pt x="12" y="16"/>
                        <a:pt x="13" y="16"/>
                        <a:pt x="15" y="16"/>
                      </a:cubicBezTo>
                      <a:cubicBezTo>
                        <a:pt x="20" y="16"/>
                        <a:pt x="25" y="14"/>
                        <a:pt x="26" y="9"/>
                      </a:cubicBezTo>
                      <a:cubicBezTo>
                        <a:pt x="27" y="7"/>
                        <a:pt x="27" y="4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7" y="1"/>
                        <a:pt x="8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1" name="Freeform 578"/>
                <p:cNvSpPr/>
                <p:nvPr/>
              </p:nvSpPr>
              <p:spPr bwMode="auto">
                <a:xfrm>
                  <a:off x="3276" y="2402"/>
                  <a:ext cx="32" cy="26"/>
                </a:xfrm>
                <a:custGeom>
                  <a:avLst/>
                  <a:gdLst>
                    <a:gd name="T0" fmla="*/ 14 w 29"/>
                    <a:gd name="T1" fmla="*/ 0 h 24"/>
                    <a:gd name="T2" fmla="*/ 2 w 29"/>
                    <a:gd name="T3" fmla="*/ 7 h 24"/>
                    <a:gd name="T4" fmla="*/ 11 w 29"/>
                    <a:gd name="T5" fmla="*/ 23 h 24"/>
                    <a:gd name="T6" fmla="*/ 16 w 29"/>
                    <a:gd name="T7" fmla="*/ 24 h 24"/>
                    <a:gd name="T8" fmla="*/ 27 w 29"/>
                    <a:gd name="T9" fmla="*/ 16 h 24"/>
                    <a:gd name="T10" fmla="*/ 19 w 29"/>
                    <a:gd name="T11" fmla="*/ 1 h 24"/>
                    <a:gd name="T12" fmla="*/ 14 w 29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2" y="23"/>
                        <a:pt x="14" y="24"/>
                        <a:pt x="16" y="24"/>
                      </a:cubicBezTo>
                      <a:cubicBezTo>
                        <a:pt x="21" y="24"/>
                        <a:pt x="25" y="21"/>
                        <a:pt x="27" y="16"/>
                      </a:cubicBezTo>
                      <a:cubicBezTo>
                        <a:pt x="29" y="11"/>
                        <a:pt x="25" y="4"/>
                        <a:pt x="19" y="1"/>
                      </a:cubicBezTo>
                      <a:cubicBezTo>
                        <a:pt x="17" y="1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2" name="Freeform 579"/>
                <p:cNvSpPr/>
                <p:nvPr/>
              </p:nvSpPr>
              <p:spPr bwMode="auto">
                <a:xfrm>
                  <a:off x="3237" y="2359"/>
                  <a:ext cx="26" cy="25"/>
                </a:xfrm>
                <a:custGeom>
                  <a:avLst/>
                  <a:gdLst>
                    <a:gd name="T0" fmla="*/ 9 w 24"/>
                    <a:gd name="T1" fmla="*/ 0 h 23"/>
                    <a:gd name="T2" fmla="*/ 0 w 24"/>
                    <a:gd name="T3" fmla="*/ 3 h 23"/>
                    <a:gd name="T4" fmla="*/ 12 w 24"/>
                    <a:gd name="T5" fmla="*/ 23 h 23"/>
                    <a:gd name="T6" fmla="*/ 22 w 24"/>
                    <a:gd name="T7" fmla="*/ 16 h 23"/>
                    <a:gd name="T8" fmla="*/ 14 w 24"/>
                    <a:gd name="T9" fmla="*/ 1 h 23"/>
                    <a:gd name="T10" fmla="*/ 9 w 24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23">
                      <a:moveTo>
                        <a:pt x="9" y="0"/>
                      </a:move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7" y="22"/>
                        <a:pt x="21" y="20"/>
                        <a:pt x="22" y="16"/>
                      </a:cubicBezTo>
                      <a:cubicBezTo>
                        <a:pt x="24" y="10"/>
                        <a:pt x="21" y="3"/>
                        <a:pt x="14" y="1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3" name="Freeform 580"/>
                <p:cNvSpPr>
                  <a:spLocks noEditPoints="1"/>
                </p:cNvSpPr>
                <p:nvPr/>
              </p:nvSpPr>
              <p:spPr bwMode="auto">
                <a:xfrm>
                  <a:off x="3371" y="2392"/>
                  <a:ext cx="34" cy="1"/>
                </a:xfrm>
                <a:custGeom>
                  <a:avLst/>
                  <a:gdLst>
                    <a:gd name="T0" fmla="*/ 3 w 31"/>
                    <a:gd name="T1" fmla="*/ 1 h 1"/>
                    <a:gd name="T2" fmla="*/ 0 w 31"/>
                    <a:gd name="T3" fmla="*/ 1 h 1"/>
                    <a:gd name="T4" fmla="*/ 2 w 31"/>
                    <a:gd name="T5" fmla="*/ 1 h 1"/>
                    <a:gd name="T6" fmla="*/ 3 w 31"/>
                    <a:gd name="T7" fmla="*/ 1 h 1"/>
                    <a:gd name="T8" fmla="*/ 23 w 31"/>
                    <a:gd name="T9" fmla="*/ 0 h 1"/>
                    <a:gd name="T10" fmla="*/ 24 w 31"/>
                    <a:gd name="T11" fmla="*/ 1 h 1"/>
                    <a:gd name="T12" fmla="*/ 27 w 31"/>
                    <a:gd name="T13" fmla="*/ 0 h 1"/>
                    <a:gd name="T14" fmla="*/ 23 w 3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">
                      <a:moveTo>
                        <a:pt x="3" y="1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moveTo>
                        <a:pt x="23" y="0"/>
                      </a:moveTo>
                      <a:cubicBezTo>
                        <a:pt x="23" y="0"/>
                        <a:pt x="24" y="1"/>
                        <a:pt x="24" y="1"/>
                      </a:cubicBezTo>
                      <a:cubicBezTo>
                        <a:pt x="29" y="1"/>
                        <a:pt x="31" y="1"/>
                        <a:pt x="27" y="0"/>
                      </a:cubicBezTo>
                      <a:cubicBezTo>
                        <a:pt x="26" y="0"/>
                        <a:pt x="24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4" name="Freeform 581"/>
                <p:cNvSpPr/>
                <p:nvPr/>
              </p:nvSpPr>
              <p:spPr bwMode="auto">
                <a:xfrm>
                  <a:off x="3373" y="2392"/>
                  <a:ext cx="24" cy="1"/>
                </a:xfrm>
                <a:custGeom>
                  <a:avLst/>
                  <a:gdLst>
                    <a:gd name="T0" fmla="*/ 18 w 22"/>
                    <a:gd name="T1" fmla="*/ 0 h 1"/>
                    <a:gd name="T2" fmla="*/ 1 w 22"/>
                    <a:gd name="T3" fmla="*/ 1 h 1"/>
                    <a:gd name="T4" fmla="*/ 0 w 22"/>
                    <a:gd name="T5" fmla="*/ 1 h 1"/>
                    <a:gd name="T6" fmla="*/ 16 w 22"/>
                    <a:gd name="T7" fmla="*/ 1 h 1"/>
                    <a:gd name="T8" fmla="*/ 22 w 22"/>
                    <a:gd name="T9" fmla="*/ 1 h 1"/>
                    <a:gd name="T10" fmla="*/ 21 w 22"/>
                    <a:gd name="T11" fmla="*/ 0 h 1"/>
                    <a:gd name="T12" fmla="*/ 18 w 2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">
                      <a:moveTo>
                        <a:pt x="18" y="0"/>
                      </a:moveTo>
                      <a:cubicBezTo>
                        <a:pt x="13" y="0"/>
                        <a:pt x="7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1"/>
                        <a:pt x="12" y="1"/>
                        <a:pt x="16" y="1"/>
                      </a:cubicBezTo>
                      <a:cubicBezTo>
                        <a:pt x="19" y="1"/>
                        <a:pt x="21" y="1"/>
                        <a:pt x="22" y="1"/>
                      </a:cubicBezTo>
                      <a:cubicBezTo>
                        <a:pt x="22" y="1"/>
                        <a:pt x="21" y="0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5" name="Freeform 582"/>
                <p:cNvSpPr/>
                <p:nvPr/>
              </p:nvSpPr>
              <p:spPr bwMode="auto">
                <a:xfrm>
                  <a:off x="3405" y="2523"/>
                  <a:ext cx="154" cy="64"/>
                </a:xfrm>
                <a:custGeom>
                  <a:avLst/>
                  <a:gdLst>
                    <a:gd name="T0" fmla="*/ 13 w 141"/>
                    <a:gd name="T1" fmla="*/ 0 h 59"/>
                    <a:gd name="T2" fmla="*/ 24 w 141"/>
                    <a:gd name="T3" fmla="*/ 31 h 59"/>
                    <a:gd name="T4" fmla="*/ 24 w 141"/>
                    <a:gd name="T5" fmla="*/ 31 h 59"/>
                    <a:gd name="T6" fmla="*/ 118 w 141"/>
                    <a:gd name="T7" fmla="*/ 59 h 59"/>
                    <a:gd name="T8" fmla="*/ 118 w 141"/>
                    <a:gd name="T9" fmla="*/ 59 h 59"/>
                    <a:gd name="T10" fmla="*/ 137 w 141"/>
                    <a:gd name="T11" fmla="*/ 17 h 59"/>
                    <a:gd name="T12" fmla="*/ 131 w 141"/>
                    <a:gd name="T13" fmla="*/ 11 h 59"/>
                    <a:gd name="T14" fmla="*/ 83 w 141"/>
                    <a:gd name="T15" fmla="*/ 32 h 59"/>
                    <a:gd name="T16" fmla="*/ 80 w 141"/>
                    <a:gd name="T17" fmla="*/ 32 h 59"/>
                    <a:gd name="T18" fmla="*/ 18 w 141"/>
                    <a:gd name="T19" fmla="*/ 1 h 59"/>
                    <a:gd name="T20" fmla="*/ 13 w 141"/>
                    <a:gd name="T2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1" h="59">
                      <a:moveTo>
                        <a:pt x="13" y="0"/>
                      </a:moveTo>
                      <a:cubicBezTo>
                        <a:pt x="0" y="0"/>
                        <a:pt x="10" y="16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18" y="59"/>
                        <a:pt x="118" y="59"/>
                        <a:pt x="118" y="59"/>
                      </a:cubicBezTo>
                      <a:cubicBezTo>
                        <a:pt x="118" y="59"/>
                        <a:pt x="118" y="59"/>
                        <a:pt x="118" y="59"/>
                      </a:cubicBezTo>
                      <a:cubicBezTo>
                        <a:pt x="141" y="53"/>
                        <a:pt x="137" y="17"/>
                        <a:pt x="137" y="17"/>
                      </a:cubicBezTo>
                      <a:cubicBezTo>
                        <a:pt x="136" y="13"/>
                        <a:pt x="134" y="11"/>
                        <a:pt x="131" y="11"/>
                      </a:cubicBezTo>
                      <a:cubicBezTo>
                        <a:pt x="120" y="11"/>
                        <a:pt x="99" y="30"/>
                        <a:pt x="83" y="32"/>
                      </a:cubicBezTo>
                      <a:cubicBezTo>
                        <a:pt x="82" y="32"/>
                        <a:pt x="81" y="32"/>
                        <a:pt x="80" y="32"/>
                      </a:cubicBezTo>
                      <a:cubicBezTo>
                        <a:pt x="59" y="32"/>
                        <a:pt x="36" y="4"/>
                        <a:pt x="18" y="1"/>
                      </a:cubicBezTo>
                      <a:cubicBezTo>
                        <a:pt x="16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6" name="Freeform 583"/>
                <p:cNvSpPr/>
                <p:nvPr/>
              </p:nvSpPr>
              <p:spPr bwMode="auto">
                <a:xfrm>
                  <a:off x="3161" y="2117"/>
                  <a:ext cx="71" cy="192"/>
                </a:xfrm>
                <a:custGeom>
                  <a:avLst/>
                  <a:gdLst>
                    <a:gd name="T0" fmla="*/ 36 w 64"/>
                    <a:gd name="T1" fmla="*/ 0 h 175"/>
                    <a:gd name="T2" fmla="*/ 2 w 64"/>
                    <a:gd name="T3" fmla="*/ 17 h 175"/>
                    <a:gd name="T4" fmla="*/ 13 w 64"/>
                    <a:gd name="T5" fmla="*/ 109 h 175"/>
                    <a:gd name="T6" fmla="*/ 44 w 64"/>
                    <a:gd name="T7" fmla="*/ 175 h 175"/>
                    <a:gd name="T8" fmla="*/ 43 w 64"/>
                    <a:gd name="T9" fmla="*/ 169 h 175"/>
                    <a:gd name="T10" fmla="*/ 19 w 64"/>
                    <a:gd name="T11" fmla="*/ 55 h 175"/>
                    <a:gd name="T12" fmla="*/ 55 w 64"/>
                    <a:gd name="T13" fmla="*/ 16 h 175"/>
                    <a:gd name="T14" fmla="*/ 53 w 64"/>
                    <a:gd name="T15" fmla="*/ 2 h 175"/>
                    <a:gd name="T16" fmla="*/ 36 w 64"/>
                    <a:gd name="T17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75">
                      <a:moveTo>
                        <a:pt x="36" y="0"/>
                      </a:moveTo>
                      <a:cubicBezTo>
                        <a:pt x="21" y="0"/>
                        <a:pt x="3" y="3"/>
                        <a:pt x="2" y="17"/>
                      </a:cubicBezTo>
                      <a:cubicBezTo>
                        <a:pt x="0" y="41"/>
                        <a:pt x="2" y="73"/>
                        <a:pt x="13" y="109"/>
                      </a:cubicBezTo>
                      <a:cubicBezTo>
                        <a:pt x="23" y="138"/>
                        <a:pt x="40" y="175"/>
                        <a:pt x="44" y="175"/>
                      </a:cubicBezTo>
                      <a:cubicBezTo>
                        <a:pt x="44" y="175"/>
                        <a:pt x="44" y="173"/>
                        <a:pt x="43" y="169"/>
                      </a:cubicBezTo>
                      <a:cubicBezTo>
                        <a:pt x="38" y="146"/>
                        <a:pt x="13" y="74"/>
                        <a:pt x="19" y="55"/>
                      </a:cubicBezTo>
                      <a:cubicBezTo>
                        <a:pt x="26" y="37"/>
                        <a:pt x="45" y="23"/>
                        <a:pt x="55" y="16"/>
                      </a:cubicBezTo>
                      <a:cubicBezTo>
                        <a:pt x="64" y="9"/>
                        <a:pt x="55" y="6"/>
                        <a:pt x="53" y="2"/>
                      </a:cubicBezTo>
                      <a:cubicBezTo>
                        <a:pt x="53" y="2"/>
                        <a:pt x="45" y="0"/>
                        <a:pt x="3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7" name="Freeform 584"/>
                <p:cNvSpPr/>
                <p:nvPr/>
              </p:nvSpPr>
              <p:spPr bwMode="auto">
                <a:xfrm>
                  <a:off x="2207" y="2741"/>
                  <a:ext cx="43" cy="126"/>
                </a:xfrm>
                <a:custGeom>
                  <a:avLst/>
                  <a:gdLst>
                    <a:gd name="T0" fmla="*/ 39 w 39"/>
                    <a:gd name="T1" fmla="*/ 42 h 115"/>
                    <a:gd name="T2" fmla="*/ 11 w 39"/>
                    <a:gd name="T3" fmla="*/ 11 h 115"/>
                    <a:gd name="T4" fmla="*/ 0 w 39"/>
                    <a:gd name="T5" fmla="*/ 45 h 115"/>
                    <a:gd name="T6" fmla="*/ 37 w 39"/>
                    <a:gd name="T7" fmla="*/ 97 h 115"/>
                    <a:gd name="T8" fmla="*/ 39 w 39"/>
                    <a:gd name="T9" fmla="*/ 42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15">
                      <a:moveTo>
                        <a:pt x="39" y="42"/>
                      </a:moveTo>
                      <a:cubicBezTo>
                        <a:pt x="39" y="42"/>
                        <a:pt x="21" y="0"/>
                        <a:pt x="11" y="11"/>
                      </a:cubicBezTo>
                      <a:cubicBezTo>
                        <a:pt x="0" y="21"/>
                        <a:pt x="0" y="45"/>
                        <a:pt x="0" y="45"/>
                      </a:cubicBezTo>
                      <a:cubicBezTo>
                        <a:pt x="0" y="45"/>
                        <a:pt x="37" y="115"/>
                        <a:pt x="37" y="97"/>
                      </a:cubicBezTo>
                      <a:cubicBezTo>
                        <a:pt x="37" y="79"/>
                        <a:pt x="39" y="42"/>
                        <a:pt x="39" y="4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8" name="Freeform 585"/>
                <p:cNvSpPr/>
                <p:nvPr/>
              </p:nvSpPr>
              <p:spPr bwMode="auto">
                <a:xfrm>
                  <a:off x="2073" y="2612"/>
                  <a:ext cx="478" cy="411"/>
                </a:xfrm>
                <a:custGeom>
                  <a:avLst/>
                  <a:gdLst>
                    <a:gd name="T0" fmla="*/ 112 w 437"/>
                    <a:gd name="T1" fmla="*/ 245 h 374"/>
                    <a:gd name="T2" fmla="*/ 29 w 437"/>
                    <a:gd name="T3" fmla="*/ 98 h 374"/>
                    <a:gd name="T4" fmla="*/ 97 w 437"/>
                    <a:gd name="T5" fmla="*/ 91 h 374"/>
                    <a:gd name="T6" fmla="*/ 147 w 437"/>
                    <a:gd name="T7" fmla="*/ 180 h 374"/>
                    <a:gd name="T8" fmla="*/ 179 w 437"/>
                    <a:gd name="T9" fmla="*/ 7 h 374"/>
                    <a:gd name="T10" fmla="*/ 262 w 437"/>
                    <a:gd name="T11" fmla="*/ 18 h 374"/>
                    <a:gd name="T12" fmla="*/ 286 w 437"/>
                    <a:gd name="T13" fmla="*/ 99 h 374"/>
                    <a:gd name="T14" fmla="*/ 254 w 437"/>
                    <a:gd name="T15" fmla="*/ 173 h 374"/>
                    <a:gd name="T16" fmla="*/ 354 w 437"/>
                    <a:gd name="T17" fmla="*/ 87 h 374"/>
                    <a:gd name="T18" fmla="*/ 424 w 437"/>
                    <a:gd name="T19" fmla="*/ 155 h 374"/>
                    <a:gd name="T20" fmla="*/ 296 w 437"/>
                    <a:gd name="T21" fmla="*/ 267 h 374"/>
                    <a:gd name="T22" fmla="*/ 392 w 437"/>
                    <a:gd name="T23" fmla="*/ 260 h 374"/>
                    <a:gd name="T24" fmla="*/ 424 w 437"/>
                    <a:gd name="T25" fmla="*/ 312 h 374"/>
                    <a:gd name="T26" fmla="*/ 233 w 437"/>
                    <a:gd name="T27" fmla="*/ 317 h 374"/>
                    <a:gd name="T28" fmla="*/ 219 w 437"/>
                    <a:gd name="T29" fmla="*/ 364 h 374"/>
                    <a:gd name="T30" fmla="*/ 162 w 437"/>
                    <a:gd name="T31" fmla="*/ 314 h 374"/>
                    <a:gd name="T32" fmla="*/ 112 w 437"/>
                    <a:gd name="T33" fmla="*/ 245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7" h="374">
                      <a:moveTo>
                        <a:pt x="112" y="245"/>
                      </a:moveTo>
                      <a:cubicBezTo>
                        <a:pt x="112" y="245"/>
                        <a:pt x="0" y="127"/>
                        <a:pt x="29" y="98"/>
                      </a:cubicBezTo>
                      <a:cubicBezTo>
                        <a:pt x="58" y="70"/>
                        <a:pt x="84" y="62"/>
                        <a:pt x="97" y="91"/>
                      </a:cubicBezTo>
                      <a:cubicBezTo>
                        <a:pt x="110" y="120"/>
                        <a:pt x="147" y="180"/>
                        <a:pt x="147" y="180"/>
                      </a:cubicBezTo>
                      <a:cubicBezTo>
                        <a:pt x="147" y="180"/>
                        <a:pt x="150" y="12"/>
                        <a:pt x="179" y="7"/>
                      </a:cubicBezTo>
                      <a:cubicBezTo>
                        <a:pt x="208" y="2"/>
                        <a:pt x="242" y="0"/>
                        <a:pt x="262" y="18"/>
                      </a:cubicBezTo>
                      <a:cubicBezTo>
                        <a:pt x="283" y="37"/>
                        <a:pt x="299" y="60"/>
                        <a:pt x="286" y="99"/>
                      </a:cubicBezTo>
                      <a:cubicBezTo>
                        <a:pt x="272" y="139"/>
                        <a:pt x="254" y="173"/>
                        <a:pt x="254" y="173"/>
                      </a:cubicBezTo>
                      <a:cubicBezTo>
                        <a:pt x="254" y="173"/>
                        <a:pt x="320" y="81"/>
                        <a:pt x="354" y="87"/>
                      </a:cubicBezTo>
                      <a:cubicBezTo>
                        <a:pt x="388" y="92"/>
                        <a:pt x="422" y="105"/>
                        <a:pt x="424" y="155"/>
                      </a:cubicBezTo>
                      <a:cubicBezTo>
                        <a:pt x="427" y="205"/>
                        <a:pt x="385" y="241"/>
                        <a:pt x="296" y="267"/>
                      </a:cubicBezTo>
                      <a:cubicBezTo>
                        <a:pt x="296" y="267"/>
                        <a:pt x="369" y="262"/>
                        <a:pt x="392" y="260"/>
                      </a:cubicBezTo>
                      <a:cubicBezTo>
                        <a:pt x="416" y="257"/>
                        <a:pt x="437" y="273"/>
                        <a:pt x="424" y="312"/>
                      </a:cubicBezTo>
                      <a:cubicBezTo>
                        <a:pt x="410" y="351"/>
                        <a:pt x="337" y="359"/>
                        <a:pt x="233" y="317"/>
                      </a:cubicBezTo>
                      <a:cubicBezTo>
                        <a:pt x="233" y="317"/>
                        <a:pt x="256" y="374"/>
                        <a:pt x="219" y="364"/>
                      </a:cubicBezTo>
                      <a:cubicBezTo>
                        <a:pt x="183" y="353"/>
                        <a:pt x="177" y="319"/>
                        <a:pt x="162" y="314"/>
                      </a:cubicBezTo>
                      <a:cubicBezTo>
                        <a:pt x="146" y="308"/>
                        <a:pt x="76" y="266"/>
                        <a:pt x="112" y="24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9" name="Freeform 586"/>
                <p:cNvSpPr/>
                <p:nvPr/>
              </p:nvSpPr>
              <p:spPr bwMode="auto">
                <a:xfrm>
                  <a:off x="2276" y="2833"/>
                  <a:ext cx="49" cy="49"/>
                </a:xfrm>
                <a:custGeom>
                  <a:avLst/>
                  <a:gdLst>
                    <a:gd name="T0" fmla="*/ 44 w 44"/>
                    <a:gd name="T1" fmla="*/ 0 h 45"/>
                    <a:gd name="T2" fmla="*/ 10 w 44"/>
                    <a:gd name="T3" fmla="*/ 45 h 45"/>
                    <a:gd name="T4" fmla="*/ 44 w 44"/>
                    <a:gd name="T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45">
                      <a:moveTo>
                        <a:pt x="44" y="0"/>
                      </a:moveTo>
                      <a:cubicBezTo>
                        <a:pt x="44" y="0"/>
                        <a:pt x="0" y="45"/>
                        <a:pt x="10" y="45"/>
                      </a:cubicBezTo>
                      <a:cubicBezTo>
                        <a:pt x="21" y="45"/>
                        <a:pt x="44" y="16"/>
                        <a:pt x="44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0" name="Freeform 587"/>
                <p:cNvSpPr/>
                <p:nvPr/>
              </p:nvSpPr>
              <p:spPr bwMode="auto">
                <a:xfrm>
                  <a:off x="2268" y="2799"/>
                  <a:ext cx="23" cy="20"/>
                </a:xfrm>
                <a:custGeom>
                  <a:avLst/>
                  <a:gdLst>
                    <a:gd name="T0" fmla="*/ 21 w 21"/>
                    <a:gd name="T1" fmla="*/ 9 h 18"/>
                    <a:gd name="T2" fmla="*/ 10 w 21"/>
                    <a:gd name="T3" fmla="*/ 18 h 18"/>
                    <a:gd name="T4" fmla="*/ 0 w 21"/>
                    <a:gd name="T5" fmla="*/ 9 h 18"/>
                    <a:gd name="T6" fmla="*/ 11 w 21"/>
                    <a:gd name="T7" fmla="*/ 0 h 18"/>
                    <a:gd name="T8" fmla="*/ 21 w 21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8">
                      <a:moveTo>
                        <a:pt x="21" y="9"/>
                      </a:moveTo>
                      <a:cubicBezTo>
                        <a:pt x="21" y="14"/>
                        <a:pt x="16" y="18"/>
                        <a:pt x="10" y="18"/>
                      </a:cubicBezTo>
                      <a:cubicBezTo>
                        <a:pt x="5" y="18"/>
                        <a:pt x="0" y="14"/>
                        <a:pt x="0" y="9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16" y="0"/>
                        <a:pt x="21" y="4"/>
                        <a:pt x="21" y="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1" name="Freeform 588"/>
                <p:cNvSpPr/>
                <p:nvPr/>
              </p:nvSpPr>
              <p:spPr bwMode="auto">
                <a:xfrm>
                  <a:off x="2245" y="2847"/>
                  <a:ext cx="23" cy="21"/>
                </a:xfrm>
                <a:custGeom>
                  <a:avLst/>
                  <a:gdLst>
                    <a:gd name="T0" fmla="*/ 21 w 21"/>
                    <a:gd name="T1" fmla="*/ 9 h 19"/>
                    <a:gd name="T2" fmla="*/ 10 w 21"/>
                    <a:gd name="T3" fmla="*/ 19 h 19"/>
                    <a:gd name="T4" fmla="*/ 0 w 21"/>
                    <a:gd name="T5" fmla="*/ 9 h 19"/>
                    <a:gd name="T6" fmla="*/ 10 w 21"/>
                    <a:gd name="T7" fmla="*/ 0 h 19"/>
                    <a:gd name="T8" fmla="*/ 21 w 2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1" y="9"/>
                      </a:moveTo>
                      <a:cubicBezTo>
                        <a:pt x="21" y="14"/>
                        <a:pt x="16" y="19"/>
                        <a:pt x="10" y="19"/>
                      </a:cubicBezTo>
                      <a:cubicBezTo>
                        <a:pt x="5" y="18"/>
                        <a:pt x="0" y="14"/>
                        <a:pt x="0" y="9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6" y="0"/>
                        <a:pt x="21" y="4"/>
                        <a:pt x="21" y="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2" name="Oval 589"/>
                <p:cNvSpPr>
                  <a:spLocks noChangeArrowheads="1"/>
                </p:cNvSpPr>
                <p:nvPr/>
              </p:nvSpPr>
              <p:spPr bwMode="auto">
                <a:xfrm>
                  <a:off x="2236" y="2819"/>
                  <a:ext cx="23" cy="19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3" name="Oval 590"/>
                <p:cNvSpPr>
                  <a:spLocks noChangeArrowheads="1"/>
                </p:cNvSpPr>
                <p:nvPr/>
              </p:nvSpPr>
              <p:spPr bwMode="auto">
                <a:xfrm>
                  <a:off x="2293" y="2851"/>
                  <a:ext cx="23" cy="19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4" name="Freeform 591"/>
                <p:cNvSpPr/>
                <p:nvPr/>
              </p:nvSpPr>
              <p:spPr bwMode="auto">
                <a:xfrm>
                  <a:off x="2316" y="2891"/>
                  <a:ext cx="23" cy="20"/>
                </a:xfrm>
                <a:custGeom>
                  <a:avLst/>
                  <a:gdLst>
                    <a:gd name="T0" fmla="*/ 21 w 21"/>
                    <a:gd name="T1" fmla="*/ 9 h 18"/>
                    <a:gd name="T2" fmla="*/ 11 w 21"/>
                    <a:gd name="T3" fmla="*/ 18 h 18"/>
                    <a:gd name="T4" fmla="*/ 0 w 21"/>
                    <a:gd name="T5" fmla="*/ 9 h 18"/>
                    <a:gd name="T6" fmla="*/ 11 w 21"/>
                    <a:gd name="T7" fmla="*/ 0 h 18"/>
                    <a:gd name="T8" fmla="*/ 21 w 21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8">
                      <a:moveTo>
                        <a:pt x="21" y="9"/>
                      </a:moveTo>
                      <a:cubicBezTo>
                        <a:pt x="21" y="14"/>
                        <a:pt x="16" y="18"/>
                        <a:pt x="11" y="18"/>
                      </a:cubicBezTo>
                      <a:cubicBezTo>
                        <a:pt x="5" y="18"/>
                        <a:pt x="0" y="14"/>
                        <a:pt x="0" y="9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17" y="0"/>
                        <a:pt x="21" y="4"/>
                        <a:pt x="21" y="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5" name="Freeform 592"/>
                <p:cNvSpPr/>
                <p:nvPr/>
              </p:nvSpPr>
              <p:spPr bwMode="auto">
                <a:xfrm>
                  <a:off x="2273" y="2899"/>
                  <a:ext cx="23" cy="21"/>
                </a:xfrm>
                <a:custGeom>
                  <a:avLst/>
                  <a:gdLst>
                    <a:gd name="T0" fmla="*/ 21 w 21"/>
                    <a:gd name="T1" fmla="*/ 10 h 19"/>
                    <a:gd name="T2" fmla="*/ 10 w 21"/>
                    <a:gd name="T3" fmla="*/ 19 h 19"/>
                    <a:gd name="T4" fmla="*/ 0 w 21"/>
                    <a:gd name="T5" fmla="*/ 10 h 19"/>
                    <a:gd name="T6" fmla="*/ 10 w 21"/>
                    <a:gd name="T7" fmla="*/ 0 h 19"/>
                    <a:gd name="T8" fmla="*/ 21 w 21"/>
                    <a:gd name="T9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1" y="10"/>
                      </a:moveTo>
                      <a:cubicBezTo>
                        <a:pt x="21" y="15"/>
                        <a:pt x="16" y="19"/>
                        <a:pt x="10" y="19"/>
                      </a:cubicBezTo>
                      <a:cubicBezTo>
                        <a:pt x="5" y="19"/>
                        <a:pt x="0" y="15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6" y="0"/>
                        <a:pt x="21" y="5"/>
                        <a:pt x="21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6" name="Oval 593"/>
                <p:cNvSpPr>
                  <a:spLocks noChangeArrowheads="1"/>
                </p:cNvSpPr>
                <p:nvPr/>
              </p:nvSpPr>
              <p:spPr bwMode="auto">
                <a:xfrm>
                  <a:off x="2339" y="2863"/>
                  <a:ext cx="23" cy="19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7" name="Oval 594"/>
                <p:cNvSpPr>
                  <a:spLocks noChangeArrowheads="1"/>
                </p:cNvSpPr>
                <p:nvPr/>
              </p:nvSpPr>
              <p:spPr bwMode="auto">
                <a:xfrm>
                  <a:off x="2339" y="2825"/>
                  <a:ext cx="23" cy="20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8" name="Oval 595"/>
                <p:cNvSpPr>
                  <a:spLocks noChangeArrowheads="1"/>
                </p:cNvSpPr>
                <p:nvPr/>
              </p:nvSpPr>
              <p:spPr bwMode="auto">
                <a:xfrm>
                  <a:off x="2305" y="2790"/>
                  <a:ext cx="23" cy="20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9" name="Oval 596"/>
                <p:cNvSpPr>
                  <a:spLocks noChangeArrowheads="1"/>
                </p:cNvSpPr>
                <p:nvPr/>
              </p:nvSpPr>
              <p:spPr bwMode="auto">
                <a:xfrm>
                  <a:off x="2227" y="2879"/>
                  <a:ext cx="23" cy="20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0" name="Freeform 597"/>
                <p:cNvSpPr/>
                <p:nvPr/>
              </p:nvSpPr>
              <p:spPr bwMode="auto">
                <a:xfrm>
                  <a:off x="2193" y="2898"/>
                  <a:ext cx="132" cy="112"/>
                </a:xfrm>
                <a:custGeom>
                  <a:avLst/>
                  <a:gdLst>
                    <a:gd name="T0" fmla="*/ 7 w 120"/>
                    <a:gd name="T1" fmla="*/ 0 h 102"/>
                    <a:gd name="T2" fmla="*/ 0 w 120"/>
                    <a:gd name="T3" fmla="*/ 6 h 102"/>
                    <a:gd name="T4" fmla="*/ 36 w 120"/>
                    <a:gd name="T5" fmla="*/ 41 h 102"/>
                    <a:gd name="T6" fmla="*/ 65 w 120"/>
                    <a:gd name="T7" fmla="*/ 56 h 102"/>
                    <a:gd name="T8" fmla="*/ 114 w 120"/>
                    <a:gd name="T9" fmla="*/ 102 h 102"/>
                    <a:gd name="T10" fmla="*/ 117 w 120"/>
                    <a:gd name="T11" fmla="*/ 98 h 102"/>
                    <a:gd name="T12" fmla="*/ 91 w 120"/>
                    <a:gd name="T13" fmla="*/ 41 h 102"/>
                    <a:gd name="T14" fmla="*/ 7 w 120"/>
                    <a:gd name="T15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0" h="102">
                      <a:moveTo>
                        <a:pt x="7" y="0"/>
                      </a:move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6"/>
                        <a:pt x="23" y="38"/>
                        <a:pt x="36" y="41"/>
                      </a:cubicBezTo>
                      <a:cubicBezTo>
                        <a:pt x="49" y="43"/>
                        <a:pt x="49" y="41"/>
                        <a:pt x="65" y="56"/>
                      </a:cubicBezTo>
                      <a:cubicBezTo>
                        <a:pt x="78" y="70"/>
                        <a:pt x="104" y="102"/>
                        <a:pt x="114" y="102"/>
                      </a:cubicBezTo>
                      <a:cubicBezTo>
                        <a:pt x="116" y="102"/>
                        <a:pt x="117" y="101"/>
                        <a:pt x="117" y="98"/>
                      </a:cubicBezTo>
                      <a:cubicBezTo>
                        <a:pt x="120" y="83"/>
                        <a:pt x="104" y="49"/>
                        <a:pt x="91" y="41"/>
                      </a:cubicBezTo>
                      <a:cubicBezTo>
                        <a:pt x="81" y="34"/>
                        <a:pt x="27" y="0"/>
                        <a:pt x="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1" name="Freeform 598"/>
                <p:cNvSpPr>
                  <a:spLocks noEditPoints="1"/>
                </p:cNvSpPr>
                <p:nvPr/>
              </p:nvSpPr>
              <p:spPr bwMode="auto">
                <a:xfrm>
                  <a:off x="2195" y="2780"/>
                  <a:ext cx="236" cy="186"/>
                </a:xfrm>
                <a:custGeom>
                  <a:avLst/>
                  <a:gdLst>
                    <a:gd name="T0" fmla="*/ 81 w 215"/>
                    <a:gd name="T1" fmla="*/ 127 h 169"/>
                    <a:gd name="T2" fmla="*/ 81 w 215"/>
                    <a:gd name="T3" fmla="*/ 127 h 169"/>
                    <a:gd name="T4" fmla="*/ 71 w 215"/>
                    <a:gd name="T5" fmla="*/ 118 h 169"/>
                    <a:gd name="T6" fmla="*/ 81 w 215"/>
                    <a:gd name="T7" fmla="*/ 108 h 169"/>
                    <a:gd name="T8" fmla="*/ 81 w 215"/>
                    <a:gd name="T9" fmla="*/ 108 h 169"/>
                    <a:gd name="T10" fmla="*/ 92 w 215"/>
                    <a:gd name="T11" fmla="*/ 118 h 169"/>
                    <a:gd name="T12" fmla="*/ 81 w 215"/>
                    <a:gd name="T13" fmla="*/ 127 h 169"/>
                    <a:gd name="T14" fmla="*/ 5 w 215"/>
                    <a:gd name="T15" fmla="*/ 21 h 169"/>
                    <a:gd name="T16" fmla="*/ 40 w 215"/>
                    <a:gd name="T17" fmla="*/ 90 h 169"/>
                    <a:gd name="T18" fmla="*/ 6 w 215"/>
                    <a:gd name="T19" fmla="*/ 66 h 169"/>
                    <a:gd name="T20" fmla="*/ 5 w 215"/>
                    <a:gd name="T21" fmla="*/ 66 h 169"/>
                    <a:gd name="T22" fmla="*/ 16 w 215"/>
                    <a:gd name="T23" fmla="*/ 85 h 169"/>
                    <a:gd name="T24" fmla="*/ 30 w 215"/>
                    <a:gd name="T25" fmla="*/ 96 h 169"/>
                    <a:gd name="T26" fmla="*/ 40 w 215"/>
                    <a:gd name="T27" fmla="*/ 90 h 169"/>
                    <a:gd name="T28" fmla="*/ 40 w 215"/>
                    <a:gd name="T29" fmla="*/ 90 h 169"/>
                    <a:gd name="T30" fmla="*/ 50 w 215"/>
                    <a:gd name="T31" fmla="*/ 99 h 169"/>
                    <a:gd name="T32" fmla="*/ 45 w 215"/>
                    <a:gd name="T33" fmla="*/ 107 h 169"/>
                    <a:gd name="T34" fmla="*/ 53 w 215"/>
                    <a:gd name="T35" fmla="*/ 114 h 169"/>
                    <a:gd name="T36" fmla="*/ 175 w 215"/>
                    <a:gd name="T37" fmla="*/ 169 h 169"/>
                    <a:gd name="T38" fmla="*/ 175 w 215"/>
                    <a:gd name="T39" fmla="*/ 169 h 169"/>
                    <a:gd name="T40" fmla="*/ 140 w 215"/>
                    <a:gd name="T41" fmla="*/ 152 h 169"/>
                    <a:gd name="T42" fmla="*/ 100 w 215"/>
                    <a:gd name="T43" fmla="*/ 134 h 169"/>
                    <a:gd name="T44" fmla="*/ 102 w 215"/>
                    <a:gd name="T45" fmla="*/ 135 h 169"/>
                    <a:gd name="T46" fmla="*/ 194 w 215"/>
                    <a:gd name="T47" fmla="*/ 146 h 169"/>
                    <a:gd name="T48" fmla="*/ 202 w 215"/>
                    <a:gd name="T49" fmla="*/ 146 h 169"/>
                    <a:gd name="T50" fmla="*/ 118 w 215"/>
                    <a:gd name="T51" fmla="*/ 127 h 169"/>
                    <a:gd name="T52" fmla="*/ 168 w 215"/>
                    <a:gd name="T53" fmla="*/ 88 h 169"/>
                    <a:gd name="T54" fmla="*/ 169 w 215"/>
                    <a:gd name="T55" fmla="*/ 87 h 169"/>
                    <a:gd name="T56" fmla="*/ 141 w 215"/>
                    <a:gd name="T57" fmla="*/ 99 h 169"/>
                    <a:gd name="T58" fmla="*/ 129 w 215"/>
                    <a:gd name="T59" fmla="*/ 104 h 169"/>
                    <a:gd name="T60" fmla="*/ 131 w 215"/>
                    <a:gd name="T61" fmla="*/ 110 h 169"/>
                    <a:gd name="T62" fmla="*/ 121 w 215"/>
                    <a:gd name="T63" fmla="*/ 119 h 169"/>
                    <a:gd name="T64" fmla="*/ 121 w 215"/>
                    <a:gd name="T65" fmla="*/ 119 h 169"/>
                    <a:gd name="T66" fmla="*/ 110 w 215"/>
                    <a:gd name="T67" fmla="*/ 110 h 169"/>
                    <a:gd name="T68" fmla="*/ 102 w 215"/>
                    <a:gd name="T69" fmla="*/ 111 h 169"/>
                    <a:gd name="T70" fmla="*/ 100 w 215"/>
                    <a:gd name="T71" fmla="*/ 111 h 169"/>
                    <a:gd name="T72" fmla="*/ 130 w 215"/>
                    <a:gd name="T73" fmla="*/ 83 h 169"/>
                    <a:gd name="T74" fmla="*/ 68 w 215"/>
                    <a:gd name="T75" fmla="*/ 103 h 169"/>
                    <a:gd name="T76" fmla="*/ 68 w 215"/>
                    <a:gd name="T77" fmla="*/ 103 h 169"/>
                    <a:gd name="T78" fmla="*/ 75 w 215"/>
                    <a:gd name="T79" fmla="*/ 35 h 169"/>
                    <a:gd name="T80" fmla="*/ 69 w 215"/>
                    <a:gd name="T81" fmla="*/ 32 h 169"/>
                    <a:gd name="T82" fmla="*/ 58 w 215"/>
                    <a:gd name="T83" fmla="*/ 61 h 169"/>
                    <a:gd name="T84" fmla="*/ 66 w 215"/>
                    <a:gd name="T85" fmla="*/ 70 h 169"/>
                    <a:gd name="T86" fmla="*/ 55 w 215"/>
                    <a:gd name="T87" fmla="*/ 80 h 169"/>
                    <a:gd name="T88" fmla="*/ 55 w 215"/>
                    <a:gd name="T89" fmla="*/ 80 h 169"/>
                    <a:gd name="T90" fmla="*/ 45 w 215"/>
                    <a:gd name="T91" fmla="*/ 70 h 169"/>
                    <a:gd name="T92" fmla="*/ 47 w 215"/>
                    <a:gd name="T93" fmla="*/ 65 h 169"/>
                    <a:gd name="T94" fmla="*/ 6 w 215"/>
                    <a:gd name="T95" fmla="*/ 22 h 169"/>
                    <a:gd name="T96" fmla="*/ 5 w 215"/>
                    <a:gd name="T97" fmla="*/ 21 h 169"/>
                    <a:gd name="T98" fmla="*/ 82 w 215"/>
                    <a:gd name="T99" fmla="*/ 0 h 169"/>
                    <a:gd name="T100" fmla="*/ 75 w 215"/>
                    <a:gd name="T101" fmla="*/ 17 h 169"/>
                    <a:gd name="T102" fmla="*/ 77 w 215"/>
                    <a:gd name="T103" fmla="*/ 17 h 169"/>
                    <a:gd name="T104" fmla="*/ 77 w 215"/>
                    <a:gd name="T105" fmla="*/ 17 h 169"/>
                    <a:gd name="T106" fmla="*/ 78 w 215"/>
                    <a:gd name="T107" fmla="*/ 17 h 169"/>
                    <a:gd name="T108" fmla="*/ 82 w 215"/>
                    <a:gd name="T109" fmla="*/ 1 h 169"/>
                    <a:gd name="T110" fmla="*/ 82 w 215"/>
                    <a:gd name="T11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5" h="169">
                      <a:moveTo>
                        <a:pt x="81" y="127"/>
                      </a:moveTo>
                      <a:cubicBezTo>
                        <a:pt x="81" y="127"/>
                        <a:pt x="81" y="127"/>
                        <a:pt x="81" y="127"/>
                      </a:cubicBezTo>
                      <a:cubicBezTo>
                        <a:pt x="76" y="127"/>
                        <a:pt x="71" y="123"/>
                        <a:pt x="71" y="118"/>
                      </a:cubicBezTo>
                      <a:cubicBezTo>
                        <a:pt x="71" y="112"/>
                        <a:pt x="76" y="108"/>
                        <a:pt x="81" y="108"/>
                      </a:cubicBezTo>
                      <a:cubicBezTo>
                        <a:pt x="81" y="108"/>
                        <a:pt x="81" y="108"/>
                        <a:pt x="81" y="108"/>
                      </a:cubicBezTo>
                      <a:cubicBezTo>
                        <a:pt x="87" y="108"/>
                        <a:pt x="92" y="113"/>
                        <a:pt x="92" y="118"/>
                      </a:cubicBezTo>
                      <a:cubicBezTo>
                        <a:pt x="92" y="123"/>
                        <a:pt x="87" y="127"/>
                        <a:pt x="81" y="127"/>
                      </a:cubicBezTo>
                      <a:moveTo>
                        <a:pt x="5" y="21"/>
                      </a:moveTo>
                      <a:cubicBezTo>
                        <a:pt x="1" y="21"/>
                        <a:pt x="40" y="90"/>
                        <a:pt x="40" y="90"/>
                      </a:cubicBezTo>
                      <a:cubicBezTo>
                        <a:pt x="40" y="90"/>
                        <a:pt x="13" y="69"/>
                        <a:pt x="6" y="66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0" y="66"/>
                        <a:pt x="16" y="85"/>
                        <a:pt x="16" y="85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31" y="92"/>
                        <a:pt x="35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5" y="90"/>
                        <a:pt x="50" y="94"/>
                        <a:pt x="50" y="99"/>
                      </a:cubicBezTo>
                      <a:cubicBezTo>
                        <a:pt x="50" y="103"/>
                        <a:pt x="48" y="106"/>
                        <a:pt x="45" y="107"/>
                      </a:cubicBezTo>
                      <a:cubicBezTo>
                        <a:pt x="53" y="114"/>
                        <a:pt x="53" y="114"/>
                        <a:pt x="53" y="114"/>
                      </a:cubicBezTo>
                      <a:cubicBezTo>
                        <a:pt x="58" y="127"/>
                        <a:pt x="165" y="169"/>
                        <a:pt x="175" y="169"/>
                      </a:cubicBezTo>
                      <a:cubicBezTo>
                        <a:pt x="175" y="169"/>
                        <a:pt x="175" y="169"/>
                        <a:pt x="175" y="169"/>
                      </a:cubicBezTo>
                      <a:cubicBezTo>
                        <a:pt x="180" y="169"/>
                        <a:pt x="161" y="160"/>
                        <a:pt x="140" y="152"/>
                      </a:cubicBezTo>
                      <a:cubicBezTo>
                        <a:pt x="120" y="143"/>
                        <a:pt x="98" y="134"/>
                        <a:pt x="100" y="134"/>
                      </a:cubicBezTo>
                      <a:cubicBezTo>
                        <a:pt x="100" y="134"/>
                        <a:pt x="101" y="134"/>
                        <a:pt x="102" y="135"/>
                      </a:cubicBezTo>
                      <a:cubicBezTo>
                        <a:pt x="118" y="139"/>
                        <a:pt x="172" y="146"/>
                        <a:pt x="194" y="146"/>
                      </a:cubicBezTo>
                      <a:cubicBezTo>
                        <a:pt x="197" y="146"/>
                        <a:pt x="200" y="146"/>
                        <a:pt x="202" y="146"/>
                      </a:cubicBezTo>
                      <a:cubicBezTo>
                        <a:pt x="215" y="143"/>
                        <a:pt x="118" y="127"/>
                        <a:pt x="118" y="127"/>
                      </a:cubicBezTo>
                      <a:cubicBezTo>
                        <a:pt x="118" y="127"/>
                        <a:pt x="157" y="93"/>
                        <a:pt x="168" y="88"/>
                      </a:cubicBezTo>
                      <a:cubicBezTo>
                        <a:pt x="169" y="87"/>
                        <a:pt x="169" y="87"/>
                        <a:pt x="169" y="87"/>
                      </a:cubicBezTo>
                      <a:cubicBezTo>
                        <a:pt x="169" y="87"/>
                        <a:pt x="156" y="93"/>
                        <a:pt x="141" y="99"/>
                      </a:cubicBezTo>
                      <a:cubicBezTo>
                        <a:pt x="137" y="101"/>
                        <a:pt x="133" y="102"/>
                        <a:pt x="129" y="104"/>
                      </a:cubicBezTo>
                      <a:cubicBezTo>
                        <a:pt x="130" y="106"/>
                        <a:pt x="131" y="108"/>
                        <a:pt x="131" y="110"/>
                      </a:cubicBezTo>
                      <a:cubicBezTo>
                        <a:pt x="131" y="115"/>
                        <a:pt x="126" y="119"/>
                        <a:pt x="121" y="119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15" y="119"/>
                        <a:pt x="110" y="115"/>
                        <a:pt x="110" y="110"/>
                      </a:cubicBezTo>
                      <a:cubicBezTo>
                        <a:pt x="107" y="111"/>
                        <a:pt x="104" y="111"/>
                        <a:pt x="102" y="111"/>
                      </a:cubicBezTo>
                      <a:cubicBezTo>
                        <a:pt x="101" y="111"/>
                        <a:pt x="100" y="111"/>
                        <a:pt x="100" y="111"/>
                      </a:cubicBezTo>
                      <a:cubicBezTo>
                        <a:pt x="90" y="109"/>
                        <a:pt x="111" y="93"/>
                        <a:pt x="130" y="83"/>
                      </a:cubicBezTo>
                      <a:cubicBezTo>
                        <a:pt x="107" y="91"/>
                        <a:pt x="73" y="102"/>
                        <a:pt x="68" y="103"/>
                      </a:cubicBezTo>
                      <a:cubicBezTo>
                        <a:pt x="68" y="103"/>
                        <a:pt x="68" y="103"/>
                        <a:pt x="68" y="103"/>
                      </a:cubicBezTo>
                      <a:cubicBezTo>
                        <a:pt x="64" y="103"/>
                        <a:pt x="69" y="65"/>
                        <a:pt x="75" y="35"/>
                      </a:cubicBezTo>
                      <a:cubicBezTo>
                        <a:pt x="72" y="35"/>
                        <a:pt x="70" y="34"/>
                        <a:pt x="69" y="32"/>
                      </a:cubicBezTo>
                      <a:cubicBezTo>
                        <a:pt x="65" y="43"/>
                        <a:pt x="60" y="54"/>
                        <a:pt x="58" y="61"/>
                      </a:cubicBezTo>
                      <a:cubicBezTo>
                        <a:pt x="62" y="62"/>
                        <a:pt x="66" y="66"/>
                        <a:pt x="66" y="70"/>
                      </a:cubicBezTo>
                      <a:cubicBezTo>
                        <a:pt x="66" y="75"/>
                        <a:pt x="61" y="80"/>
                        <a:pt x="55" y="80"/>
                      </a:cubicBezTo>
                      <a:cubicBezTo>
                        <a:pt x="55" y="80"/>
                        <a:pt x="55" y="80"/>
                        <a:pt x="55" y="80"/>
                      </a:cubicBezTo>
                      <a:cubicBezTo>
                        <a:pt x="50" y="79"/>
                        <a:pt x="45" y="75"/>
                        <a:pt x="45" y="70"/>
                      </a:cubicBezTo>
                      <a:cubicBezTo>
                        <a:pt x="45" y="68"/>
                        <a:pt x="46" y="66"/>
                        <a:pt x="47" y="65"/>
                      </a:cubicBezTo>
                      <a:cubicBezTo>
                        <a:pt x="35" y="52"/>
                        <a:pt x="11" y="25"/>
                        <a:pt x="6" y="22"/>
                      </a:cubicBezTo>
                      <a:cubicBezTo>
                        <a:pt x="6" y="22"/>
                        <a:pt x="5" y="21"/>
                        <a:pt x="5" y="21"/>
                      </a:cubicBezTo>
                      <a:moveTo>
                        <a:pt x="82" y="0"/>
                      </a:moveTo>
                      <a:cubicBezTo>
                        <a:pt x="82" y="0"/>
                        <a:pt x="79" y="7"/>
                        <a:pt x="75" y="17"/>
                      </a:cubicBezTo>
                      <a:cubicBezTo>
                        <a:pt x="76" y="17"/>
                        <a:pt x="76" y="17"/>
                        <a:pt x="77" y="17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77" y="17"/>
                        <a:pt x="78" y="17"/>
                        <a:pt x="78" y="17"/>
                      </a:cubicBezTo>
                      <a:cubicBezTo>
                        <a:pt x="80" y="9"/>
                        <a:pt x="81" y="3"/>
                        <a:pt x="82" y="1"/>
                      </a:cubicBezTo>
                      <a:cubicBezTo>
                        <a:pt x="82" y="1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2" name="Freeform 599"/>
                <p:cNvSpPr/>
                <p:nvPr/>
              </p:nvSpPr>
              <p:spPr bwMode="auto">
                <a:xfrm>
                  <a:off x="2271" y="2799"/>
                  <a:ext cx="10" cy="20"/>
                </a:xfrm>
                <a:custGeom>
                  <a:avLst/>
                  <a:gdLst>
                    <a:gd name="T0" fmla="*/ 8 w 9"/>
                    <a:gd name="T1" fmla="*/ 0 h 18"/>
                    <a:gd name="T2" fmla="*/ 6 w 9"/>
                    <a:gd name="T3" fmla="*/ 0 h 18"/>
                    <a:gd name="T4" fmla="*/ 0 w 9"/>
                    <a:gd name="T5" fmla="*/ 15 h 18"/>
                    <a:gd name="T6" fmla="*/ 6 w 9"/>
                    <a:gd name="T7" fmla="*/ 18 h 18"/>
                    <a:gd name="T8" fmla="*/ 9 w 9"/>
                    <a:gd name="T9" fmla="*/ 0 h 18"/>
                    <a:gd name="T10" fmla="*/ 8 w 9"/>
                    <a:gd name="T11" fmla="*/ 0 h 18"/>
                    <a:gd name="T12" fmla="*/ 8 w 9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8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4"/>
                        <a:pt x="2" y="10"/>
                        <a:pt x="0" y="15"/>
                      </a:cubicBezTo>
                      <a:cubicBezTo>
                        <a:pt x="1" y="17"/>
                        <a:pt x="3" y="18"/>
                        <a:pt x="6" y="18"/>
                      </a:cubicBezTo>
                      <a:cubicBezTo>
                        <a:pt x="7" y="11"/>
                        <a:pt x="8" y="5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3" name="Freeform 600"/>
                <p:cNvSpPr/>
                <p:nvPr/>
              </p:nvSpPr>
              <p:spPr bwMode="auto">
                <a:xfrm>
                  <a:off x="2245" y="2847"/>
                  <a:ext cx="23" cy="21"/>
                </a:xfrm>
                <a:custGeom>
                  <a:avLst/>
                  <a:gdLst>
                    <a:gd name="T0" fmla="*/ 13 w 21"/>
                    <a:gd name="T1" fmla="*/ 0 h 19"/>
                    <a:gd name="T2" fmla="*/ 10 w 21"/>
                    <a:gd name="T3" fmla="*/ 9 h 19"/>
                    <a:gd name="T4" fmla="*/ 10 w 21"/>
                    <a:gd name="T5" fmla="*/ 10 h 19"/>
                    <a:gd name="T6" fmla="*/ 2 w 21"/>
                    <a:gd name="T7" fmla="*/ 4 h 19"/>
                    <a:gd name="T8" fmla="*/ 0 w 21"/>
                    <a:gd name="T9" fmla="*/ 9 h 19"/>
                    <a:gd name="T10" fmla="*/ 10 w 21"/>
                    <a:gd name="T11" fmla="*/ 19 h 19"/>
                    <a:gd name="T12" fmla="*/ 10 w 21"/>
                    <a:gd name="T13" fmla="*/ 19 h 19"/>
                    <a:gd name="T14" fmla="*/ 21 w 21"/>
                    <a:gd name="T15" fmla="*/ 9 h 19"/>
                    <a:gd name="T16" fmla="*/ 13 w 21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9">
                      <a:moveTo>
                        <a:pt x="13" y="0"/>
                      </a:moveTo>
                      <a:cubicBezTo>
                        <a:pt x="11" y="5"/>
                        <a:pt x="10" y="8"/>
                        <a:pt x="10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6" y="8"/>
                        <a:pt x="2" y="4"/>
                      </a:cubicBezTo>
                      <a:cubicBezTo>
                        <a:pt x="1" y="5"/>
                        <a:pt x="0" y="7"/>
                        <a:pt x="0" y="9"/>
                      </a:cubicBezTo>
                      <a:cubicBezTo>
                        <a:pt x="0" y="14"/>
                        <a:pt x="5" y="18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6" y="19"/>
                        <a:pt x="21" y="14"/>
                        <a:pt x="21" y="9"/>
                      </a:cubicBezTo>
                      <a:cubicBezTo>
                        <a:pt x="21" y="5"/>
                        <a:pt x="17" y="1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4" name="Freeform 601"/>
                <p:cNvSpPr/>
                <p:nvPr/>
              </p:nvSpPr>
              <p:spPr bwMode="auto">
                <a:xfrm>
                  <a:off x="2316" y="2894"/>
                  <a:ext cx="23" cy="17"/>
                </a:xfrm>
                <a:custGeom>
                  <a:avLst/>
                  <a:gdLst>
                    <a:gd name="T0" fmla="*/ 19 w 21"/>
                    <a:gd name="T1" fmla="*/ 0 h 15"/>
                    <a:gd name="T2" fmla="*/ 0 w 21"/>
                    <a:gd name="T3" fmla="*/ 6 h 15"/>
                    <a:gd name="T4" fmla="*/ 11 w 21"/>
                    <a:gd name="T5" fmla="*/ 15 h 15"/>
                    <a:gd name="T6" fmla="*/ 11 w 21"/>
                    <a:gd name="T7" fmla="*/ 15 h 15"/>
                    <a:gd name="T8" fmla="*/ 21 w 21"/>
                    <a:gd name="T9" fmla="*/ 6 h 15"/>
                    <a:gd name="T10" fmla="*/ 19 w 21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5">
                      <a:moveTo>
                        <a:pt x="19" y="0"/>
                      </a:moveTo>
                      <a:cubicBezTo>
                        <a:pt x="12" y="2"/>
                        <a:pt x="6" y="5"/>
                        <a:pt x="0" y="6"/>
                      </a:cubicBezTo>
                      <a:cubicBezTo>
                        <a:pt x="0" y="11"/>
                        <a:pt x="5" y="15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6" y="15"/>
                        <a:pt x="21" y="11"/>
                        <a:pt x="21" y="6"/>
                      </a:cubicBezTo>
                      <a:cubicBezTo>
                        <a:pt x="21" y="4"/>
                        <a:pt x="20" y="2"/>
                        <a:pt x="1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5" name="Freeform 602"/>
                <p:cNvSpPr/>
                <p:nvPr/>
              </p:nvSpPr>
              <p:spPr bwMode="auto">
                <a:xfrm>
                  <a:off x="2273" y="2899"/>
                  <a:ext cx="23" cy="21"/>
                </a:xfrm>
                <a:custGeom>
                  <a:avLst/>
                  <a:gdLst>
                    <a:gd name="T0" fmla="*/ 10 w 21"/>
                    <a:gd name="T1" fmla="*/ 0 h 19"/>
                    <a:gd name="T2" fmla="*/ 0 w 21"/>
                    <a:gd name="T3" fmla="*/ 10 h 19"/>
                    <a:gd name="T4" fmla="*/ 10 w 21"/>
                    <a:gd name="T5" fmla="*/ 19 h 19"/>
                    <a:gd name="T6" fmla="*/ 10 w 21"/>
                    <a:gd name="T7" fmla="*/ 19 h 19"/>
                    <a:gd name="T8" fmla="*/ 21 w 21"/>
                    <a:gd name="T9" fmla="*/ 10 h 19"/>
                    <a:gd name="T10" fmla="*/ 10 w 21"/>
                    <a:gd name="T11" fmla="*/ 0 h 19"/>
                    <a:gd name="T12" fmla="*/ 10 w 21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19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6" y="19"/>
                        <a:pt x="21" y="15"/>
                        <a:pt x="21" y="10"/>
                      </a:cubicBezTo>
                      <a:cubicBezTo>
                        <a:pt x="21" y="5"/>
                        <a:pt x="16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6" name="Freeform 603"/>
                <p:cNvSpPr/>
                <p:nvPr/>
              </p:nvSpPr>
              <p:spPr bwMode="auto">
                <a:xfrm>
                  <a:off x="2228" y="2879"/>
                  <a:ext cx="22" cy="19"/>
                </a:xfrm>
                <a:custGeom>
                  <a:avLst/>
                  <a:gdLst>
                    <a:gd name="T0" fmla="*/ 10 w 20"/>
                    <a:gd name="T1" fmla="*/ 0 h 17"/>
                    <a:gd name="T2" fmla="*/ 0 w 20"/>
                    <a:gd name="T3" fmla="*/ 6 h 17"/>
                    <a:gd name="T4" fmla="*/ 15 w 20"/>
                    <a:gd name="T5" fmla="*/ 17 h 17"/>
                    <a:gd name="T6" fmla="*/ 20 w 20"/>
                    <a:gd name="T7" fmla="*/ 9 h 17"/>
                    <a:gd name="T8" fmla="*/ 10 w 20"/>
                    <a:gd name="T9" fmla="*/ 0 h 17"/>
                    <a:gd name="T10" fmla="*/ 10 w 2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7">
                      <a:moveTo>
                        <a:pt x="10" y="0"/>
                      </a:moveTo>
                      <a:cubicBezTo>
                        <a:pt x="5" y="0"/>
                        <a:pt x="1" y="2"/>
                        <a:pt x="0" y="6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8" y="16"/>
                        <a:pt x="20" y="13"/>
                        <a:pt x="20" y="9"/>
                      </a:cubicBezTo>
                      <a:cubicBezTo>
                        <a:pt x="20" y="4"/>
                        <a:pt x="15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7" name="Freeform 604"/>
                <p:cNvSpPr>
                  <a:spLocks noEditPoints="1"/>
                </p:cNvSpPr>
                <p:nvPr/>
              </p:nvSpPr>
              <p:spPr bwMode="auto">
                <a:xfrm>
                  <a:off x="2338" y="2861"/>
                  <a:ext cx="24" cy="10"/>
                </a:xfrm>
                <a:custGeom>
                  <a:avLst/>
                  <a:gdLst>
                    <a:gd name="T0" fmla="*/ 1 w 22"/>
                    <a:gd name="T1" fmla="*/ 8 h 9"/>
                    <a:gd name="T2" fmla="*/ 0 w 22"/>
                    <a:gd name="T3" fmla="*/ 9 h 9"/>
                    <a:gd name="T4" fmla="*/ 1 w 22"/>
                    <a:gd name="T5" fmla="*/ 8 h 9"/>
                    <a:gd name="T6" fmla="*/ 1 w 22"/>
                    <a:gd name="T7" fmla="*/ 8 h 9"/>
                    <a:gd name="T8" fmla="*/ 21 w 22"/>
                    <a:gd name="T9" fmla="*/ 0 h 9"/>
                    <a:gd name="T10" fmla="*/ 20 w 22"/>
                    <a:gd name="T11" fmla="*/ 1 h 9"/>
                    <a:gd name="T12" fmla="*/ 16 w 22"/>
                    <a:gd name="T13" fmla="*/ 1 h 9"/>
                    <a:gd name="T14" fmla="*/ 18 w 22"/>
                    <a:gd name="T15" fmla="*/ 2 h 9"/>
                    <a:gd name="T16" fmla="*/ 21 w 22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9">
                      <a:moveTo>
                        <a:pt x="1" y="8"/>
                      </a:moveTo>
                      <a:cubicBezTo>
                        <a:pt x="1" y="8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21" y="0"/>
                      </a:moveTo>
                      <a:cubicBezTo>
                        <a:pt x="21" y="0"/>
                        <a:pt x="20" y="1"/>
                        <a:pt x="20" y="1"/>
                      </a:cubicBezTo>
                      <a:cubicBezTo>
                        <a:pt x="19" y="1"/>
                        <a:pt x="17" y="1"/>
                        <a:pt x="16" y="1"/>
                      </a:cubicBezTo>
                      <a:cubicBezTo>
                        <a:pt x="17" y="2"/>
                        <a:pt x="17" y="2"/>
                        <a:pt x="18" y="2"/>
                      </a:cubicBezTo>
                      <a:cubicBezTo>
                        <a:pt x="21" y="1"/>
                        <a:pt x="22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8" name="Freeform 605"/>
                <p:cNvSpPr/>
                <p:nvPr/>
              </p:nvSpPr>
              <p:spPr bwMode="auto">
                <a:xfrm>
                  <a:off x="2339" y="2863"/>
                  <a:ext cx="18" cy="7"/>
                </a:xfrm>
                <a:custGeom>
                  <a:avLst/>
                  <a:gdLst>
                    <a:gd name="T0" fmla="*/ 15 w 17"/>
                    <a:gd name="T1" fmla="*/ 0 h 7"/>
                    <a:gd name="T2" fmla="*/ 0 w 17"/>
                    <a:gd name="T3" fmla="*/ 7 h 7"/>
                    <a:gd name="T4" fmla="*/ 0 w 17"/>
                    <a:gd name="T5" fmla="*/ 7 h 7"/>
                    <a:gd name="T6" fmla="*/ 17 w 17"/>
                    <a:gd name="T7" fmla="*/ 1 h 7"/>
                    <a:gd name="T8" fmla="*/ 15 w 1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7">
                      <a:moveTo>
                        <a:pt x="15" y="0"/>
                      </a:moveTo>
                      <a:cubicBezTo>
                        <a:pt x="11" y="2"/>
                        <a:pt x="6" y="4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7" y="5"/>
                        <a:pt x="13" y="3"/>
                        <a:pt x="17" y="1"/>
                      </a:cubicBezTo>
                      <a:cubicBezTo>
                        <a:pt x="16" y="1"/>
                        <a:pt x="16" y="1"/>
                        <a:pt x="1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9" name="Freeform 606"/>
                <p:cNvSpPr>
                  <a:spLocks noEditPoints="1"/>
                </p:cNvSpPr>
                <p:nvPr/>
              </p:nvSpPr>
              <p:spPr bwMode="auto">
                <a:xfrm>
                  <a:off x="2396" y="2928"/>
                  <a:ext cx="120" cy="50"/>
                </a:xfrm>
                <a:custGeom>
                  <a:avLst/>
                  <a:gdLst>
                    <a:gd name="T0" fmla="*/ 20 w 110"/>
                    <a:gd name="T1" fmla="*/ 23 h 45"/>
                    <a:gd name="T2" fmla="*/ 16 w 110"/>
                    <a:gd name="T3" fmla="*/ 24 h 45"/>
                    <a:gd name="T4" fmla="*/ 29 w 110"/>
                    <a:gd name="T5" fmla="*/ 45 h 45"/>
                    <a:gd name="T6" fmla="*/ 29 w 110"/>
                    <a:gd name="T7" fmla="*/ 45 h 45"/>
                    <a:gd name="T8" fmla="*/ 56 w 110"/>
                    <a:gd name="T9" fmla="*/ 31 h 45"/>
                    <a:gd name="T10" fmla="*/ 41 w 110"/>
                    <a:gd name="T11" fmla="*/ 27 h 45"/>
                    <a:gd name="T12" fmla="*/ 20 w 110"/>
                    <a:gd name="T13" fmla="*/ 23 h 45"/>
                    <a:gd name="T14" fmla="*/ 106 w 110"/>
                    <a:gd name="T15" fmla="*/ 0 h 45"/>
                    <a:gd name="T16" fmla="*/ 91 w 110"/>
                    <a:gd name="T17" fmla="*/ 13 h 45"/>
                    <a:gd name="T18" fmla="*/ 110 w 110"/>
                    <a:gd name="T19" fmla="*/ 3 h 45"/>
                    <a:gd name="T20" fmla="*/ 106 w 110"/>
                    <a:gd name="T2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0" h="45">
                      <a:moveTo>
                        <a:pt x="20" y="23"/>
                      </a:moveTo>
                      <a:cubicBezTo>
                        <a:pt x="19" y="23"/>
                        <a:pt x="17" y="23"/>
                        <a:pt x="16" y="24"/>
                      </a:cubicBezTo>
                      <a:cubicBezTo>
                        <a:pt x="0" y="26"/>
                        <a:pt x="13" y="37"/>
                        <a:pt x="29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1" y="30"/>
                        <a:pt x="46" y="29"/>
                        <a:pt x="41" y="27"/>
                      </a:cubicBezTo>
                      <a:cubicBezTo>
                        <a:pt x="33" y="25"/>
                        <a:pt x="26" y="23"/>
                        <a:pt x="20" y="23"/>
                      </a:cubicBezTo>
                      <a:moveTo>
                        <a:pt x="106" y="0"/>
                      </a:moveTo>
                      <a:cubicBezTo>
                        <a:pt x="102" y="0"/>
                        <a:pt x="97" y="6"/>
                        <a:pt x="91" y="13"/>
                      </a:cubicBezTo>
                      <a:cubicBezTo>
                        <a:pt x="110" y="3"/>
                        <a:pt x="110" y="3"/>
                        <a:pt x="110" y="3"/>
                      </a:cubicBezTo>
                      <a:cubicBezTo>
                        <a:pt x="109" y="1"/>
                        <a:pt x="108" y="0"/>
                        <a:pt x="10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0" name="Freeform 607"/>
                <p:cNvSpPr/>
                <p:nvPr/>
              </p:nvSpPr>
              <p:spPr bwMode="auto">
                <a:xfrm>
                  <a:off x="2104" y="2706"/>
                  <a:ext cx="89" cy="146"/>
                </a:xfrm>
                <a:custGeom>
                  <a:avLst/>
                  <a:gdLst>
                    <a:gd name="T0" fmla="*/ 39 w 81"/>
                    <a:gd name="T1" fmla="*/ 0 h 133"/>
                    <a:gd name="T2" fmla="*/ 5 w 81"/>
                    <a:gd name="T3" fmla="*/ 27 h 133"/>
                    <a:gd name="T4" fmla="*/ 39 w 81"/>
                    <a:gd name="T5" fmla="*/ 92 h 133"/>
                    <a:gd name="T6" fmla="*/ 80 w 81"/>
                    <a:gd name="T7" fmla="*/ 133 h 133"/>
                    <a:gd name="T8" fmla="*/ 78 w 81"/>
                    <a:gd name="T9" fmla="*/ 129 h 133"/>
                    <a:gd name="T10" fmla="*/ 29 w 81"/>
                    <a:gd name="T11" fmla="*/ 50 h 133"/>
                    <a:gd name="T12" fmla="*/ 45 w 81"/>
                    <a:gd name="T13" fmla="*/ 11 h 133"/>
                    <a:gd name="T14" fmla="*/ 39 w 81"/>
                    <a:gd name="T15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" h="133">
                      <a:moveTo>
                        <a:pt x="39" y="0"/>
                      </a:moveTo>
                      <a:cubicBezTo>
                        <a:pt x="39" y="0"/>
                        <a:pt x="0" y="8"/>
                        <a:pt x="5" y="27"/>
                      </a:cubicBezTo>
                      <a:cubicBezTo>
                        <a:pt x="10" y="45"/>
                        <a:pt x="21" y="68"/>
                        <a:pt x="39" y="92"/>
                      </a:cubicBezTo>
                      <a:cubicBezTo>
                        <a:pt x="54" y="111"/>
                        <a:pt x="77" y="133"/>
                        <a:pt x="80" y="133"/>
                      </a:cubicBezTo>
                      <a:cubicBezTo>
                        <a:pt x="81" y="133"/>
                        <a:pt x="80" y="132"/>
                        <a:pt x="78" y="129"/>
                      </a:cubicBezTo>
                      <a:cubicBezTo>
                        <a:pt x="68" y="113"/>
                        <a:pt x="29" y="66"/>
                        <a:pt x="29" y="50"/>
                      </a:cubicBezTo>
                      <a:cubicBezTo>
                        <a:pt x="29" y="34"/>
                        <a:pt x="39" y="19"/>
                        <a:pt x="45" y="11"/>
                      </a:cubicBezTo>
                      <a:cubicBezTo>
                        <a:pt x="50" y="3"/>
                        <a:pt x="42" y="3"/>
                        <a:pt x="3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1" name="Freeform 608"/>
                <p:cNvSpPr/>
                <p:nvPr/>
              </p:nvSpPr>
              <p:spPr bwMode="auto">
                <a:xfrm>
                  <a:off x="1918" y="2534"/>
                  <a:ext cx="117" cy="51"/>
                </a:xfrm>
                <a:custGeom>
                  <a:avLst/>
                  <a:gdLst>
                    <a:gd name="T0" fmla="*/ 46 w 107"/>
                    <a:gd name="T1" fmla="*/ 6 h 47"/>
                    <a:gd name="T2" fmla="*/ 4 w 107"/>
                    <a:gd name="T3" fmla="*/ 14 h 47"/>
                    <a:gd name="T4" fmla="*/ 27 w 107"/>
                    <a:gd name="T5" fmla="*/ 41 h 47"/>
                    <a:gd name="T6" fmla="*/ 91 w 107"/>
                    <a:gd name="T7" fmla="*/ 37 h 47"/>
                    <a:gd name="T8" fmla="*/ 46 w 107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47">
                      <a:moveTo>
                        <a:pt x="46" y="6"/>
                      </a:moveTo>
                      <a:cubicBezTo>
                        <a:pt x="46" y="6"/>
                        <a:pt x="0" y="0"/>
                        <a:pt x="4" y="14"/>
                      </a:cubicBezTo>
                      <a:cubicBezTo>
                        <a:pt x="7" y="29"/>
                        <a:pt x="27" y="41"/>
                        <a:pt x="27" y="41"/>
                      </a:cubicBezTo>
                      <a:cubicBezTo>
                        <a:pt x="27" y="41"/>
                        <a:pt x="107" y="47"/>
                        <a:pt x="91" y="37"/>
                      </a:cubicBezTo>
                      <a:cubicBezTo>
                        <a:pt x="76" y="28"/>
                        <a:pt x="46" y="6"/>
                        <a:pt x="46" y="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2" name="Freeform 609"/>
                <p:cNvSpPr/>
                <p:nvPr/>
              </p:nvSpPr>
              <p:spPr bwMode="auto">
                <a:xfrm>
                  <a:off x="1824" y="2267"/>
                  <a:ext cx="465" cy="416"/>
                </a:xfrm>
                <a:custGeom>
                  <a:avLst/>
                  <a:gdLst>
                    <a:gd name="T0" fmla="*/ 179 w 425"/>
                    <a:gd name="T1" fmla="*/ 337 h 379"/>
                    <a:gd name="T2" fmla="*/ 11 w 425"/>
                    <a:gd name="T3" fmla="*/ 332 h 379"/>
                    <a:gd name="T4" fmla="*/ 39 w 425"/>
                    <a:gd name="T5" fmla="*/ 269 h 379"/>
                    <a:gd name="T6" fmla="*/ 141 w 425"/>
                    <a:gd name="T7" fmla="*/ 274 h 379"/>
                    <a:gd name="T8" fmla="*/ 11 w 425"/>
                    <a:gd name="T9" fmla="*/ 156 h 379"/>
                    <a:gd name="T10" fmla="*/ 63 w 425"/>
                    <a:gd name="T11" fmla="*/ 90 h 379"/>
                    <a:gd name="T12" fmla="*/ 145 w 425"/>
                    <a:gd name="T13" fmla="*/ 113 h 379"/>
                    <a:gd name="T14" fmla="*/ 191 w 425"/>
                    <a:gd name="T15" fmla="*/ 178 h 379"/>
                    <a:gd name="T16" fmla="*/ 169 w 425"/>
                    <a:gd name="T17" fmla="*/ 48 h 379"/>
                    <a:gd name="T18" fmla="*/ 264 w 425"/>
                    <a:gd name="T19" fmla="*/ 23 h 379"/>
                    <a:gd name="T20" fmla="*/ 293 w 425"/>
                    <a:gd name="T21" fmla="*/ 192 h 379"/>
                    <a:gd name="T22" fmla="*/ 337 w 425"/>
                    <a:gd name="T23" fmla="*/ 105 h 379"/>
                    <a:gd name="T24" fmla="*/ 398 w 425"/>
                    <a:gd name="T25" fmla="*/ 106 h 379"/>
                    <a:gd name="T26" fmla="*/ 303 w 425"/>
                    <a:gd name="T27" fmla="*/ 271 h 379"/>
                    <a:gd name="T28" fmla="*/ 336 w 425"/>
                    <a:gd name="T29" fmla="*/ 307 h 379"/>
                    <a:gd name="T30" fmla="*/ 263 w 425"/>
                    <a:gd name="T31" fmla="*/ 330 h 379"/>
                    <a:gd name="T32" fmla="*/ 179 w 425"/>
                    <a:gd name="T33" fmla="*/ 337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5" h="379">
                      <a:moveTo>
                        <a:pt x="179" y="337"/>
                      </a:moveTo>
                      <a:cubicBezTo>
                        <a:pt x="179" y="337"/>
                        <a:pt x="20" y="371"/>
                        <a:pt x="11" y="332"/>
                      </a:cubicBezTo>
                      <a:cubicBezTo>
                        <a:pt x="1" y="292"/>
                        <a:pt x="8" y="265"/>
                        <a:pt x="39" y="269"/>
                      </a:cubicBezTo>
                      <a:cubicBezTo>
                        <a:pt x="71" y="273"/>
                        <a:pt x="141" y="274"/>
                        <a:pt x="141" y="274"/>
                      </a:cubicBezTo>
                      <a:cubicBezTo>
                        <a:pt x="141" y="274"/>
                        <a:pt x="0" y="184"/>
                        <a:pt x="11" y="156"/>
                      </a:cubicBezTo>
                      <a:cubicBezTo>
                        <a:pt x="21" y="129"/>
                        <a:pt x="37" y="99"/>
                        <a:pt x="63" y="90"/>
                      </a:cubicBezTo>
                      <a:cubicBezTo>
                        <a:pt x="90" y="82"/>
                        <a:pt x="118" y="81"/>
                        <a:pt x="145" y="113"/>
                      </a:cubicBezTo>
                      <a:cubicBezTo>
                        <a:pt x="171" y="145"/>
                        <a:pt x="191" y="178"/>
                        <a:pt x="191" y="178"/>
                      </a:cubicBezTo>
                      <a:cubicBezTo>
                        <a:pt x="191" y="178"/>
                        <a:pt x="147" y="74"/>
                        <a:pt x="169" y="48"/>
                      </a:cubicBezTo>
                      <a:cubicBezTo>
                        <a:pt x="192" y="22"/>
                        <a:pt x="220" y="0"/>
                        <a:pt x="264" y="23"/>
                      </a:cubicBezTo>
                      <a:cubicBezTo>
                        <a:pt x="308" y="47"/>
                        <a:pt x="317" y="102"/>
                        <a:pt x="293" y="192"/>
                      </a:cubicBezTo>
                      <a:cubicBezTo>
                        <a:pt x="293" y="192"/>
                        <a:pt x="327" y="126"/>
                        <a:pt x="337" y="105"/>
                      </a:cubicBezTo>
                      <a:cubicBezTo>
                        <a:pt x="347" y="83"/>
                        <a:pt x="372" y="74"/>
                        <a:pt x="398" y="106"/>
                      </a:cubicBezTo>
                      <a:cubicBezTo>
                        <a:pt x="425" y="137"/>
                        <a:pt x="393" y="204"/>
                        <a:pt x="303" y="271"/>
                      </a:cubicBezTo>
                      <a:cubicBezTo>
                        <a:pt x="303" y="271"/>
                        <a:pt x="364" y="281"/>
                        <a:pt x="336" y="307"/>
                      </a:cubicBezTo>
                      <a:cubicBezTo>
                        <a:pt x="308" y="333"/>
                        <a:pt x="276" y="319"/>
                        <a:pt x="263" y="330"/>
                      </a:cubicBezTo>
                      <a:cubicBezTo>
                        <a:pt x="251" y="341"/>
                        <a:pt x="178" y="379"/>
                        <a:pt x="179" y="33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3" name="Freeform 610"/>
                <p:cNvSpPr/>
                <p:nvPr/>
              </p:nvSpPr>
              <p:spPr bwMode="auto">
                <a:xfrm>
                  <a:off x="2046" y="2501"/>
                  <a:ext cx="29" cy="67"/>
                </a:xfrm>
                <a:custGeom>
                  <a:avLst/>
                  <a:gdLst>
                    <a:gd name="T0" fmla="*/ 0 w 26"/>
                    <a:gd name="T1" fmla="*/ 0 h 61"/>
                    <a:gd name="T2" fmla="*/ 20 w 26"/>
                    <a:gd name="T3" fmla="*/ 52 h 61"/>
                    <a:gd name="T4" fmla="*/ 0 w 26"/>
                    <a:gd name="T5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61">
                      <a:moveTo>
                        <a:pt x="0" y="0"/>
                      </a:moveTo>
                      <a:cubicBezTo>
                        <a:pt x="0" y="0"/>
                        <a:pt x="15" y="61"/>
                        <a:pt x="20" y="52"/>
                      </a:cubicBezTo>
                      <a:cubicBezTo>
                        <a:pt x="26" y="43"/>
                        <a:pt x="13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94" name="Group 812"/>
              <p:cNvGrpSpPr/>
              <p:nvPr/>
            </p:nvGrpSpPr>
            <p:grpSpPr bwMode="auto">
              <a:xfrm>
                <a:off x="104775" y="1635126"/>
                <a:ext cx="11885613" cy="3219450"/>
                <a:chOff x="66" y="1030"/>
                <a:chExt cx="7487" cy="2028"/>
              </a:xfrm>
            </p:grpSpPr>
            <p:sp>
              <p:nvSpPr>
                <p:cNvPr id="1964" name="Freeform 612"/>
                <p:cNvSpPr/>
                <p:nvPr/>
              </p:nvSpPr>
              <p:spPr bwMode="auto">
                <a:xfrm>
                  <a:off x="1989" y="2515"/>
                  <a:ext cx="24" cy="25"/>
                </a:xfrm>
                <a:custGeom>
                  <a:avLst/>
                  <a:gdLst>
                    <a:gd name="T0" fmla="*/ 17 w 22"/>
                    <a:gd name="T1" fmla="*/ 2 h 23"/>
                    <a:gd name="T2" fmla="*/ 19 w 22"/>
                    <a:gd name="T3" fmla="*/ 16 h 23"/>
                    <a:gd name="T4" fmla="*/ 6 w 22"/>
                    <a:gd name="T5" fmla="*/ 20 h 23"/>
                    <a:gd name="T6" fmla="*/ 3 w 22"/>
                    <a:gd name="T7" fmla="*/ 6 h 23"/>
                    <a:gd name="T8" fmla="*/ 17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7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6" y="20"/>
                      </a:cubicBezTo>
                      <a:cubicBezTo>
                        <a:pt x="1" y="17"/>
                        <a:pt x="0" y="11"/>
                        <a:pt x="3" y="6"/>
                      </a:cubicBezTo>
                      <a:cubicBezTo>
                        <a:pt x="6" y="1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5" name="Freeform 613"/>
                <p:cNvSpPr/>
                <p:nvPr/>
              </p:nvSpPr>
              <p:spPr bwMode="auto">
                <a:xfrm>
                  <a:off x="2019" y="2560"/>
                  <a:ext cx="24" cy="25"/>
                </a:xfrm>
                <a:custGeom>
                  <a:avLst/>
                  <a:gdLst>
                    <a:gd name="T0" fmla="*/ 17 w 22"/>
                    <a:gd name="T1" fmla="*/ 2 h 23"/>
                    <a:gd name="T2" fmla="*/ 19 w 22"/>
                    <a:gd name="T3" fmla="*/ 16 h 23"/>
                    <a:gd name="T4" fmla="*/ 6 w 22"/>
                    <a:gd name="T5" fmla="*/ 20 h 23"/>
                    <a:gd name="T6" fmla="*/ 3 w 22"/>
                    <a:gd name="T7" fmla="*/ 7 h 23"/>
                    <a:gd name="T8" fmla="*/ 17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7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6" y="20"/>
                      </a:cubicBezTo>
                      <a:cubicBezTo>
                        <a:pt x="1" y="18"/>
                        <a:pt x="0" y="11"/>
                        <a:pt x="3" y="7"/>
                      </a:cubicBezTo>
                      <a:cubicBezTo>
                        <a:pt x="6" y="2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6" name="Freeform 614"/>
                <p:cNvSpPr/>
                <p:nvPr/>
              </p:nvSpPr>
              <p:spPr bwMode="auto">
                <a:xfrm>
                  <a:off x="1990" y="2552"/>
                  <a:ext cx="25" cy="25"/>
                </a:xfrm>
                <a:custGeom>
                  <a:avLst/>
                  <a:gdLst>
                    <a:gd name="T0" fmla="*/ 16 w 22"/>
                    <a:gd name="T1" fmla="*/ 2 h 23"/>
                    <a:gd name="T2" fmla="*/ 19 w 22"/>
                    <a:gd name="T3" fmla="*/ 16 h 23"/>
                    <a:gd name="T4" fmla="*/ 5 w 22"/>
                    <a:gd name="T5" fmla="*/ 20 h 23"/>
                    <a:gd name="T6" fmla="*/ 3 w 22"/>
                    <a:gd name="T7" fmla="*/ 7 h 23"/>
                    <a:gd name="T8" fmla="*/ 16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5" y="20"/>
                      </a:cubicBezTo>
                      <a:cubicBezTo>
                        <a:pt x="1" y="18"/>
                        <a:pt x="0" y="11"/>
                        <a:pt x="3" y="7"/>
                      </a:cubicBezTo>
                      <a:cubicBezTo>
                        <a:pt x="6" y="2"/>
                        <a:pt x="12" y="0"/>
                        <a:pt x="16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7" name="Freeform 615"/>
                <p:cNvSpPr/>
                <p:nvPr/>
              </p:nvSpPr>
              <p:spPr bwMode="auto">
                <a:xfrm>
                  <a:off x="2047" y="2519"/>
                  <a:ext cx="24" cy="25"/>
                </a:xfrm>
                <a:custGeom>
                  <a:avLst/>
                  <a:gdLst>
                    <a:gd name="T0" fmla="*/ 16 w 22"/>
                    <a:gd name="T1" fmla="*/ 3 h 23"/>
                    <a:gd name="T2" fmla="*/ 18 w 22"/>
                    <a:gd name="T3" fmla="*/ 17 h 23"/>
                    <a:gd name="T4" fmla="*/ 5 w 22"/>
                    <a:gd name="T5" fmla="*/ 21 h 23"/>
                    <a:gd name="T6" fmla="*/ 3 w 22"/>
                    <a:gd name="T7" fmla="*/ 7 h 23"/>
                    <a:gd name="T8" fmla="*/ 16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3"/>
                      </a:moveTo>
                      <a:cubicBezTo>
                        <a:pt x="20" y="5"/>
                        <a:pt x="22" y="12"/>
                        <a:pt x="18" y="17"/>
                      </a:cubicBezTo>
                      <a:cubicBezTo>
                        <a:pt x="15" y="21"/>
                        <a:pt x="10" y="23"/>
                        <a:pt x="5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8" name="Freeform 616"/>
                <p:cNvSpPr/>
                <p:nvPr/>
              </p:nvSpPr>
              <p:spPr bwMode="auto">
                <a:xfrm>
                  <a:off x="2093" y="2521"/>
                  <a:ext cx="24" cy="26"/>
                </a:xfrm>
                <a:custGeom>
                  <a:avLst/>
                  <a:gdLst>
                    <a:gd name="T0" fmla="*/ 16 w 22"/>
                    <a:gd name="T1" fmla="*/ 2 h 23"/>
                    <a:gd name="T2" fmla="*/ 19 w 22"/>
                    <a:gd name="T3" fmla="*/ 16 h 23"/>
                    <a:gd name="T4" fmla="*/ 5 w 22"/>
                    <a:gd name="T5" fmla="*/ 20 h 23"/>
                    <a:gd name="T6" fmla="*/ 3 w 22"/>
                    <a:gd name="T7" fmla="*/ 6 h 23"/>
                    <a:gd name="T8" fmla="*/ 16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5" y="20"/>
                      </a:cubicBezTo>
                      <a:cubicBezTo>
                        <a:pt x="1" y="17"/>
                        <a:pt x="0" y="11"/>
                        <a:pt x="3" y="6"/>
                      </a:cubicBezTo>
                      <a:cubicBezTo>
                        <a:pt x="6" y="1"/>
                        <a:pt x="12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9" name="Freeform 617"/>
                <p:cNvSpPr/>
                <p:nvPr/>
              </p:nvSpPr>
              <p:spPr bwMode="auto">
                <a:xfrm>
                  <a:off x="2078" y="2562"/>
                  <a:ext cx="24" cy="25"/>
                </a:xfrm>
                <a:custGeom>
                  <a:avLst/>
                  <a:gdLst>
                    <a:gd name="T0" fmla="*/ 16 w 22"/>
                    <a:gd name="T1" fmla="*/ 3 h 23"/>
                    <a:gd name="T2" fmla="*/ 19 w 22"/>
                    <a:gd name="T3" fmla="*/ 16 h 23"/>
                    <a:gd name="T4" fmla="*/ 6 w 22"/>
                    <a:gd name="T5" fmla="*/ 21 h 23"/>
                    <a:gd name="T6" fmla="*/ 3 w 22"/>
                    <a:gd name="T7" fmla="*/ 7 h 23"/>
                    <a:gd name="T8" fmla="*/ 16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3"/>
                      </a:moveTo>
                      <a:cubicBezTo>
                        <a:pt x="21" y="5"/>
                        <a:pt x="22" y="12"/>
                        <a:pt x="19" y="16"/>
                      </a:cubicBezTo>
                      <a:cubicBezTo>
                        <a:pt x="16" y="21"/>
                        <a:pt x="10" y="23"/>
                        <a:pt x="6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0" name="Freeform 618"/>
                <p:cNvSpPr/>
                <p:nvPr/>
              </p:nvSpPr>
              <p:spPr bwMode="auto">
                <a:xfrm>
                  <a:off x="2081" y="2486"/>
                  <a:ext cx="23" cy="26"/>
                </a:xfrm>
                <a:custGeom>
                  <a:avLst/>
                  <a:gdLst>
                    <a:gd name="T0" fmla="*/ 16 w 21"/>
                    <a:gd name="T1" fmla="*/ 3 h 23"/>
                    <a:gd name="T2" fmla="*/ 18 w 21"/>
                    <a:gd name="T3" fmla="*/ 16 h 23"/>
                    <a:gd name="T4" fmla="*/ 5 w 21"/>
                    <a:gd name="T5" fmla="*/ 20 h 23"/>
                    <a:gd name="T6" fmla="*/ 3 w 21"/>
                    <a:gd name="T7" fmla="*/ 7 h 23"/>
                    <a:gd name="T8" fmla="*/ 16 w 2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3"/>
                      </a:moveTo>
                      <a:cubicBezTo>
                        <a:pt x="20" y="5"/>
                        <a:pt x="21" y="11"/>
                        <a:pt x="18" y="16"/>
                      </a:cubicBezTo>
                      <a:cubicBezTo>
                        <a:pt x="15" y="21"/>
                        <a:pt x="9" y="23"/>
                        <a:pt x="5" y="20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1" name="Freeform 619"/>
                <p:cNvSpPr/>
                <p:nvPr/>
              </p:nvSpPr>
              <p:spPr bwMode="auto">
                <a:xfrm>
                  <a:off x="2050" y="2467"/>
                  <a:ext cx="23" cy="25"/>
                </a:xfrm>
                <a:custGeom>
                  <a:avLst/>
                  <a:gdLst>
                    <a:gd name="T0" fmla="*/ 16 w 21"/>
                    <a:gd name="T1" fmla="*/ 3 h 23"/>
                    <a:gd name="T2" fmla="*/ 18 w 21"/>
                    <a:gd name="T3" fmla="*/ 17 h 23"/>
                    <a:gd name="T4" fmla="*/ 5 w 21"/>
                    <a:gd name="T5" fmla="*/ 21 h 23"/>
                    <a:gd name="T6" fmla="*/ 3 w 21"/>
                    <a:gd name="T7" fmla="*/ 7 h 23"/>
                    <a:gd name="T8" fmla="*/ 16 w 2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3"/>
                      </a:moveTo>
                      <a:cubicBezTo>
                        <a:pt x="20" y="5"/>
                        <a:pt x="21" y="12"/>
                        <a:pt x="18" y="17"/>
                      </a:cubicBezTo>
                      <a:cubicBezTo>
                        <a:pt x="15" y="21"/>
                        <a:pt x="9" y="23"/>
                        <a:pt x="5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2" name="Freeform 620"/>
                <p:cNvSpPr/>
                <p:nvPr/>
              </p:nvSpPr>
              <p:spPr bwMode="auto">
                <a:xfrm>
                  <a:off x="2001" y="2478"/>
                  <a:ext cx="24" cy="26"/>
                </a:xfrm>
                <a:custGeom>
                  <a:avLst/>
                  <a:gdLst>
                    <a:gd name="T0" fmla="*/ 17 w 22"/>
                    <a:gd name="T1" fmla="*/ 3 h 24"/>
                    <a:gd name="T2" fmla="*/ 19 w 22"/>
                    <a:gd name="T3" fmla="*/ 17 h 24"/>
                    <a:gd name="T4" fmla="*/ 6 w 22"/>
                    <a:gd name="T5" fmla="*/ 21 h 24"/>
                    <a:gd name="T6" fmla="*/ 3 w 22"/>
                    <a:gd name="T7" fmla="*/ 7 h 24"/>
                    <a:gd name="T8" fmla="*/ 17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7" y="3"/>
                      </a:moveTo>
                      <a:cubicBezTo>
                        <a:pt x="21" y="6"/>
                        <a:pt x="22" y="12"/>
                        <a:pt x="19" y="17"/>
                      </a:cubicBezTo>
                      <a:cubicBezTo>
                        <a:pt x="16" y="22"/>
                        <a:pt x="10" y="24"/>
                        <a:pt x="6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7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3" name="Freeform 621"/>
                <p:cNvSpPr/>
                <p:nvPr/>
              </p:nvSpPr>
              <p:spPr bwMode="auto">
                <a:xfrm>
                  <a:off x="2038" y="2591"/>
                  <a:ext cx="23" cy="25"/>
                </a:xfrm>
                <a:custGeom>
                  <a:avLst/>
                  <a:gdLst>
                    <a:gd name="T0" fmla="*/ 16 w 21"/>
                    <a:gd name="T1" fmla="*/ 3 h 23"/>
                    <a:gd name="T2" fmla="*/ 18 w 21"/>
                    <a:gd name="T3" fmla="*/ 17 h 23"/>
                    <a:gd name="T4" fmla="*/ 5 w 21"/>
                    <a:gd name="T5" fmla="*/ 21 h 23"/>
                    <a:gd name="T6" fmla="*/ 3 w 21"/>
                    <a:gd name="T7" fmla="*/ 7 h 23"/>
                    <a:gd name="T8" fmla="*/ 16 w 2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3"/>
                      </a:moveTo>
                      <a:cubicBezTo>
                        <a:pt x="20" y="5"/>
                        <a:pt x="21" y="12"/>
                        <a:pt x="18" y="17"/>
                      </a:cubicBezTo>
                      <a:cubicBezTo>
                        <a:pt x="15" y="21"/>
                        <a:pt x="9" y="23"/>
                        <a:pt x="5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4" name="Freeform 622"/>
                <p:cNvSpPr/>
                <p:nvPr/>
              </p:nvSpPr>
              <p:spPr bwMode="auto">
                <a:xfrm>
                  <a:off x="2017" y="2581"/>
                  <a:ext cx="188" cy="70"/>
                </a:xfrm>
                <a:custGeom>
                  <a:avLst/>
                  <a:gdLst>
                    <a:gd name="T0" fmla="*/ 116 w 172"/>
                    <a:gd name="T1" fmla="*/ 0 h 64"/>
                    <a:gd name="T2" fmla="*/ 97 w 172"/>
                    <a:gd name="T3" fmla="*/ 4 h 64"/>
                    <a:gd name="T4" fmla="*/ 20 w 172"/>
                    <a:gd name="T5" fmla="*/ 64 h 64"/>
                    <a:gd name="T6" fmla="*/ 68 w 172"/>
                    <a:gd name="T7" fmla="*/ 51 h 64"/>
                    <a:gd name="T8" fmla="*/ 96 w 172"/>
                    <a:gd name="T9" fmla="*/ 34 h 64"/>
                    <a:gd name="T10" fmla="*/ 160 w 172"/>
                    <a:gd name="T11" fmla="*/ 12 h 64"/>
                    <a:gd name="T12" fmla="*/ 116 w 172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2" h="64">
                      <a:moveTo>
                        <a:pt x="116" y="0"/>
                      </a:moveTo>
                      <a:cubicBezTo>
                        <a:pt x="108" y="0"/>
                        <a:pt x="101" y="1"/>
                        <a:pt x="97" y="4"/>
                      </a:cubicBezTo>
                      <a:cubicBezTo>
                        <a:pt x="83" y="11"/>
                        <a:pt x="0" y="52"/>
                        <a:pt x="20" y="64"/>
                      </a:cubicBezTo>
                      <a:cubicBezTo>
                        <a:pt x="20" y="64"/>
                        <a:pt x="59" y="60"/>
                        <a:pt x="68" y="51"/>
                      </a:cubicBezTo>
                      <a:cubicBezTo>
                        <a:pt x="77" y="41"/>
                        <a:pt x="75" y="39"/>
                        <a:pt x="96" y="34"/>
                      </a:cubicBezTo>
                      <a:cubicBezTo>
                        <a:pt x="118" y="29"/>
                        <a:pt x="172" y="22"/>
                        <a:pt x="160" y="12"/>
                      </a:cubicBezTo>
                      <a:cubicBezTo>
                        <a:pt x="152" y="5"/>
                        <a:pt x="132" y="0"/>
                        <a:pt x="1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5" name="Freeform 623"/>
                <p:cNvSpPr>
                  <a:spLocks noEditPoints="1"/>
                </p:cNvSpPr>
                <p:nvPr/>
              </p:nvSpPr>
              <p:spPr bwMode="auto">
                <a:xfrm>
                  <a:off x="1948" y="2475"/>
                  <a:ext cx="244" cy="144"/>
                </a:xfrm>
                <a:custGeom>
                  <a:avLst/>
                  <a:gdLst>
                    <a:gd name="T0" fmla="*/ 30 w 223"/>
                    <a:gd name="T1" fmla="*/ 29 h 131"/>
                    <a:gd name="T2" fmla="*/ 41 w 223"/>
                    <a:gd name="T3" fmla="*/ 44 h 131"/>
                    <a:gd name="T4" fmla="*/ 41 w 223"/>
                    <a:gd name="T5" fmla="*/ 42 h 131"/>
                    <a:gd name="T6" fmla="*/ 42 w 223"/>
                    <a:gd name="T7" fmla="*/ 41 h 131"/>
                    <a:gd name="T8" fmla="*/ 31 w 223"/>
                    <a:gd name="T9" fmla="*/ 30 h 131"/>
                    <a:gd name="T10" fmla="*/ 30 w 223"/>
                    <a:gd name="T11" fmla="*/ 29 h 131"/>
                    <a:gd name="T12" fmla="*/ 129 w 223"/>
                    <a:gd name="T13" fmla="*/ 101 h 131"/>
                    <a:gd name="T14" fmla="*/ 125 w 223"/>
                    <a:gd name="T15" fmla="*/ 100 h 131"/>
                    <a:gd name="T16" fmla="*/ 122 w 223"/>
                    <a:gd name="T17" fmla="*/ 86 h 131"/>
                    <a:gd name="T18" fmla="*/ 131 w 223"/>
                    <a:gd name="T19" fmla="*/ 81 h 131"/>
                    <a:gd name="T20" fmla="*/ 135 w 223"/>
                    <a:gd name="T21" fmla="*/ 82 h 131"/>
                    <a:gd name="T22" fmla="*/ 138 w 223"/>
                    <a:gd name="T23" fmla="*/ 95 h 131"/>
                    <a:gd name="T24" fmla="*/ 129 w 223"/>
                    <a:gd name="T25" fmla="*/ 101 h 131"/>
                    <a:gd name="T26" fmla="*/ 150 w 223"/>
                    <a:gd name="T27" fmla="*/ 0 h 131"/>
                    <a:gd name="T28" fmla="*/ 143 w 223"/>
                    <a:gd name="T29" fmla="*/ 43 h 131"/>
                    <a:gd name="T30" fmla="*/ 145 w 223"/>
                    <a:gd name="T31" fmla="*/ 43 h 131"/>
                    <a:gd name="T32" fmla="*/ 149 w 223"/>
                    <a:gd name="T33" fmla="*/ 44 h 131"/>
                    <a:gd name="T34" fmla="*/ 152 w 223"/>
                    <a:gd name="T35" fmla="*/ 58 h 131"/>
                    <a:gd name="T36" fmla="*/ 143 w 223"/>
                    <a:gd name="T37" fmla="*/ 63 h 131"/>
                    <a:gd name="T38" fmla="*/ 138 w 223"/>
                    <a:gd name="T39" fmla="*/ 62 h 131"/>
                    <a:gd name="T40" fmla="*/ 134 w 223"/>
                    <a:gd name="T41" fmla="*/ 72 h 131"/>
                    <a:gd name="T42" fmla="*/ 132 w 223"/>
                    <a:gd name="T43" fmla="*/ 73 h 131"/>
                    <a:gd name="T44" fmla="*/ 126 w 223"/>
                    <a:gd name="T45" fmla="*/ 31 h 131"/>
                    <a:gd name="T46" fmla="*/ 111 w 223"/>
                    <a:gd name="T47" fmla="*/ 94 h 131"/>
                    <a:gd name="T48" fmla="*/ 110 w 223"/>
                    <a:gd name="T49" fmla="*/ 95 h 131"/>
                    <a:gd name="T50" fmla="*/ 56 w 223"/>
                    <a:gd name="T51" fmla="*/ 53 h 131"/>
                    <a:gd name="T52" fmla="*/ 51 w 223"/>
                    <a:gd name="T53" fmla="*/ 57 h 131"/>
                    <a:gd name="T54" fmla="*/ 70 w 223"/>
                    <a:gd name="T55" fmla="*/ 82 h 131"/>
                    <a:gd name="T56" fmla="*/ 77 w 223"/>
                    <a:gd name="T57" fmla="*/ 78 h 131"/>
                    <a:gd name="T58" fmla="*/ 82 w 223"/>
                    <a:gd name="T59" fmla="*/ 79 h 131"/>
                    <a:gd name="T60" fmla="*/ 84 w 223"/>
                    <a:gd name="T61" fmla="*/ 93 h 131"/>
                    <a:gd name="T62" fmla="*/ 75 w 223"/>
                    <a:gd name="T63" fmla="*/ 98 h 131"/>
                    <a:gd name="T64" fmla="*/ 71 w 223"/>
                    <a:gd name="T65" fmla="*/ 97 h 131"/>
                    <a:gd name="T66" fmla="*/ 67 w 223"/>
                    <a:gd name="T67" fmla="*/ 92 h 131"/>
                    <a:gd name="T68" fmla="*/ 9 w 223"/>
                    <a:gd name="T69" fmla="*/ 105 h 131"/>
                    <a:gd name="T70" fmla="*/ 85 w 223"/>
                    <a:gd name="T71" fmla="*/ 112 h 131"/>
                    <a:gd name="T72" fmla="*/ 47 w 223"/>
                    <a:gd name="T73" fmla="*/ 129 h 131"/>
                    <a:gd name="T74" fmla="*/ 50 w 223"/>
                    <a:gd name="T75" fmla="*/ 131 h 131"/>
                    <a:gd name="T76" fmla="*/ 68 w 223"/>
                    <a:gd name="T77" fmla="*/ 129 h 131"/>
                    <a:gd name="T78" fmla="*/ 84 w 223"/>
                    <a:gd name="T79" fmla="*/ 123 h 131"/>
                    <a:gd name="T80" fmla="*/ 85 w 223"/>
                    <a:gd name="T81" fmla="*/ 112 h 131"/>
                    <a:gd name="T82" fmla="*/ 94 w 223"/>
                    <a:gd name="T83" fmla="*/ 107 h 131"/>
                    <a:gd name="T84" fmla="*/ 98 w 223"/>
                    <a:gd name="T85" fmla="*/ 108 h 131"/>
                    <a:gd name="T86" fmla="*/ 102 w 223"/>
                    <a:gd name="T87" fmla="*/ 117 h 131"/>
                    <a:gd name="T88" fmla="*/ 112 w 223"/>
                    <a:gd name="T89" fmla="*/ 113 h 131"/>
                    <a:gd name="T90" fmla="*/ 112 w 223"/>
                    <a:gd name="T91" fmla="*/ 113 h 131"/>
                    <a:gd name="T92" fmla="*/ 223 w 223"/>
                    <a:gd name="T93" fmla="*/ 37 h 131"/>
                    <a:gd name="T94" fmla="*/ 223 w 223"/>
                    <a:gd name="T95" fmla="*/ 36 h 131"/>
                    <a:gd name="T96" fmla="*/ 187 w 223"/>
                    <a:gd name="T97" fmla="*/ 60 h 131"/>
                    <a:gd name="T98" fmla="*/ 154 w 223"/>
                    <a:gd name="T99" fmla="*/ 83 h 131"/>
                    <a:gd name="T100" fmla="*/ 155 w 223"/>
                    <a:gd name="T101" fmla="*/ 82 h 131"/>
                    <a:gd name="T102" fmla="*/ 216 w 223"/>
                    <a:gd name="T103" fmla="*/ 2 h 131"/>
                    <a:gd name="T104" fmla="*/ 216 w 223"/>
                    <a:gd name="T105" fmla="*/ 1 h 131"/>
                    <a:gd name="T106" fmla="*/ 157 w 223"/>
                    <a:gd name="T107" fmla="*/ 64 h 131"/>
                    <a:gd name="T108" fmla="*/ 150 w 223"/>
                    <a:gd name="T109" fmla="*/ 1 h 131"/>
                    <a:gd name="T110" fmla="*/ 150 w 223"/>
                    <a:gd name="T111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3" h="131">
                      <a:moveTo>
                        <a:pt x="30" y="29"/>
                      </a:moveTo>
                      <a:cubicBezTo>
                        <a:pt x="30" y="29"/>
                        <a:pt x="34" y="35"/>
                        <a:pt x="41" y="44"/>
                      </a:cubicBezTo>
                      <a:cubicBezTo>
                        <a:pt x="41" y="43"/>
                        <a:pt x="41" y="43"/>
                        <a:pt x="41" y="42"/>
                      </a:cubicBezTo>
                      <a:cubicBezTo>
                        <a:pt x="42" y="42"/>
                        <a:pt x="42" y="41"/>
                        <a:pt x="42" y="41"/>
                      </a:cubicBezTo>
                      <a:cubicBezTo>
                        <a:pt x="36" y="35"/>
                        <a:pt x="32" y="31"/>
                        <a:pt x="31" y="30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moveTo>
                        <a:pt x="129" y="101"/>
                      </a:moveTo>
                      <a:cubicBezTo>
                        <a:pt x="127" y="101"/>
                        <a:pt x="126" y="100"/>
                        <a:pt x="125" y="100"/>
                      </a:cubicBezTo>
                      <a:cubicBezTo>
                        <a:pt x="120" y="97"/>
                        <a:pt x="119" y="91"/>
                        <a:pt x="122" y="86"/>
                      </a:cubicBezTo>
                      <a:cubicBezTo>
                        <a:pt x="124" y="82"/>
                        <a:pt x="128" y="81"/>
                        <a:pt x="131" y="81"/>
                      </a:cubicBezTo>
                      <a:cubicBezTo>
                        <a:pt x="133" y="81"/>
                        <a:pt x="134" y="81"/>
                        <a:pt x="135" y="82"/>
                      </a:cubicBezTo>
                      <a:cubicBezTo>
                        <a:pt x="140" y="84"/>
                        <a:pt x="141" y="91"/>
                        <a:pt x="138" y="95"/>
                      </a:cubicBezTo>
                      <a:cubicBezTo>
                        <a:pt x="136" y="99"/>
                        <a:pt x="132" y="101"/>
                        <a:pt x="129" y="101"/>
                      </a:cubicBezTo>
                      <a:moveTo>
                        <a:pt x="150" y="0"/>
                      </a:moveTo>
                      <a:cubicBezTo>
                        <a:pt x="150" y="0"/>
                        <a:pt x="147" y="23"/>
                        <a:pt x="143" y="43"/>
                      </a:cubicBezTo>
                      <a:cubicBezTo>
                        <a:pt x="144" y="43"/>
                        <a:pt x="144" y="43"/>
                        <a:pt x="145" y="43"/>
                      </a:cubicBezTo>
                      <a:cubicBezTo>
                        <a:pt x="147" y="43"/>
                        <a:pt x="148" y="43"/>
                        <a:pt x="149" y="44"/>
                      </a:cubicBezTo>
                      <a:cubicBezTo>
                        <a:pt x="154" y="47"/>
                        <a:pt x="155" y="53"/>
                        <a:pt x="152" y="58"/>
                      </a:cubicBezTo>
                      <a:cubicBezTo>
                        <a:pt x="150" y="61"/>
                        <a:pt x="146" y="63"/>
                        <a:pt x="143" y="63"/>
                      </a:cubicBezTo>
                      <a:cubicBezTo>
                        <a:pt x="141" y="63"/>
                        <a:pt x="140" y="63"/>
                        <a:pt x="138" y="62"/>
                      </a:cubicBezTo>
                      <a:cubicBezTo>
                        <a:pt x="137" y="67"/>
                        <a:pt x="136" y="70"/>
                        <a:pt x="134" y="72"/>
                      </a:cubicBezTo>
                      <a:cubicBezTo>
                        <a:pt x="133" y="72"/>
                        <a:pt x="133" y="73"/>
                        <a:pt x="132" y="73"/>
                      </a:cubicBezTo>
                      <a:cubicBezTo>
                        <a:pt x="127" y="73"/>
                        <a:pt x="125" y="50"/>
                        <a:pt x="126" y="31"/>
                      </a:cubicBezTo>
                      <a:cubicBezTo>
                        <a:pt x="120" y="55"/>
                        <a:pt x="112" y="89"/>
                        <a:pt x="111" y="94"/>
                      </a:cubicBezTo>
                      <a:cubicBezTo>
                        <a:pt x="111" y="95"/>
                        <a:pt x="110" y="95"/>
                        <a:pt x="110" y="95"/>
                      </a:cubicBezTo>
                      <a:cubicBezTo>
                        <a:pt x="104" y="95"/>
                        <a:pt x="77" y="72"/>
                        <a:pt x="56" y="53"/>
                      </a:cubicBezTo>
                      <a:cubicBezTo>
                        <a:pt x="55" y="55"/>
                        <a:pt x="53" y="56"/>
                        <a:pt x="51" y="57"/>
                      </a:cubicBezTo>
                      <a:cubicBezTo>
                        <a:pt x="57" y="66"/>
                        <a:pt x="65" y="75"/>
                        <a:pt x="70" y="82"/>
                      </a:cubicBezTo>
                      <a:cubicBezTo>
                        <a:pt x="72" y="79"/>
                        <a:pt x="75" y="78"/>
                        <a:pt x="77" y="78"/>
                      </a:cubicBezTo>
                      <a:cubicBezTo>
                        <a:pt x="79" y="78"/>
                        <a:pt x="80" y="79"/>
                        <a:pt x="82" y="79"/>
                      </a:cubicBezTo>
                      <a:cubicBezTo>
                        <a:pt x="86" y="82"/>
                        <a:pt x="87" y="88"/>
                        <a:pt x="84" y="93"/>
                      </a:cubicBezTo>
                      <a:cubicBezTo>
                        <a:pt x="82" y="97"/>
                        <a:pt x="78" y="98"/>
                        <a:pt x="75" y="98"/>
                      </a:cubicBezTo>
                      <a:cubicBezTo>
                        <a:pt x="73" y="98"/>
                        <a:pt x="72" y="98"/>
                        <a:pt x="71" y="97"/>
                      </a:cubicBezTo>
                      <a:cubicBezTo>
                        <a:pt x="69" y="96"/>
                        <a:pt x="68" y="94"/>
                        <a:pt x="67" y="92"/>
                      </a:cubicBezTo>
                      <a:cubicBezTo>
                        <a:pt x="50" y="97"/>
                        <a:pt x="15" y="103"/>
                        <a:pt x="9" y="105"/>
                      </a:cubicBezTo>
                      <a:cubicBezTo>
                        <a:pt x="0" y="109"/>
                        <a:pt x="85" y="112"/>
                        <a:pt x="85" y="112"/>
                      </a:cubicBezTo>
                      <a:cubicBezTo>
                        <a:pt x="85" y="112"/>
                        <a:pt x="53" y="123"/>
                        <a:pt x="47" y="129"/>
                      </a:cubicBezTo>
                      <a:cubicBezTo>
                        <a:pt x="44" y="131"/>
                        <a:pt x="47" y="131"/>
                        <a:pt x="50" y="131"/>
                      </a:cubicBezTo>
                      <a:cubicBezTo>
                        <a:pt x="57" y="131"/>
                        <a:pt x="68" y="129"/>
                        <a:pt x="68" y="129"/>
                      </a:cubicBezTo>
                      <a:cubicBezTo>
                        <a:pt x="84" y="123"/>
                        <a:pt x="84" y="123"/>
                        <a:pt x="84" y="123"/>
                      </a:cubicBezTo>
                      <a:cubicBezTo>
                        <a:pt x="82" y="120"/>
                        <a:pt x="82" y="116"/>
                        <a:pt x="85" y="112"/>
                      </a:cubicBezTo>
                      <a:cubicBezTo>
                        <a:pt x="87" y="109"/>
                        <a:pt x="90" y="107"/>
                        <a:pt x="94" y="107"/>
                      </a:cubicBezTo>
                      <a:cubicBezTo>
                        <a:pt x="95" y="107"/>
                        <a:pt x="97" y="107"/>
                        <a:pt x="98" y="108"/>
                      </a:cubicBezTo>
                      <a:cubicBezTo>
                        <a:pt x="101" y="110"/>
                        <a:pt x="102" y="113"/>
                        <a:pt x="102" y="117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ubicBezTo>
                        <a:pt x="129" y="113"/>
                        <a:pt x="217" y="46"/>
                        <a:pt x="223" y="37"/>
                      </a:cubicBezTo>
                      <a:cubicBezTo>
                        <a:pt x="223" y="36"/>
                        <a:pt x="223" y="36"/>
                        <a:pt x="223" y="36"/>
                      </a:cubicBezTo>
                      <a:cubicBezTo>
                        <a:pt x="221" y="36"/>
                        <a:pt x="204" y="48"/>
                        <a:pt x="187" y="60"/>
                      </a:cubicBezTo>
                      <a:cubicBezTo>
                        <a:pt x="171" y="72"/>
                        <a:pt x="155" y="83"/>
                        <a:pt x="154" y="83"/>
                      </a:cubicBezTo>
                      <a:cubicBezTo>
                        <a:pt x="154" y="83"/>
                        <a:pt x="154" y="83"/>
                        <a:pt x="155" y="82"/>
                      </a:cubicBezTo>
                      <a:cubicBezTo>
                        <a:pt x="170" y="69"/>
                        <a:pt x="212" y="15"/>
                        <a:pt x="216" y="2"/>
                      </a:cubicBezTo>
                      <a:cubicBezTo>
                        <a:pt x="217" y="1"/>
                        <a:pt x="217" y="1"/>
                        <a:pt x="216" y="1"/>
                      </a:cubicBezTo>
                      <a:cubicBezTo>
                        <a:pt x="212" y="1"/>
                        <a:pt x="157" y="64"/>
                        <a:pt x="157" y="64"/>
                      </a:cubicBezTo>
                      <a:cubicBezTo>
                        <a:pt x="157" y="64"/>
                        <a:pt x="149" y="13"/>
                        <a:pt x="150" y="1"/>
                      </a:cubicBezTo>
                      <a:cubicBezTo>
                        <a:pt x="150" y="0"/>
                        <a:pt x="150" y="0"/>
                        <a:pt x="15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6" name="Freeform 624"/>
                <p:cNvSpPr/>
                <p:nvPr/>
              </p:nvSpPr>
              <p:spPr bwMode="auto">
                <a:xfrm>
                  <a:off x="1993" y="2520"/>
                  <a:ext cx="16" cy="18"/>
                </a:xfrm>
                <a:custGeom>
                  <a:avLst/>
                  <a:gdLst>
                    <a:gd name="T0" fmla="*/ 1 w 15"/>
                    <a:gd name="T1" fmla="*/ 0 h 16"/>
                    <a:gd name="T2" fmla="*/ 0 w 15"/>
                    <a:gd name="T3" fmla="*/ 1 h 16"/>
                    <a:gd name="T4" fmla="*/ 0 w 15"/>
                    <a:gd name="T5" fmla="*/ 3 h 16"/>
                    <a:gd name="T6" fmla="*/ 10 w 15"/>
                    <a:gd name="T7" fmla="*/ 16 h 16"/>
                    <a:gd name="T8" fmla="*/ 15 w 15"/>
                    <a:gd name="T9" fmla="*/ 12 h 16"/>
                    <a:gd name="T10" fmla="*/ 1 w 15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6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" y="7"/>
                        <a:pt x="6" y="11"/>
                        <a:pt x="10" y="16"/>
                      </a:cubicBezTo>
                      <a:cubicBezTo>
                        <a:pt x="12" y="15"/>
                        <a:pt x="14" y="14"/>
                        <a:pt x="15" y="12"/>
                      </a:cubicBezTo>
                      <a:cubicBezTo>
                        <a:pt x="10" y="8"/>
                        <a:pt x="5" y="4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7" name="Freeform 625"/>
                <p:cNvSpPr/>
                <p:nvPr/>
              </p:nvSpPr>
              <p:spPr bwMode="auto">
                <a:xfrm>
                  <a:off x="2021" y="2561"/>
                  <a:ext cx="22" cy="22"/>
                </a:xfrm>
                <a:custGeom>
                  <a:avLst/>
                  <a:gdLst>
                    <a:gd name="T0" fmla="*/ 10 w 20"/>
                    <a:gd name="T1" fmla="*/ 0 h 20"/>
                    <a:gd name="T2" fmla="*/ 3 w 20"/>
                    <a:gd name="T3" fmla="*/ 4 h 20"/>
                    <a:gd name="T4" fmla="*/ 9 w 20"/>
                    <a:gd name="T5" fmla="*/ 10 h 20"/>
                    <a:gd name="T6" fmla="*/ 0 w 20"/>
                    <a:gd name="T7" fmla="*/ 14 h 20"/>
                    <a:gd name="T8" fmla="*/ 4 w 20"/>
                    <a:gd name="T9" fmla="*/ 19 h 20"/>
                    <a:gd name="T10" fmla="*/ 8 w 20"/>
                    <a:gd name="T11" fmla="*/ 20 h 20"/>
                    <a:gd name="T12" fmla="*/ 17 w 20"/>
                    <a:gd name="T13" fmla="*/ 15 h 20"/>
                    <a:gd name="T14" fmla="*/ 15 w 20"/>
                    <a:gd name="T15" fmla="*/ 1 h 20"/>
                    <a:gd name="T16" fmla="*/ 10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8" y="0"/>
                        <a:pt x="5" y="1"/>
                        <a:pt x="3" y="4"/>
                      </a:cubicBezTo>
                      <a:cubicBezTo>
                        <a:pt x="6" y="7"/>
                        <a:pt x="8" y="10"/>
                        <a:pt x="9" y="10"/>
                      </a:cubicBezTo>
                      <a:cubicBezTo>
                        <a:pt x="11" y="11"/>
                        <a:pt x="7" y="13"/>
                        <a:pt x="0" y="14"/>
                      </a:cubicBezTo>
                      <a:cubicBezTo>
                        <a:pt x="1" y="16"/>
                        <a:pt x="2" y="18"/>
                        <a:pt x="4" y="19"/>
                      </a:cubicBezTo>
                      <a:cubicBezTo>
                        <a:pt x="5" y="20"/>
                        <a:pt x="6" y="20"/>
                        <a:pt x="8" y="20"/>
                      </a:cubicBezTo>
                      <a:cubicBezTo>
                        <a:pt x="11" y="20"/>
                        <a:pt x="15" y="19"/>
                        <a:pt x="17" y="15"/>
                      </a:cubicBezTo>
                      <a:cubicBezTo>
                        <a:pt x="20" y="10"/>
                        <a:pt x="19" y="4"/>
                        <a:pt x="15" y="1"/>
                      </a:cubicBezTo>
                      <a:cubicBezTo>
                        <a:pt x="13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8" name="Freeform 626"/>
                <p:cNvSpPr/>
                <p:nvPr/>
              </p:nvSpPr>
              <p:spPr bwMode="auto">
                <a:xfrm>
                  <a:off x="2099" y="2523"/>
                  <a:ext cx="18" cy="21"/>
                </a:xfrm>
                <a:custGeom>
                  <a:avLst/>
                  <a:gdLst>
                    <a:gd name="T0" fmla="*/ 7 w 17"/>
                    <a:gd name="T1" fmla="*/ 0 h 20"/>
                    <a:gd name="T2" fmla="*/ 5 w 17"/>
                    <a:gd name="T3" fmla="*/ 0 h 20"/>
                    <a:gd name="T4" fmla="*/ 0 w 17"/>
                    <a:gd name="T5" fmla="*/ 19 h 20"/>
                    <a:gd name="T6" fmla="*/ 5 w 17"/>
                    <a:gd name="T7" fmla="*/ 20 h 20"/>
                    <a:gd name="T8" fmla="*/ 14 w 17"/>
                    <a:gd name="T9" fmla="*/ 15 h 20"/>
                    <a:gd name="T10" fmla="*/ 11 w 17"/>
                    <a:gd name="T11" fmla="*/ 1 h 20"/>
                    <a:gd name="T12" fmla="*/ 7 w 17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0">
                      <a:moveTo>
                        <a:pt x="7" y="0"/>
                      </a:move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4" y="7"/>
                        <a:pt x="2" y="14"/>
                        <a:pt x="0" y="19"/>
                      </a:cubicBezTo>
                      <a:cubicBezTo>
                        <a:pt x="2" y="20"/>
                        <a:pt x="3" y="20"/>
                        <a:pt x="5" y="20"/>
                      </a:cubicBezTo>
                      <a:cubicBezTo>
                        <a:pt x="8" y="20"/>
                        <a:pt x="12" y="18"/>
                        <a:pt x="14" y="15"/>
                      </a:cubicBezTo>
                      <a:cubicBezTo>
                        <a:pt x="17" y="10"/>
                        <a:pt x="16" y="4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9" name="Freeform 627"/>
                <p:cNvSpPr/>
                <p:nvPr/>
              </p:nvSpPr>
              <p:spPr bwMode="auto">
                <a:xfrm>
                  <a:off x="2078" y="2564"/>
                  <a:ext cx="24" cy="22"/>
                </a:xfrm>
                <a:custGeom>
                  <a:avLst/>
                  <a:gdLst>
                    <a:gd name="T0" fmla="*/ 12 w 22"/>
                    <a:gd name="T1" fmla="*/ 0 h 20"/>
                    <a:gd name="T2" fmla="*/ 3 w 22"/>
                    <a:gd name="T3" fmla="*/ 5 h 20"/>
                    <a:gd name="T4" fmla="*/ 6 w 22"/>
                    <a:gd name="T5" fmla="*/ 19 h 20"/>
                    <a:gd name="T6" fmla="*/ 10 w 22"/>
                    <a:gd name="T7" fmla="*/ 20 h 20"/>
                    <a:gd name="T8" fmla="*/ 19 w 22"/>
                    <a:gd name="T9" fmla="*/ 14 h 20"/>
                    <a:gd name="T10" fmla="*/ 16 w 22"/>
                    <a:gd name="T11" fmla="*/ 1 h 20"/>
                    <a:gd name="T12" fmla="*/ 12 w 22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0">
                      <a:moveTo>
                        <a:pt x="12" y="0"/>
                      </a:moveTo>
                      <a:cubicBezTo>
                        <a:pt x="9" y="0"/>
                        <a:pt x="5" y="1"/>
                        <a:pt x="3" y="5"/>
                      </a:cubicBezTo>
                      <a:cubicBezTo>
                        <a:pt x="0" y="10"/>
                        <a:pt x="1" y="16"/>
                        <a:pt x="6" y="19"/>
                      </a:cubicBezTo>
                      <a:cubicBezTo>
                        <a:pt x="7" y="19"/>
                        <a:pt x="8" y="20"/>
                        <a:pt x="10" y="20"/>
                      </a:cubicBezTo>
                      <a:cubicBezTo>
                        <a:pt x="13" y="20"/>
                        <a:pt x="17" y="18"/>
                        <a:pt x="19" y="14"/>
                      </a:cubicBezTo>
                      <a:cubicBezTo>
                        <a:pt x="22" y="10"/>
                        <a:pt x="21" y="3"/>
                        <a:pt x="16" y="1"/>
                      </a:cubicBezTo>
                      <a:cubicBezTo>
                        <a:pt x="15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0" name="Freeform 628"/>
                <p:cNvSpPr/>
                <p:nvPr/>
              </p:nvSpPr>
              <p:spPr bwMode="auto">
                <a:xfrm>
                  <a:off x="2038" y="2593"/>
                  <a:ext cx="21" cy="17"/>
                </a:xfrm>
                <a:custGeom>
                  <a:avLst/>
                  <a:gdLst>
                    <a:gd name="T0" fmla="*/ 12 w 20"/>
                    <a:gd name="T1" fmla="*/ 0 h 16"/>
                    <a:gd name="T2" fmla="*/ 3 w 20"/>
                    <a:gd name="T3" fmla="*/ 5 h 16"/>
                    <a:gd name="T4" fmla="*/ 2 w 20"/>
                    <a:gd name="T5" fmla="*/ 16 h 16"/>
                    <a:gd name="T6" fmla="*/ 20 w 20"/>
                    <a:gd name="T7" fmla="*/ 10 h 16"/>
                    <a:gd name="T8" fmla="*/ 16 w 20"/>
                    <a:gd name="T9" fmla="*/ 1 h 16"/>
                    <a:gd name="T10" fmla="*/ 12 w 20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6">
                      <a:moveTo>
                        <a:pt x="12" y="0"/>
                      </a:moveTo>
                      <a:cubicBezTo>
                        <a:pt x="8" y="0"/>
                        <a:pt x="5" y="2"/>
                        <a:pt x="3" y="5"/>
                      </a:cubicBezTo>
                      <a:cubicBezTo>
                        <a:pt x="0" y="9"/>
                        <a:pt x="0" y="13"/>
                        <a:pt x="2" y="16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6"/>
                        <a:pt x="19" y="3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1" name="Freeform 629"/>
                <p:cNvSpPr>
                  <a:spLocks noEditPoints="1"/>
                </p:cNvSpPr>
                <p:nvPr/>
              </p:nvSpPr>
              <p:spPr bwMode="auto">
                <a:xfrm>
                  <a:off x="2086" y="2484"/>
                  <a:ext cx="4" cy="25"/>
                </a:xfrm>
                <a:custGeom>
                  <a:avLst/>
                  <a:gdLst>
                    <a:gd name="T0" fmla="*/ 0 w 4"/>
                    <a:gd name="T1" fmla="*/ 21 h 23"/>
                    <a:gd name="T2" fmla="*/ 0 w 4"/>
                    <a:gd name="T3" fmla="*/ 23 h 23"/>
                    <a:gd name="T4" fmla="*/ 0 w 4"/>
                    <a:gd name="T5" fmla="*/ 22 h 23"/>
                    <a:gd name="T6" fmla="*/ 0 w 4"/>
                    <a:gd name="T7" fmla="*/ 21 h 23"/>
                    <a:gd name="T8" fmla="*/ 4 w 4"/>
                    <a:gd name="T9" fmla="*/ 0 h 23"/>
                    <a:gd name="T10" fmla="*/ 3 w 4"/>
                    <a:gd name="T11" fmla="*/ 2 h 23"/>
                    <a:gd name="T12" fmla="*/ 2 w 4"/>
                    <a:gd name="T13" fmla="*/ 5 h 23"/>
                    <a:gd name="T14" fmla="*/ 3 w 4"/>
                    <a:gd name="T15" fmla="*/ 4 h 23"/>
                    <a:gd name="T16" fmla="*/ 4 w 4"/>
                    <a:gd name="T1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3">
                      <a:moveTo>
                        <a:pt x="0" y="21"/>
                      </a:move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0" y="22"/>
                        <a:pt x="0" y="21"/>
                        <a:pt x="0" y="21"/>
                      </a:cubicBezTo>
                      <a:moveTo>
                        <a:pt x="4" y="0"/>
                      </a:moveTo>
                      <a:cubicBezTo>
                        <a:pt x="4" y="0"/>
                        <a:pt x="3" y="1"/>
                        <a:pt x="3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2" y="5"/>
                        <a:pt x="3" y="5"/>
                        <a:pt x="3" y="4"/>
                      </a:cubicBezTo>
                      <a:cubicBezTo>
                        <a:pt x="4" y="2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2" name="Freeform 630"/>
                <p:cNvSpPr/>
                <p:nvPr/>
              </p:nvSpPr>
              <p:spPr bwMode="auto">
                <a:xfrm>
                  <a:off x="2086" y="2489"/>
                  <a:ext cx="3" cy="19"/>
                </a:xfrm>
                <a:custGeom>
                  <a:avLst/>
                  <a:gdLst>
                    <a:gd name="T0" fmla="*/ 3 w 3"/>
                    <a:gd name="T1" fmla="*/ 0 h 18"/>
                    <a:gd name="T2" fmla="*/ 2 w 3"/>
                    <a:gd name="T3" fmla="*/ 1 h 18"/>
                    <a:gd name="T4" fmla="*/ 0 w 3"/>
                    <a:gd name="T5" fmla="*/ 17 h 18"/>
                    <a:gd name="T6" fmla="*/ 0 w 3"/>
                    <a:gd name="T7" fmla="*/ 18 h 18"/>
                    <a:gd name="T8" fmla="*/ 3 w 3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8">
                      <a:moveTo>
                        <a:pt x="3" y="0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6"/>
                        <a:pt x="0" y="11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2" y="10"/>
                        <a:pt x="3" y="4"/>
                        <a:pt x="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3" name="Freeform 631"/>
                <p:cNvSpPr/>
                <p:nvPr/>
              </p:nvSpPr>
              <p:spPr bwMode="auto">
                <a:xfrm>
                  <a:off x="2193" y="2388"/>
                  <a:ext cx="70" cy="110"/>
                </a:xfrm>
                <a:custGeom>
                  <a:avLst/>
                  <a:gdLst>
                    <a:gd name="T0" fmla="*/ 34 w 64"/>
                    <a:gd name="T1" fmla="*/ 0 h 101"/>
                    <a:gd name="T2" fmla="*/ 37 w 64"/>
                    <a:gd name="T3" fmla="*/ 45 h 101"/>
                    <a:gd name="T4" fmla="*/ 2 w 64"/>
                    <a:gd name="T5" fmla="*/ 91 h 101"/>
                    <a:gd name="T6" fmla="*/ 5 w 64"/>
                    <a:gd name="T7" fmla="*/ 101 h 101"/>
                    <a:gd name="T8" fmla="*/ 27 w 64"/>
                    <a:gd name="T9" fmla="*/ 91 h 101"/>
                    <a:gd name="T10" fmla="*/ 64 w 64"/>
                    <a:gd name="T11" fmla="*/ 22 h 101"/>
                    <a:gd name="T12" fmla="*/ 34 w 64"/>
                    <a:gd name="T13" fmla="*/ 0 h 101"/>
                    <a:gd name="T14" fmla="*/ 34 w 64"/>
                    <a:gd name="T1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101">
                      <a:moveTo>
                        <a:pt x="34" y="0"/>
                      </a:moveTo>
                      <a:cubicBezTo>
                        <a:pt x="19" y="0"/>
                        <a:pt x="38" y="28"/>
                        <a:pt x="37" y="45"/>
                      </a:cubicBezTo>
                      <a:cubicBezTo>
                        <a:pt x="35" y="63"/>
                        <a:pt x="8" y="77"/>
                        <a:pt x="2" y="91"/>
                      </a:cubicBezTo>
                      <a:cubicBezTo>
                        <a:pt x="0" y="98"/>
                        <a:pt x="1" y="101"/>
                        <a:pt x="5" y="101"/>
                      </a:cubicBezTo>
                      <a:cubicBezTo>
                        <a:pt x="10" y="101"/>
                        <a:pt x="19" y="96"/>
                        <a:pt x="27" y="91"/>
                      </a:cubicBezTo>
                      <a:cubicBezTo>
                        <a:pt x="42" y="82"/>
                        <a:pt x="64" y="40"/>
                        <a:pt x="64" y="22"/>
                      </a:cubicBezTo>
                      <a:cubicBezTo>
                        <a:pt x="63" y="3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4" name="Freeform 632"/>
                <p:cNvSpPr/>
                <p:nvPr/>
              </p:nvSpPr>
              <p:spPr bwMode="auto">
                <a:xfrm>
                  <a:off x="1830" y="2583"/>
                  <a:ext cx="176" cy="57"/>
                </a:xfrm>
                <a:custGeom>
                  <a:avLst/>
                  <a:gdLst>
                    <a:gd name="T0" fmla="*/ 21 w 160"/>
                    <a:gd name="T1" fmla="*/ 0 h 52"/>
                    <a:gd name="T2" fmla="*/ 14 w 160"/>
                    <a:gd name="T3" fmla="*/ 3 h 52"/>
                    <a:gd name="T4" fmla="*/ 18 w 160"/>
                    <a:gd name="T5" fmla="*/ 46 h 52"/>
                    <a:gd name="T6" fmla="*/ 45 w 160"/>
                    <a:gd name="T7" fmla="*/ 51 h 52"/>
                    <a:gd name="T8" fmla="*/ 55 w 160"/>
                    <a:gd name="T9" fmla="*/ 49 h 52"/>
                    <a:gd name="T10" fmla="*/ 70 w 160"/>
                    <a:gd name="T11" fmla="*/ 52 h 52"/>
                    <a:gd name="T12" fmla="*/ 92 w 160"/>
                    <a:gd name="T13" fmla="*/ 51 h 52"/>
                    <a:gd name="T14" fmla="*/ 145 w 160"/>
                    <a:gd name="T15" fmla="*/ 37 h 52"/>
                    <a:gd name="T16" fmla="*/ 144 w 160"/>
                    <a:gd name="T17" fmla="*/ 37 h 52"/>
                    <a:gd name="T18" fmla="*/ 75 w 160"/>
                    <a:gd name="T19" fmla="*/ 42 h 52"/>
                    <a:gd name="T20" fmla="*/ 51 w 160"/>
                    <a:gd name="T21" fmla="*/ 38 h 52"/>
                    <a:gd name="T22" fmla="*/ 26 w 160"/>
                    <a:gd name="T23" fmla="*/ 4 h 52"/>
                    <a:gd name="T24" fmla="*/ 21 w 160"/>
                    <a:gd name="T2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0" h="52">
                      <a:moveTo>
                        <a:pt x="21" y="0"/>
                      </a:moveTo>
                      <a:cubicBezTo>
                        <a:pt x="19" y="0"/>
                        <a:pt x="16" y="3"/>
                        <a:pt x="14" y="3"/>
                      </a:cubicBezTo>
                      <a:cubicBezTo>
                        <a:pt x="14" y="3"/>
                        <a:pt x="0" y="41"/>
                        <a:pt x="18" y="46"/>
                      </a:cubicBezTo>
                      <a:cubicBezTo>
                        <a:pt x="26" y="48"/>
                        <a:pt x="35" y="50"/>
                        <a:pt x="45" y="51"/>
                      </a:cubicBezTo>
                      <a:cubicBezTo>
                        <a:pt x="48" y="50"/>
                        <a:pt x="51" y="49"/>
                        <a:pt x="55" y="49"/>
                      </a:cubicBezTo>
                      <a:cubicBezTo>
                        <a:pt x="60" y="49"/>
                        <a:pt x="65" y="50"/>
                        <a:pt x="70" y="52"/>
                      </a:cubicBezTo>
                      <a:cubicBezTo>
                        <a:pt x="77" y="52"/>
                        <a:pt x="85" y="52"/>
                        <a:pt x="92" y="51"/>
                      </a:cubicBezTo>
                      <a:cubicBezTo>
                        <a:pt x="121" y="48"/>
                        <a:pt x="160" y="37"/>
                        <a:pt x="145" y="37"/>
                      </a:cubicBezTo>
                      <a:cubicBezTo>
                        <a:pt x="145" y="37"/>
                        <a:pt x="144" y="37"/>
                        <a:pt x="144" y="37"/>
                      </a:cubicBezTo>
                      <a:cubicBezTo>
                        <a:pt x="131" y="37"/>
                        <a:pt x="98" y="42"/>
                        <a:pt x="75" y="42"/>
                      </a:cubicBezTo>
                      <a:cubicBezTo>
                        <a:pt x="64" y="42"/>
                        <a:pt x="55" y="41"/>
                        <a:pt x="51" y="38"/>
                      </a:cubicBezTo>
                      <a:cubicBezTo>
                        <a:pt x="37" y="30"/>
                        <a:pt x="30" y="13"/>
                        <a:pt x="26" y="4"/>
                      </a:cubicBezTo>
                      <a:cubicBezTo>
                        <a:pt x="24" y="1"/>
                        <a:pt x="23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5" name="Freeform 633"/>
                <p:cNvSpPr/>
                <p:nvPr/>
              </p:nvSpPr>
              <p:spPr bwMode="auto">
                <a:xfrm>
                  <a:off x="2821" y="1723"/>
                  <a:ext cx="117" cy="51"/>
                </a:xfrm>
                <a:custGeom>
                  <a:avLst/>
                  <a:gdLst>
                    <a:gd name="T0" fmla="*/ 45 w 107"/>
                    <a:gd name="T1" fmla="*/ 6 h 47"/>
                    <a:gd name="T2" fmla="*/ 4 w 107"/>
                    <a:gd name="T3" fmla="*/ 14 h 47"/>
                    <a:gd name="T4" fmla="*/ 27 w 107"/>
                    <a:gd name="T5" fmla="*/ 41 h 47"/>
                    <a:gd name="T6" fmla="*/ 91 w 107"/>
                    <a:gd name="T7" fmla="*/ 37 h 47"/>
                    <a:gd name="T8" fmla="*/ 45 w 107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47">
                      <a:moveTo>
                        <a:pt x="45" y="6"/>
                      </a:moveTo>
                      <a:cubicBezTo>
                        <a:pt x="45" y="6"/>
                        <a:pt x="0" y="0"/>
                        <a:pt x="4" y="14"/>
                      </a:cubicBezTo>
                      <a:cubicBezTo>
                        <a:pt x="7" y="29"/>
                        <a:pt x="27" y="41"/>
                        <a:pt x="27" y="41"/>
                      </a:cubicBezTo>
                      <a:cubicBezTo>
                        <a:pt x="27" y="41"/>
                        <a:pt x="107" y="47"/>
                        <a:pt x="91" y="37"/>
                      </a:cubicBezTo>
                      <a:cubicBezTo>
                        <a:pt x="75" y="27"/>
                        <a:pt x="45" y="6"/>
                        <a:pt x="45" y="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6" name="Freeform 634"/>
                <p:cNvSpPr/>
                <p:nvPr/>
              </p:nvSpPr>
              <p:spPr bwMode="auto">
                <a:xfrm>
                  <a:off x="2727" y="1455"/>
                  <a:ext cx="464" cy="417"/>
                </a:xfrm>
                <a:custGeom>
                  <a:avLst/>
                  <a:gdLst>
                    <a:gd name="T0" fmla="*/ 179 w 424"/>
                    <a:gd name="T1" fmla="*/ 338 h 380"/>
                    <a:gd name="T2" fmla="*/ 10 w 424"/>
                    <a:gd name="T3" fmla="*/ 332 h 380"/>
                    <a:gd name="T4" fmla="*/ 39 w 424"/>
                    <a:gd name="T5" fmla="*/ 270 h 380"/>
                    <a:gd name="T6" fmla="*/ 141 w 424"/>
                    <a:gd name="T7" fmla="*/ 274 h 380"/>
                    <a:gd name="T8" fmla="*/ 10 w 424"/>
                    <a:gd name="T9" fmla="*/ 157 h 380"/>
                    <a:gd name="T10" fmla="*/ 63 w 424"/>
                    <a:gd name="T11" fmla="*/ 91 h 380"/>
                    <a:gd name="T12" fmla="*/ 144 w 424"/>
                    <a:gd name="T13" fmla="*/ 114 h 380"/>
                    <a:gd name="T14" fmla="*/ 191 w 424"/>
                    <a:gd name="T15" fmla="*/ 179 h 380"/>
                    <a:gd name="T16" fmla="*/ 169 w 424"/>
                    <a:gd name="T17" fmla="*/ 49 h 380"/>
                    <a:gd name="T18" fmla="*/ 264 w 424"/>
                    <a:gd name="T19" fmla="*/ 24 h 380"/>
                    <a:gd name="T20" fmla="*/ 293 w 424"/>
                    <a:gd name="T21" fmla="*/ 192 h 380"/>
                    <a:gd name="T22" fmla="*/ 337 w 424"/>
                    <a:gd name="T23" fmla="*/ 106 h 380"/>
                    <a:gd name="T24" fmla="*/ 398 w 424"/>
                    <a:gd name="T25" fmla="*/ 106 h 380"/>
                    <a:gd name="T26" fmla="*/ 302 w 424"/>
                    <a:gd name="T27" fmla="*/ 272 h 380"/>
                    <a:gd name="T28" fmla="*/ 336 w 424"/>
                    <a:gd name="T29" fmla="*/ 308 h 380"/>
                    <a:gd name="T30" fmla="*/ 263 w 424"/>
                    <a:gd name="T31" fmla="*/ 331 h 380"/>
                    <a:gd name="T32" fmla="*/ 179 w 424"/>
                    <a:gd name="T33" fmla="*/ 338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4" h="380">
                      <a:moveTo>
                        <a:pt x="179" y="338"/>
                      </a:moveTo>
                      <a:cubicBezTo>
                        <a:pt x="179" y="338"/>
                        <a:pt x="20" y="372"/>
                        <a:pt x="10" y="332"/>
                      </a:cubicBezTo>
                      <a:cubicBezTo>
                        <a:pt x="1" y="293"/>
                        <a:pt x="8" y="266"/>
                        <a:pt x="39" y="270"/>
                      </a:cubicBezTo>
                      <a:cubicBezTo>
                        <a:pt x="71" y="274"/>
                        <a:pt x="141" y="274"/>
                        <a:pt x="141" y="274"/>
                      </a:cubicBezTo>
                      <a:cubicBezTo>
                        <a:pt x="141" y="274"/>
                        <a:pt x="0" y="184"/>
                        <a:pt x="10" y="157"/>
                      </a:cubicBezTo>
                      <a:cubicBezTo>
                        <a:pt x="21" y="130"/>
                        <a:pt x="36" y="99"/>
                        <a:pt x="63" y="91"/>
                      </a:cubicBezTo>
                      <a:cubicBezTo>
                        <a:pt x="90" y="83"/>
                        <a:pt x="118" y="82"/>
                        <a:pt x="144" y="114"/>
                      </a:cubicBezTo>
                      <a:cubicBezTo>
                        <a:pt x="171" y="145"/>
                        <a:pt x="191" y="179"/>
                        <a:pt x="191" y="179"/>
                      </a:cubicBezTo>
                      <a:cubicBezTo>
                        <a:pt x="191" y="179"/>
                        <a:pt x="147" y="75"/>
                        <a:pt x="169" y="49"/>
                      </a:cubicBezTo>
                      <a:cubicBezTo>
                        <a:pt x="191" y="22"/>
                        <a:pt x="220" y="0"/>
                        <a:pt x="264" y="24"/>
                      </a:cubicBezTo>
                      <a:cubicBezTo>
                        <a:pt x="308" y="48"/>
                        <a:pt x="317" y="103"/>
                        <a:pt x="293" y="192"/>
                      </a:cubicBezTo>
                      <a:cubicBezTo>
                        <a:pt x="293" y="192"/>
                        <a:pt x="327" y="127"/>
                        <a:pt x="337" y="106"/>
                      </a:cubicBezTo>
                      <a:cubicBezTo>
                        <a:pt x="347" y="84"/>
                        <a:pt x="371" y="75"/>
                        <a:pt x="398" y="106"/>
                      </a:cubicBezTo>
                      <a:cubicBezTo>
                        <a:pt x="424" y="138"/>
                        <a:pt x="393" y="205"/>
                        <a:pt x="302" y="272"/>
                      </a:cubicBezTo>
                      <a:cubicBezTo>
                        <a:pt x="302" y="272"/>
                        <a:pt x="364" y="282"/>
                        <a:pt x="336" y="308"/>
                      </a:cubicBezTo>
                      <a:cubicBezTo>
                        <a:pt x="308" y="334"/>
                        <a:pt x="276" y="320"/>
                        <a:pt x="263" y="331"/>
                      </a:cubicBezTo>
                      <a:cubicBezTo>
                        <a:pt x="250" y="341"/>
                        <a:pt x="178" y="380"/>
                        <a:pt x="179" y="33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7" name="Freeform 635"/>
                <p:cNvSpPr/>
                <p:nvPr/>
              </p:nvSpPr>
              <p:spPr bwMode="auto">
                <a:xfrm>
                  <a:off x="2949" y="1690"/>
                  <a:ext cx="27" cy="67"/>
                </a:xfrm>
                <a:custGeom>
                  <a:avLst/>
                  <a:gdLst>
                    <a:gd name="T0" fmla="*/ 0 w 25"/>
                    <a:gd name="T1" fmla="*/ 0 h 61"/>
                    <a:gd name="T2" fmla="*/ 20 w 25"/>
                    <a:gd name="T3" fmla="*/ 52 h 61"/>
                    <a:gd name="T4" fmla="*/ 0 w 25"/>
                    <a:gd name="T5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61">
                      <a:moveTo>
                        <a:pt x="0" y="0"/>
                      </a:moveTo>
                      <a:cubicBezTo>
                        <a:pt x="0" y="0"/>
                        <a:pt x="14" y="61"/>
                        <a:pt x="20" y="52"/>
                      </a:cubicBezTo>
                      <a:cubicBezTo>
                        <a:pt x="25" y="43"/>
                        <a:pt x="13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8" name="Freeform 636"/>
                <p:cNvSpPr/>
                <p:nvPr/>
              </p:nvSpPr>
              <p:spPr bwMode="auto">
                <a:xfrm>
                  <a:off x="2892" y="1703"/>
                  <a:ext cx="24" cy="26"/>
                </a:xfrm>
                <a:custGeom>
                  <a:avLst/>
                  <a:gdLst>
                    <a:gd name="T0" fmla="*/ 16 w 22"/>
                    <a:gd name="T1" fmla="*/ 3 h 24"/>
                    <a:gd name="T2" fmla="*/ 19 w 22"/>
                    <a:gd name="T3" fmla="*/ 17 h 24"/>
                    <a:gd name="T4" fmla="*/ 5 w 22"/>
                    <a:gd name="T5" fmla="*/ 21 h 24"/>
                    <a:gd name="T6" fmla="*/ 3 w 22"/>
                    <a:gd name="T7" fmla="*/ 7 h 24"/>
                    <a:gd name="T8" fmla="*/ 16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3"/>
                      </a:moveTo>
                      <a:cubicBezTo>
                        <a:pt x="21" y="6"/>
                        <a:pt x="22" y="12"/>
                        <a:pt x="19" y="17"/>
                      </a:cubicBezTo>
                      <a:cubicBezTo>
                        <a:pt x="16" y="22"/>
                        <a:pt x="10" y="24"/>
                        <a:pt x="5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9" name="Freeform 637"/>
                <p:cNvSpPr/>
                <p:nvPr/>
              </p:nvSpPr>
              <p:spPr bwMode="auto">
                <a:xfrm>
                  <a:off x="2922" y="1749"/>
                  <a:ext cx="24" cy="25"/>
                </a:xfrm>
                <a:custGeom>
                  <a:avLst/>
                  <a:gdLst>
                    <a:gd name="T0" fmla="*/ 16 w 22"/>
                    <a:gd name="T1" fmla="*/ 2 h 23"/>
                    <a:gd name="T2" fmla="*/ 19 w 22"/>
                    <a:gd name="T3" fmla="*/ 16 h 23"/>
                    <a:gd name="T4" fmla="*/ 5 w 22"/>
                    <a:gd name="T5" fmla="*/ 20 h 23"/>
                    <a:gd name="T6" fmla="*/ 3 w 22"/>
                    <a:gd name="T7" fmla="*/ 6 h 23"/>
                    <a:gd name="T8" fmla="*/ 16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5" y="20"/>
                      </a:cubicBezTo>
                      <a:cubicBezTo>
                        <a:pt x="1" y="17"/>
                        <a:pt x="0" y="11"/>
                        <a:pt x="3" y="6"/>
                      </a:cubicBezTo>
                      <a:cubicBezTo>
                        <a:pt x="6" y="1"/>
                        <a:pt x="12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0" name="Freeform 638"/>
                <p:cNvSpPr/>
                <p:nvPr/>
              </p:nvSpPr>
              <p:spPr bwMode="auto">
                <a:xfrm>
                  <a:off x="2893" y="1742"/>
                  <a:ext cx="23" cy="25"/>
                </a:xfrm>
                <a:custGeom>
                  <a:avLst/>
                  <a:gdLst>
                    <a:gd name="T0" fmla="*/ 16 w 21"/>
                    <a:gd name="T1" fmla="*/ 2 h 23"/>
                    <a:gd name="T2" fmla="*/ 18 w 21"/>
                    <a:gd name="T3" fmla="*/ 16 h 23"/>
                    <a:gd name="T4" fmla="*/ 5 w 21"/>
                    <a:gd name="T5" fmla="*/ 20 h 23"/>
                    <a:gd name="T6" fmla="*/ 3 w 21"/>
                    <a:gd name="T7" fmla="*/ 6 h 23"/>
                    <a:gd name="T8" fmla="*/ 16 w 21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2"/>
                      </a:moveTo>
                      <a:cubicBezTo>
                        <a:pt x="20" y="5"/>
                        <a:pt x="21" y="11"/>
                        <a:pt x="18" y="16"/>
                      </a:cubicBezTo>
                      <a:cubicBezTo>
                        <a:pt x="15" y="21"/>
                        <a:pt x="9" y="23"/>
                        <a:pt x="5" y="20"/>
                      </a:cubicBezTo>
                      <a:cubicBezTo>
                        <a:pt x="1" y="17"/>
                        <a:pt x="0" y="11"/>
                        <a:pt x="3" y="6"/>
                      </a:cubicBezTo>
                      <a:cubicBezTo>
                        <a:pt x="6" y="1"/>
                        <a:pt x="12" y="0"/>
                        <a:pt x="16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1" name="Freeform 639"/>
                <p:cNvSpPr/>
                <p:nvPr/>
              </p:nvSpPr>
              <p:spPr bwMode="auto">
                <a:xfrm>
                  <a:off x="2950" y="1709"/>
                  <a:ext cx="23" cy="25"/>
                </a:xfrm>
                <a:custGeom>
                  <a:avLst/>
                  <a:gdLst>
                    <a:gd name="T0" fmla="*/ 16 w 21"/>
                    <a:gd name="T1" fmla="*/ 3 h 23"/>
                    <a:gd name="T2" fmla="*/ 18 w 21"/>
                    <a:gd name="T3" fmla="*/ 16 h 23"/>
                    <a:gd name="T4" fmla="*/ 5 w 21"/>
                    <a:gd name="T5" fmla="*/ 20 h 23"/>
                    <a:gd name="T6" fmla="*/ 3 w 21"/>
                    <a:gd name="T7" fmla="*/ 7 h 23"/>
                    <a:gd name="T8" fmla="*/ 16 w 2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3"/>
                      </a:moveTo>
                      <a:cubicBezTo>
                        <a:pt x="20" y="5"/>
                        <a:pt x="21" y="11"/>
                        <a:pt x="18" y="16"/>
                      </a:cubicBezTo>
                      <a:cubicBezTo>
                        <a:pt x="15" y="21"/>
                        <a:pt x="9" y="23"/>
                        <a:pt x="5" y="20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2" name="Freeform 640"/>
                <p:cNvSpPr/>
                <p:nvPr/>
              </p:nvSpPr>
              <p:spPr bwMode="auto">
                <a:xfrm>
                  <a:off x="2996" y="1710"/>
                  <a:ext cx="23" cy="25"/>
                </a:xfrm>
                <a:custGeom>
                  <a:avLst/>
                  <a:gdLst>
                    <a:gd name="T0" fmla="*/ 16 w 21"/>
                    <a:gd name="T1" fmla="*/ 3 h 23"/>
                    <a:gd name="T2" fmla="*/ 18 w 21"/>
                    <a:gd name="T3" fmla="*/ 17 h 23"/>
                    <a:gd name="T4" fmla="*/ 5 w 21"/>
                    <a:gd name="T5" fmla="*/ 21 h 23"/>
                    <a:gd name="T6" fmla="*/ 3 w 21"/>
                    <a:gd name="T7" fmla="*/ 7 h 23"/>
                    <a:gd name="T8" fmla="*/ 16 w 2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3"/>
                      </a:moveTo>
                      <a:cubicBezTo>
                        <a:pt x="20" y="6"/>
                        <a:pt x="21" y="12"/>
                        <a:pt x="18" y="17"/>
                      </a:cubicBezTo>
                      <a:cubicBezTo>
                        <a:pt x="15" y="22"/>
                        <a:pt x="9" y="23"/>
                        <a:pt x="5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3" name="Freeform 641"/>
                <p:cNvSpPr/>
                <p:nvPr/>
              </p:nvSpPr>
              <p:spPr bwMode="auto">
                <a:xfrm>
                  <a:off x="2981" y="1751"/>
                  <a:ext cx="24" cy="26"/>
                </a:xfrm>
                <a:custGeom>
                  <a:avLst/>
                  <a:gdLst>
                    <a:gd name="T0" fmla="*/ 16 w 22"/>
                    <a:gd name="T1" fmla="*/ 3 h 23"/>
                    <a:gd name="T2" fmla="*/ 19 w 22"/>
                    <a:gd name="T3" fmla="*/ 16 h 23"/>
                    <a:gd name="T4" fmla="*/ 5 w 22"/>
                    <a:gd name="T5" fmla="*/ 20 h 23"/>
                    <a:gd name="T6" fmla="*/ 3 w 22"/>
                    <a:gd name="T7" fmla="*/ 7 h 23"/>
                    <a:gd name="T8" fmla="*/ 16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3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5" y="20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4" name="Freeform 642"/>
                <p:cNvSpPr/>
                <p:nvPr/>
              </p:nvSpPr>
              <p:spPr bwMode="auto">
                <a:xfrm>
                  <a:off x="2983" y="1676"/>
                  <a:ext cx="24" cy="25"/>
                </a:xfrm>
                <a:custGeom>
                  <a:avLst/>
                  <a:gdLst>
                    <a:gd name="T0" fmla="*/ 17 w 22"/>
                    <a:gd name="T1" fmla="*/ 2 h 23"/>
                    <a:gd name="T2" fmla="*/ 19 w 22"/>
                    <a:gd name="T3" fmla="*/ 16 h 23"/>
                    <a:gd name="T4" fmla="*/ 6 w 22"/>
                    <a:gd name="T5" fmla="*/ 20 h 23"/>
                    <a:gd name="T6" fmla="*/ 3 w 22"/>
                    <a:gd name="T7" fmla="*/ 7 h 23"/>
                    <a:gd name="T8" fmla="*/ 17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7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6" y="20"/>
                      </a:cubicBezTo>
                      <a:cubicBezTo>
                        <a:pt x="1" y="18"/>
                        <a:pt x="0" y="11"/>
                        <a:pt x="3" y="7"/>
                      </a:cubicBezTo>
                      <a:cubicBezTo>
                        <a:pt x="6" y="2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5" name="Freeform 643"/>
                <p:cNvSpPr/>
                <p:nvPr/>
              </p:nvSpPr>
              <p:spPr bwMode="auto">
                <a:xfrm>
                  <a:off x="2951" y="1656"/>
                  <a:ext cx="24" cy="25"/>
                </a:xfrm>
                <a:custGeom>
                  <a:avLst/>
                  <a:gdLst>
                    <a:gd name="T0" fmla="*/ 17 w 22"/>
                    <a:gd name="T1" fmla="*/ 3 h 23"/>
                    <a:gd name="T2" fmla="*/ 19 w 22"/>
                    <a:gd name="T3" fmla="*/ 16 h 23"/>
                    <a:gd name="T4" fmla="*/ 6 w 22"/>
                    <a:gd name="T5" fmla="*/ 20 h 23"/>
                    <a:gd name="T6" fmla="*/ 3 w 22"/>
                    <a:gd name="T7" fmla="*/ 7 h 23"/>
                    <a:gd name="T8" fmla="*/ 17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7" y="3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6" y="20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7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6" name="Freeform 644"/>
                <p:cNvSpPr/>
                <p:nvPr/>
              </p:nvSpPr>
              <p:spPr bwMode="auto">
                <a:xfrm>
                  <a:off x="2904" y="1667"/>
                  <a:ext cx="24" cy="25"/>
                </a:xfrm>
                <a:custGeom>
                  <a:avLst/>
                  <a:gdLst>
                    <a:gd name="T0" fmla="*/ 16 w 22"/>
                    <a:gd name="T1" fmla="*/ 3 h 23"/>
                    <a:gd name="T2" fmla="*/ 19 w 22"/>
                    <a:gd name="T3" fmla="*/ 17 h 23"/>
                    <a:gd name="T4" fmla="*/ 6 w 22"/>
                    <a:gd name="T5" fmla="*/ 21 h 23"/>
                    <a:gd name="T6" fmla="*/ 3 w 22"/>
                    <a:gd name="T7" fmla="*/ 7 h 23"/>
                    <a:gd name="T8" fmla="*/ 16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3"/>
                      </a:moveTo>
                      <a:cubicBezTo>
                        <a:pt x="21" y="6"/>
                        <a:pt x="22" y="12"/>
                        <a:pt x="19" y="17"/>
                      </a:cubicBezTo>
                      <a:cubicBezTo>
                        <a:pt x="16" y="22"/>
                        <a:pt x="10" y="23"/>
                        <a:pt x="6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7" name="Freeform 645"/>
                <p:cNvSpPr/>
                <p:nvPr/>
              </p:nvSpPr>
              <p:spPr bwMode="auto">
                <a:xfrm>
                  <a:off x="2939" y="1780"/>
                  <a:ext cx="24" cy="25"/>
                </a:xfrm>
                <a:custGeom>
                  <a:avLst/>
                  <a:gdLst>
                    <a:gd name="T0" fmla="*/ 17 w 22"/>
                    <a:gd name="T1" fmla="*/ 3 h 23"/>
                    <a:gd name="T2" fmla="*/ 19 w 22"/>
                    <a:gd name="T3" fmla="*/ 16 h 23"/>
                    <a:gd name="T4" fmla="*/ 6 w 22"/>
                    <a:gd name="T5" fmla="*/ 21 h 23"/>
                    <a:gd name="T6" fmla="*/ 3 w 22"/>
                    <a:gd name="T7" fmla="*/ 7 h 23"/>
                    <a:gd name="T8" fmla="*/ 17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7" y="3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6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7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8" name="Freeform 646"/>
                <p:cNvSpPr/>
                <p:nvPr/>
              </p:nvSpPr>
              <p:spPr bwMode="auto">
                <a:xfrm>
                  <a:off x="2918" y="1770"/>
                  <a:ext cx="189" cy="70"/>
                </a:xfrm>
                <a:custGeom>
                  <a:avLst/>
                  <a:gdLst>
                    <a:gd name="T0" fmla="*/ 117 w 172"/>
                    <a:gd name="T1" fmla="*/ 0 h 64"/>
                    <a:gd name="T2" fmla="*/ 97 w 172"/>
                    <a:gd name="T3" fmla="*/ 4 h 64"/>
                    <a:gd name="T4" fmla="*/ 21 w 172"/>
                    <a:gd name="T5" fmla="*/ 64 h 64"/>
                    <a:gd name="T6" fmla="*/ 69 w 172"/>
                    <a:gd name="T7" fmla="*/ 50 h 64"/>
                    <a:gd name="T8" fmla="*/ 97 w 172"/>
                    <a:gd name="T9" fmla="*/ 34 h 64"/>
                    <a:gd name="T10" fmla="*/ 160 w 172"/>
                    <a:gd name="T11" fmla="*/ 11 h 64"/>
                    <a:gd name="T12" fmla="*/ 117 w 172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2" h="64">
                      <a:moveTo>
                        <a:pt x="117" y="0"/>
                      </a:moveTo>
                      <a:cubicBezTo>
                        <a:pt x="109" y="0"/>
                        <a:pt x="102" y="1"/>
                        <a:pt x="97" y="4"/>
                      </a:cubicBezTo>
                      <a:cubicBezTo>
                        <a:pt x="84" y="11"/>
                        <a:pt x="0" y="51"/>
                        <a:pt x="21" y="64"/>
                      </a:cubicBezTo>
                      <a:cubicBezTo>
                        <a:pt x="21" y="64"/>
                        <a:pt x="60" y="60"/>
                        <a:pt x="69" y="50"/>
                      </a:cubicBezTo>
                      <a:cubicBezTo>
                        <a:pt x="78" y="41"/>
                        <a:pt x="76" y="39"/>
                        <a:pt x="97" y="34"/>
                      </a:cubicBezTo>
                      <a:cubicBezTo>
                        <a:pt x="119" y="29"/>
                        <a:pt x="172" y="22"/>
                        <a:pt x="160" y="11"/>
                      </a:cubicBezTo>
                      <a:cubicBezTo>
                        <a:pt x="152" y="4"/>
                        <a:pt x="133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9" name="Freeform 647"/>
                <p:cNvSpPr>
                  <a:spLocks noEditPoints="1"/>
                </p:cNvSpPr>
                <p:nvPr/>
              </p:nvSpPr>
              <p:spPr bwMode="auto">
                <a:xfrm>
                  <a:off x="2850" y="1665"/>
                  <a:ext cx="245" cy="143"/>
                </a:xfrm>
                <a:custGeom>
                  <a:avLst/>
                  <a:gdLst>
                    <a:gd name="T0" fmla="*/ 30 w 223"/>
                    <a:gd name="T1" fmla="*/ 29 h 131"/>
                    <a:gd name="T2" fmla="*/ 40 w 223"/>
                    <a:gd name="T3" fmla="*/ 44 h 131"/>
                    <a:gd name="T4" fmla="*/ 41 w 223"/>
                    <a:gd name="T5" fmla="*/ 42 h 131"/>
                    <a:gd name="T6" fmla="*/ 42 w 223"/>
                    <a:gd name="T7" fmla="*/ 41 h 131"/>
                    <a:gd name="T8" fmla="*/ 30 w 223"/>
                    <a:gd name="T9" fmla="*/ 30 h 131"/>
                    <a:gd name="T10" fmla="*/ 30 w 223"/>
                    <a:gd name="T11" fmla="*/ 29 h 131"/>
                    <a:gd name="T12" fmla="*/ 129 w 223"/>
                    <a:gd name="T13" fmla="*/ 101 h 131"/>
                    <a:gd name="T14" fmla="*/ 124 w 223"/>
                    <a:gd name="T15" fmla="*/ 99 h 131"/>
                    <a:gd name="T16" fmla="*/ 122 w 223"/>
                    <a:gd name="T17" fmla="*/ 86 h 131"/>
                    <a:gd name="T18" fmla="*/ 131 w 223"/>
                    <a:gd name="T19" fmla="*/ 80 h 131"/>
                    <a:gd name="T20" fmla="*/ 135 w 223"/>
                    <a:gd name="T21" fmla="*/ 82 h 131"/>
                    <a:gd name="T22" fmla="*/ 138 w 223"/>
                    <a:gd name="T23" fmla="*/ 95 h 131"/>
                    <a:gd name="T24" fmla="*/ 129 w 223"/>
                    <a:gd name="T25" fmla="*/ 101 h 131"/>
                    <a:gd name="T26" fmla="*/ 149 w 223"/>
                    <a:gd name="T27" fmla="*/ 0 h 131"/>
                    <a:gd name="T28" fmla="*/ 143 w 223"/>
                    <a:gd name="T29" fmla="*/ 43 h 131"/>
                    <a:gd name="T30" fmla="*/ 145 w 223"/>
                    <a:gd name="T31" fmla="*/ 43 h 131"/>
                    <a:gd name="T32" fmla="*/ 149 w 223"/>
                    <a:gd name="T33" fmla="*/ 44 h 131"/>
                    <a:gd name="T34" fmla="*/ 151 w 223"/>
                    <a:gd name="T35" fmla="*/ 58 h 131"/>
                    <a:gd name="T36" fmla="*/ 142 w 223"/>
                    <a:gd name="T37" fmla="*/ 63 h 131"/>
                    <a:gd name="T38" fmla="*/ 138 w 223"/>
                    <a:gd name="T39" fmla="*/ 62 h 131"/>
                    <a:gd name="T40" fmla="*/ 134 w 223"/>
                    <a:gd name="T41" fmla="*/ 71 h 131"/>
                    <a:gd name="T42" fmla="*/ 132 w 223"/>
                    <a:gd name="T43" fmla="*/ 73 h 131"/>
                    <a:gd name="T44" fmla="*/ 125 w 223"/>
                    <a:gd name="T45" fmla="*/ 31 h 131"/>
                    <a:gd name="T46" fmla="*/ 111 w 223"/>
                    <a:gd name="T47" fmla="*/ 94 h 131"/>
                    <a:gd name="T48" fmla="*/ 110 w 223"/>
                    <a:gd name="T49" fmla="*/ 95 h 131"/>
                    <a:gd name="T50" fmla="*/ 56 w 223"/>
                    <a:gd name="T51" fmla="*/ 53 h 131"/>
                    <a:gd name="T52" fmla="*/ 50 w 223"/>
                    <a:gd name="T53" fmla="*/ 57 h 131"/>
                    <a:gd name="T54" fmla="*/ 70 w 223"/>
                    <a:gd name="T55" fmla="*/ 81 h 131"/>
                    <a:gd name="T56" fmla="*/ 77 w 223"/>
                    <a:gd name="T57" fmla="*/ 78 h 131"/>
                    <a:gd name="T58" fmla="*/ 81 w 223"/>
                    <a:gd name="T59" fmla="*/ 79 h 131"/>
                    <a:gd name="T60" fmla="*/ 84 w 223"/>
                    <a:gd name="T61" fmla="*/ 93 h 131"/>
                    <a:gd name="T62" fmla="*/ 75 w 223"/>
                    <a:gd name="T63" fmla="*/ 98 h 131"/>
                    <a:gd name="T64" fmla="*/ 70 w 223"/>
                    <a:gd name="T65" fmla="*/ 97 h 131"/>
                    <a:gd name="T66" fmla="*/ 67 w 223"/>
                    <a:gd name="T67" fmla="*/ 92 h 131"/>
                    <a:gd name="T68" fmla="*/ 9 w 223"/>
                    <a:gd name="T69" fmla="*/ 105 h 131"/>
                    <a:gd name="T70" fmla="*/ 84 w 223"/>
                    <a:gd name="T71" fmla="*/ 112 h 131"/>
                    <a:gd name="T72" fmla="*/ 46 w 223"/>
                    <a:gd name="T73" fmla="*/ 128 h 131"/>
                    <a:gd name="T74" fmla="*/ 50 w 223"/>
                    <a:gd name="T75" fmla="*/ 131 h 131"/>
                    <a:gd name="T76" fmla="*/ 68 w 223"/>
                    <a:gd name="T77" fmla="*/ 129 h 131"/>
                    <a:gd name="T78" fmla="*/ 84 w 223"/>
                    <a:gd name="T79" fmla="*/ 123 h 131"/>
                    <a:gd name="T80" fmla="*/ 84 w 223"/>
                    <a:gd name="T81" fmla="*/ 112 h 131"/>
                    <a:gd name="T82" fmla="*/ 93 w 223"/>
                    <a:gd name="T83" fmla="*/ 106 h 131"/>
                    <a:gd name="T84" fmla="*/ 98 w 223"/>
                    <a:gd name="T85" fmla="*/ 108 h 131"/>
                    <a:gd name="T86" fmla="*/ 102 w 223"/>
                    <a:gd name="T87" fmla="*/ 117 h 131"/>
                    <a:gd name="T88" fmla="*/ 111 w 223"/>
                    <a:gd name="T89" fmla="*/ 113 h 131"/>
                    <a:gd name="T90" fmla="*/ 112 w 223"/>
                    <a:gd name="T91" fmla="*/ 113 h 131"/>
                    <a:gd name="T92" fmla="*/ 223 w 223"/>
                    <a:gd name="T93" fmla="*/ 37 h 131"/>
                    <a:gd name="T94" fmla="*/ 223 w 223"/>
                    <a:gd name="T95" fmla="*/ 36 h 131"/>
                    <a:gd name="T96" fmla="*/ 187 w 223"/>
                    <a:gd name="T97" fmla="*/ 60 h 131"/>
                    <a:gd name="T98" fmla="*/ 154 w 223"/>
                    <a:gd name="T99" fmla="*/ 83 h 131"/>
                    <a:gd name="T100" fmla="*/ 155 w 223"/>
                    <a:gd name="T101" fmla="*/ 82 h 131"/>
                    <a:gd name="T102" fmla="*/ 216 w 223"/>
                    <a:gd name="T103" fmla="*/ 2 h 131"/>
                    <a:gd name="T104" fmla="*/ 216 w 223"/>
                    <a:gd name="T105" fmla="*/ 1 h 131"/>
                    <a:gd name="T106" fmla="*/ 157 w 223"/>
                    <a:gd name="T107" fmla="*/ 64 h 131"/>
                    <a:gd name="T108" fmla="*/ 149 w 223"/>
                    <a:gd name="T109" fmla="*/ 1 h 131"/>
                    <a:gd name="T110" fmla="*/ 149 w 223"/>
                    <a:gd name="T111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3" h="131">
                      <a:moveTo>
                        <a:pt x="30" y="29"/>
                      </a:moveTo>
                      <a:cubicBezTo>
                        <a:pt x="30" y="29"/>
                        <a:pt x="34" y="35"/>
                        <a:pt x="40" y="44"/>
                      </a:cubicBezTo>
                      <a:cubicBezTo>
                        <a:pt x="41" y="43"/>
                        <a:pt x="41" y="43"/>
                        <a:pt x="41" y="42"/>
                      </a:cubicBezTo>
                      <a:cubicBezTo>
                        <a:pt x="41" y="42"/>
                        <a:pt x="42" y="41"/>
                        <a:pt x="42" y="41"/>
                      </a:cubicBezTo>
                      <a:cubicBezTo>
                        <a:pt x="36" y="35"/>
                        <a:pt x="32" y="31"/>
                        <a:pt x="30" y="30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moveTo>
                        <a:pt x="129" y="101"/>
                      </a:moveTo>
                      <a:cubicBezTo>
                        <a:pt x="127" y="101"/>
                        <a:pt x="126" y="100"/>
                        <a:pt x="124" y="99"/>
                      </a:cubicBezTo>
                      <a:cubicBezTo>
                        <a:pt x="120" y="97"/>
                        <a:pt x="119" y="91"/>
                        <a:pt x="122" y="86"/>
                      </a:cubicBezTo>
                      <a:cubicBezTo>
                        <a:pt x="124" y="82"/>
                        <a:pt x="127" y="80"/>
                        <a:pt x="131" y="80"/>
                      </a:cubicBezTo>
                      <a:cubicBezTo>
                        <a:pt x="132" y="80"/>
                        <a:pt x="134" y="81"/>
                        <a:pt x="135" y="82"/>
                      </a:cubicBezTo>
                      <a:cubicBezTo>
                        <a:pt x="140" y="84"/>
                        <a:pt x="141" y="90"/>
                        <a:pt x="138" y="95"/>
                      </a:cubicBezTo>
                      <a:cubicBezTo>
                        <a:pt x="135" y="99"/>
                        <a:pt x="132" y="101"/>
                        <a:pt x="129" y="101"/>
                      </a:cubicBezTo>
                      <a:moveTo>
                        <a:pt x="149" y="0"/>
                      </a:moveTo>
                      <a:cubicBezTo>
                        <a:pt x="149" y="0"/>
                        <a:pt x="147" y="23"/>
                        <a:pt x="143" y="43"/>
                      </a:cubicBezTo>
                      <a:cubicBezTo>
                        <a:pt x="143" y="43"/>
                        <a:pt x="144" y="43"/>
                        <a:pt x="145" y="43"/>
                      </a:cubicBezTo>
                      <a:cubicBezTo>
                        <a:pt x="146" y="43"/>
                        <a:pt x="148" y="43"/>
                        <a:pt x="149" y="44"/>
                      </a:cubicBezTo>
                      <a:cubicBezTo>
                        <a:pt x="153" y="47"/>
                        <a:pt x="154" y="53"/>
                        <a:pt x="151" y="58"/>
                      </a:cubicBezTo>
                      <a:cubicBezTo>
                        <a:pt x="149" y="61"/>
                        <a:pt x="146" y="63"/>
                        <a:pt x="142" y="63"/>
                      </a:cubicBezTo>
                      <a:cubicBezTo>
                        <a:pt x="141" y="63"/>
                        <a:pt x="139" y="63"/>
                        <a:pt x="138" y="62"/>
                      </a:cubicBezTo>
                      <a:cubicBezTo>
                        <a:pt x="137" y="66"/>
                        <a:pt x="135" y="70"/>
                        <a:pt x="134" y="71"/>
                      </a:cubicBezTo>
                      <a:cubicBezTo>
                        <a:pt x="133" y="72"/>
                        <a:pt x="132" y="73"/>
                        <a:pt x="132" y="73"/>
                      </a:cubicBezTo>
                      <a:cubicBezTo>
                        <a:pt x="127" y="73"/>
                        <a:pt x="124" y="50"/>
                        <a:pt x="125" y="31"/>
                      </a:cubicBezTo>
                      <a:cubicBezTo>
                        <a:pt x="120" y="55"/>
                        <a:pt x="112" y="89"/>
                        <a:pt x="111" y="94"/>
                      </a:cubicBezTo>
                      <a:cubicBezTo>
                        <a:pt x="110" y="95"/>
                        <a:pt x="110" y="95"/>
                        <a:pt x="110" y="95"/>
                      </a:cubicBezTo>
                      <a:cubicBezTo>
                        <a:pt x="104" y="95"/>
                        <a:pt x="77" y="72"/>
                        <a:pt x="56" y="53"/>
                      </a:cubicBezTo>
                      <a:cubicBezTo>
                        <a:pt x="54" y="55"/>
                        <a:pt x="52" y="56"/>
                        <a:pt x="50" y="57"/>
                      </a:cubicBezTo>
                      <a:cubicBezTo>
                        <a:pt x="57" y="66"/>
                        <a:pt x="64" y="75"/>
                        <a:pt x="70" y="81"/>
                      </a:cubicBezTo>
                      <a:cubicBezTo>
                        <a:pt x="72" y="79"/>
                        <a:pt x="74" y="78"/>
                        <a:pt x="77" y="78"/>
                      </a:cubicBezTo>
                      <a:cubicBezTo>
                        <a:pt x="78" y="78"/>
                        <a:pt x="80" y="78"/>
                        <a:pt x="81" y="79"/>
                      </a:cubicBezTo>
                      <a:cubicBezTo>
                        <a:pt x="86" y="82"/>
                        <a:pt x="87" y="88"/>
                        <a:pt x="84" y="93"/>
                      </a:cubicBezTo>
                      <a:cubicBezTo>
                        <a:pt x="82" y="96"/>
                        <a:pt x="78" y="98"/>
                        <a:pt x="75" y="98"/>
                      </a:cubicBezTo>
                      <a:cubicBezTo>
                        <a:pt x="73" y="98"/>
                        <a:pt x="72" y="98"/>
                        <a:pt x="70" y="97"/>
                      </a:cubicBezTo>
                      <a:cubicBezTo>
                        <a:pt x="69" y="96"/>
                        <a:pt x="67" y="94"/>
                        <a:pt x="67" y="92"/>
                      </a:cubicBezTo>
                      <a:cubicBezTo>
                        <a:pt x="50" y="97"/>
                        <a:pt x="15" y="102"/>
                        <a:pt x="9" y="105"/>
                      </a:cubicBezTo>
                      <a:cubicBezTo>
                        <a:pt x="0" y="109"/>
                        <a:pt x="84" y="112"/>
                        <a:pt x="84" y="112"/>
                      </a:cubicBezTo>
                      <a:cubicBezTo>
                        <a:pt x="84" y="112"/>
                        <a:pt x="53" y="123"/>
                        <a:pt x="46" y="128"/>
                      </a:cubicBezTo>
                      <a:cubicBezTo>
                        <a:pt x="44" y="130"/>
                        <a:pt x="46" y="131"/>
                        <a:pt x="50" y="131"/>
                      </a:cubicBezTo>
                      <a:cubicBezTo>
                        <a:pt x="56" y="131"/>
                        <a:pt x="68" y="129"/>
                        <a:pt x="68" y="129"/>
                      </a:cubicBezTo>
                      <a:cubicBezTo>
                        <a:pt x="84" y="123"/>
                        <a:pt x="84" y="123"/>
                        <a:pt x="84" y="123"/>
                      </a:cubicBezTo>
                      <a:cubicBezTo>
                        <a:pt x="82" y="120"/>
                        <a:pt x="82" y="116"/>
                        <a:pt x="84" y="112"/>
                      </a:cubicBezTo>
                      <a:cubicBezTo>
                        <a:pt x="86" y="108"/>
                        <a:pt x="90" y="106"/>
                        <a:pt x="93" y="106"/>
                      </a:cubicBezTo>
                      <a:cubicBezTo>
                        <a:pt x="95" y="106"/>
                        <a:pt x="96" y="107"/>
                        <a:pt x="98" y="108"/>
                      </a:cubicBezTo>
                      <a:cubicBezTo>
                        <a:pt x="101" y="109"/>
                        <a:pt x="102" y="113"/>
                        <a:pt x="102" y="117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ubicBezTo>
                        <a:pt x="128" y="113"/>
                        <a:pt x="217" y="46"/>
                        <a:pt x="223" y="37"/>
                      </a:cubicBezTo>
                      <a:cubicBezTo>
                        <a:pt x="223" y="36"/>
                        <a:pt x="223" y="36"/>
                        <a:pt x="223" y="36"/>
                      </a:cubicBezTo>
                      <a:cubicBezTo>
                        <a:pt x="220" y="36"/>
                        <a:pt x="203" y="48"/>
                        <a:pt x="187" y="60"/>
                      </a:cubicBezTo>
                      <a:cubicBezTo>
                        <a:pt x="171" y="71"/>
                        <a:pt x="155" y="83"/>
                        <a:pt x="154" y="83"/>
                      </a:cubicBezTo>
                      <a:cubicBezTo>
                        <a:pt x="153" y="83"/>
                        <a:pt x="154" y="83"/>
                        <a:pt x="155" y="82"/>
                      </a:cubicBezTo>
                      <a:cubicBezTo>
                        <a:pt x="169" y="69"/>
                        <a:pt x="212" y="15"/>
                        <a:pt x="216" y="2"/>
                      </a:cubicBezTo>
                      <a:cubicBezTo>
                        <a:pt x="217" y="1"/>
                        <a:pt x="216" y="1"/>
                        <a:pt x="216" y="1"/>
                      </a:cubicBezTo>
                      <a:cubicBezTo>
                        <a:pt x="211" y="1"/>
                        <a:pt x="157" y="64"/>
                        <a:pt x="157" y="64"/>
                      </a:cubicBezTo>
                      <a:cubicBezTo>
                        <a:pt x="157" y="64"/>
                        <a:pt x="148" y="13"/>
                        <a:pt x="149" y="1"/>
                      </a:cubicBezTo>
                      <a:cubicBezTo>
                        <a:pt x="149" y="0"/>
                        <a:pt x="149" y="0"/>
                        <a:pt x="14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0" name="Freeform 648"/>
                <p:cNvSpPr/>
                <p:nvPr/>
              </p:nvSpPr>
              <p:spPr bwMode="auto">
                <a:xfrm>
                  <a:off x="2894" y="1710"/>
                  <a:ext cx="18" cy="17"/>
                </a:xfrm>
                <a:custGeom>
                  <a:avLst/>
                  <a:gdLst>
                    <a:gd name="T0" fmla="*/ 2 w 16"/>
                    <a:gd name="T1" fmla="*/ 0 h 16"/>
                    <a:gd name="T2" fmla="*/ 1 w 16"/>
                    <a:gd name="T3" fmla="*/ 1 h 16"/>
                    <a:gd name="T4" fmla="*/ 0 w 16"/>
                    <a:gd name="T5" fmla="*/ 3 h 16"/>
                    <a:gd name="T6" fmla="*/ 10 w 16"/>
                    <a:gd name="T7" fmla="*/ 16 h 16"/>
                    <a:gd name="T8" fmla="*/ 16 w 16"/>
                    <a:gd name="T9" fmla="*/ 12 h 16"/>
                    <a:gd name="T10" fmla="*/ 2 w 16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6">
                      <a:moveTo>
                        <a:pt x="2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3" y="7"/>
                        <a:pt x="7" y="11"/>
                        <a:pt x="10" y="16"/>
                      </a:cubicBezTo>
                      <a:cubicBezTo>
                        <a:pt x="12" y="15"/>
                        <a:pt x="14" y="14"/>
                        <a:pt x="16" y="12"/>
                      </a:cubicBezTo>
                      <a:cubicBezTo>
                        <a:pt x="11" y="8"/>
                        <a:pt x="6" y="3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1" name="Freeform 649"/>
                <p:cNvSpPr/>
                <p:nvPr/>
              </p:nvSpPr>
              <p:spPr bwMode="auto">
                <a:xfrm>
                  <a:off x="2924" y="1750"/>
                  <a:ext cx="22" cy="22"/>
                </a:xfrm>
                <a:custGeom>
                  <a:avLst/>
                  <a:gdLst>
                    <a:gd name="T0" fmla="*/ 10 w 20"/>
                    <a:gd name="T1" fmla="*/ 0 h 20"/>
                    <a:gd name="T2" fmla="*/ 3 w 20"/>
                    <a:gd name="T3" fmla="*/ 3 h 20"/>
                    <a:gd name="T4" fmla="*/ 9 w 20"/>
                    <a:gd name="T5" fmla="*/ 10 h 20"/>
                    <a:gd name="T6" fmla="*/ 0 w 20"/>
                    <a:gd name="T7" fmla="*/ 14 h 20"/>
                    <a:gd name="T8" fmla="*/ 3 w 20"/>
                    <a:gd name="T9" fmla="*/ 19 h 20"/>
                    <a:gd name="T10" fmla="*/ 8 w 20"/>
                    <a:gd name="T11" fmla="*/ 20 h 20"/>
                    <a:gd name="T12" fmla="*/ 17 w 20"/>
                    <a:gd name="T13" fmla="*/ 15 h 20"/>
                    <a:gd name="T14" fmla="*/ 14 w 20"/>
                    <a:gd name="T15" fmla="*/ 1 h 20"/>
                    <a:gd name="T16" fmla="*/ 10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6" y="7"/>
                        <a:pt x="8" y="10"/>
                        <a:pt x="9" y="10"/>
                      </a:cubicBezTo>
                      <a:cubicBezTo>
                        <a:pt x="10" y="11"/>
                        <a:pt x="6" y="13"/>
                        <a:pt x="0" y="14"/>
                      </a:cubicBezTo>
                      <a:cubicBezTo>
                        <a:pt x="0" y="16"/>
                        <a:pt x="2" y="18"/>
                        <a:pt x="3" y="19"/>
                      </a:cubicBezTo>
                      <a:cubicBezTo>
                        <a:pt x="5" y="20"/>
                        <a:pt x="6" y="20"/>
                        <a:pt x="8" y="20"/>
                      </a:cubicBezTo>
                      <a:cubicBezTo>
                        <a:pt x="11" y="20"/>
                        <a:pt x="15" y="18"/>
                        <a:pt x="17" y="15"/>
                      </a:cubicBezTo>
                      <a:cubicBezTo>
                        <a:pt x="20" y="10"/>
                        <a:pt x="19" y="4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2" name="Freeform 650"/>
                <p:cNvSpPr/>
                <p:nvPr/>
              </p:nvSpPr>
              <p:spPr bwMode="auto">
                <a:xfrm>
                  <a:off x="3001" y="1712"/>
                  <a:ext cx="18" cy="22"/>
                </a:xfrm>
                <a:custGeom>
                  <a:avLst/>
                  <a:gdLst>
                    <a:gd name="T0" fmla="*/ 7 w 16"/>
                    <a:gd name="T1" fmla="*/ 0 h 20"/>
                    <a:gd name="T2" fmla="*/ 5 w 16"/>
                    <a:gd name="T3" fmla="*/ 0 h 20"/>
                    <a:gd name="T4" fmla="*/ 0 w 16"/>
                    <a:gd name="T5" fmla="*/ 19 h 20"/>
                    <a:gd name="T6" fmla="*/ 4 w 16"/>
                    <a:gd name="T7" fmla="*/ 20 h 20"/>
                    <a:gd name="T8" fmla="*/ 13 w 16"/>
                    <a:gd name="T9" fmla="*/ 15 h 20"/>
                    <a:gd name="T10" fmla="*/ 11 w 16"/>
                    <a:gd name="T11" fmla="*/ 1 h 20"/>
                    <a:gd name="T12" fmla="*/ 7 w 16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0">
                      <a:moveTo>
                        <a:pt x="7" y="0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3" y="7"/>
                        <a:pt x="2" y="14"/>
                        <a:pt x="0" y="19"/>
                      </a:cubicBezTo>
                      <a:cubicBezTo>
                        <a:pt x="1" y="20"/>
                        <a:pt x="3" y="20"/>
                        <a:pt x="4" y="20"/>
                      </a:cubicBezTo>
                      <a:cubicBezTo>
                        <a:pt x="8" y="20"/>
                        <a:pt x="11" y="18"/>
                        <a:pt x="13" y="15"/>
                      </a:cubicBezTo>
                      <a:cubicBezTo>
                        <a:pt x="16" y="10"/>
                        <a:pt x="15" y="4"/>
                        <a:pt x="11" y="1"/>
                      </a:cubicBezTo>
                      <a:cubicBezTo>
                        <a:pt x="10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3" name="Freeform 651"/>
                <p:cNvSpPr/>
                <p:nvPr/>
              </p:nvSpPr>
              <p:spPr bwMode="auto">
                <a:xfrm>
                  <a:off x="2981" y="1752"/>
                  <a:ext cx="24" cy="24"/>
                </a:xfrm>
                <a:custGeom>
                  <a:avLst/>
                  <a:gdLst>
                    <a:gd name="T0" fmla="*/ 12 w 22"/>
                    <a:gd name="T1" fmla="*/ 0 h 21"/>
                    <a:gd name="T2" fmla="*/ 3 w 22"/>
                    <a:gd name="T3" fmla="*/ 6 h 21"/>
                    <a:gd name="T4" fmla="*/ 5 w 22"/>
                    <a:gd name="T5" fmla="*/ 19 h 21"/>
                    <a:gd name="T6" fmla="*/ 10 w 22"/>
                    <a:gd name="T7" fmla="*/ 21 h 21"/>
                    <a:gd name="T8" fmla="*/ 19 w 22"/>
                    <a:gd name="T9" fmla="*/ 15 h 21"/>
                    <a:gd name="T10" fmla="*/ 16 w 22"/>
                    <a:gd name="T11" fmla="*/ 2 h 21"/>
                    <a:gd name="T12" fmla="*/ 12 w 22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1">
                      <a:moveTo>
                        <a:pt x="12" y="0"/>
                      </a:moveTo>
                      <a:cubicBezTo>
                        <a:pt x="8" y="0"/>
                        <a:pt x="5" y="2"/>
                        <a:pt x="3" y="6"/>
                      </a:cubicBezTo>
                      <a:cubicBezTo>
                        <a:pt x="0" y="11"/>
                        <a:pt x="1" y="17"/>
                        <a:pt x="5" y="19"/>
                      </a:cubicBezTo>
                      <a:cubicBezTo>
                        <a:pt x="7" y="20"/>
                        <a:pt x="8" y="21"/>
                        <a:pt x="10" y="21"/>
                      </a:cubicBezTo>
                      <a:cubicBezTo>
                        <a:pt x="13" y="21"/>
                        <a:pt x="16" y="19"/>
                        <a:pt x="19" y="15"/>
                      </a:cubicBezTo>
                      <a:cubicBezTo>
                        <a:pt x="22" y="10"/>
                        <a:pt x="21" y="4"/>
                        <a:pt x="16" y="2"/>
                      </a:cubicBezTo>
                      <a:cubicBezTo>
                        <a:pt x="15" y="1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4" name="Freeform 652"/>
                <p:cNvSpPr/>
                <p:nvPr/>
              </p:nvSpPr>
              <p:spPr bwMode="auto">
                <a:xfrm>
                  <a:off x="2940" y="1781"/>
                  <a:ext cx="22" cy="19"/>
                </a:xfrm>
                <a:custGeom>
                  <a:avLst/>
                  <a:gdLst>
                    <a:gd name="T0" fmla="*/ 11 w 20"/>
                    <a:gd name="T1" fmla="*/ 0 h 17"/>
                    <a:gd name="T2" fmla="*/ 2 w 20"/>
                    <a:gd name="T3" fmla="*/ 6 h 17"/>
                    <a:gd name="T4" fmla="*/ 2 w 20"/>
                    <a:gd name="T5" fmla="*/ 17 h 17"/>
                    <a:gd name="T6" fmla="*/ 20 w 20"/>
                    <a:gd name="T7" fmla="*/ 11 h 17"/>
                    <a:gd name="T8" fmla="*/ 16 w 20"/>
                    <a:gd name="T9" fmla="*/ 2 h 17"/>
                    <a:gd name="T10" fmla="*/ 11 w 2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7">
                      <a:moveTo>
                        <a:pt x="11" y="0"/>
                      </a:moveTo>
                      <a:cubicBezTo>
                        <a:pt x="8" y="0"/>
                        <a:pt x="4" y="2"/>
                        <a:pt x="2" y="6"/>
                      </a:cubicBezTo>
                      <a:cubicBezTo>
                        <a:pt x="0" y="10"/>
                        <a:pt x="0" y="14"/>
                        <a:pt x="2" y="17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7"/>
                        <a:pt x="19" y="3"/>
                        <a:pt x="16" y="2"/>
                      </a:cubicBezTo>
                      <a:cubicBezTo>
                        <a:pt x="14" y="1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5" name="Freeform 653"/>
                <p:cNvSpPr>
                  <a:spLocks noEditPoints="1"/>
                </p:cNvSpPr>
                <p:nvPr/>
              </p:nvSpPr>
              <p:spPr bwMode="auto">
                <a:xfrm>
                  <a:off x="2987" y="1674"/>
                  <a:ext cx="6" cy="25"/>
                </a:xfrm>
                <a:custGeom>
                  <a:avLst/>
                  <a:gdLst>
                    <a:gd name="T0" fmla="*/ 0 w 5"/>
                    <a:gd name="T1" fmla="*/ 21 h 23"/>
                    <a:gd name="T2" fmla="*/ 0 w 5"/>
                    <a:gd name="T3" fmla="*/ 23 h 23"/>
                    <a:gd name="T4" fmla="*/ 1 w 5"/>
                    <a:gd name="T5" fmla="*/ 21 h 23"/>
                    <a:gd name="T6" fmla="*/ 0 w 5"/>
                    <a:gd name="T7" fmla="*/ 21 h 23"/>
                    <a:gd name="T8" fmla="*/ 4 w 5"/>
                    <a:gd name="T9" fmla="*/ 0 h 23"/>
                    <a:gd name="T10" fmla="*/ 4 w 5"/>
                    <a:gd name="T11" fmla="*/ 2 h 23"/>
                    <a:gd name="T12" fmla="*/ 2 w 5"/>
                    <a:gd name="T13" fmla="*/ 5 h 23"/>
                    <a:gd name="T14" fmla="*/ 4 w 5"/>
                    <a:gd name="T15" fmla="*/ 4 h 23"/>
                    <a:gd name="T16" fmla="*/ 4 w 5"/>
                    <a:gd name="T1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3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3"/>
                      </a:cubicBezTo>
                      <a:cubicBezTo>
                        <a:pt x="0" y="22"/>
                        <a:pt x="1" y="22"/>
                        <a:pt x="1" y="21"/>
                      </a:cubicBezTo>
                      <a:cubicBezTo>
                        <a:pt x="1" y="21"/>
                        <a:pt x="0" y="21"/>
                        <a:pt x="0" y="21"/>
                      </a:cubicBezTo>
                      <a:moveTo>
                        <a:pt x="4" y="0"/>
                      </a:moveTo>
                      <a:cubicBezTo>
                        <a:pt x="4" y="0"/>
                        <a:pt x="4" y="1"/>
                        <a:pt x="4" y="2"/>
                      </a:cubicBezTo>
                      <a:cubicBezTo>
                        <a:pt x="3" y="3"/>
                        <a:pt x="3" y="4"/>
                        <a:pt x="2" y="5"/>
                      </a:cubicBezTo>
                      <a:cubicBezTo>
                        <a:pt x="3" y="5"/>
                        <a:pt x="4" y="4"/>
                        <a:pt x="4" y="4"/>
                      </a:cubicBezTo>
                      <a:cubicBezTo>
                        <a:pt x="5" y="2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6" name="Freeform 654"/>
                <p:cNvSpPr/>
                <p:nvPr/>
              </p:nvSpPr>
              <p:spPr bwMode="auto">
                <a:xfrm>
                  <a:off x="2987" y="1678"/>
                  <a:ext cx="5" cy="19"/>
                </a:xfrm>
                <a:custGeom>
                  <a:avLst/>
                  <a:gdLst>
                    <a:gd name="T0" fmla="*/ 4 w 4"/>
                    <a:gd name="T1" fmla="*/ 0 h 17"/>
                    <a:gd name="T2" fmla="*/ 2 w 4"/>
                    <a:gd name="T3" fmla="*/ 1 h 17"/>
                    <a:gd name="T4" fmla="*/ 0 w 4"/>
                    <a:gd name="T5" fmla="*/ 17 h 17"/>
                    <a:gd name="T6" fmla="*/ 1 w 4"/>
                    <a:gd name="T7" fmla="*/ 17 h 17"/>
                    <a:gd name="T8" fmla="*/ 4 w 4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7">
                      <a:moveTo>
                        <a:pt x="4" y="0"/>
                      </a:move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5"/>
                        <a:pt x="1" y="11"/>
                        <a:pt x="0" y="17"/>
                      </a:cubicBezTo>
                      <a:cubicBezTo>
                        <a:pt x="0" y="17"/>
                        <a:pt x="1" y="17"/>
                        <a:pt x="1" y="17"/>
                      </a:cubicBezTo>
                      <a:cubicBezTo>
                        <a:pt x="2" y="10"/>
                        <a:pt x="3" y="4"/>
                        <a:pt x="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7" name="Freeform 655"/>
                <p:cNvSpPr/>
                <p:nvPr/>
              </p:nvSpPr>
              <p:spPr bwMode="auto">
                <a:xfrm>
                  <a:off x="3095" y="1577"/>
                  <a:ext cx="71" cy="110"/>
                </a:xfrm>
                <a:custGeom>
                  <a:avLst/>
                  <a:gdLst>
                    <a:gd name="T0" fmla="*/ 34 w 65"/>
                    <a:gd name="T1" fmla="*/ 0 h 100"/>
                    <a:gd name="T2" fmla="*/ 38 w 65"/>
                    <a:gd name="T3" fmla="*/ 45 h 100"/>
                    <a:gd name="T4" fmla="*/ 3 w 65"/>
                    <a:gd name="T5" fmla="*/ 91 h 100"/>
                    <a:gd name="T6" fmla="*/ 6 w 65"/>
                    <a:gd name="T7" fmla="*/ 100 h 100"/>
                    <a:gd name="T8" fmla="*/ 28 w 65"/>
                    <a:gd name="T9" fmla="*/ 91 h 100"/>
                    <a:gd name="T10" fmla="*/ 64 w 65"/>
                    <a:gd name="T11" fmla="*/ 21 h 100"/>
                    <a:gd name="T12" fmla="*/ 34 w 65"/>
                    <a:gd name="T13" fmla="*/ 0 h 100"/>
                    <a:gd name="T14" fmla="*/ 34 w 65"/>
                    <a:gd name="T1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100">
                      <a:moveTo>
                        <a:pt x="34" y="0"/>
                      </a:moveTo>
                      <a:cubicBezTo>
                        <a:pt x="19" y="0"/>
                        <a:pt x="39" y="27"/>
                        <a:pt x="38" y="45"/>
                      </a:cubicBezTo>
                      <a:cubicBezTo>
                        <a:pt x="36" y="62"/>
                        <a:pt x="9" y="77"/>
                        <a:pt x="3" y="91"/>
                      </a:cubicBezTo>
                      <a:cubicBezTo>
                        <a:pt x="0" y="98"/>
                        <a:pt x="2" y="100"/>
                        <a:pt x="6" y="100"/>
                      </a:cubicBezTo>
                      <a:cubicBezTo>
                        <a:pt x="11" y="100"/>
                        <a:pt x="19" y="96"/>
                        <a:pt x="28" y="91"/>
                      </a:cubicBezTo>
                      <a:cubicBezTo>
                        <a:pt x="43" y="82"/>
                        <a:pt x="65" y="40"/>
                        <a:pt x="64" y="21"/>
                      </a:cubicBezTo>
                      <a:cubicBezTo>
                        <a:pt x="64" y="3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8" name="Freeform 656"/>
                <p:cNvSpPr/>
                <p:nvPr/>
              </p:nvSpPr>
              <p:spPr bwMode="auto">
                <a:xfrm>
                  <a:off x="2733" y="1772"/>
                  <a:ext cx="175" cy="57"/>
                </a:xfrm>
                <a:custGeom>
                  <a:avLst/>
                  <a:gdLst>
                    <a:gd name="T0" fmla="*/ 21 w 160"/>
                    <a:gd name="T1" fmla="*/ 0 h 52"/>
                    <a:gd name="T2" fmla="*/ 14 w 160"/>
                    <a:gd name="T3" fmla="*/ 3 h 52"/>
                    <a:gd name="T4" fmla="*/ 18 w 160"/>
                    <a:gd name="T5" fmla="*/ 46 h 52"/>
                    <a:gd name="T6" fmla="*/ 68 w 160"/>
                    <a:gd name="T7" fmla="*/ 52 h 52"/>
                    <a:gd name="T8" fmla="*/ 92 w 160"/>
                    <a:gd name="T9" fmla="*/ 51 h 52"/>
                    <a:gd name="T10" fmla="*/ 145 w 160"/>
                    <a:gd name="T11" fmla="*/ 37 h 52"/>
                    <a:gd name="T12" fmla="*/ 144 w 160"/>
                    <a:gd name="T13" fmla="*/ 37 h 52"/>
                    <a:gd name="T14" fmla="*/ 74 w 160"/>
                    <a:gd name="T15" fmla="*/ 41 h 52"/>
                    <a:gd name="T16" fmla="*/ 51 w 160"/>
                    <a:gd name="T17" fmla="*/ 38 h 52"/>
                    <a:gd name="T18" fmla="*/ 25 w 160"/>
                    <a:gd name="T19" fmla="*/ 4 h 52"/>
                    <a:gd name="T20" fmla="*/ 21 w 160"/>
                    <a:gd name="T2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0" h="52">
                      <a:moveTo>
                        <a:pt x="21" y="0"/>
                      </a:moveTo>
                      <a:cubicBezTo>
                        <a:pt x="18" y="0"/>
                        <a:pt x="16" y="2"/>
                        <a:pt x="14" y="3"/>
                      </a:cubicBezTo>
                      <a:cubicBezTo>
                        <a:pt x="14" y="3"/>
                        <a:pt x="0" y="41"/>
                        <a:pt x="18" y="46"/>
                      </a:cubicBezTo>
                      <a:cubicBezTo>
                        <a:pt x="31" y="49"/>
                        <a:pt x="49" y="52"/>
                        <a:pt x="68" y="52"/>
                      </a:cubicBezTo>
                      <a:cubicBezTo>
                        <a:pt x="76" y="52"/>
                        <a:pt x="84" y="52"/>
                        <a:pt x="92" y="51"/>
                      </a:cubicBezTo>
                      <a:cubicBezTo>
                        <a:pt x="121" y="48"/>
                        <a:pt x="160" y="37"/>
                        <a:pt x="145" y="37"/>
                      </a:cubicBezTo>
                      <a:cubicBezTo>
                        <a:pt x="145" y="37"/>
                        <a:pt x="144" y="37"/>
                        <a:pt x="144" y="37"/>
                      </a:cubicBezTo>
                      <a:cubicBezTo>
                        <a:pt x="131" y="37"/>
                        <a:pt x="98" y="41"/>
                        <a:pt x="74" y="41"/>
                      </a:cubicBezTo>
                      <a:cubicBezTo>
                        <a:pt x="64" y="41"/>
                        <a:pt x="55" y="41"/>
                        <a:pt x="51" y="38"/>
                      </a:cubicBezTo>
                      <a:cubicBezTo>
                        <a:pt x="37" y="30"/>
                        <a:pt x="29" y="13"/>
                        <a:pt x="25" y="4"/>
                      </a:cubicBezTo>
                      <a:cubicBezTo>
                        <a:pt x="24" y="1"/>
                        <a:pt x="22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9" name="Freeform 657"/>
                <p:cNvSpPr/>
                <p:nvPr/>
              </p:nvSpPr>
              <p:spPr bwMode="auto">
                <a:xfrm>
                  <a:off x="7154" y="1665"/>
                  <a:ext cx="105" cy="46"/>
                </a:xfrm>
                <a:custGeom>
                  <a:avLst/>
                  <a:gdLst>
                    <a:gd name="T0" fmla="*/ 41 w 96"/>
                    <a:gd name="T1" fmla="*/ 5 h 42"/>
                    <a:gd name="T2" fmla="*/ 3 w 96"/>
                    <a:gd name="T3" fmla="*/ 13 h 42"/>
                    <a:gd name="T4" fmla="*/ 25 w 96"/>
                    <a:gd name="T5" fmla="*/ 37 h 42"/>
                    <a:gd name="T6" fmla="*/ 82 w 96"/>
                    <a:gd name="T7" fmla="*/ 33 h 42"/>
                    <a:gd name="T8" fmla="*/ 41 w 96"/>
                    <a:gd name="T9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42">
                      <a:moveTo>
                        <a:pt x="41" y="5"/>
                      </a:moveTo>
                      <a:cubicBezTo>
                        <a:pt x="41" y="5"/>
                        <a:pt x="0" y="0"/>
                        <a:pt x="3" y="13"/>
                      </a:cubicBezTo>
                      <a:cubicBezTo>
                        <a:pt x="6" y="26"/>
                        <a:pt x="25" y="37"/>
                        <a:pt x="25" y="37"/>
                      </a:cubicBezTo>
                      <a:cubicBezTo>
                        <a:pt x="25" y="37"/>
                        <a:pt x="96" y="42"/>
                        <a:pt x="82" y="33"/>
                      </a:cubicBezTo>
                      <a:cubicBezTo>
                        <a:pt x="68" y="25"/>
                        <a:pt x="41" y="5"/>
                        <a:pt x="41" y="5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0" name="Freeform 658"/>
                <p:cNvSpPr/>
                <p:nvPr/>
              </p:nvSpPr>
              <p:spPr bwMode="auto">
                <a:xfrm>
                  <a:off x="7069" y="1422"/>
                  <a:ext cx="420" cy="378"/>
                </a:xfrm>
                <a:custGeom>
                  <a:avLst/>
                  <a:gdLst>
                    <a:gd name="T0" fmla="*/ 162 w 384"/>
                    <a:gd name="T1" fmla="*/ 305 h 344"/>
                    <a:gd name="T2" fmla="*/ 9 w 384"/>
                    <a:gd name="T3" fmla="*/ 301 h 344"/>
                    <a:gd name="T4" fmla="*/ 36 w 384"/>
                    <a:gd name="T5" fmla="*/ 244 h 344"/>
                    <a:gd name="T6" fmla="*/ 128 w 384"/>
                    <a:gd name="T7" fmla="*/ 248 h 344"/>
                    <a:gd name="T8" fmla="*/ 9 w 384"/>
                    <a:gd name="T9" fmla="*/ 142 h 344"/>
                    <a:gd name="T10" fmla="*/ 57 w 384"/>
                    <a:gd name="T11" fmla="*/ 83 h 344"/>
                    <a:gd name="T12" fmla="*/ 131 w 384"/>
                    <a:gd name="T13" fmla="*/ 103 h 344"/>
                    <a:gd name="T14" fmla="*/ 173 w 384"/>
                    <a:gd name="T15" fmla="*/ 162 h 344"/>
                    <a:gd name="T16" fmla="*/ 153 w 384"/>
                    <a:gd name="T17" fmla="*/ 44 h 344"/>
                    <a:gd name="T18" fmla="*/ 239 w 384"/>
                    <a:gd name="T19" fmla="*/ 22 h 344"/>
                    <a:gd name="T20" fmla="*/ 265 w 384"/>
                    <a:gd name="T21" fmla="*/ 174 h 344"/>
                    <a:gd name="T22" fmla="*/ 305 w 384"/>
                    <a:gd name="T23" fmla="*/ 96 h 344"/>
                    <a:gd name="T24" fmla="*/ 360 w 384"/>
                    <a:gd name="T25" fmla="*/ 96 h 344"/>
                    <a:gd name="T26" fmla="*/ 274 w 384"/>
                    <a:gd name="T27" fmla="*/ 246 h 344"/>
                    <a:gd name="T28" fmla="*/ 304 w 384"/>
                    <a:gd name="T29" fmla="*/ 278 h 344"/>
                    <a:gd name="T30" fmla="*/ 238 w 384"/>
                    <a:gd name="T31" fmla="*/ 299 h 344"/>
                    <a:gd name="T32" fmla="*/ 162 w 384"/>
                    <a:gd name="T33" fmla="*/ 305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4" h="344">
                      <a:moveTo>
                        <a:pt x="162" y="305"/>
                      </a:moveTo>
                      <a:cubicBezTo>
                        <a:pt x="162" y="305"/>
                        <a:pt x="18" y="337"/>
                        <a:pt x="9" y="301"/>
                      </a:cubicBezTo>
                      <a:cubicBezTo>
                        <a:pt x="1" y="265"/>
                        <a:pt x="7" y="241"/>
                        <a:pt x="36" y="244"/>
                      </a:cubicBezTo>
                      <a:cubicBezTo>
                        <a:pt x="64" y="248"/>
                        <a:pt x="128" y="248"/>
                        <a:pt x="128" y="248"/>
                      </a:cubicBezTo>
                      <a:cubicBezTo>
                        <a:pt x="128" y="248"/>
                        <a:pt x="0" y="167"/>
                        <a:pt x="9" y="142"/>
                      </a:cubicBezTo>
                      <a:cubicBezTo>
                        <a:pt x="19" y="118"/>
                        <a:pt x="33" y="90"/>
                        <a:pt x="57" y="83"/>
                      </a:cubicBezTo>
                      <a:cubicBezTo>
                        <a:pt x="81" y="75"/>
                        <a:pt x="107" y="74"/>
                        <a:pt x="131" y="103"/>
                      </a:cubicBezTo>
                      <a:cubicBezTo>
                        <a:pt x="155" y="132"/>
                        <a:pt x="173" y="162"/>
                        <a:pt x="173" y="162"/>
                      </a:cubicBezTo>
                      <a:cubicBezTo>
                        <a:pt x="173" y="162"/>
                        <a:pt x="133" y="68"/>
                        <a:pt x="153" y="44"/>
                      </a:cubicBezTo>
                      <a:cubicBezTo>
                        <a:pt x="173" y="20"/>
                        <a:pt x="199" y="0"/>
                        <a:pt x="239" y="22"/>
                      </a:cubicBezTo>
                      <a:cubicBezTo>
                        <a:pt x="279" y="43"/>
                        <a:pt x="287" y="93"/>
                        <a:pt x="265" y="174"/>
                      </a:cubicBezTo>
                      <a:cubicBezTo>
                        <a:pt x="265" y="174"/>
                        <a:pt x="296" y="115"/>
                        <a:pt x="305" y="96"/>
                      </a:cubicBezTo>
                      <a:cubicBezTo>
                        <a:pt x="314" y="76"/>
                        <a:pt x="336" y="68"/>
                        <a:pt x="360" y="96"/>
                      </a:cubicBezTo>
                      <a:cubicBezTo>
                        <a:pt x="384" y="125"/>
                        <a:pt x="356" y="185"/>
                        <a:pt x="274" y="246"/>
                      </a:cubicBezTo>
                      <a:cubicBezTo>
                        <a:pt x="274" y="246"/>
                        <a:pt x="329" y="255"/>
                        <a:pt x="304" y="278"/>
                      </a:cubicBezTo>
                      <a:cubicBezTo>
                        <a:pt x="278" y="302"/>
                        <a:pt x="250" y="290"/>
                        <a:pt x="238" y="299"/>
                      </a:cubicBezTo>
                      <a:cubicBezTo>
                        <a:pt x="227" y="309"/>
                        <a:pt x="161" y="344"/>
                        <a:pt x="162" y="30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1" name="Freeform 659"/>
                <p:cNvSpPr/>
                <p:nvPr/>
              </p:nvSpPr>
              <p:spPr bwMode="auto">
                <a:xfrm>
                  <a:off x="7270" y="1635"/>
                  <a:ext cx="26" cy="60"/>
                </a:xfrm>
                <a:custGeom>
                  <a:avLst/>
                  <a:gdLst>
                    <a:gd name="T0" fmla="*/ 0 w 23"/>
                    <a:gd name="T1" fmla="*/ 0 h 55"/>
                    <a:gd name="T2" fmla="*/ 18 w 23"/>
                    <a:gd name="T3" fmla="*/ 47 h 55"/>
                    <a:gd name="T4" fmla="*/ 0 w 23"/>
                    <a:gd name="T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55">
                      <a:moveTo>
                        <a:pt x="0" y="0"/>
                      </a:moveTo>
                      <a:cubicBezTo>
                        <a:pt x="0" y="0"/>
                        <a:pt x="13" y="55"/>
                        <a:pt x="18" y="47"/>
                      </a:cubicBezTo>
                      <a:cubicBezTo>
                        <a:pt x="23" y="39"/>
                        <a:pt x="12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2" name="Freeform 660"/>
                <p:cNvSpPr/>
                <p:nvPr/>
              </p:nvSpPr>
              <p:spPr bwMode="auto">
                <a:xfrm>
                  <a:off x="7219" y="1647"/>
                  <a:ext cx="21" cy="23"/>
                </a:xfrm>
                <a:custGeom>
                  <a:avLst/>
                  <a:gdLst>
                    <a:gd name="T0" fmla="*/ 15 w 19"/>
                    <a:gd name="T1" fmla="*/ 2 h 21"/>
                    <a:gd name="T2" fmla="*/ 17 w 19"/>
                    <a:gd name="T3" fmla="*/ 15 h 21"/>
                    <a:gd name="T4" fmla="*/ 5 w 19"/>
                    <a:gd name="T5" fmla="*/ 18 h 21"/>
                    <a:gd name="T6" fmla="*/ 3 w 19"/>
                    <a:gd name="T7" fmla="*/ 6 h 21"/>
                    <a:gd name="T8" fmla="*/ 15 w 19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5" y="2"/>
                      </a:moveTo>
                      <a:cubicBezTo>
                        <a:pt x="19" y="5"/>
                        <a:pt x="19" y="10"/>
                        <a:pt x="17" y="15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2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3" name="Freeform 661"/>
                <p:cNvSpPr/>
                <p:nvPr/>
              </p:nvSpPr>
              <p:spPr bwMode="auto">
                <a:xfrm>
                  <a:off x="7245" y="1688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9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9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6" y="2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4" name="Freeform 662"/>
                <p:cNvSpPr/>
                <p:nvPr/>
              </p:nvSpPr>
              <p:spPr bwMode="auto">
                <a:xfrm>
                  <a:off x="7219" y="1681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6" y="1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5" name="Freeform 663"/>
                <p:cNvSpPr/>
                <p:nvPr/>
              </p:nvSpPr>
              <p:spPr bwMode="auto">
                <a:xfrm>
                  <a:off x="7270" y="1652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9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9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6" y="2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6" name="Freeform 664"/>
                <p:cNvSpPr/>
                <p:nvPr/>
              </p:nvSpPr>
              <p:spPr bwMode="auto">
                <a:xfrm>
                  <a:off x="7313" y="1653"/>
                  <a:ext cx="21" cy="23"/>
                </a:xfrm>
                <a:custGeom>
                  <a:avLst/>
                  <a:gdLst>
                    <a:gd name="T0" fmla="*/ 14 w 19"/>
                    <a:gd name="T1" fmla="*/ 3 h 21"/>
                    <a:gd name="T2" fmla="*/ 16 w 19"/>
                    <a:gd name="T3" fmla="*/ 15 h 21"/>
                    <a:gd name="T4" fmla="*/ 4 w 19"/>
                    <a:gd name="T5" fmla="*/ 19 h 21"/>
                    <a:gd name="T6" fmla="*/ 2 w 19"/>
                    <a:gd name="T7" fmla="*/ 6 h 21"/>
                    <a:gd name="T8" fmla="*/ 14 w 19"/>
                    <a:gd name="T9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4" y="3"/>
                      </a:moveTo>
                      <a:cubicBezTo>
                        <a:pt x="18" y="5"/>
                        <a:pt x="19" y="11"/>
                        <a:pt x="16" y="15"/>
                      </a:cubicBezTo>
                      <a:cubicBezTo>
                        <a:pt x="14" y="19"/>
                        <a:pt x="8" y="21"/>
                        <a:pt x="4" y="19"/>
                      </a:cubicBezTo>
                      <a:cubicBezTo>
                        <a:pt x="0" y="16"/>
                        <a:pt x="0" y="11"/>
                        <a:pt x="2" y="6"/>
                      </a:cubicBezTo>
                      <a:cubicBezTo>
                        <a:pt x="5" y="2"/>
                        <a:pt x="10" y="0"/>
                        <a:pt x="14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7" name="Freeform 665"/>
                <p:cNvSpPr/>
                <p:nvPr/>
              </p:nvSpPr>
              <p:spPr bwMode="auto">
                <a:xfrm>
                  <a:off x="7299" y="1690"/>
                  <a:ext cx="22" cy="23"/>
                </a:xfrm>
                <a:custGeom>
                  <a:avLst/>
                  <a:gdLst>
                    <a:gd name="T0" fmla="*/ 15 w 20"/>
                    <a:gd name="T1" fmla="*/ 3 h 21"/>
                    <a:gd name="T2" fmla="*/ 17 w 20"/>
                    <a:gd name="T3" fmla="*/ 15 h 21"/>
                    <a:gd name="T4" fmla="*/ 5 w 20"/>
                    <a:gd name="T5" fmla="*/ 19 h 21"/>
                    <a:gd name="T6" fmla="*/ 3 w 20"/>
                    <a:gd name="T7" fmla="*/ 6 h 21"/>
                    <a:gd name="T8" fmla="*/ 15 w 20"/>
                    <a:gd name="T9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3"/>
                      </a:moveTo>
                      <a:cubicBezTo>
                        <a:pt x="19" y="5"/>
                        <a:pt x="20" y="11"/>
                        <a:pt x="17" y="15"/>
                      </a:cubicBezTo>
                      <a:cubicBezTo>
                        <a:pt x="14" y="19"/>
                        <a:pt x="9" y="21"/>
                        <a:pt x="5" y="19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5" y="2"/>
                        <a:pt x="11" y="0"/>
                        <a:pt x="15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8" name="Freeform 666"/>
                <p:cNvSpPr/>
                <p:nvPr/>
              </p:nvSpPr>
              <p:spPr bwMode="auto">
                <a:xfrm>
                  <a:off x="7301" y="1622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4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4"/>
                        <a:pt x="20" y="10"/>
                        <a:pt x="17" y="14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6" y="1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9" name="Freeform 667"/>
                <p:cNvSpPr/>
                <p:nvPr/>
              </p:nvSpPr>
              <p:spPr bwMode="auto">
                <a:xfrm>
                  <a:off x="7273" y="1604"/>
                  <a:ext cx="21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4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4"/>
                        <a:pt x="20" y="10"/>
                        <a:pt x="17" y="14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1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0" name="Freeform 668"/>
                <p:cNvSpPr/>
                <p:nvPr/>
              </p:nvSpPr>
              <p:spPr bwMode="auto">
                <a:xfrm>
                  <a:off x="7230" y="1614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2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1" name="Freeform 669"/>
                <p:cNvSpPr/>
                <p:nvPr/>
              </p:nvSpPr>
              <p:spPr bwMode="auto">
                <a:xfrm>
                  <a:off x="7262" y="1716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2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2" name="Freeform 670"/>
                <p:cNvSpPr/>
                <p:nvPr/>
              </p:nvSpPr>
              <p:spPr bwMode="auto">
                <a:xfrm>
                  <a:off x="7243" y="1708"/>
                  <a:ext cx="170" cy="62"/>
                </a:xfrm>
                <a:custGeom>
                  <a:avLst/>
                  <a:gdLst>
                    <a:gd name="T0" fmla="*/ 106 w 155"/>
                    <a:gd name="T1" fmla="*/ 0 h 57"/>
                    <a:gd name="T2" fmla="*/ 88 w 155"/>
                    <a:gd name="T3" fmla="*/ 3 h 57"/>
                    <a:gd name="T4" fmla="*/ 18 w 155"/>
                    <a:gd name="T5" fmla="*/ 57 h 57"/>
                    <a:gd name="T6" fmla="*/ 62 w 155"/>
                    <a:gd name="T7" fmla="*/ 45 h 57"/>
                    <a:gd name="T8" fmla="*/ 87 w 155"/>
                    <a:gd name="T9" fmla="*/ 30 h 57"/>
                    <a:gd name="T10" fmla="*/ 145 w 155"/>
                    <a:gd name="T11" fmla="*/ 10 h 57"/>
                    <a:gd name="T12" fmla="*/ 106 w 155"/>
                    <a:gd name="T1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57">
                      <a:moveTo>
                        <a:pt x="106" y="0"/>
                      </a:moveTo>
                      <a:cubicBezTo>
                        <a:pt x="98" y="0"/>
                        <a:pt x="92" y="1"/>
                        <a:pt x="88" y="3"/>
                      </a:cubicBezTo>
                      <a:cubicBezTo>
                        <a:pt x="75" y="9"/>
                        <a:pt x="0" y="46"/>
                        <a:pt x="18" y="57"/>
                      </a:cubicBezTo>
                      <a:cubicBezTo>
                        <a:pt x="18" y="57"/>
                        <a:pt x="53" y="54"/>
                        <a:pt x="62" y="45"/>
                      </a:cubicBezTo>
                      <a:cubicBezTo>
                        <a:pt x="70" y="36"/>
                        <a:pt x="68" y="35"/>
                        <a:pt x="87" y="30"/>
                      </a:cubicBezTo>
                      <a:cubicBezTo>
                        <a:pt x="107" y="26"/>
                        <a:pt x="155" y="19"/>
                        <a:pt x="145" y="10"/>
                      </a:cubicBezTo>
                      <a:cubicBezTo>
                        <a:pt x="137" y="4"/>
                        <a:pt x="120" y="0"/>
                        <a:pt x="10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3" name="Freeform 671"/>
                <p:cNvSpPr>
                  <a:spLocks noEditPoints="1"/>
                </p:cNvSpPr>
                <p:nvPr/>
              </p:nvSpPr>
              <p:spPr bwMode="auto">
                <a:xfrm>
                  <a:off x="7181" y="1612"/>
                  <a:ext cx="221" cy="130"/>
                </a:xfrm>
                <a:custGeom>
                  <a:avLst/>
                  <a:gdLst>
                    <a:gd name="T0" fmla="*/ 28 w 202"/>
                    <a:gd name="T1" fmla="*/ 26 h 118"/>
                    <a:gd name="T2" fmla="*/ 37 w 202"/>
                    <a:gd name="T3" fmla="*/ 39 h 118"/>
                    <a:gd name="T4" fmla="*/ 38 w 202"/>
                    <a:gd name="T5" fmla="*/ 38 h 118"/>
                    <a:gd name="T6" fmla="*/ 38 w 202"/>
                    <a:gd name="T7" fmla="*/ 37 h 118"/>
                    <a:gd name="T8" fmla="*/ 28 w 202"/>
                    <a:gd name="T9" fmla="*/ 27 h 118"/>
                    <a:gd name="T10" fmla="*/ 28 w 202"/>
                    <a:gd name="T11" fmla="*/ 26 h 118"/>
                    <a:gd name="T12" fmla="*/ 117 w 202"/>
                    <a:gd name="T13" fmla="*/ 91 h 118"/>
                    <a:gd name="T14" fmla="*/ 113 w 202"/>
                    <a:gd name="T15" fmla="*/ 90 h 118"/>
                    <a:gd name="T16" fmla="*/ 111 w 202"/>
                    <a:gd name="T17" fmla="*/ 77 h 118"/>
                    <a:gd name="T18" fmla="*/ 119 w 202"/>
                    <a:gd name="T19" fmla="*/ 72 h 118"/>
                    <a:gd name="T20" fmla="*/ 123 w 202"/>
                    <a:gd name="T21" fmla="*/ 74 h 118"/>
                    <a:gd name="T22" fmla="*/ 125 w 202"/>
                    <a:gd name="T23" fmla="*/ 86 h 118"/>
                    <a:gd name="T24" fmla="*/ 117 w 202"/>
                    <a:gd name="T25" fmla="*/ 91 h 118"/>
                    <a:gd name="T26" fmla="*/ 136 w 202"/>
                    <a:gd name="T27" fmla="*/ 0 h 118"/>
                    <a:gd name="T28" fmla="*/ 129 w 202"/>
                    <a:gd name="T29" fmla="*/ 39 h 118"/>
                    <a:gd name="T30" fmla="*/ 131 w 202"/>
                    <a:gd name="T31" fmla="*/ 39 h 118"/>
                    <a:gd name="T32" fmla="*/ 135 w 202"/>
                    <a:gd name="T33" fmla="*/ 40 h 118"/>
                    <a:gd name="T34" fmla="*/ 137 w 202"/>
                    <a:gd name="T35" fmla="*/ 52 h 118"/>
                    <a:gd name="T36" fmla="*/ 129 w 202"/>
                    <a:gd name="T37" fmla="*/ 57 h 118"/>
                    <a:gd name="T38" fmla="*/ 125 w 202"/>
                    <a:gd name="T39" fmla="*/ 56 h 118"/>
                    <a:gd name="T40" fmla="*/ 121 w 202"/>
                    <a:gd name="T41" fmla="*/ 64 h 118"/>
                    <a:gd name="T42" fmla="*/ 120 w 202"/>
                    <a:gd name="T43" fmla="*/ 65 h 118"/>
                    <a:gd name="T44" fmla="*/ 114 w 202"/>
                    <a:gd name="T45" fmla="*/ 28 h 118"/>
                    <a:gd name="T46" fmla="*/ 100 w 202"/>
                    <a:gd name="T47" fmla="*/ 85 h 118"/>
                    <a:gd name="T48" fmla="*/ 100 w 202"/>
                    <a:gd name="T49" fmla="*/ 86 h 118"/>
                    <a:gd name="T50" fmla="*/ 51 w 202"/>
                    <a:gd name="T51" fmla="*/ 48 h 118"/>
                    <a:gd name="T52" fmla="*/ 46 w 202"/>
                    <a:gd name="T53" fmla="*/ 51 h 118"/>
                    <a:gd name="T54" fmla="*/ 63 w 202"/>
                    <a:gd name="T55" fmla="*/ 73 h 118"/>
                    <a:gd name="T56" fmla="*/ 70 w 202"/>
                    <a:gd name="T57" fmla="*/ 70 h 118"/>
                    <a:gd name="T58" fmla="*/ 74 w 202"/>
                    <a:gd name="T59" fmla="*/ 71 h 118"/>
                    <a:gd name="T60" fmla="*/ 76 w 202"/>
                    <a:gd name="T61" fmla="*/ 84 h 118"/>
                    <a:gd name="T62" fmla="*/ 68 w 202"/>
                    <a:gd name="T63" fmla="*/ 89 h 118"/>
                    <a:gd name="T64" fmla="*/ 64 w 202"/>
                    <a:gd name="T65" fmla="*/ 88 h 118"/>
                    <a:gd name="T66" fmla="*/ 61 w 202"/>
                    <a:gd name="T67" fmla="*/ 83 h 118"/>
                    <a:gd name="T68" fmla="*/ 8 w 202"/>
                    <a:gd name="T69" fmla="*/ 95 h 118"/>
                    <a:gd name="T70" fmla="*/ 77 w 202"/>
                    <a:gd name="T71" fmla="*/ 101 h 118"/>
                    <a:gd name="T72" fmla="*/ 42 w 202"/>
                    <a:gd name="T73" fmla="*/ 116 h 118"/>
                    <a:gd name="T74" fmla="*/ 46 w 202"/>
                    <a:gd name="T75" fmla="*/ 118 h 118"/>
                    <a:gd name="T76" fmla="*/ 62 w 202"/>
                    <a:gd name="T77" fmla="*/ 117 h 118"/>
                    <a:gd name="T78" fmla="*/ 77 w 202"/>
                    <a:gd name="T79" fmla="*/ 111 h 118"/>
                    <a:gd name="T80" fmla="*/ 77 w 202"/>
                    <a:gd name="T81" fmla="*/ 101 h 118"/>
                    <a:gd name="T82" fmla="*/ 85 w 202"/>
                    <a:gd name="T83" fmla="*/ 96 h 118"/>
                    <a:gd name="T84" fmla="*/ 89 w 202"/>
                    <a:gd name="T85" fmla="*/ 97 h 118"/>
                    <a:gd name="T86" fmla="*/ 92 w 202"/>
                    <a:gd name="T87" fmla="*/ 105 h 118"/>
                    <a:gd name="T88" fmla="*/ 101 w 202"/>
                    <a:gd name="T89" fmla="*/ 102 h 118"/>
                    <a:gd name="T90" fmla="*/ 102 w 202"/>
                    <a:gd name="T91" fmla="*/ 102 h 118"/>
                    <a:gd name="T92" fmla="*/ 202 w 202"/>
                    <a:gd name="T93" fmla="*/ 33 h 118"/>
                    <a:gd name="T94" fmla="*/ 202 w 202"/>
                    <a:gd name="T95" fmla="*/ 32 h 118"/>
                    <a:gd name="T96" fmla="*/ 170 w 202"/>
                    <a:gd name="T97" fmla="*/ 54 h 118"/>
                    <a:gd name="T98" fmla="*/ 139 w 202"/>
                    <a:gd name="T99" fmla="*/ 75 h 118"/>
                    <a:gd name="T100" fmla="*/ 141 w 202"/>
                    <a:gd name="T101" fmla="*/ 74 h 118"/>
                    <a:gd name="T102" fmla="*/ 196 w 202"/>
                    <a:gd name="T103" fmla="*/ 2 h 118"/>
                    <a:gd name="T104" fmla="*/ 196 w 202"/>
                    <a:gd name="T105" fmla="*/ 1 h 118"/>
                    <a:gd name="T106" fmla="*/ 142 w 202"/>
                    <a:gd name="T107" fmla="*/ 58 h 118"/>
                    <a:gd name="T108" fmla="*/ 135 w 202"/>
                    <a:gd name="T109" fmla="*/ 1 h 118"/>
                    <a:gd name="T110" fmla="*/ 136 w 202"/>
                    <a:gd name="T1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2" h="118">
                      <a:moveTo>
                        <a:pt x="28" y="26"/>
                      </a:moveTo>
                      <a:cubicBezTo>
                        <a:pt x="27" y="26"/>
                        <a:pt x="31" y="32"/>
                        <a:pt x="37" y="39"/>
                      </a:cubicBezTo>
                      <a:cubicBezTo>
                        <a:pt x="37" y="39"/>
                        <a:pt x="37" y="38"/>
                        <a:pt x="38" y="38"/>
                      </a:cubicBezTo>
                      <a:cubicBezTo>
                        <a:pt x="38" y="38"/>
                        <a:pt x="38" y="37"/>
                        <a:pt x="38" y="37"/>
                      </a:cubicBezTo>
                      <a:cubicBezTo>
                        <a:pt x="33" y="32"/>
                        <a:pt x="29" y="28"/>
                        <a:pt x="28" y="27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moveTo>
                        <a:pt x="117" y="91"/>
                      </a:moveTo>
                      <a:cubicBezTo>
                        <a:pt x="115" y="91"/>
                        <a:pt x="114" y="91"/>
                        <a:pt x="113" y="90"/>
                      </a:cubicBezTo>
                      <a:cubicBezTo>
                        <a:pt x="109" y="87"/>
                        <a:pt x="108" y="82"/>
                        <a:pt x="111" y="77"/>
                      </a:cubicBezTo>
                      <a:cubicBezTo>
                        <a:pt x="113" y="74"/>
                        <a:pt x="116" y="72"/>
                        <a:pt x="119" y="72"/>
                      </a:cubicBezTo>
                      <a:cubicBezTo>
                        <a:pt x="120" y="72"/>
                        <a:pt x="122" y="73"/>
                        <a:pt x="123" y="74"/>
                      </a:cubicBezTo>
                      <a:cubicBezTo>
                        <a:pt x="127" y="76"/>
                        <a:pt x="128" y="82"/>
                        <a:pt x="125" y="86"/>
                      </a:cubicBezTo>
                      <a:cubicBezTo>
                        <a:pt x="123" y="89"/>
                        <a:pt x="120" y="91"/>
                        <a:pt x="117" y="91"/>
                      </a:cubicBezTo>
                      <a:moveTo>
                        <a:pt x="136" y="0"/>
                      </a:moveTo>
                      <a:cubicBezTo>
                        <a:pt x="135" y="0"/>
                        <a:pt x="133" y="20"/>
                        <a:pt x="129" y="39"/>
                      </a:cubicBezTo>
                      <a:cubicBezTo>
                        <a:pt x="130" y="39"/>
                        <a:pt x="131" y="39"/>
                        <a:pt x="131" y="39"/>
                      </a:cubicBezTo>
                      <a:cubicBezTo>
                        <a:pt x="133" y="39"/>
                        <a:pt x="134" y="39"/>
                        <a:pt x="135" y="40"/>
                      </a:cubicBezTo>
                      <a:cubicBezTo>
                        <a:pt x="139" y="42"/>
                        <a:pt x="140" y="48"/>
                        <a:pt x="137" y="52"/>
                      </a:cubicBezTo>
                      <a:cubicBezTo>
                        <a:pt x="135" y="55"/>
                        <a:pt x="132" y="57"/>
                        <a:pt x="129" y="57"/>
                      </a:cubicBezTo>
                      <a:cubicBezTo>
                        <a:pt x="128" y="57"/>
                        <a:pt x="127" y="57"/>
                        <a:pt x="125" y="56"/>
                      </a:cubicBezTo>
                      <a:cubicBezTo>
                        <a:pt x="124" y="60"/>
                        <a:pt x="123" y="63"/>
                        <a:pt x="121" y="64"/>
                      </a:cubicBezTo>
                      <a:cubicBezTo>
                        <a:pt x="121" y="65"/>
                        <a:pt x="120" y="65"/>
                        <a:pt x="120" y="65"/>
                      </a:cubicBezTo>
                      <a:cubicBezTo>
                        <a:pt x="115" y="65"/>
                        <a:pt x="113" y="45"/>
                        <a:pt x="114" y="28"/>
                      </a:cubicBezTo>
                      <a:cubicBezTo>
                        <a:pt x="109" y="49"/>
                        <a:pt x="101" y="81"/>
                        <a:pt x="100" y="85"/>
                      </a:cubicBezTo>
                      <a:cubicBezTo>
                        <a:pt x="100" y="85"/>
                        <a:pt x="100" y="86"/>
                        <a:pt x="100" y="86"/>
                      </a:cubicBezTo>
                      <a:cubicBezTo>
                        <a:pt x="95" y="86"/>
                        <a:pt x="70" y="65"/>
                        <a:pt x="51" y="48"/>
                      </a:cubicBezTo>
                      <a:cubicBezTo>
                        <a:pt x="49" y="50"/>
                        <a:pt x="48" y="51"/>
                        <a:pt x="46" y="51"/>
                      </a:cubicBezTo>
                      <a:cubicBezTo>
                        <a:pt x="52" y="59"/>
                        <a:pt x="59" y="68"/>
                        <a:pt x="63" y="73"/>
                      </a:cubicBezTo>
                      <a:cubicBezTo>
                        <a:pt x="65" y="71"/>
                        <a:pt x="68" y="70"/>
                        <a:pt x="70" y="70"/>
                      </a:cubicBezTo>
                      <a:cubicBezTo>
                        <a:pt x="71" y="70"/>
                        <a:pt x="73" y="71"/>
                        <a:pt x="74" y="71"/>
                      </a:cubicBezTo>
                      <a:cubicBezTo>
                        <a:pt x="78" y="74"/>
                        <a:pt x="79" y="79"/>
                        <a:pt x="76" y="84"/>
                      </a:cubicBezTo>
                      <a:cubicBezTo>
                        <a:pt x="74" y="87"/>
                        <a:pt x="71" y="89"/>
                        <a:pt x="68" y="89"/>
                      </a:cubicBezTo>
                      <a:cubicBezTo>
                        <a:pt x="67" y="89"/>
                        <a:pt x="65" y="88"/>
                        <a:pt x="64" y="88"/>
                      </a:cubicBezTo>
                      <a:cubicBezTo>
                        <a:pt x="62" y="87"/>
                        <a:pt x="61" y="85"/>
                        <a:pt x="61" y="83"/>
                      </a:cubicBezTo>
                      <a:cubicBezTo>
                        <a:pt x="45" y="87"/>
                        <a:pt x="14" y="92"/>
                        <a:pt x="8" y="95"/>
                      </a:cubicBezTo>
                      <a:cubicBezTo>
                        <a:pt x="0" y="99"/>
                        <a:pt x="77" y="101"/>
                        <a:pt x="77" y="101"/>
                      </a:cubicBezTo>
                      <a:cubicBezTo>
                        <a:pt x="77" y="101"/>
                        <a:pt x="48" y="111"/>
                        <a:pt x="42" y="116"/>
                      </a:cubicBezTo>
                      <a:cubicBezTo>
                        <a:pt x="40" y="118"/>
                        <a:pt x="42" y="118"/>
                        <a:pt x="46" y="118"/>
                      </a:cubicBezTo>
                      <a:cubicBezTo>
                        <a:pt x="51" y="118"/>
                        <a:pt x="62" y="117"/>
                        <a:pt x="62" y="117"/>
                      </a:cubicBezTo>
                      <a:cubicBezTo>
                        <a:pt x="77" y="111"/>
                        <a:pt x="77" y="111"/>
                        <a:pt x="77" y="111"/>
                      </a:cubicBezTo>
                      <a:cubicBezTo>
                        <a:pt x="75" y="108"/>
                        <a:pt x="75" y="104"/>
                        <a:pt x="77" y="101"/>
                      </a:cubicBezTo>
                      <a:cubicBezTo>
                        <a:pt x="79" y="98"/>
                        <a:pt x="82" y="96"/>
                        <a:pt x="85" y="96"/>
                      </a:cubicBezTo>
                      <a:cubicBezTo>
                        <a:pt x="86" y="96"/>
                        <a:pt x="88" y="96"/>
                        <a:pt x="89" y="97"/>
                      </a:cubicBezTo>
                      <a:cubicBezTo>
                        <a:pt x="91" y="99"/>
                        <a:pt x="93" y="102"/>
                        <a:pt x="92" y="105"/>
                      </a:cubicBezTo>
                      <a:cubicBezTo>
                        <a:pt x="101" y="102"/>
                        <a:pt x="101" y="102"/>
                        <a:pt x="101" y="102"/>
                      </a:cubicBezTo>
                      <a:cubicBezTo>
                        <a:pt x="101" y="102"/>
                        <a:pt x="102" y="102"/>
                        <a:pt x="102" y="102"/>
                      </a:cubicBezTo>
                      <a:cubicBezTo>
                        <a:pt x="116" y="102"/>
                        <a:pt x="197" y="41"/>
                        <a:pt x="202" y="33"/>
                      </a:cubicBezTo>
                      <a:cubicBezTo>
                        <a:pt x="202" y="33"/>
                        <a:pt x="202" y="32"/>
                        <a:pt x="202" y="32"/>
                      </a:cubicBezTo>
                      <a:cubicBezTo>
                        <a:pt x="200" y="32"/>
                        <a:pt x="185" y="43"/>
                        <a:pt x="170" y="54"/>
                      </a:cubicBezTo>
                      <a:cubicBezTo>
                        <a:pt x="155" y="64"/>
                        <a:pt x="140" y="75"/>
                        <a:pt x="139" y="75"/>
                      </a:cubicBezTo>
                      <a:cubicBezTo>
                        <a:pt x="139" y="75"/>
                        <a:pt x="140" y="75"/>
                        <a:pt x="141" y="74"/>
                      </a:cubicBezTo>
                      <a:cubicBezTo>
                        <a:pt x="154" y="62"/>
                        <a:pt x="192" y="13"/>
                        <a:pt x="196" y="2"/>
                      </a:cubicBezTo>
                      <a:cubicBezTo>
                        <a:pt x="196" y="1"/>
                        <a:pt x="196" y="1"/>
                        <a:pt x="196" y="1"/>
                      </a:cubicBezTo>
                      <a:cubicBezTo>
                        <a:pt x="191" y="1"/>
                        <a:pt x="142" y="58"/>
                        <a:pt x="142" y="58"/>
                      </a:cubicBezTo>
                      <a:cubicBezTo>
                        <a:pt x="142" y="58"/>
                        <a:pt x="135" y="11"/>
                        <a:pt x="135" y="1"/>
                      </a:cubicBezTo>
                      <a:cubicBezTo>
                        <a:pt x="136" y="0"/>
                        <a:pt x="136" y="0"/>
                        <a:pt x="13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4" name="Freeform 672"/>
                <p:cNvSpPr/>
                <p:nvPr/>
              </p:nvSpPr>
              <p:spPr bwMode="auto">
                <a:xfrm>
                  <a:off x="7221" y="1653"/>
                  <a:ext cx="15" cy="15"/>
                </a:xfrm>
                <a:custGeom>
                  <a:avLst/>
                  <a:gdLst>
                    <a:gd name="T0" fmla="*/ 1 w 14"/>
                    <a:gd name="T1" fmla="*/ 0 h 14"/>
                    <a:gd name="T2" fmla="*/ 1 w 14"/>
                    <a:gd name="T3" fmla="*/ 1 h 14"/>
                    <a:gd name="T4" fmla="*/ 0 w 14"/>
                    <a:gd name="T5" fmla="*/ 2 h 14"/>
                    <a:gd name="T6" fmla="*/ 9 w 14"/>
                    <a:gd name="T7" fmla="*/ 14 h 14"/>
                    <a:gd name="T8" fmla="*/ 14 w 14"/>
                    <a:gd name="T9" fmla="*/ 11 h 14"/>
                    <a:gd name="T10" fmla="*/ 1 w 1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" y="6"/>
                        <a:pt x="6" y="10"/>
                        <a:pt x="9" y="14"/>
                      </a:cubicBezTo>
                      <a:cubicBezTo>
                        <a:pt x="11" y="14"/>
                        <a:pt x="12" y="13"/>
                        <a:pt x="14" y="11"/>
                      </a:cubicBezTo>
                      <a:cubicBezTo>
                        <a:pt x="9" y="7"/>
                        <a:pt x="5" y="3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5" name="Freeform 673"/>
                <p:cNvSpPr/>
                <p:nvPr/>
              </p:nvSpPr>
              <p:spPr bwMode="auto">
                <a:xfrm>
                  <a:off x="7247" y="1689"/>
                  <a:ext cx="20" cy="21"/>
                </a:xfrm>
                <a:custGeom>
                  <a:avLst/>
                  <a:gdLst>
                    <a:gd name="T0" fmla="*/ 9 w 18"/>
                    <a:gd name="T1" fmla="*/ 0 h 19"/>
                    <a:gd name="T2" fmla="*/ 2 w 18"/>
                    <a:gd name="T3" fmla="*/ 3 h 19"/>
                    <a:gd name="T4" fmla="*/ 8 w 18"/>
                    <a:gd name="T5" fmla="*/ 10 h 19"/>
                    <a:gd name="T6" fmla="*/ 0 w 18"/>
                    <a:gd name="T7" fmla="*/ 13 h 19"/>
                    <a:gd name="T8" fmla="*/ 3 w 18"/>
                    <a:gd name="T9" fmla="*/ 18 h 19"/>
                    <a:gd name="T10" fmla="*/ 7 w 18"/>
                    <a:gd name="T11" fmla="*/ 19 h 19"/>
                    <a:gd name="T12" fmla="*/ 15 w 18"/>
                    <a:gd name="T13" fmla="*/ 14 h 19"/>
                    <a:gd name="T14" fmla="*/ 13 w 18"/>
                    <a:gd name="T15" fmla="*/ 1 h 19"/>
                    <a:gd name="T16" fmla="*/ 9 w 18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9">
                      <a:moveTo>
                        <a:pt x="9" y="0"/>
                      </a:moveTo>
                      <a:cubicBezTo>
                        <a:pt x="7" y="0"/>
                        <a:pt x="4" y="1"/>
                        <a:pt x="2" y="3"/>
                      </a:cubicBezTo>
                      <a:cubicBezTo>
                        <a:pt x="5" y="7"/>
                        <a:pt x="7" y="9"/>
                        <a:pt x="8" y="10"/>
                      </a:cubicBezTo>
                      <a:cubicBezTo>
                        <a:pt x="9" y="10"/>
                        <a:pt x="6" y="12"/>
                        <a:pt x="0" y="13"/>
                      </a:cubicBezTo>
                      <a:cubicBezTo>
                        <a:pt x="0" y="15"/>
                        <a:pt x="1" y="17"/>
                        <a:pt x="3" y="18"/>
                      </a:cubicBezTo>
                      <a:cubicBezTo>
                        <a:pt x="4" y="18"/>
                        <a:pt x="6" y="19"/>
                        <a:pt x="7" y="19"/>
                      </a:cubicBezTo>
                      <a:cubicBezTo>
                        <a:pt x="10" y="19"/>
                        <a:pt x="13" y="17"/>
                        <a:pt x="15" y="14"/>
                      </a:cubicBezTo>
                      <a:cubicBezTo>
                        <a:pt x="18" y="9"/>
                        <a:pt x="17" y="4"/>
                        <a:pt x="13" y="1"/>
                      </a:cubicBezTo>
                      <a:cubicBezTo>
                        <a:pt x="12" y="1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6" name="Freeform 674"/>
                <p:cNvSpPr/>
                <p:nvPr/>
              </p:nvSpPr>
              <p:spPr bwMode="auto">
                <a:xfrm>
                  <a:off x="7317" y="1655"/>
                  <a:ext cx="17" cy="20"/>
                </a:xfrm>
                <a:custGeom>
                  <a:avLst/>
                  <a:gdLst>
                    <a:gd name="T0" fmla="*/ 6 w 15"/>
                    <a:gd name="T1" fmla="*/ 0 h 18"/>
                    <a:gd name="T2" fmla="*/ 4 w 15"/>
                    <a:gd name="T3" fmla="*/ 0 h 18"/>
                    <a:gd name="T4" fmla="*/ 0 w 15"/>
                    <a:gd name="T5" fmla="*/ 17 h 18"/>
                    <a:gd name="T6" fmla="*/ 4 w 15"/>
                    <a:gd name="T7" fmla="*/ 18 h 18"/>
                    <a:gd name="T8" fmla="*/ 12 w 15"/>
                    <a:gd name="T9" fmla="*/ 13 h 18"/>
                    <a:gd name="T10" fmla="*/ 10 w 15"/>
                    <a:gd name="T11" fmla="*/ 1 h 18"/>
                    <a:gd name="T12" fmla="*/ 6 w 15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8">
                      <a:moveTo>
                        <a:pt x="6" y="0"/>
                      </a:move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3" y="6"/>
                        <a:pt x="2" y="12"/>
                        <a:pt x="0" y="17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7" y="18"/>
                        <a:pt x="10" y="16"/>
                        <a:pt x="12" y="13"/>
                      </a:cubicBezTo>
                      <a:cubicBezTo>
                        <a:pt x="15" y="9"/>
                        <a:pt x="14" y="3"/>
                        <a:pt x="10" y="1"/>
                      </a:cubicBezTo>
                      <a:cubicBezTo>
                        <a:pt x="9" y="0"/>
                        <a:pt x="8" y="0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7" name="Freeform 675"/>
                <p:cNvSpPr/>
                <p:nvPr/>
              </p:nvSpPr>
              <p:spPr bwMode="auto">
                <a:xfrm>
                  <a:off x="7299" y="1691"/>
                  <a:ext cx="22" cy="21"/>
                </a:xfrm>
                <a:custGeom>
                  <a:avLst/>
                  <a:gdLst>
                    <a:gd name="T0" fmla="*/ 11 w 20"/>
                    <a:gd name="T1" fmla="*/ 0 h 19"/>
                    <a:gd name="T2" fmla="*/ 3 w 20"/>
                    <a:gd name="T3" fmla="*/ 5 h 19"/>
                    <a:gd name="T4" fmla="*/ 5 w 20"/>
                    <a:gd name="T5" fmla="*/ 18 h 19"/>
                    <a:gd name="T6" fmla="*/ 9 w 20"/>
                    <a:gd name="T7" fmla="*/ 19 h 19"/>
                    <a:gd name="T8" fmla="*/ 17 w 20"/>
                    <a:gd name="T9" fmla="*/ 14 h 19"/>
                    <a:gd name="T10" fmla="*/ 15 w 20"/>
                    <a:gd name="T11" fmla="*/ 2 h 19"/>
                    <a:gd name="T12" fmla="*/ 11 w 20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9">
                      <a:moveTo>
                        <a:pt x="11" y="0"/>
                      </a:moveTo>
                      <a:cubicBezTo>
                        <a:pt x="8" y="0"/>
                        <a:pt x="5" y="2"/>
                        <a:pt x="3" y="5"/>
                      </a:cubicBezTo>
                      <a:cubicBezTo>
                        <a:pt x="0" y="10"/>
                        <a:pt x="1" y="15"/>
                        <a:pt x="5" y="18"/>
                      </a:cubicBezTo>
                      <a:cubicBezTo>
                        <a:pt x="6" y="19"/>
                        <a:pt x="7" y="19"/>
                        <a:pt x="9" y="19"/>
                      </a:cubicBezTo>
                      <a:cubicBezTo>
                        <a:pt x="12" y="19"/>
                        <a:pt x="15" y="17"/>
                        <a:pt x="17" y="14"/>
                      </a:cubicBezTo>
                      <a:cubicBezTo>
                        <a:pt x="20" y="10"/>
                        <a:pt x="19" y="4"/>
                        <a:pt x="15" y="2"/>
                      </a:cubicBezTo>
                      <a:cubicBezTo>
                        <a:pt x="14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8" name="Freeform 676"/>
                <p:cNvSpPr/>
                <p:nvPr/>
              </p:nvSpPr>
              <p:spPr bwMode="auto">
                <a:xfrm>
                  <a:off x="7263" y="1717"/>
                  <a:ext cx="19" cy="17"/>
                </a:xfrm>
                <a:custGeom>
                  <a:avLst/>
                  <a:gdLst>
                    <a:gd name="T0" fmla="*/ 10 w 18"/>
                    <a:gd name="T1" fmla="*/ 0 h 15"/>
                    <a:gd name="T2" fmla="*/ 2 w 18"/>
                    <a:gd name="T3" fmla="*/ 5 h 15"/>
                    <a:gd name="T4" fmla="*/ 2 w 18"/>
                    <a:gd name="T5" fmla="*/ 15 h 15"/>
                    <a:gd name="T6" fmla="*/ 17 w 18"/>
                    <a:gd name="T7" fmla="*/ 9 h 15"/>
                    <a:gd name="T8" fmla="*/ 14 w 18"/>
                    <a:gd name="T9" fmla="*/ 1 h 15"/>
                    <a:gd name="T10" fmla="*/ 10 w 18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5">
                      <a:moveTo>
                        <a:pt x="10" y="0"/>
                      </a:moveTo>
                      <a:cubicBezTo>
                        <a:pt x="7" y="0"/>
                        <a:pt x="4" y="2"/>
                        <a:pt x="2" y="5"/>
                      </a:cubicBezTo>
                      <a:cubicBezTo>
                        <a:pt x="0" y="8"/>
                        <a:pt x="0" y="12"/>
                        <a:pt x="2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6"/>
                        <a:pt x="16" y="3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9" name="Freeform 677"/>
                <p:cNvSpPr>
                  <a:spLocks noEditPoints="1"/>
                </p:cNvSpPr>
                <p:nvPr/>
              </p:nvSpPr>
              <p:spPr bwMode="auto">
                <a:xfrm>
                  <a:off x="7305" y="1620"/>
                  <a:ext cx="5" cy="23"/>
                </a:xfrm>
                <a:custGeom>
                  <a:avLst/>
                  <a:gdLst>
                    <a:gd name="T0" fmla="*/ 0 w 4"/>
                    <a:gd name="T1" fmla="*/ 19 h 21"/>
                    <a:gd name="T2" fmla="*/ 0 w 4"/>
                    <a:gd name="T3" fmla="*/ 21 h 21"/>
                    <a:gd name="T4" fmla="*/ 0 w 4"/>
                    <a:gd name="T5" fmla="*/ 19 h 21"/>
                    <a:gd name="T6" fmla="*/ 0 w 4"/>
                    <a:gd name="T7" fmla="*/ 19 h 21"/>
                    <a:gd name="T8" fmla="*/ 3 w 4"/>
                    <a:gd name="T9" fmla="*/ 0 h 21"/>
                    <a:gd name="T10" fmla="*/ 3 w 4"/>
                    <a:gd name="T11" fmla="*/ 2 h 21"/>
                    <a:gd name="T12" fmla="*/ 2 w 4"/>
                    <a:gd name="T13" fmla="*/ 5 h 21"/>
                    <a:gd name="T14" fmla="*/ 3 w 4"/>
                    <a:gd name="T15" fmla="*/ 4 h 21"/>
                    <a:gd name="T16" fmla="*/ 3 w 4"/>
                    <a:gd name="T1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1">
                      <a:moveTo>
                        <a:pt x="0" y="19"/>
                      </a:moveTo>
                      <a:cubicBezTo>
                        <a:pt x="0" y="20"/>
                        <a:pt x="0" y="20"/>
                        <a:pt x="0" y="21"/>
                      </a:cubicBezTo>
                      <a:cubicBezTo>
                        <a:pt x="0" y="20"/>
                        <a:pt x="0" y="20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moveTo>
                        <a:pt x="3" y="0"/>
                      </a:moveTo>
                      <a:cubicBezTo>
                        <a:pt x="3" y="0"/>
                        <a:pt x="3" y="1"/>
                        <a:pt x="3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4" y="2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0" name="Freeform 678"/>
                <p:cNvSpPr/>
                <p:nvPr/>
              </p:nvSpPr>
              <p:spPr bwMode="auto">
                <a:xfrm>
                  <a:off x="7305" y="1624"/>
                  <a:ext cx="4" cy="17"/>
                </a:xfrm>
                <a:custGeom>
                  <a:avLst/>
                  <a:gdLst>
                    <a:gd name="T0" fmla="*/ 3 w 3"/>
                    <a:gd name="T1" fmla="*/ 0 h 15"/>
                    <a:gd name="T2" fmla="*/ 2 w 3"/>
                    <a:gd name="T3" fmla="*/ 1 h 15"/>
                    <a:gd name="T4" fmla="*/ 0 w 3"/>
                    <a:gd name="T5" fmla="*/ 15 h 15"/>
                    <a:gd name="T6" fmla="*/ 0 w 3"/>
                    <a:gd name="T7" fmla="*/ 15 h 15"/>
                    <a:gd name="T8" fmla="*/ 3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5"/>
                        <a:pt x="0" y="10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9"/>
                        <a:pt x="3" y="3"/>
                        <a:pt x="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1" name="Freeform 679"/>
                <p:cNvSpPr/>
                <p:nvPr/>
              </p:nvSpPr>
              <p:spPr bwMode="auto">
                <a:xfrm>
                  <a:off x="7402" y="1532"/>
                  <a:ext cx="64" cy="100"/>
                </a:xfrm>
                <a:custGeom>
                  <a:avLst/>
                  <a:gdLst>
                    <a:gd name="T0" fmla="*/ 31 w 59"/>
                    <a:gd name="T1" fmla="*/ 0 h 91"/>
                    <a:gd name="T2" fmla="*/ 34 w 59"/>
                    <a:gd name="T3" fmla="*/ 41 h 91"/>
                    <a:gd name="T4" fmla="*/ 3 w 59"/>
                    <a:gd name="T5" fmla="*/ 83 h 91"/>
                    <a:gd name="T6" fmla="*/ 5 w 59"/>
                    <a:gd name="T7" fmla="*/ 91 h 91"/>
                    <a:gd name="T8" fmla="*/ 25 w 59"/>
                    <a:gd name="T9" fmla="*/ 83 h 91"/>
                    <a:gd name="T10" fmla="*/ 58 w 59"/>
                    <a:gd name="T11" fmla="*/ 20 h 91"/>
                    <a:gd name="T12" fmla="*/ 31 w 59"/>
                    <a:gd name="T13" fmla="*/ 0 h 91"/>
                    <a:gd name="T14" fmla="*/ 31 w 59"/>
                    <a:gd name="T15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91">
                      <a:moveTo>
                        <a:pt x="31" y="0"/>
                      </a:moveTo>
                      <a:cubicBezTo>
                        <a:pt x="18" y="0"/>
                        <a:pt x="36" y="25"/>
                        <a:pt x="34" y="41"/>
                      </a:cubicBezTo>
                      <a:cubicBezTo>
                        <a:pt x="33" y="57"/>
                        <a:pt x="8" y="70"/>
                        <a:pt x="3" y="83"/>
                      </a:cubicBezTo>
                      <a:cubicBezTo>
                        <a:pt x="0" y="89"/>
                        <a:pt x="2" y="91"/>
                        <a:pt x="5" y="91"/>
                      </a:cubicBezTo>
                      <a:cubicBezTo>
                        <a:pt x="10" y="91"/>
                        <a:pt x="18" y="88"/>
                        <a:pt x="25" y="83"/>
                      </a:cubicBezTo>
                      <a:cubicBezTo>
                        <a:pt x="39" y="74"/>
                        <a:pt x="59" y="37"/>
                        <a:pt x="58" y="20"/>
                      </a:cubicBezTo>
                      <a:cubicBezTo>
                        <a:pt x="58" y="3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2" name="Freeform 680"/>
                <p:cNvSpPr/>
                <p:nvPr/>
              </p:nvSpPr>
              <p:spPr bwMode="auto">
                <a:xfrm>
                  <a:off x="7074" y="1709"/>
                  <a:ext cx="159" cy="52"/>
                </a:xfrm>
                <a:custGeom>
                  <a:avLst/>
                  <a:gdLst>
                    <a:gd name="T0" fmla="*/ 19 w 145"/>
                    <a:gd name="T1" fmla="*/ 0 h 48"/>
                    <a:gd name="T2" fmla="*/ 13 w 145"/>
                    <a:gd name="T3" fmla="*/ 3 h 48"/>
                    <a:gd name="T4" fmla="*/ 17 w 145"/>
                    <a:gd name="T5" fmla="*/ 42 h 48"/>
                    <a:gd name="T6" fmla="*/ 62 w 145"/>
                    <a:gd name="T7" fmla="*/ 48 h 48"/>
                    <a:gd name="T8" fmla="*/ 84 w 145"/>
                    <a:gd name="T9" fmla="*/ 47 h 48"/>
                    <a:gd name="T10" fmla="*/ 132 w 145"/>
                    <a:gd name="T11" fmla="*/ 34 h 48"/>
                    <a:gd name="T12" fmla="*/ 130 w 145"/>
                    <a:gd name="T13" fmla="*/ 34 h 48"/>
                    <a:gd name="T14" fmla="*/ 68 w 145"/>
                    <a:gd name="T15" fmla="*/ 38 h 48"/>
                    <a:gd name="T16" fmla="*/ 46 w 145"/>
                    <a:gd name="T17" fmla="*/ 35 h 48"/>
                    <a:gd name="T18" fmla="*/ 24 w 145"/>
                    <a:gd name="T19" fmla="*/ 4 h 48"/>
                    <a:gd name="T20" fmla="*/ 19 w 145"/>
                    <a:gd name="T21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5" h="48">
                      <a:moveTo>
                        <a:pt x="19" y="0"/>
                      </a:moveTo>
                      <a:cubicBezTo>
                        <a:pt x="17" y="0"/>
                        <a:pt x="15" y="3"/>
                        <a:pt x="13" y="3"/>
                      </a:cubicBezTo>
                      <a:cubicBezTo>
                        <a:pt x="13" y="3"/>
                        <a:pt x="0" y="37"/>
                        <a:pt x="17" y="42"/>
                      </a:cubicBezTo>
                      <a:cubicBezTo>
                        <a:pt x="29" y="45"/>
                        <a:pt x="45" y="48"/>
                        <a:pt x="62" y="48"/>
                      </a:cubicBezTo>
                      <a:cubicBezTo>
                        <a:pt x="69" y="48"/>
                        <a:pt x="76" y="47"/>
                        <a:pt x="84" y="47"/>
                      </a:cubicBezTo>
                      <a:cubicBezTo>
                        <a:pt x="110" y="44"/>
                        <a:pt x="145" y="34"/>
                        <a:pt x="132" y="34"/>
                      </a:cubicBezTo>
                      <a:cubicBezTo>
                        <a:pt x="131" y="34"/>
                        <a:pt x="131" y="34"/>
                        <a:pt x="130" y="34"/>
                      </a:cubicBezTo>
                      <a:cubicBezTo>
                        <a:pt x="119" y="34"/>
                        <a:pt x="89" y="38"/>
                        <a:pt x="68" y="38"/>
                      </a:cubicBezTo>
                      <a:cubicBezTo>
                        <a:pt x="58" y="38"/>
                        <a:pt x="50" y="37"/>
                        <a:pt x="46" y="35"/>
                      </a:cubicBezTo>
                      <a:cubicBezTo>
                        <a:pt x="34" y="27"/>
                        <a:pt x="27" y="12"/>
                        <a:pt x="24" y="4"/>
                      </a:cubicBezTo>
                      <a:cubicBezTo>
                        <a:pt x="22" y="1"/>
                        <a:pt x="21" y="0"/>
                        <a:pt x="1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3" name="Freeform 681"/>
                <p:cNvSpPr/>
                <p:nvPr/>
              </p:nvSpPr>
              <p:spPr bwMode="auto">
                <a:xfrm>
                  <a:off x="7218" y="1271"/>
                  <a:ext cx="105" cy="47"/>
                </a:xfrm>
                <a:custGeom>
                  <a:avLst/>
                  <a:gdLst>
                    <a:gd name="T0" fmla="*/ 41 w 96"/>
                    <a:gd name="T1" fmla="*/ 6 h 43"/>
                    <a:gd name="T2" fmla="*/ 3 w 96"/>
                    <a:gd name="T3" fmla="*/ 13 h 43"/>
                    <a:gd name="T4" fmla="*/ 24 w 96"/>
                    <a:gd name="T5" fmla="*/ 38 h 43"/>
                    <a:gd name="T6" fmla="*/ 82 w 96"/>
                    <a:gd name="T7" fmla="*/ 34 h 43"/>
                    <a:gd name="T8" fmla="*/ 41 w 96"/>
                    <a:gd name="T9" fmla="*/ 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43">
                      <a:moveTo>
                        <a:pt x="41" y="6"/>
                      </a:moveTo>
                      <a:cubicBezTo>
                        <a:pt x="41" y="6"/>
                        <a:pt x="0" y="0"/>
                        <a:pt x="3" y="13"/>
                      </a:cubicBezTo>
                      <a:cubicBezTo>
                        <a:pt x="6" y="27"/>
                        <a:pt x="24" y="38"/>
                        <a:pt x="24" y="38"/>
                      </a:cubicBezTo>
                      <a:cubicBezTo>
                        <a:pt x="24" y="38"/>
                        <a:pt x="96" y="43"/>
                        <a:pt x="82" y="34"/>
                      </a:cubicBezTo>
                      <a:cubicBezTo>
                        <a:pt x="68" y="26"/>
                        <a:pt x="41" y="6"/>
                        <a:pt x="41" y="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4" name="Freeform 682"/>
                <p:cNvSpPr/>
                <p:nvPr/>
              </p:nvSpPr>
              <p:spPr bwMode="auto">
                <a:xfrm>
                  <a:off x="7131" y="1030"/>
                  <a:ext cx="422" cy="377"/>
                </a:xfrm>
                <a:custGeom>
                  <a:avLst/>
                  <a:gdLst>
                    <a:gd name="T0" fmla="*/ 163 w 385"/>
                    <a:gd name="T1" fmla="*/ 305 h 344"/>
                    <a:gd name="T2" fmla="*/ 10 w 385"/>
                    <a:gd name="T3" fmla="*/ 301 h 344"/>
                    <a:gd name="T4" fmla="*/ 36 w 385"/>
                    <a:gd name="T5" fmla="*/ 244 h 344"/>
                    <a:gd name="T6" fmla="*/ 128 w 385"/>
                    <a:gd name="T7" fmla="*/ 248 h 344"/>
                    <a:gd name="T8" fmla="*/ 10 w 385"/>
                    <a:gd name="T9" fmla="*/ 142 h 344"/>
                    <a:gd name="T10" fmla="*/ 58 w 385"/>
                    <a:gd name="T11" fmla="*/ 83 h 344"/>
                    <a:gd name="T12" fmla="*/ 132 w 385"/>
                    <a:gd name="T13" fmla="*/ 103 h 344"/>
                    <a:gd name="T14" fmla="*/ 173 w 385"/>
                    <a:gd name="T15" fmla="*/ 162 h 344"/>
                    <a:gd name="T16" fmla="*/ 154 w 385"/>
                    <a:gd name="T17" fmla="*/ 44 h 344"/>
                    <a:gd name="T18" fmla="*/ 240 w 385"/>
                    <a:gd name="T19" fmla="*/ 22 h 344"/>
                    <a:gd name="T20" fmla="*/ 266 w 385"/>
                    <a:gd name="T21" fmla="*/ 174 h 344"/>
                    <a:gd name="T22" fmla="*/ 305 w 385"/>
                    <a:gd name="T23" fmla="*/ 96 h 344"/>
                    <a:gd name="T24" fmla="*/ 361 w 385"/>
                    <a:gd name="T25" fmla="*/ 96 h 344"/>
                    <a:gd name="T26" fmla="*/ 274 w 385"/>
                    <a:gd name="T27" fmla="*/ 246 h 344"/>
                    <a:gd name="T28" fmla="*/ 304 w 385"/>
                    <a:gd name="T29" fmla="*/ 278 h 344"/>
                    <a:gd name="T30" fmla="*/ 239 w 385"/>
                    <a:gd name="T31" fmla="*/ 299 h 344"/>
                    <a:gd name="T32" fmla="*/ 163 w 385"/>
                    <a:gd name="T33" fmla="*/ 305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5" h="344">
                      <a:moveTo>
                        <a:pt x="163" y="305"/>
                      </a:moveTo>
                      <a:cubicBezTo>
                        <a:pt x="163" y="305"/>
                        <a:pt x="19" y="336"/>
                        <a:pt x="10" y="301"/>
                      </a:cubicBezTo>
                      <a:cubicBezTo>
                        <a:pt x="2" y="265"/>
                        <a:pt x="8" y="241"/>
                        <a:pt x="36" y="244"/>
                      </a:cubicBezTo>
                      <a:cubicBezTo>
                        <a:pt x="65" y="248"/>
                        <a:pt x="128" y="248"/>
                        <a:pt x="128" y="248"/>
                      </a:cubicBezTo>
                      <a:cubicBezTo>
                        <a:pt x="128" y="248"/>
                        <a:pt x="0" y="167"/>
                        <a:pt x="10" y="142"/>
                      </a:cubicBezTo>
                      <a:cubicBezTo>
                        <a:pt x="20" y="117"/>
                        <a:pt x="34" y="90"/>
                        <a:pt x="58" y="83"/>
                      </a:cubicBezTo>
                      <a:cubicBezTo>
                        <a:pt x="82" y="75"/>
                        <a:pt x="107" y="74"/>
                        <a:pt x="132" y="103"/>
                      </a:cubicBezTo>
                      <a:cubicBezTo>
                        <a:pt x="156" y="131"/>
                        <a:pt x="173" y="162"/>
                        <a:pt x="173" y="162"/>
                      </a:cubicBezTo>
                      <a:cubicBezTo>
                        <a:pt x="173" y="162"/>
                        <a:pt x="133" y="68"/>
                        <a:pt x="154" y="44"/>
                      </a:cubicBezTo>
                      <a:cubicBezTo>
                        <a:pt x="174" y="20"/>
                        <a:pt x="200" y="0"/>
                        <a:pt x="240" y="22"/>
                      </a:cubicBezTo>
                      <a:cubicBezTo>
                        <a:pt x="279" y="43"/>
                        <a:pt x="288" y="93"/>
                        <a:pt x="266" y="174"/>
                      </a:cubicBezTo>
                      <a:cubicBezTo>
                        <a:pt x="266" y="174"/>
                        <a:pt x="296" y="115"/>
                        <a:pt x="305" y="96"/>
                      </a:cubicBezTo>
                      <a:cubicBezTo>
                        <a:pt x="315" y="76"/>
                        <a:pt x="337" y="67"/>
                        <a:pt x="361" y="96"/>
                      </a:cubicBezTo>
                      <a:cubicBezTo>
                        <a:pt x="385" y="125"/>
                        <a:pt x="356" y="185"/>
                        <a:pt x="274" y="246"/>
                      </a:cubicBezTo>
                      <a:cubicBezTo>
                        <a:pt x="274" y="246"/>
                        <a:pt x="330" y="255"/>
                        <a:pt x="304" y="278"/>
                      </a:cubicBezTo>
                      <a:cubicBezTo>
                        <a:pt x="279" y="302"/>
                        <a:pt x="250" y="290"/>
                        <a:pt x="239" y="299"/>
                      </a:cubicBezTo>
                      <a:cubicBezTo>
                        <a:pt x="227" y="309"/>
                        <a:pt x="162" y="344"/>
                        <a:pt x="163" y="30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5" name="Freeform 683"/>
                <p:cNvSpPr/>
                <p:nvPr/>
              </p:nvSpPr>
              <p:spPr bwMode="auto">
                <a:xfrm>
                  <a:off x="7333" y="1241"/>
                  <a:ext cx="25" cy="62"/>
                </a:xfrm>
                <a:custGeom>
                  <a:avLst/>
                  <a:gdLst>
                    <a:gd name="T0" fmla="*/ 0 w 23"/>
                    <a:gd name="T1" fmla="*/ 0 h 56"/>
                    <a:gd name="T2" fmla="*/ 18 w 23"/>
                    <a:gd name="T3" fmla="*/ 48 h 56"/>
                    <a:gd name="T4" fmla="*/ 0 w 23"/>
                    <a:gd name="T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56">
                      <a:moveTo>
                        <a:pt x="0" y="0"/>
                      </a:moveTo>
                      <a:cubicBezTo>
                        <a:pt x="0" y="0"/>
                        <a:pt x="13" y="56"/>
                        <a:pt x="18" y="48"/>
                      </a:cubicBezTo>
                      <a:cubicBezTo>
                        <a:pt x="23" y="40"/>
                        <a:pt x="12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6" name="Freeform 684"/>
                <p:cNvSpPr/>
                <p:nvPr/>
              </p:nvSpPr>
              <p:spPr bwMode="auto">
                <a:xfrm>
                  <a:off x="7281" y="1254"/>
                  <a:ext cx="22" cy="24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5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6" y="1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7" name="Freeform 685"/>
                <p:cNvSpPr/>
                <p:nvPr/>
              </p:nvSpPr>
              <p:spPr bwMode="auto">
                <a:xfrm>
                  <a:off x="7309" y="1295"/>
                  <a:ext cx="21" cy="23"/>
                </a:xfrm>
                <a:custGeom>
                  <a:avLst/>
                  <a:gdLst>
                    <a:gd name="T0" fmla="*/ 15 w 19"/>
                    <a:gd name="T1" fmla="*/ 2 h 21"/>
                    <a:gd name="T2" fmla="*/ 17 w 19"/>
                    <a:gd name="T3" fmla="*/ 15 h 21"/>
                    <a:gd name="T4" fmla="*/ 5 w 19"/>
                    <a:gd name="T5" fmla="*/ 19 h 21"/>
                    <a:gd name="T6" fmla="*/ 3 w 19"/>
                    <a:gd name="T7" fmla="*/ 6 h 21"/>
                    <a:gd name="T8" fmla="*/ 15 w 19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5" y="2"/>
                      </a:moveTo>
                      <a:cubicBezTo>
                        <a:pt x="18" y="5"/>
                        <a:pt x="19" y="10"/>
                        <a:pt x="17" y="15"/>
                      </a:cubicBezTo>
                      <a:cubicBezTo>
                        <a:pt x="14" y="19"/>
                        <a:pt x="9" y="21"/>
                        <a:pt x="5" y="19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5" y="2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8" name="Freeform 686"/>
                <p:cNvSpPr/>
                <p:nvPr/>
              </p:nvSpPr>
              <p:spPr bwMode="auto">
                <a:xfrm>
                  <a:off x="7282" y="1288"/>
                  <a:ext cx="22" cy="24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4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4"/>
                        <a:pt x="20" y="10"/>
                        <a:pt x="17" y="14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1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9" name="Freeform 687"/>
                <p:cNvSpPr/>
                <p:nvPr/>
              </p:nvSpPr>
              <p:spPr bwMode="auto">
                <a:xfrm>
                  <a:off x="7334" y="1259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5" y="2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0" name="Freeform 688"/>
                <p:cNvSpPr/>
                <p:nvPr/>
              </p:nvSpPr>
              <p:spPr bwMode="auto">
                <a:xfrm>
                  <a:off x="7376" y="1260"/>
                  <a:ext cx="21" cy="23"/>
                </a:xfrm>
                <a:custGeom>
                  <a:avLst/>
                  <a:gdLst>
                    <a:gd name="T0" fmla="*/ 15 w 20"/>
                    <a:gd name="T1" fmla="*/ 3 h 21"/>
                    <a:gd name="T2" fmla="*/ 17 w 20"/>
                    <a:gd name="T3" fmla="*/ 15 h 21"/>
                    <a:gd name="T4" fmla="*/ 5 w 20"/>
                    <a:gd name="T5" fmla="*/ 19 h 21"/>
                    <a:gd name="T6" fmla="*/ 3 w 20"/>
                    <a:gd name="T7" fmla="*/ 6 h 21"/>
                    <a:gd name="T8" fmla="*/ 15 w 20"/>
                    <a:gd name="T9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3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9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6" y="2"/>
                        <a:pt x="11" y="0"/>
                        <a:pt x="15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1" name="Freeform 689"/>
                <p:cNvSpPr/>
                <p:nvPr/>
              </p:nvSpPr>
              <p:spPr bwMode="auto">
                <a:xfrm>
                  <a:off x="7362" y="1297"/>
                  <a:ext cx="21" cy="23"/>
                </a:xfrm>
                <a:custGeom>
                  <a:avLst/>
                  <a:gdLst>
                    <a:gd name="T0" fmla="*/ 14 w 19"/>
                    <a:gd name="T1" fmla="*/ 3 h 21"/>
                    <a:gd name="T2" fmla="*/ 16 w 19"/>
                    <a:gd name="T3" fmla="*/ 15 h 21"/>
                    <a:gd name="T4" fmla="*/ 4 w 19"/>
                    <a:gd name="T5" fmla="*/ 19 h 21"/>
                    <a:gd name="T6" fmla="*/ 2 w 19"/>
                    <a:gd name="T7" fmla="*/ 6 h 21"/>
                    <a:gd name="T8" fmla="*/ 14 w 19"/>
                    <a:gd name="T9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4" y="3"/>
                      </a:moveTo>
                      <a:cubicBezTo>
                        <a:pt x="18" y="5"/>
                        <a:pt x="19" y="10"/>
                        <a:pt x="16" y="15"/>
                      </a:cubicBezTo>
                      <a:cubicBezTo>
                        <a:pt x="14" y="19"/>
                        <a:pt x="8" y="21"/>
                        <a:pt x="4" y="19"/>
                      </a:cubicBezTo>
                      <a:cubicBezTo>
                        <a:pt x="1" y="16"/>
                        <a:pt x="0" y="11"/>
                        <a:pt x="2" y="6"/>
                      </a:cubicBezTo>
                      <a:cubicBezTo>
                        <a:pt x="5" y="2"/>
                        <a:pt x="10" y="0"/>
                        <a:pt x="14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2" name="Freeform 690"/>
                <p:cNvSpPr/>
                <p:nvPr/>
              </p:nvSpPr>
              <p:spPr bwMode="auto">
                <a:xfrm>
                  <a:off x="7365" y="1229"/>
                  <a:ext cx="20" cy="23"/>
                </a:xfrm>
                <a:custGeom>
                  <a:avLst/>
                  <a:gdLst>
                    <a:gd name="T0" fmla="*/ 15 w 19"/>
                    <a:gd name="T1" fmla="*/ 2 h 21"/>
                    <a:gd name="T2" fmla="*/ 17 w 19"/>
                    <a:gd name="T3" fmla="*/ 14 h 21"/>
                    <a:gd name="T4" fmla="*/ 5 w 19"/>
                    <a:gd name="T5" fmla="*/ 18 h 21"/>
                    <a:gd name="T6" fmla="*/ 3 w 19"/>
                    <a:gd name="T7" fmla="*/ 6 h 21"/>
                    <a:gd name="T8" fmla="*/ 15 w 19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5" y="2"/>
                      </a:moveTo>
                      <a:cubicBezTo>
                        <a:pt x="18" y="4"/>
                        <a:pt x="19" y="10"/>
                        <a:pt x="17" y="14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1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3" name="Freeform 691"/>
                <p:cNvSpPr/>
                <p:nvPr/>
              </p:nvSpPr>
              <p:spPr bwMode="auto">
                <a:xfrm>
                  <a:off x="7336" y="1211"/>
                  <a:ext cx="21" cy="23"/>
                </a:xfrm>
                <a:custGeom>
                  <a:avLst/>
                  <a:gdLst>
                    <a:gd name="T0" fmla="*/ 14 w 19"/>
                    <a:gd name="T1" fmla="*/ 3 h 21"/>
                    <a:gd name="T2" fmla="*/ 16 w 19"/>
                    <a:gd name="T3" fmla="*/ 15 h 21"/>
                    <a:gd name="T4" fmla="*/ 4 w 19"/>
                    <a:gd name="T5" fmla="*/ 19 h 21"/>
                    <a:gd name="T6" fmla="*/ 2 w 19"/>
                    <a:gd name="T7" fmla="*/ 7 h 21"/>
                    <a:gd name="T8" fmla="*/ 14 w 19"/>
                    <a:gd name="T9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4" y="3"/>
                      </a:moveTo>
                      <a:cubicBezTo>
                        <a:pt x="18" y="5"/>
                        <a:pt x="19" y="11"/>
                        <a:pt x="16" y="15"/>
                      </a:cubicBezTo>
                      <a:cubicBezTo>
                        <a:pt x="14" y="20"/>
                        <a:pt x="8" y="21"/>
                        <a:pt x="4" y="19"/>
                      </a:cubicBezTo>
                      <a:cubicBezTo>
                        <a:pt x="1" y="17"/>
                        <a:pt x="0" y="11"/>
                        <a:pt x="2" y="7"/>
                      </a:cubicBezTo>
                      <a:cubicBezTo>
                        <a:pt x="5" y="2"/>
                        <a:pt x="10" y="0"/>
                        <a:pt x="14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4" name="Freeform 692"/>
                <p:cNvSpPr/>
                <p:nvPr/>
              </p:nvSpPr>
              <p:spPr bwMode="auto">
                <a:xfrm>
                  <a:off x="7292" y="1222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5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6" y="2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5" name="Freeform 693"/>
                <p:cNvSpPr/>
                <p:nvPr/>
              </p:nvSpPr>
              <p:spPr bwMode="auto">
                <a:xfrm>
                  <a:off x="7325" y="1324"/>
                  <a:ext cx="21" cy="23"/>
                </a:xfrm>
                <a:custGeom>
                  <a:avLst/>
                  <a:gdLst>
                    <a:gd name="T0" fmla="*/ 14 w 19"/>
                    <a:gd name="T1" fmla="*/ 2 h 21"/>
                    <a:gd name="T2" fmla="*/ 16 w 19"/>
                    <a:gd name="T3" fmla="*/ 15 h 21"/>
                    <a:gd name="T4" fmla="*/ 4 w 19"/>
                    <a:gd name="T5" fmla="*/ 18 h 21"/>
                    <a:gd name="T6" fmla="*/ 2 w 19"/>
                    <a:gd name="T7" fmla="*/ 6 h 21"/>
                    <a:gd name="T8" fmla="*/ 14 w 19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4" y="2"/>
                      </a:moveTo>
                      <a:cubicBezTo>
                        <a:pt x="18" y="5"/>
                        <a:pt x="19" y="10"/>
                        <a:pt x="16" y="15"/>
                      </a:cubicBezTo>
                      <a:cubicBezTo>
                        <a:pt x="14" y="19"/>
                        <a:pt x="8" y="21"/>
                        <a:pt x="4" y="18"/>
                      </a:cubicBezTo>
                      <a:cubicBezTo>
                        <a:pt x="1" y="16"/>
                        <a:pt x="0" y="10"/>
                        <a:pt x="2" y="6"/>
                      </a:cubicBezTo>
                      <a:cubicBezTo>
                        <a:pt x="5" y="1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6" name="Freeform 694"/>
                <p:cNvSpPr/>
                <p:nvPr/>
              </p:nvSpPr>
              <p:spPr bwMode="auto">
                <a:xfrm>
                  <a:off x="7307" y="1315"/>
                  <a:ext cx="169" cy="62"/>
                </a:xfrm>
                <a:custGeom>
                  <a:avLst/>
                  <a:gdLst>
                    <a:gd name="T0" fmla="*/ 105 w 155"/>
                    <a:gd name="T1" fmla="*/ 0 h 57"/>
                    <a:gd name="T2" fmla="*/ 87 w 155"/>
                    <a:gd name="T3" fmla="*/ 3 h 57"/>
                    <a:gd name="T4" fmla="*/ 18 w 155"/>
                    <a:gd name="T5" fmla="*/ 57 h 57"/>
                    <a:gd name="T6" fmla="*/ 61 w 155"/>
                    <a:gd name="T7" fmla="*/ 45 h 57"/>
                    <a:gd name="T8" fmla="*/ 87 w 155"/>
                    <a:gd name="T9" fmla="*/ 30 h 57"/>
                    <a:gd name="T10" fmla="*/ 144 w 155"/>
                    <a:gd name="T11" fmla="*/ 10 h 57"/>
                    <a:gd name="T12" fmla="*/ 105 w 155"/>
                    <a:gd name="T1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57">
                      <a:moveTo>
                        <a:pt x="105" y="0"/>
                      </a:moveTo>
                      <a:cubicBezTo>
                        <a:pt x="98" y="0"/>
                        <a:pt x="91" y="1"/>
                        <a:pt x="87" y="3"/>
                      </a:cubicBezTo>
                      <a:cubicBezTo>
                        <a:pt x="75" y="9"/>
                        <a:pt x="0" y="46"/>
                        <a:pt x="18" y="57"/>
                      </a:cubicBezTo>
                      <a:cubicBezTo>
                        <a:pt x="18" y="57"/>
                        <a:pt x="53" y="54"/>
                        <a:pt x="61" y="45"/>
                      </a:cubicBezTo>
                      <a:cubicBezTo>
                        <a:pt x="69" y="36"/>
                        <a:pt x="67" y="35"/>
                        <a:pt x="87" y="30"/>
                      </a:cubicBezTo>
                      <a:cubicBezTo>
                        <a:pt x="107" y="26"/>
                        <a:pt x="155" y="19"/>
                        <a:pt x="144" y="10"/>
                      </a:cubicBezTo>
                      <a:cubicBezTo>
                        <a:pt x="137" y="4"/>
                        <a:pt x="120" y="0"/>
                        <a:pt x="10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7" name="Freeform 695"/>
                <p:cNvSpPr>
                  <a:spLocks noEditPoints="1"/>
                </p:cNvSpPr>
                <p:nvPr/>
              </p:nvSpPr>
              <p:spPr bwMode="auto">
                <a:xfrm>
                  <a:off x="7244" y="1219"/>
                  <a:ext cx="221" cy="130"/>
                </a:xfrm>
                <a:custGeom>
                  <a:avLst/>
                  <a:gdLst>
                    <a:gd name="T0" fmla="*/ 27 w 202"/>
                    <a:gd name="T1" fmla="*/ 26 h 118"/>
                    <a:gd name="T2" fmla="*/ 37 w 202"/>
                    <a:gd name="T3" fmla="*/ 39 h 118"/>
                    <a:gd name="T4" fmla="*/ 37 w 202"/>
                    <a:gd name="T5" fmla="*/ 38 h 118"/>
                    <a:gd name="T6" fmla="*/ 38 w 202"/>
                    <a:gd name="T7" fmla="*/ 37 h 118"/>
                    <a:gd name="T8" fmla="*/ 28 w 202"/>
                    <a:gd name="T9" fmla="*/ 26 h 118"/>
                    <a:gd name="T10" fmla="*/ 27 w 202"/>
                    <a:gd name="T11" fmla="*/ 26 h 118"/>
                    <a:gd name="T12" fmla="*/ 116 w 202"/>
                    <a:gd name="T13" fmla="*/ 91 h 118"/>
                    <a:gd name="T14" fmla="*/ 112 w 202"/>
                    <a:gd name="T15" fmla="*/ 90 h 118"/>
                    <a:gd name="T16" fmla="*/ 110 w 202"/>
                    <a:gd name="T17" fmla="*/ 77 h 118"/>
                    <a:gd name="T18" fmla="*/ 118 w 202"/>
                    <a:gd name="T19" fmla="*/ 72 h 118"/>
                    <a:gd name="T20" fmla="*/ 122 w 202"/>
                    <a:gd name="T21" fmla="*/ 74 h 118"/>
                    <a:gd name="T22" fmla="*/ 124 w 202"/>
                    <a:gd name="T23" fmla="*/ 86 h 118"/>
                    <a:gd name="T24" fmla="*/ 116 w 202"/>
                    <a:gd name="T25" fmla="*/ 91 h 118"/>
                    <a:gd name="T26" fmla="*/ 135 w 202"/>
                    <a:gd name="T27" fmla="*/ 0 h 118"/>
                    <a:gd name="T28" fmla="*/ 129 w 202"/>
                    <a:gd name="T29" fmla="*/ 39 h 118"/>
                    <a:gd name="T30" fmla="*/ 131 w 202"/>
                    <a:gd name="T31" fmla="*/ 38 h 118"/>
                    <a:gd name="T32" fmla="*/ 135 w 202"/>
                    <a:gd name="T33" fmla="*/ 40 h 118"/>
                    <a:gd name="T34" fmla="*/ 137 w 202"/>
                    <a:gd name="T35" fmla="*/ 52 h 118"/>
                    <a:gd name="T36" fmla="*/ 129 w 202"/>
                    <a:gd name="T37" fmla="*/ 57 h 118"/>
                    <a:gd name="T38" fmla="*/ 125 w 202"/>
                    <a:gd name="T39" fmla="*/ 56 h 118"/>
                    <a:gd name="T40" fmla="*/ 121 w 202"/>
                    <a:gd name="T41" fmla="*/ 64 h 118"/>
                    <a:gd name="T42" fmla="*/ 119 w 202"/>
                    <a:gd name="T43" fmla="*/ 65 h 118"/>
                    <a:gd name="T44" fmla="*/ 113 w 202"/>
                    <a:gd name="T45" fmla="*/ 28 h 118"/>
                    <a:gd name="T46" fmla="*/ 100 w 202"/>
                    <a:gd name="T47" fmla="*/ 85 h 118"/>
                    <a:gd name="T48" fmla="*/ 99 w 202"/>
                    <a:gd name="T49" fmla="*/ 85 h 118"/>
                    <a:gd name="T50" fmla="*/ 50 w 202"/>
                    <a:gd name="T51" fmla="*/ 48 h 118"/>
                    <a:gd name="T52" fmla="*/ 45 w 202"/>
                    <a:gd name="T53" fmla="*/ 51 h 118"/>
                    <a:gd name="T54" fmla="*/ 63 w 202"/>
                    <a:gd name="T55" fmla="*/ 73 h 118"/>
                    <a:gd name="T56" fmla="*/ 70 w 202"/>
                    <a:gd name="T57" fmla="*/ 70 h 118"/>
                    <a:gd name="T58" fmla="*/ 74 w 202"/>
                    <a:gd name="T59" fmla="*/ 71 h 118"/>
                    <a:gd name="T60" fmla="*/ 76 w 202"/>
                    <a:gd name="T61" fmla="*/ 84 h 118"/>
                    <a:gd name="T62" fmla="*/ 68 w 202"/>
                    <a:gd name="T63" fmla="*/ 89 h 118"/>
                    <a:gd name="T64" fmla="*/ 64 w 202"/>
                    <a:gd name="T65" fmla="*/ 88 h 118"/>
                    <a:gd name="T66" fmla="*/ 60 w 202"/>
                    <a:gd name="T67" fmla="*/ 83 h 118"/>
                    <a:gd name="T68" fmla="*/ 8 w 202"/>
                    <a:gd name="T69" fmla="*/ 95 h 118"/>
                    <a:gd name="T70" fmla="*/ 76 w 202"/>
                    <a:gd name="T71" fmla="*/ 101 h 118"/>
                    <a:gd name="T72" fmla="*/ 42 w 202"/>
                    <a:gd name="T73" fmla="*/ 116 h 118"/>
                    <a:gd name="T74" fmla="*/ 45 w 202"/>
                    <a:gd name="T75" fmla="*/ 118 h 118"/>
                    <a:gd name="T76" fmla="*/ 61 w 202"/>
                    <a:gd name="T77" fmla="*/ 117 h 118"/>
                    <a:gd name="T78" fmla="*/ 76 w 202"/>
                    <a:gd name="T79" fmla="*/ 111 h 118"/>
                    <a:gd name="T80" fmla="*/ 76 w 202"/>
                    <a:gd name="T81" fmla="*/ 101 h 118"/>
                    <a:gd name="T82" fmla="*/ 84 w 202"/>
                    <a:gd name="T83" fmla="*/ 96 h 118"/>
                    <a:gd name="T84" fmla="*/ 88 w 202"/>
                    <a:gd name="T85" fmla="*/ 97 h 118"/>
                    <a:gd name="T86" fmla="*/ 92 w 202"/>
                    <a:gd name="T87" fmla="*/ 105 h 118"/>
                    <a:gd name="T88" fmla="*/ 101 w 202"/>
                    <a:gd name="T89" fmla="*/ 102 h 118"/>
                    <a:gd name="T90" fmla="*/ 101 w 202"/>
                    <a:gd name="T91" fmla="*/ 102 h 118"/>
                    <a:gd name="T92" fmla="*/ 201 w 202"/>
                    <a:gd name="T93" fmla="*/ 33 h 118"/>
                    <a:gd name="T94" fmla="*/ 201 w 202"/>
                    <a:gd name="T95" fmla="*/ 32 h 118"/>
                    <a:gd name="T96" fmla="*/ 169 w 202"/>
                    <a:gd name="T97" fmla="*/ 54 h 118"/>
                    <a:gd name="T98" fmla="*/ 139 w 202"/>
                    <a:gd name="T99" fmla="*/ 75 h 118"/>
                    <a:gd name="T100" fmla="*/ 140 w 202"/>
                    <a:gd name="T101" fmla="*/ 73 h 118"/>
                    <a:gd name="T102" fmla="*/ 196 w 202"/>
                    <a:gd name="T103" fmla="*/ 2 h 118"/>
                    <a:gd name="T104" fmla="*/ 195 w 202"/>
                    <a:gd name="T105" fmla="*/ 0 h 118"/>
                    <a:gd name="T106" fmla="*/ 142 w 202"/>
                    <a:gd name="T107" fmla="*/ 58 h 118"/>
                    <a:gd name="T108" fmla="*/ 135 w 202"/>
                    <a:gd name="T109" fmla="*/ 1 h 118"/>
                    <a:gd name="T110" fmla="*/ 135 w 202"/>
                    <a:gd name="T1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2" h="118">
                      <a:moveTo>
                        <a:pt x="27" y="26"/>
                      </a:moveTo>
                      <a:cubicBezTo>
                        <a:pt x="27" y="26"/>
                        <a:pt x="31" y="32"/>
                        <a:pt x="37" y="39"/>
                      </a:cubicBezTo>
                      <a:cubicBezTo>
                        <a:pt x="37" y="39"/>
                        <a:pt x="37" y="38"/>
                        <a:pt x="37" y="38"/>
                      </a:cubicBezTo>
                      <a:cubicBezTo>
                        <a:pt x="37" y="37"/>
                        <a:pt x="38" y="37"/>
                        <a:pt x="38" y="37"/>
                      </a:cubicBezTo>
                      <a:cubicBezTo>
                        <a:pt x="33" y="32"/>
                        <a:pt x="29" y="28"/>
                        <a:pt x="28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moveTo>
                        <a:pt x="116" y="91"/>
                      </a:moveTo>
                      <a:cubicBezTo>
                        <a:pt x="115" y="91"/>
                        <a:pt x="114" y="90"/>
                        <a:pt x="112" y="90"/>
                      </a:cubicBezTo>
                      <a:cubicBezTo>
                        <a:pt x="109" y="87"/>
                        <a:pt x="108" y="82"/>
                        <a:pt x="110" y="77"/>
                      </a:cubicBezTo>
                      <a:cubicBezTo>
                        <a:pt x="112" y="74"/>
                        <a:pt x="115" y="72"/>
                        <a:pt x="118" y="72"/>
                      </a:cubicBezTo>
                      <a:cubicBezTo>
                        <a:pt x="120" y="72"/>
                        <a:pt x="121" y="73"/>
                        <a:pt x="122" y="74"/>
                      </a:cubicBezTo>
                      <a:cubicBezTo>
                        <a:pt x="126" y="76"/>
                        <a:pt x="127" y="81"/>
                        <a:pt x="124" y="86"/>
                      </a:cubicBezTo>
                      <a:cubicBezTo>
                        <a:pt x="123" y="89"/>
                        <a:pt x="119" y="91"/>
                        <a:pt x="116" y="91"/>
                      </a:cubicBezTo>
                      <a:moveTo>
                        <a:pt x="135" y="0"/>
                      </a:moveTo>
                      <a:cubicBezTo>
                        <a:pt x="135" y="0"/>
                        <a:pt x="133" y="20"/>
                        <a:pt x="129" y="39"/>
                      </a:cubicBezTo>
                      <a:cubicBezTo>
                        <a:pt x="130" y="38"/>
                        <a:pt x="130" y="38"/>
                        <a:pt x="131" y="38"/>
                      </a:cubicBezTo>
                      <a:cubicBezTo>
                        <a:pt x="132" y="38"/>
                        <a:pt x="134" y="39"/>
                        <a:pt x="135" y="40"/>
                      </a:cubicBezTo>
                      <a:cubicBezTo>
                        <a:pt x="139" y="42"/>
                        <a:pt x="140" y="47"/>
                        <a:pt x="137" y="52"/>
                      </a:cubicBezTo>
                      <a:cubicBezTo>
                        <a:pt x="135" y="55"/>
                        <a:pt x="132" y="57"/>
                        <a:pt x="129" y="57"/>
                      </a:cubicBezTo>
                      <a:cubicBezTo>
                        <a:pt x="128" y="57"/>
                        <a:pt x="126" y="56"/>
                        <a:pt x="125" y="56"/>
                      </a:cubicBezTo>
                      <a:cubicBezTo>
                        <a:pt x="124" y="60"/>
                        <a:pt x="122" y="63"/>
                        <a:pt x="121" y="64"/>
                      </a:cubicBezTo>
                      <a:cubicBezTo>
                        <a:pt x="120" y="65"/>
                        <a:pt x="120" y="65"/>
                        <a:pt x="119" y="65"/>
                      </a:cubicBezTo>
                      <a:cubicBezTo>
                        <a:pt x="115" y="65"/>
                        <a:pt x="113" y="45"/>
                        <a:pt x="113" y="28"/>
                      </a:cubicBezTo>
                      <a:cubicBezTo>
                        <a:pt x="109" y="49"/>
                        <a:pt x="101" y="80"/>
                        <a:pt x="100" y="85"/>
                      </a:cubicBezTo>
                      <a:cubicBezTo>
                        <a:pt x="100" y="85"/>
                        <a:pt x="100" y="85"/>
                        <a:pt x="99" y="85"/>
                      </a:cubicBezTo>
                      <a:cubicBezTo>
                        <a:pt x="94" y="85"/>
                        <a:pt x="69" y="65"/>
                        <a:pt x="50" y="48"/>
                      </a:cubicBezTo>
                      <a:cubicBezTo>
                        <a:pt x="49" y="49"/>
                        <a:pt x="47" y="51"/>
                        <a:pt x="45" y="51"/>
                      </a:cubicBezTo>
                      <a:cubicBezTo>
                        <a:pt x="52" y="59"/>
                        <a:pt x="58" y="68"/>
                        <a:pt x="63" y="73"/>
                      </a:cubicBezTo>
                      <a:cubicBezTo>
                        <a:pt x="65" y="71"/>
                        <a:pt x="67" y="70"/>
                        <a:pt x="70" y="70"/>
                      </a:cubicBezTo>
                      <a:cubicBezTo>
                        <a:pt x="71" y="70"/>
                        <a:pt x="72" y="71"/>
                        <a:pt x="74" y="71"/>
                      </a:cubicBezTo>
                      <a:cubicBezTo>
                        <a:pt x="77" y="74"/>
                        <a:pt x="78" y="79"/>
                        <a:pt x="76" y="84"/>
                      </a:cubicBezTo>
                      <a:cubicBezTo>
                        <a:pt x="74" y="87"/>
                        <a:pt x="71" y="89"/>
                        <a:pt x="68" y="89"/>
                      </a:cubicBezTo>
                      <a:cubicBezTo>
                        <a:pt x="66" y="89"/>
                        <a:pt x="65" y="88"/>
                        <a:pt x="64" y="88"/>
                      </a:cubicBezTo>
                      <a:cubicBezTo>
                        <a:pt x="62" y="87"/>
                        <a:pt x="61" y="85"/>
                        <a:pt x="60" y="83"/>
                      </a:cubicBezTo>
                      <a:cubicBezTo>
                        <a:pt x="45" y="87"/>
                        <a:pt x="13" y="92"/>
                        <a:pt x="8" y="95"/>
                      </a:cubicBezTo>
                      <a:cubicBezTo>
                        <a:pt x="0" y="98"/>
                        <a:pt x="76" y="101"/>
                        <a:pt x="76" y="101"/>
                      </a:cubicBezTo>
                      <a:cubicBezTo>
                        <a:pt x="76" y="101"/>
                        <a:pt x="48" y="111"/>
                        <a:pt x="42" y="116"/>
                      </a:cubicBezTo>
                      <a:cubicBezTo>
                        <a:pt x="40" y="118"/>
                        <a:pt x="42" y="118"/>
                        <a:pt x="45" y="118"/>
                      </a:cubicBezTo>
                      <a:cubicBezTo>
                        <a:pt x="51" y="118"/>
                        <a:pt x="61" y="117"/>
                        <a:pt x="61" y="117"/>
                      </a:cubicBezTo>
                      <a:cubicBezTo>
                        <a:pt x="76" y="111"/>
                        <a:pt x="76" y="111"/>
                        <a:pt x="76" y="111"/>
                      </a:cubicBezTo>
                      <a:cubicBezTo>
                        <a:pt x="74" y="108"/>
                        <a:pt x="74" y="104"/>
                        <a:pt x="76" y="101"/>
                      </a:cubicBezTo>
                      <a:cubicBezTo>
                        <a:pt x="78" y="98"/>
                        <a:pt x="81" y="96"/>
                        <a:pt x="84" y="96"/>
                      </a:cubicBezTo>
                      <a:cubicBezTo>
                        <a:pt x="86" y="96"/>
                        <a:pt x="87" y="96"/>
                        <a:pt x="88" y="97"/>
                      </a:cubicBezTo>
                      <a:cubicBezTo>
                        <a:pt x="91" y="99"/>
                        <a:pt x="92" y="102"/>
                        <a:pt x="92" y="105"/>
                      </a:cubicBezTo>
                      <a:cubicBezTo>
                        <a:pt x="101" y="102"/>
                        <a:pt x="101" y="102"/>
                        <a:pt x="101" y="102"/>
                      </a:cubicBezTo>
                      <a:cubicBezTo>
                        <a:pt x="101" y="102"/>
                        <a:pt x="101" y="102"/>
                        <a:pt x="101" y="102"/>
                      </a:cubicBezTo>
                      <a:cubicBezTo>
                        <a:pt x="116" y="102"/>
                        <a:pt x="196" y="41"/>
                        <a:pt x="201" y="33"/>
                      </a:cubicBezTo>
                      <a:cubicBezTo>
                        <a:pt x="202" y="33"/>
                        <a:pt x="202" y="32"/>
                        <a:pt x="201" y="32"/>
                      </a:cubicBezTo>
                      <a:cubicBezTo>
                        <a:pt x="199" y="32"/>
                        <a:pt x="184" y="43"/>
                        <a:pt x="169" y="54"/>
                      </a:cubicBezTo>
                      <a:cubicBezTo>
                        <a:pt x="154" y="64"/>
                        <a:pt x="140" y="75"/>
                        <a:pt x="139" y="75"/>
                      </a:cubicBezTo>
                      <a:cubicBezTo>
                        <a:pt x="139" y="75"/>
                        <a:pt x="139" y="75"/>
                        <a:pt x="140" y="73"/>
                      </a:cubicBezTo>
                      <a:cubicBezTo>
                        <a:pt x="153" y="62"/>
                        <a:pt x="191" y="13"/>
                        <a:pt x="196" y="2"/>
                      </a:cubicBezTo>
                      <a:cubicBezTo>
                        <a:pt x="196" y="1"/>
                        <a:pt x="196" y="0"/>
                        <a:pt x="195" y="0"/>
                      </a:cubicBezTo>
                      <a:cubicBezTo>
                        <a:pt x="191" y="0"/>
                        <a:pt x="142" y="58"/>
                        <a:pt x="142" y="58"/>
                      </a:cubicBezTo>
                      <a:cubicBezTo>
                        <a:pt x="142" y="58"/>
                        <a:pt x="134" y="11"/>
                        <a:pt x="135" y="1"/>
                      </a:cubicBezTo>
                      <a:cubicBezTo>
                        <a:pt x="135" y="0"/>
                        <a:pt x="135" y="0"/>
                        <a:pt x="13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8" name="Freeform 696"/>
                <p:cNvSpPr/>
                <p:nvPr/>
              </p:nvSpPr>
              <p:spPr bwMode="auto">
                <a:xfrm>
                  <a:off x="7285" y="1260"/>
                  <a:ext cx="14" cy="15"/>
                </a:xfrm>
                <a:custGeom>
                  <a:avLst/>
                  <a:gdLst>
                    <a:gd name="T0" fmla="*/ 1 w 13"/>
                    <a:gd name="T1" fmla="*/ 0 h 14"/>
                    <a:gd name="T2" fmla="*/ 0 w 13"/>
                    <a:gd name="T3" fmla="*/ 1 h 14"/>
                    <a:gd name="T4" fmla="*/ 0 w 13"/>
                    <a:gd name="T5" fmla="*/ 2 h 14"/>
                    <a:gd name="T6" fmla="*/ 8 w 13"/>
                    <a:gd name="T7" fmla="*/ 14 h 14"/>
                    <a:gd name="T8" fmla="*/ 13 w 13"/>
                    <a:gd name="T9" fmla="*/ 11 h 14"/>
                    <a:gd name="T10" fmla="*/ 1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2" y="6"/>
                        <a:pt x="5" y="10"/>
                        <a:pt x="8" y="14"/>
                      </a:cubicBezTo>
                      <a:cubicBezTo>
                        <a:pt x="10" y="14"/>
                        <a:pt x="12" y="12"/>
                        <a:pt x="13" y="11"/>
                      </a:cubicBezTo>
                      <a:cubicBezTo>
                        <a:pt x="9" y="7"/>
                        <a:pt x="5" y="3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9" name="Freeform 697"/>
                <p:cNvSpPr/>
                <p:nvPr/>
              </p:nvSpPr>
              <p:spPr bwMode="auto">
                <a:xfrm>
                  <a:off x="7310" y="1296"/>
                  <a:ext cx="20" cy="21"/>
                </a:xfrm>
                <a:custGeom>
                  <a:avLst/>
                  <a:gdLst>
                    <a:gd name="T0" fmla="*/ 10 w 18"/>
                    <a:gd name="T1" fmla="*/ 0 h 19"/>
                    <a:gd name="T2" fmla="*/ 3 w 18"/>
                    <a:gd name="T3" fmla="*/ 3 h 19"/>
                    <a:gd name="T4" fmla="*/ 9 w 18"/>
                    <a:gd name="T5" fmla="*/ 9 h 19"/>
                    <a:gd name="T6" fmla="*/ 0 w 18"/>
                    <a:gd name="T7" fmla="*/ 13 h 19"/>
                    <a:gd name="T8" fmla="*/ 4 w 18"/>
                    <a:gd name="T9" fmla="*/ 18 h 19"/>
                    <a:gd name="T10" fmla="*/ 8 w 18"/>
                    <a:gd name="T11" fmla="*/ 19 h 19"/>
                    <a:gd name="T12" fmla="*/ 16 w 18"/>
                    <a:gd name="T13" fmla="*/ 14 h 19"/>
                    <a:gd name="T14" fmla="*/ 14 w 18"/>
                    <a:gd name="T15" fmla="*/ 1 h 19"/>
                    <a:gd name="T16" fmla="*/ 10 w 18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9">
                      <a:moveTo>
                        <a:pt x="10" y="0"/>
                      </a:move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6" y="7"/>
                        <a:pt x="8" y="9"/>
                        <a:pt x="9" y="9"/>
                      </a:cubicBezTo>
                      <a:cubicBezTo>
                        <a:pt x="10" y="10"/>
                        <a:pt x="6" y="12"/>
                        <a:pt x="0" y="13"/>
                      </a:cubicBezTo>
                      <a:cubicBezTo>
                        <a:pt x="1" y="15"/>
                        <a:pt x="2" y="17"/>
                        <a:pt x="4" y="18"/>
                      </a:cubicBezTo>
                      <a:cubicBezTo>
                        <a:pt x="5" y="18"/>
                        <a:pt x="6" y="19"/>
                        <a:pt x="8" y="19"/>
                      </a:cubicBezTo>
                      <a:cubicBezTo>
                        <a:pt x="11" y="19"/>
                        <a:pt x="14" y="17"/>
                        <a:pt x="16" y="14"/>
                      </a:cubicBezTo>
                      <a:cubicBezTo>
                        <a:pt x="18" y="9"/>
                        <a:pt x="17" y="4"/>
                        <a:pt x="14" y="1"/>
                      </a:cubicBezTo>
                      <a:cubicBezTo>
                        <a:pt x="12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0" name="Freeform 698"/>
                <p:cNvSpPr/>
                <p:nvPr/>
              </p:nvSpPr>
              <p:spPr bwMode="auto">
                <a:xfrm>
                  <a:off x="7381" y="1261"/>
                  <a:ext cx="16" cy="21"/>
                </a:xfrm>
                <a:custGeom>
                  <a:avLst/>
                  <a:gdLst>
                    <a:gd name="T0" fmla="*/ 6 w 15"/>
                    <a:gd name="T1" fmla="*/ 0 h 19"/>
                    <a:gd name="T2" fmla="*/ 4 w 15"/>
                    <a:gd name="T3" fmla="*/ 1 h 19"/>
                    <a:gd name="T4" fmla="*/ 0 w 15"/>
                    <a:gd name="T5" fmla="*/ 18 h 19"/>
                    <a:gd name="T6" fmla="*/ 4 w 15"/>
                    <a:gd name="T7" fmla="*/ 19 h 19"/>
                    <a:gd name="T8" fmla="*/ 12 w 15"/>
                    <a:gd name="T9" fmla="*/ 14 h 19"/>
                    <a:gd name="T10" fmla="*/ 10 w 15"/>
                    <a:gd name="T11" fmla="*/ 2 h 19"/>
                    <a:gd name="T12" fmla="*/ 6 w 15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9">
                      <a:moveTo>
                        <a:pt x="6" y="0"/>
                      </a:move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3" y="7"/>
                        <a:pt x="1" y="13"/>
                        <a:pt x="0" y="18"/>
                      </a:cubicBezTo>
                      <a:cubicBezTo>
                        <a:pt x="1" y="18"/>
                        <a:pt x="3" y="19"/>
                        <a:pt x="4" y="19"/>
                      </a:cubicBezTo>
                      <a:cubicBezTo>
                        <a:pt x="7" y="19"/>
                        <a:pt x="10" y="17"/>
                        <a:pt x="12" y="14"/>
                      </a:cubicBezTo>
                      <a:cubicBezTo>
                        <a:pt x="15" y="9"/>
                        <a:pt x="14" y="4"/>
                        <a:pt x="10" y="2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1" name="Freeform 699"/>
                <p:cNvSpPr/>
                <p:nvPr/>
              </p:nvSpPr>
              <p:spPr bwMode="auto">
                <a:xfrm>
                  <a:off x="7362" y="1298"/>
                  <a:ext cx="21" cy="21"/>
                </a:xfrm>
                <a:custGeom>
                  <a:avLst/>
                  <a:gdLst>
                    <a:gd name="T0" fmla="*/ 10 w 19"/>
                    <a:gd name="T1" fmla="*/ 0 h 19"/>
                    <a:gd name="T2" fmla="*/ 2 w 19"/>
                    <a:gd name="T3" fmla="*/ 5 h 19"/>
                    <a:gd name="T4" fmla="*/ 4 w 19"/>
                    <a:gd name="T5" fmla="*/ 18 h 19"/>
                    <a:gd name="T6" fmla="*/ 8 w 19"/>
                    <a:gd name="T7" fmla="*/ 19 h 19"/>
                    <a:gd name="T8" fmla="*/ 16 w 19"/>
                    <a:gd name="T9" fmla="*/ 14 h 19"/>
                    <a:gd name="T10" fmla="*/ 14 w 19"/>
                    <a:gd name="T11" fmla="*/ 2 h 19"/>
                    <a:gd name="T12" fmla="*/ 10 w 19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19">
                      <a:moveTo>
                        <a:pt x="10" y="0"/>
                      </a:moveTo>
                      <a:cubicBezTo>
                        <a:pt x="7" y="0"/>
                        <a:pt x="4" y="2"/>
                        <a:pt x="2" y="5"/>
                      </a:cubicBezTo>
                      <a:cubicBezTo>
                        <a:pt x="0" y="10"/>
                        <a:pt x="1" y="15"/>
                        <a:pt x="4" y="18"/>
                      </a:cubicBezTo>
                      <a:cubicBezTo>
                        <a:pt x="6" y="18"/>
                        <a:pt x="7" y="19"/>
                        <a:pt x="8" y="19"/>
                      </a:cubicBezTo>
                      <a:cubicBezTo>
                        <a:pt x="11" y="19"/>
                        <a:pt x="15" y="17"/>
                        <a:pt x="16" y="14"/>
                      </a:cubicBezTo>
                      <a:cubicBezTo>
                        <a:pt x="19" y="9"/>
                        <a:pt x="18" y="4"/>
                        <a:pt x="14" y="2"/>
                      </a:cubicBezTo>
                      <a:cubicBezTo>
                        <a:pt x="13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2" name="Freeform 700"/>
                <p:cNvSpPr/>
                <p:nvPr/>
              </p:nvSpPr>
              <p:spPr bwMode="auto">
                <a:xfrm>
                  <a:off x="7325" y="1325"/>
                  <a:ext cx="20" cy="16"/>
                </a:xfrm>
                <a:custGeom>
                  <a:avLst/>
                  <a:gdLst>
                    <a:gd name="T0" fmla="*/ 10 w 18"/>
                    <a:gd name="T1" fmla="*/ 0 h 15"/>
                    <a:gd name="T2" fmla="*/ 2 w 18"/>
                    <a:gd name="T3" fmla="*/ 5 h 15"/>
                    <a:gd name="T4" fmla="*/ 2 w 18"/>
                    <a:gd name="T5" fmla="*/ 15 h 15"/>
                    <a:gd name="T6" fmla="*/ 18 w 18"/>
                    <a:gd name="T7" fmla="*/ 9 h 15"/>
                    <a:gd name="T8" fmla="*/ 14 w 18"/>
                    <a:gd name="T9" fmla="*/ 1 h 15"/>
                    <a:gd name="T10" fmla="*/ 10 w 18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5">
                      <a:moveTo>
                        <a:pt x="10" y="0"/>
                      </a:moveTo>
                      <a:cubicBezTo>
                        <a:pt x="7" y="0"/>
                        <a:pt x="4" y="2"/>
                        <a:pt x="2" y="5"/>
                      </a:cubicBezTo>
                      <a:cubicBezTo>
                        <a:pt x="0" y="8"/>
                        <a:pt x="0" y="12"/>
                        <a:pt x="2" y="15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6"/>
                        <a:pt x="17" y="3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3" name="Freeform 701"/>
                <p:cNvSpPr>
                  <a:spLocks noEditPoints="1"/>
                </p:cNvSpPr>
                <p:nvPr/>
              </p:nvSpPr>
              <p:spPr bwMode="auto">
                <a:xfrm>
                  <a:off x="7368" y="1227"/>
                  <a:ext cx="4" cy="23"/>
                </a:xfrm>
                <a:custGeom>
                  <a:avLst/>
                  <a:gdLst>
                    <a:gd name="T0" fmla="*/ 0 w 4"/>
                    <a:gd name="T1" fmla="*/ 19 h 21"/>
                    <a:gd name="T2" fmla="*/ 0 w 4"/>
                    <a:gd name="T3" fmla="*/ 21 h 21"/>
                    <a:gd name="T4" fmla="*/ 1 w 4"/>
                    <a:gd name="T5" fmla="*/ 19 h 21"/>
                    <a:gd name="T6" fmla="*/ 0 w 4"/>
                    <a:gd name="T7" fmla="*/ 19 h 21"/>
                    <a:gd name="T8" fmla="*/ 4 w 4"/>
                    <a:gd name="T9" fmla="*/ 0 h 21"/>
                    <a:gd name="T10" fmla="*/ 3 w 4"/>
                    <a:gd name="T11" fmla="*/ 2 h 21"/>
                    <a:gd name="T12" fmla="*/ 2 w 4"/>
                    <a:gd name="T13" fmla="*/ 5 h 21"/>
                    <a:gd name="T14" fmla="*/ 4 w 4"/>
                    <a:gd name="T15" fmla="*/ 4 h 21"/>
                    <a:gd name="T16" fmla="*/ 4 w 4"/>
                    <a:gd name="T1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1">
                      <a:moveTo>
                        <a:pt x="0" y="19"/>
                      </a:moveTo>
                      <a:cubicBezTo>
                        <a:pt x="0" y="20"/>
                        <a:pt x="0" y="20"/>
                        <a:pt x="0" y="21"/>
                      </a:cubicBezTo>
                      <a:cubicBezTo>
                        <a:pt x="0" y="20"/>
                        <a:pt x="1" y="20"/>
                        <a:pt x="1" y="19"/>
                      </a:cubicBezTo>
                      <a:cubicBezTo>
                        <a:pt x="1" y="19"/>
                        <a:pt x="1" y="19"/>
                        <a:pt x="0" y="19"/>
                      </a:cubicBezTo>
                      <a:moveTo>
                        <a:pt x="4" y="0"/>
                      </a:moveTo>
                      <a:cubicBezTo>
                        <a:pt x="4" y="0"/>
                        <a:pt x="4" y="1"/>
                        <a:pt x="3" y="2"/>
                      </a:cubicBezTo>
                      <a:cubicBezTo>
                        <a:pt x="3" y="3"/>
                        <a:pt x="3" y="4"/>
                        <a:pt x="2" y="5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2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4" name="Freeform 702"/>
                <p:cNvSpPr/>
                <p:nvPr/>
              </p:nvSpPr>
              <p:spPr bwMode="auto">
                <a:xfrm>
                  <a:off x="7368" y="1231"/>
                  <a:ext cx="4" cy="17"/>
                </a:xfrm>
                <a:custGeom>
                  <a:avLst/>
                  <a:gdLst>
                    <a:gd name="T0" fmla="*/ 4 w 4"/>
                    <a:gd name="T1" fmla="*/ 0 h 15"/>
                    <a:gd name="T2" fmla="*/ 2 w 4"/>
                    <a:gd name="T3" fmla="*/ 1 h 15"/>
                    <a:gd name="T4" fmla="*/ 0 w 4"/>
                    <a:gd name="T5" fmla="*/ 15 h 15"/>
                    <a:gd name="T6" fmla="*/ 1 w 4"/>
                    <a:gd name="T7" fmla="*/ 15 h 15"/>
                    <a:gd name="T8" fmla="*/ 4 w 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4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4"/>
                        <a:pt x="1" y="10"/>
                        <a:pt x="0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9"/>
                        <a:pt x="3" y="3"/>
                        <a:pt x="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5" name="Freeform 703"/>
                <p:cNvSpPr/>
                <p:nvPr/>
              </p:nvSpPr>
              <p:spPr bwMode="auto">
                <a:xfrm>
                  <a:off x="7465" y="1139"/>
                  <a:ext cx="65" cy="100"/>
                </a:xfrm>
                <a:custGeom>
                  <a:avLst/>
                  <a:gdLst>
                    <a:gd name="T0" fmla="*/ 31 w 59"/>
                    <a:gd name="T1" fmla="*/ 0 h 91"/>
                    <a:gd name="T2" fmla="*/ 34 w 59"/>
                    <a:gd name="T3" fmla="*/ 41 h 91"/>
                    <a:gd name="T4" fmla="*/ 2 w 59"/>
                    <a:gd name="T5" fmla="*/ 83 h 91"/>
                    <a:gd name="T6" fmla="*/ 5 w 59"/>
                    <a:gd name="T7" fmla="*/ 91 h 91"/>
                    <a:gd name="T8" fmla="*/ 25 w 59"/>
                    <a:gd name="T9" fmla="*/ 83 h 91"/>
                    <a:gd name="T10" fmla="*/ 58 w 59"/>
                    <a:gd name="T11" fmla="*/ 20 h 91"/>
                    <a:gd name="T12" fmla="*/ 31 w 59"/>
                    <a:gd name="T13" fmla="*/ 0 h 91"/>
                    <a:gd name="T14" fmla="*/ 31 w 59"/>
                    <a:gd name="T15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91">
                      <a:moveTo>
                        <a:pt x="31" y="0"/>
                      </a:moveTo>
                      <a:cubicBezTo>
                        <a:pt x="17" y="0"/>
                        <a:pt x="35" y="25"/>
                        <a:pt x="34" y="41"/>
                      </a:cubicBezTo>
                      <a:cubicBezTo>
                        <a:pt x="32" y="57"/>
                        <a:pt x="8" y="70"/>
                        <a:pt x="2" y="83"/>
                      </a:cubicBezTo>
                      <a:cubicBezTo>
                        <a:pt x="0" y="89"/>
                        <a:pt x="1" y="91"/>
                        <a:pt x="5" y="91"/>
                      </a:cubicBezTo>
                      <a:cubicBezTo>
                        <a:pt x="9" y="91"/>
                        <a:pt x="17" y="87"/>
                        <a:pt x="25" y="83"/>
                      </a:cubicBezTo>
                      <a:cubicBezTo>
                        <a:pt x="38" y="74"/>
                        <a:pt x="59" y="37"/>
                        <a:pt x="58" y="20"/>
                      </a:cubicBezTo>
                      <a:cubicBezTo>
                        <a:pt x="57" y="3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6" name="Freeform 704"/>
                <p:cNvSpPr/>
                <p:nvPr/>
              </p:nvSpPr>
              <p:spPr bwMode="auto">
                <a:xfrm>
                  <a:off x="7138" y="1316"/>
                  <a:ext cx="159" cy="53"/>
                </a:xfrm>
                <a:custGeom>
                  <a:avLst/>
                  <a:gdLst>
                    <a:gd name="T0" fmla="*/ 19 w 145"/>
                    <a:gd name="T1" fmla="*/ 0 h 48"/>
                    <a:gd name="T2" fmla="*/ 13 w 145"/>
                    <a:gd name="T3" fmla="*/ 3 h 48"/>
                    <a:gd name="T4" fmla="*/ 17 w 145"/>
                    <a:gd name="T5" fmla="*/ 42 h 48"/>
                    <a:gd name="T6" fmla="*/ 62 w 145"/>
                    <a:gd name="T7" fmla="*/ 48 h 48"/>
                    <a:gd name="T8" fmla="*/ 83 w 145"/>
                    <a:gd name="T9" fmla="*/ 46 h 48"/>
                    <a:gd name="T10" fmla="*/ 131 w 145"/>
                    <a:gd name="T11" fmla="*/ 34 h 48"/>
                    <a:gd name="T12" fmla="*/ 130 w 145"/>
                    <a:gd name="T13" fmla="*/ 34 h 48"/>
                    <a:gd name="T14" fmla="*/ 68 w 145"/>
                    <a:gd name="T15" fmla="*/ 38 h 48"/>
                    <a:gd name="T16" fmla="*/ 46 w 145"/>
                    <a:gd name="T17" fmla="*/ 35 h 48"/>
                    <a:gd name="T18" fmla="*/ 23 w 145"/>
                    <a:gd name="T19" fmla="*/ 4 h 48"/>
                    <a:gd name="T20" fmla="*/ 19 w 145"/>
                    <a:gd name="T21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5" h="48">
                      <a:moveTo>
                        <a:pt x="19" y="0"/>
                      </a:moveTo>
                      <a:cubicBezTo>
                        <a:pt x="17" y="0"/>
                        <a:pt x="15" y="3"/>
                        <a:pt x="13" y="3"/>
                      </a:cubicBezTo>
                      <a:cubicBezTo>
                        <a:pt x="13" y="3"/>
                        <a:pt x="0" y="37"/>
                        <a:pt x="17" y="42"/>
                      </a:cubicBezTo>
                      <a:cubicBezTo>
                        <a:pt x="29" y="45"/>
                        <a:pt x="44" y="48"/>
                        <a:pt x="62" y="48"/>
                      </a:cubicBezTo>
                      <a:cubicBezTo>
                        <a:pt x="69" y="48"/>
                        <a:pt x="76" y="47"/>
                        <a:pt x="83" y="46"/>
                      </a:cubicBezTo>
                      <a:cubicBezTo>
                        <a:pt x="109" y="44"/>
                        <a:pt x="145" y="34"/>
                        <a:pt x="131" y="34"/>
                      </a:cubicBezTo>
                      <a:cubicBezTo>
                        <a:pt x="131" y="34"/>
                        <a:pt x="131" y="34"/>
                        <a:pt x="130" y="34"/>
                      </a:cubicBezTo>
                      <a:cubicBezTo>
                        <a:pt x="118" y="34"/>
                        <a:pt x="89" y="38"/>
                        <a:pt x="68" y="38"/>
                      </a:cubicBezTo>
                      <a:cubicBezTo>
                        <a:pt x="58" y="38"/>
                        <a:pt x="50" y="37"/>
                        <a:pt x="46" y="35"/>
                      </a:cubicBezTo>
                      <a:cubicBezTo>
                        <a:pt x="34" y="27"/>
                        <a:pt x="27" y="12"/>
                        <a:pt x="23" y="4"/>
                      </a:cubicBezTo>
                      <a:cubicBezTo>
                        <a:pt x="22" y="1"/>
                        <a:pt x="20" y="0"/>
                        <a:pt x="1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7" name="Freeform 705"/>
                <p:cNvSpPr/>
                <p:nvPr/>
              </p:nvSpPr>
              <p:spPr bwMode="auto">
                <a:xfrm>
                  <a:off x="1612" y="1312"/>
                  <a:ext cx="39" cy="114"/>
                </a:xfrm>
                <a:custGeom>
                  <a:avLst/>
                  <a:gdLst>
                    <a:gd name="T0" fmla="*/ 35 w 35"/>
                    <a:gd name="T1" fmla="*/ 42 h 104"/>
                    <a:gd name="T2" fmla="*/ 20 w 35"/>
                    <a:gd name="T3" fmla="*/ 5 h 104"/>
                    <a:gd name="T4" fmla="*/ 0 w 35"/>
                    <a:gd name="T5" fmla="*/ 31 h 104"/>
                    <a:gd name="T6" fmla="*/ 15 w 35"/>
                    <a:gd name="T7" fmla="*/ 88 h 104"/>
                    <a:gd name="T8" fmla="*/ 35 w 35"/>
                    <a:gd name="T9" fmla="*/ 4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04">
                      <a:moveTo>
                        <a:pt x="35" y="42"/>
                      </a:moveTo>
                      <a:cubicBezTo>
                        <a:pt x="35" y="42"/>
                        <a:pt x="32" y="0"/>
                        <a:pt x="20" y="5"/>
                      </a:cubicBezTo>
                      <a:cubicBezTo>
                        <a:pt x="8" y="11"/>
                        <a:pt x="0" y="31"/>
                        <a:pt x="0" y="31"/>
                      </a:cubicBezTo>
                      <a:cubicBezTo>
                        <a:pt x="0" y="31"/>
                        <a:pt x="9" y="104"/>
                        <a:pt x="15" y="88"/>
                      </a:cubicBezTo>
                      <a:cubicBezTo>
                        <a:pt x="21" y="72"/>
                        <a:pt x="35" y="42"/>
                        <a:pt x="35" y="4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8" name="Freeform 706"/>
                <p:cNvSpPr/>
                <p:nvPr/>
              </p:nvSpPr>
              <p:spPr bwMode="auto">
                <a:xfrm>
                  <a:off x="1508" y="1214"/>
                  <a:ext cx="406" cy="411"/>
                </a:xfrm>
                <a:custGeom>
                  <a:avLst/>
                  <a:gdLst>
                    <a:gd name="T0" fmla="*/ 59 w 370"/>
                    <a:gd name="T1" fmla="*/ 189 h 375"/>
                    <a:gd name="T2" fmla="*/ 34 w 370"/>
                    <a:gd name="T3" fmla="*/ 36 h 375"/>
                    <a:gd name="T4" fmla="*/ 95 w 370"/>
                    <a:gd name="T5" fmla="*/ 51 h 375"/>
                    <a:gd name="T6" fmla="*/ 109 w 370"/>
                    <a:gd name="T7" fmla="*/ 144 h 375"/>
                    <a:gd name="T8" fmla="*/ 192 w 370"/>
                    <a:gd name="T9" fmla="*/ 5 h 375"/>
                    <a:gd name="T10" fmla="*/ 261 w 370"/>
                    <a:gd name="T11" fmla="*/ 41 h 375"/>
                    <a:gd name="T12" fmla="*/ 255 w 370"/>
                    <a:gd name="T13" fmla="*/ 118 h 375"/>
                    <a:gd name="T14" fmla="*/ 204 w 370"/>
                    <a:gd name="T15" fmla="*/ 171 h 375"/>
                    <a:gd name="T16" fmla="*/ 318 w 370"/>
                    <a:gd name="T17" fmla="*/ 129 h 375"/>
                    <a:gd name="T18" fmla="*/ 357 w 370"/>
                    <a:gd name="T19" fmla="*/ 210 h 375"/>
                    <a:gd name="T20" fmla="*/ 210 w 370"/>
                    <a:gd name="T21" fmla="*/ 266 h 375"/>
                    <a:gd name="T22" fmla="*/ 296 w 370"/>
                    <a:gd name="T23" fmla="*/ 290 h 375"/>
                    <a:gd name="T24" fmla="*/ 306 w 370"/>
                    <a:gd name="T25" fmla="*/ 345 h 375"/>
                    <a:gd name="T26" fmla="*/ 140 w 370"/>
                    <a:gd name="T27" fmla="*/ 289 h 375"/>
                    <a:gd name="T28" fmla="*/ 114 w 370"/>
                    <a:gd name="T29" fmla="*/ 325 h 375"/>
                    <a:gd name="T30" fmla="*/ 80 w 370"/>
                    <a:gd name="T31" fmla="*/ 264 h 375"/>
                    <a:gd name="T32" fmla="*/ 59 w 370"/>
                    <a:gd name="T33" fmla="*/ 189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0" h="375">
                      <a:moveTo>
                        <a:pt x="59" y="189"/>
                      </a:moveTo>
                      <a:cubicBezTo>
                        <a:pt x="59" y="189"/>
                        <a:pt x="0" y="52"/>
                        <a:pt x="34" y="36"/>
                      </a:cubicBezTo>
                      <a:cubicBezTo>
                        <a:pt x="68" y="21"/>
                        <a:pt x="93" y="22"/>
                        <a:pt x="95" y="51"/>
                      </a:cubicBezTo>
                      <a:cubicBezTo>
                        <a:pt x="97" y="80"/>
                        <a:pt x="109" y="144"/>
                        <a:pt x="109" y="144"/>
                      </a:cubicBezTo>
                      <a:cubicBezTo>
                        <a:pt x="109" y="144"/>
                        <a:pt x="165" y="0"/>
                        <a:pt x="192" y="5"/>
                      </a:cubicBezTo>
                      <a:cubicBezTo>
                        <a:pt x="218" y="10"/>
                        <a:pt x="249" y="19"/>
                        <a:pt x="261" y="41"/>
                      </a:cubicBezTo>
                      <a:cubicBezTo>
                        <a:pt x="273" y="63"/>
                        <a:pt x="279" y="89"/>
                        <a:pt x="255" y="118"/>
                      </a:cubicBezTo>
                      <a:cubicBezTo>
                        <a:pt x="231" y="148"/>
                        <a:pt x="204" y="171"/>
                        <a:pt x="204" y="171"/>
                      </a:cubicBezTo>
                      <a:cubicBezTo>
                        <a:pt x="204" y="171"/>
                        <a:pt x="290" y="114"/>
                        <a:pt x="318" y="129"/>
                      </a:cubicBezTo>
                      <a:cubicBezTo>
                        <a:pt x="345" y="144"/>
                        <a:pt x="370" y="167"/>
                        <a:pt x="357" y="210"/>
                      </a:cubicBezTo>
                      <a:cubicBezTo>
                        <a:pt x="343" y="254"/>
                        <a:pt x="295" y="272"/>
                        <a:pt x="210" y="266"/>
                      </a:cubicBezTo>
                      <a:cubicBezTo>
                        <a:pt x="210" y="266"/>
                        <a:pt x="275" y="285"/>
                        <a:pt x="296" y="290"/>
                      </a:cubicBezTo>
                      <a:cubicBezTo>
                        <a:pt x="317" y="296"/>
                        <a:pt x="330" y="316"/>
                        <a:pt x="306" y="345"/>
                      </a:cubicBezTo>
                      <a:cubicBezTo>
                        <a:pt x="282" y="375"/>
                        <a:pt x="217" y="358"/>
                        <a:pt x="140" y="289"/>
                      </a:cubicBezTo>
                      <a:cubicBezTo>
                        <a:pt x="140" y="289"/>
                        <a:pt x="142" y="346"/>
                        <a:pt x="114" y="325"/>
                      </a:cubicBezTo>
                      <a:cubicBezTo>
                        <a:pt x="86" y="304"/>
                        <a:pt x="92" y="273"/>
                        <a:pt x="80" y="264"/>
                      </a:cubicBezTo>
                      <a:cubicBezTo>
                        <a:pt x="68" y="254"/>
                        <a:pt x="21" y="195"/>
                        <a:pt x="59" y="189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9" name="Freeform 707"/>
                <p:cNvSpPr/>
                <p:nvPr/>
              </p:nvSpPr>
              <p:spPr bwMode="auto">
                <a:xfrm>
                  <a:off x="1642" y="1421"/>
                  <a:ext cx="58" cy="33"/>
                </a:xfrm>
                <a:custGeom>
                  <a:avLst/>
                  <a:gdLst>
                    <a:gd name="T0" fmla="*/ 53 w 53"/>
                    <a:gd name="T1" fmla="*/ 0 h 30"/>
                    <a:gd name="T2" fmla="*/ 9 w 53"/>
                    <a:gd name="T3" fmla="*/ 27 h 30"/>
                    <a:gd name="T4" fmla="*/ 53 w 53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" h="30">
                      <a:moveTo>
                        <a:pt x="53" y="0"/>
                      </a:moveTo>
                      <a:cubicBezTo>
                        <a:pt x="53" y="0"/>
                        <a:pt x="0" y="24"/>
                        <a:pt x="9" y="27"/>
                      </a:cubicBezTo>
                      <a:cubicBezTo>
                        <a:pt x="18" y="30"/>
                        <a:pt x="48" y="13"/>
                        <a:pt x="53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0" name="Freeform 708"/>
                <p:cNvSpPr/>
                <p:nvPr/>
              </p:nvSpPr>
              <p:spPr bwMode="auto">
                <a:xfrm>
                  <a:off x="1656" y="1374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2 w 22"/>
                    <a:gd name="T5" fmla="*/ 7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7"/>
                      </a:cubicBezTo>
                      <a:cubicBezTo>
                        <a:pt x="4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1" name="Freeform 709"/>
                <p:cNvSpPr/>
                <p:nvPr/>
              </p:nvSpPr>
              <p:spPr bwMode="auto">
                <a:xfrm>
                  <a:off x="1621" y="1409"/>
                  <a:ext cx="23" cy="21"/>
                </a:xfrm>
                <a:custGeom>
                  <a:avLst/>
                  <a:gdLst>
                    <a:gd name="T0" fmla="*/ 20 w 21"/>
                    <a:gd name="T1" fmla="*/ 13 h 19"/>
                    <a:gd name="T2" fmla="*/ 8 w 21"/>
                    <a:gd name="T3" fmla="*/ 18 h 19"/>
                    <a:gd name="T4" fmla="*/ 2 w 21"/>
                    <a:gd name="T5" fmla="*/ 6 h 19"/>
                    <a:gd name="T6" fmla="*/ 14 w 21"/>
                    <a:gd name="T7" fmla="*/ 2 h 19"/>
                    <a:gd name="T8" fmla="*/ 20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0" y="13"/>
                      </a:moveTo>
                      <a:cubicBezTo>
                        <a:pt x="18" y="17"/>
                        <a:pt x="13" y="19"/>
                        <a:pt x="8" y="18"/>
                      </a:cubicBezTo>
                      <a:cubicBezTo>
                        <a:pt x="3" y="16"/>
                        <a:pt x="0" y="11"/>
                        <a:pt x="2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1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2" name="Freeform 710"/>
                <p:cNvSpPr/>
                <p:nvPr/>
              </p:nvSpPr>
              <p:spPr bwMode="auto">
                <a:xfrm>
                  <a:off x="1623" y="1382"/>
                  <a:ext cx="23" cy="21"/>
                </a:xfrm>
                <a:custGeom>
                  <a:avLst/>
                  <a:gdLst>
                    <a:gd name="T0" fmla="*/ 19 w 21"/>
                    <a:gd name="T1" fmla="*/ 13 h 19"/>
                    <a:gd name="T2" fmla="*/ 7 w 21"/>
                    <a:gd name="T3" fmla="*/ 17 h 19"/>
                    <a:gd name="T4" fmla="*/ 1 w 21"/>
                    <a:gd name="T5" fmla="*/ 6 h 19"/>
                    <a:gd name="T6" fmla="*/ 13 w 21"/>
                    <a:gd name="T7" fmla="*/ 2 h 19"/>
                    <a:gd name="T8" fmla="*/ 19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19" y="13"/>
                      </a:moveTo>
                      <a:cubicBezTo>
                        <a:pt x="18" y="17"/>
                        <a:pt x="12" y="19"/>
                        <a:pt x="7" y="17"/>
                      </a:cubicBezTo>
                      <a:cubicBezTo>
                        <a:pt x="2" y="16"/>
                        <a:pt x="0" y="11"/>
                        <a:pt x="1" y="6"/>
                      </a:cubicBezTo>
                      <a:cubicBezTo>
                        <a:pt x="3" y="2"/>
                        <a:pt x="8" y="0"/>
                        <a:pt x="13" y="2"/>
                      </a:cubicBezTo>
                      <a:cubicBezTo>
                        <a:pt x="18" y="4"/>
                        <a:pt x="21" y="9"/>
                        <a:pt x="19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3" name="Freeform 711"/>
                <p:cNvSpPr/>
                <p:nvPr/>
              </p:nvSpPr>
              <p:spPr bwMode="auto">
                <a:xfrm>
                  <a:off x="1662" y="1427"/>
                  <a:ext cx="24" cy="22"/>
                </a:xfrm>
                <a:custGeom>
                  <a:avLst/>
                  <a:gdLst>
                    <a:gd name="T0" fmla="*/ 20 w 22"/>
                    <a:gd name="T1" fmla="*/ 14 h 20"/>
                    <a:gd name="T2" fmla="*/ 8 w 22"/>
                    <a:gd name="T3" fmla="*/ 18 h 20"/>
                    <a:gd name="T4" fmla="*/ 2 w 22"/>
                    <a:gd name="T5" fmla="*/ 7 h 20"/>
                    <a:gd name="T6" fmla="*/ 14 w 22"/>
                    <a:gd name="T7" fmla="*/ 2 h 20"/>
                    <a:gd name="T8" fmla="*/ 20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4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7"/>
                      </a:cubicBezTo>
                      <a:cubicBezTo>
                        <a:pt x="4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4" name="Freeform 712"/>
                <p:cNvSpPr/>
                <p:nvPr/>
              </p:nvSpPr>
              <p:spPr bwMode="auto">
                <a:xfrm>
                  <a:off x="1669" y="1469"/>
                  <a:ext cx="23" cy="21"/>
                </a:xfrm>
                <a:custGeom>
                  <a:avLst/>
                  <a:gdLst>
                    <a:gd name="T0" fmla="*/ 19 w 21"/>
                    <a:gd name="T1" fmla="*/ 13 h 19"/>
                    <a:gd name="T2" fmla="*/ 7 w 21"/>
                    <a:gd name="T3" fmla="*/ 17 h 19"/>
                    <a:gd name="T4" fmla="*/ 1 w 21"/>
                    <a:gd name="T5" fmla="*/ 6 h 19"/>
                    <a:gd name="T6" fmla="*/ 13 w 21"/>
                    <a:gd name="T7" fmla="*/ 2 h 19"/>
                    <a:gd name="T8" fmla="*/ 19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19" y="13"/>
                      </a:moveTo>
                      <a:cubicBezTo>
                        <a:pt x="18" y="17"/>
                        <a:pt x="12" y="19"/>
                        <a:pt x="7" y="17"/>
                      </a:cubicBezTo>
                      <a:cubicBezTo>
                        <a:pt x="2" y="15"/>
                        <a:pt x="0" y="10"/>
                        <a:pt x="1" y="6"/>
                      </a:cubicBezTo>
                      <a:cubicBezTo>
                        <a:pt x="3" y="2"/>
                        <a:pt x="8" y="0"/>
                        <a:pt x="13" y="2"/>
                      </a:cubicBezTo>
                      <a:cubicBezTo>
                        <a:pt x="18" y="3"/>
                        <a:pt x="21" y="8"/>
                        <a:pt x="19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5" name="Freeform 713"/>
                <p:cNvSpPr/>
                <p:nvPr/>
              </p:nvSpPr>
              <p:spPr bwMode="auto">
                <a:xfrm>
                  <a:off x="1629" y="1463"/>
                  <a:ext cx="24" cy="21"/>
                </a:xfrm>
                <a:custGeom>
                  <a:avLst/>
                  <a:gdLst>
                    <a:gd name="T0" fmla="*/ 20 w 22"/>
                    <a:gd name="T1" fmla="*/ 13 h 19"/>
                    <a:gd name="T2" fmla="*/ 8 w 22"/>
                    <a:gd name="T3" fmla="*/ 18 h 19"/>
                    <a:gd name="T4" fmla="*/ 2 w 22"/>
                    <a:gd name="T5" fmla="*/ 6 h 19"/>
                    <a:gd name="T6" fmla="*/ 14 w 22"/>
                    <a:gd name="T7" fmla="*/ 2 h 19"/>
                    <a:gd name="T8" fmla="*/ 20 w 22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9">
                      <a:moveTo>
                        <a:pt x="20" y="13"/>
                      </a:moveTo>
                      <a:cubicBezTo>
                        <a:pt x="18" y="17"/>
                        <a:pt x="13" y="19"/>
                        <a:pt x="8" y="18"/>
                      </a:cubicBezTo>
                      <a:cubicBezTo>
                        <a:pt x="3" y="16"/>
                        <a:pt x="0" y="11"/>
                        <a:pt x="2" y="6"/>
                      </a:cubicBezTo>
                      <a:cubicBezTo>
                        <a:pt x="4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6" name="Freeform 714"/>
                <p:cNvSpPr/>
                <p:nvPr/>
              </p:nvSpPr>
              <p:spPr bwMode="auto">
                <a:xfrm>
                  <a:off x="1698" y="1452"/>
                  <a:ext cx="23" cy="21"/>
                </a:xfrm>
                <a:custGeom>
                  <a:avLst/>
                  <a:gdLst>
                    <a:gd name="T0" fmla="*/ 20 w 21"/>
                    <a:gd name="T1" fmla="*/ 13 h 19"/>
                    <a:gd name="T2" fmla="*/ 8 w 21"/>
                    <a:gd name="T3" fmla="*/ 18 h 19"/>
                    <a:gd name="T4" fmla="*/ 2 w 21"/>
                    <a:gd name="T5" fmla="*/ 6 h 19"/>
                    <a:gd name="T6" fmla="*/ 14 w 21"/>
                    <a:gd name="T7" fmla="*/ 2 h 19"/>
                    <a:gd name="T8" fmla="*/ 20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0" y="13"/>
                      </a:moveTo>
                      <a:cubicBezTo>
                        <a:pt x="18" y="17"/>
                        <a:pt x="13" y="19"/>
                        <a:pt x="8" y="18"/>
                      </a:cubicBezTo>
                      <a:cubicBezTo>
                        <a:pt x="3" y="16"/>
                        <a:pt x="0" y="11"/>
                        <a:pt x="2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1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7" name="Freeform 715"/>
                <p:cNvSpPr/>
                <p:nvPr/>
              </p:nvSpPr>
              <p:spPr bwMode="auto">
                <a:xfrm>
                  <a:off x="1710" y="1420"/>
                  <a:ext cx="23" cy="21"/>
                </a:xfrm>
                <a:custGeom>
                  <a:avLst/>
                  <a:gdLst>
                    <a:gd name="T0" fmla="*/ 20 w 21"/>
                    <a:gd name="T1" fmla="*/ 13 h 19"/>
                    <a:gd name="T2" fmla="*/ 8 w 21"/>
                    <a:gd name="T3" fmla="*/ 17 h 19"/>
                    <a:gd name="T4" fmla="*/ 2 w 21"/>
                    <a:gd name="T5" fmla="*/ 6 h 19"/>
                    <a:gd name="T6" fmla="*/ 14 w 21"/>
                    <a:gd name="T7" fmla="*/ 1 h 19"/>
                    <a:gd name="T8" fmla="*/ 20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0" y="13"/>
                      </a:moveTo>
                      <a:cubicBezTo>
                        <a:pt x="18" y="17"/>
                        <a:pt x="13" y="19"/>
                        <a:pt x="8" y="17"/>
                      </a:cubicBezTo>
                      <a:cubicBezTo>
                        <a:pt x="3" y="15"/>
                        <a:pt x="0" y="10"/>
                        <a:pt x="2" y="6"/>
                      </a:cubicBezTo>
                      <a:cubicBezTo>
                        <a:pt x="3" y="2"/>
                        <a:pt x="9" y="0"/>
                        <a:pt x="14" y="1"/>
                      </a:cubicBezTo>
                      <a:cubicBezTo>
                        <a:pt x="19" y="3"/>
                        <a:pt x="21" y="8"/>
                        <a:pt x="20" y="1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8" name="Freeform 716"/>
                <p:cNvSpPr/>
                <p:nvPr/>
              </p:nvSpPr>
              <p:spPr bwMode="auto">
                <a:xfrm>
                  <a:off x="1691" y="1378"/>
                  <a:ext cx="23" cy="22"/>
                </a:xfrm>
                <a:custGeom>
                  <a:avLst/>
                  <a:gdLst>
                    <a:gd name="T0" fmla="*/ 20 w 21"/>
                    <a:gd name="T1" fmla="*/ 14 h 20"/>
                    <a:gd name="T2" fmla="*/ 8 w 21"/>
                    <a:gd name="T3" fmla="*/ 18 h 20"/>
                    <a:gd name="T4" fmla="*/ 2 w 21"/>
                    <a:gd name="T5" fmla="*/ 7 h 20"/>
                    <a:gd name="T6" fmla="*/ 14 w 21"/>
                    <a:gd name="T7" fmla="*/ 2 h 20"/>
                    <a:gd name="T8" fmla="*/ 20 w 21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0">
                      <a:moveTo>
                        <a:pt x="20" y="14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7"/>
                      </a:cubicBezTo>
                      <a:cubicBezTo>
                        <a:pt x="3" y="3"/>
                        <a:pt x="9" y="0"/>
                        <a:pt x="14" y="2"/>
                      </a:cubicBezTo>
                      <a:cubicBezTo>
                        <a:pt x="19" y="4"/>
                        <a:pt x="21" y="9"/>
                        <a:pt x="20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9" name="Freeform 717"/>
                <p:cNvSpPr/>
                <p:nvPr/>
              </p:nvSpPr>
              <p:spPr bwMode="auto">
                <a:xfrm>
                  <a:off x="1596" y="1431"/>
                  <a:ext cx="23" cy="21"/>
                </a:xfrm>
                <a:custGeom>
                  <a:avLst/>
                  <a:gdLst>
                    <a:gd name="T0" fmla="*/ 20 w 21"/>
                    <a:gd name="T1" fmla="*/ 13 h 19"/>
                    <a:gd name="T2" fmla="*/ 8 w 21"/>
                    <a:gd name="T3" fmla="*/ 17 h 19"/>
                    <a:gd name="T4" fmla="*/ 2 w 21"/>
                    <a:gd name="T5" fmla="*/ 6 h 19"/>
                    <a:gd name="T6" fmla="*/ 14 w 21"/>
                    <a:gd name="T7" fmla="*/ 2 h 19"/>
                    <a:gd name="T8" fmla="*/ 20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0" y="13"/>
                      </a:moveTo>
                      <a:cubicBezTo>
                        <a:pt x="18" y="17"/>
                        <a:pt x="13" y="19"/>
                        <a:pt x="8" y="17"/>
                      </a:cubicBezTo>
                      <a:cubicBezTo>
                        <a:pt x="3" y="15"/>
                        <a:pt x="0" y="10"/>
                        <a:pt x="2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3"/>
                        <a:pt x="21" y="8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0" name="Freeform 718"/>
                <p:cNvSpPr/>
                <p:nvPr/>
              </p:nvSpPr>
              <p:spPr bwMode="auto">
                <a:xfrm>
                  <a:off x="1563" y="1437"/>
                  <a:ext cx="87" cy="133"/>
                </a:xfrm>
                <a:custGeom>
                  <a:avLst/>
                  <a:gdLst>
                    <a:gd name="T0" fmla="*/ 5 w 79"/>
                    <a:gd name="T1" fmla="*/ 0 h 122"/>
                    <a:gd name="T2" fmla="*/ 0 w 79"/>
                    <a:gd name="T3" fmla="*/ 3 h 122"/>
                    <a:gd name="T4" fmla="*/ 21 w 79"/>
                    <a:gd name="T5" fmla="*/ 44 h 122"/>
                    <a:gd name="T6" fmla="*/ 41 w 79"/>
                    <a:gd name="T7" fmla="*/ 67 h 122"/>
                    <a:gd name="T8" fmla="*/ 69 w 79"/>
                    <a:gd name="T9" fmla="*/ 122 h 122"/>
                    <a:gd name="T10" fmla="*/ 72 w 79"/>
                    <a:gd name="T11" fmla="*/ 120 h 122"/>
                    <a:gd name="T12" fmla="*/ 68 w 79"/>
                    <a:gd name="T13" fmla="*/ 62 h 122"/>
                    <a:gd name="T14" fmla="*/ 5 w 79"/>
                    <a:gd name="T15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122">
                      <a:moveTo>
                        <a:pt x="5" y="0"/>
                      </a:moveTo>
                      <a:cubicBezTo>
                        <a:pt x="3" y="0"/>
                        <a:pt x="1" y="1"/>
                        <a:pt x="0" y="3"/>
                      </a:cubicBezTo>
                      <a:cubicBezTo>
                        <a:pt x="0" y="3"/>
                        <a:pt x="10" y="38"/>
                        <a:pt x="21" y="44"/>
                      </a:cubicBezTo>
                      <a:cubicBezTo>
                        <a:pt x="31" y="51"/>
                        <a:pt x="32" y="49"/>
                        <a:pt x="41" y="67"/>
                      </a:cubicBezTo>
                      <a:cubicBezTo>
                        <a:pt x="48" y="84"/>
                        <a:pt x="61" y="122"/>
                        <a:pt x="69" y="122"/>
                      </a:cubicBezTo>
                      <a:cubicBezTo>
                        <a:pt x="70" y="122"/>
                        <a:pt x="71" y="121"/>
                        <a:pt x="72" y="120"/>
                      </a:cubicBezTo>
                      <a:cubicBezTo>
                        <a:pt x="79" y="107"/>
                        <a:pt x="77" y="73"/>
                        <a:pt x="68" y="62"/>
                      </a:cubicBezTo>
                      <a:cubicBezTo>
                        <a:pt x="60" y="52"/>
                        <a:pt x="20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1" name="Freeform 719"/>
                <p:cNvSpPr>
                  <a:spLocks noEditPoints="1"/>
                </p:cNvSpPr>
                <p:nvPr/>
              </p:nvSpPr>
              <p:spPr bwMode="auto">
                <a:xfrm>
                  <a:off x="1583" y="1356"/>
                  <a:ext cx="172" cy="199"/>
                </a:xfrm>
                <a:custGeom>
                  <a:avLst/>
                  <a:gdLst>
                    <a:gd name="T0" fmla="*/ 91 w 157"/>
                    <a:gd name="T1" fmla="*/ 6 h 181"/>
                    <a:gd name="T2" fmla="*/ 80 w 157"/>
                    <a:gd name="T3" fmla="*/ 18 h 181"/>
                    <a:gd name="T4" fmla="*/ 81 w 157"/>
                    <a:gd name="T5" fmla="*/ 18 h 181"/>
                    <a:gd name="T6" fmla="*/ 82 w 157"/>
                    <a:gd name="T7" fmla="*/ 19 h 181"/>
                    <a:gd name="T8" fmla="*/ 90 w 157"/>
                    <a:gd name="T9" fmla="*/ 6 h 181"/>
                    <a:gd name="T10" fmla="*/ 91 w 157"/>
                    <a:gd name="T11" fmla="*/ 6 h 181"/>
                    <a:gd name="T12" fmla="*/ 54 w 157"/>
                    <a:gd name="T13" fmla="*/ 115 h 181"/>
                    <a:gd name="T14" fmla="*/ 50 w 157"/>
                    <a:gd name="T15" fmla="*/ 115 h 181"/>
                    <a:gd name="T16" fmla="*/ 44 w 157"/>
                    <a:gd name="T17" fmla="*/ 103 h 181"/>
                    <a:gd name="T18" fmla="*/ 52 w 157"/>
                    <a:gd name="T19" fmla="*/ 98 h 181"/>
                    <a:gd name="T20" fmla="*/ 56 w 157"/>
                    <a:gd name="T21" fmla="*/ 99 h 181"/>
                    <a:gd name="T22" fmla="*/ 62 w 157"/>
                    <a:gd name="T23" fmla="*/ 110 h 181"/>
                    <a:gd name="T24" fmla="*/ 54 w 157"/>
                    <a:gd name="T25" fmla="*/ 115 h 181"/>
                    <a:gd name="T26" fmla="*/ 18 w 157"/>
                    <a:gd name="T27" fmla="*/ 0 h 181"/>
                    <a:gd name="T28" fmla="*/ 26 w 157"/>
                    <a:gd name="T29" fmla="*/ 70 h 181"/>
                    <a:gd name="T30" fmla="*/ 4 w 157"/>
                    <a:gd name="T31" fmla="*/ 38 h 181"/>
                    <a:gd name="T32" fmla="*/ 3 w 157"/>
                    <a:gd name="T33" fmla="*/ 38 h 181"/>
                    <a:gd name="T34" fmla="*/ 7 w 157"/>
                    <a:gd name="T35" fmla="*/ 57 h 181"/>
                    <a:gd name="T36" fmla="*/ 16 w 157"/>
                    <a:gd name="T37" fmla="*/ 71 h 181"/>
                    <a:gd name="T38" fmla="*/ 22 w 157"/>
                    <a:gd name="T39" fmla="*/ 69 h 181"/>
                    <a:gd name="T40" fmla="*/ 26 w 157"/>
                    <a:gd name="T41" fmla="*/ 70 h 181"/>
                    <a:gd name="T42" fmla="*/ 32 w 157"/>
                    <a:gd name="T43" fmla="*/ 81 h 181"/>
                    <a:gd name="T44" fmla="*/ 25 w 157"/>
                    <a:gd name="T45" fmla="*/ 86 h 181"/>
                    <a:gd name="T46" fmla="*/ 29 w 157"/>
                    <a:gd name="T47" fmla="*/ 94 h 181"/>
                    <a:gd name="T48" fmla="*/ 118 w 157"/>
                    <a:gd name="T49" fmla="*/ 181 h 181"/>
                    <a:gd name="T50" fmla="*/ 118 w 157"/>
                    <a:gd name="T51" fmla="*/ 181 h 181"/>
                    <a:gd name="T52" fmla="*/ 92 w 157"/>
                    <a:gd name="T53" fmla="*/ 154 h 181"/>
                    <a:gd name="T54" fmla="*/ 64 w 157"/>
                    <a:gd name="T55" fmla="*/ 127 h 181"/>
                    <a:gd name="T56" fmla="*/ 66 w 157"/>
                    <a:gd name="T57" fmla="*/ 128 h 181"/>
                    <a:gd name="T58" fmla="*/ 148 w 157"/>
                    <a:gd name="T59" fmla="*/ 169 h 181"/>
                    <a:gd name="T60" fmla="*/ 148 w 157"/>
                    <a:gd name="T61" fmla="*/ 169 h 181"/>
                    <a:gd name="T62" fmla="*/ 82 w 157"/>
                    <a:gd name="T63" fmla="*/ 126 h 181"/>
                    <a:gd name="T64" fmla="*/ 137 w 157"/>
                    <a:gd name="T65" fmla="*/ 108 h 181"/>
                    <a:gd name="T66" fmla="*/ 138 w 157"/>
                    <a:gd name="T67" fmla="*/ 108 h 181"/>
                    <a:gd name="T68" fmla="*/ 124 w 157"/>
                    <a:gd name="T69" fmla="*/ 109 h 181"/>
                    <a:gd name="T70" fmla="*/ 98 w 157"/>
                    <a:gd name="T71" fmla="*/ 110 h 181"/>
                    <a:gd name="T72" fmla="*/ 98 w 157"/>
                    <a:gd name="T73" fmla="*/ 116 h 181"/>
                    <a:gd name="T74" fmla="*/ 90 w 157"/>
                    <a:gd name="T75" fmla="*/ 121 h 181"/>
                    <a:gd name="T76" fmla="*/ 86 w 157"/>
                    <a:gd name="T77" fmla="*/ 120 h 181"/>
                    <a:gd name="T78" fmla="*/ 80 w 157"/>
                    <a:gd name="T79" fmla="*/ 109 h 181"/>
                    <a:gd name="T80" fmla="*/ 71 w 157"/>
                    <a:gd name="T81" fmla="*/ 107 h 181"/>
                    <a:gd name="T82" fmla="*/ 106 w 157"/>
                    <a:gd name="T83" fmla="*/ 92 h 181"/>
                    <a:gd name="T84" fmla="*/ 46 w 157"/>
                    <a:gd name="T85" fmla="*/ 90 h 181"/>
                    <a:gd name="T86" fmla="*/ 74 w 157"/>
                    <a:gd name="T87" fmla="*/ 33 h 181"/>
                    <a:gd name="T88" fmla="*/ 69 w 157"/>
                    <a:gd name="T89" fmla="*/ 29 h 181"/>
                    <a:gd name="T90" fmla="*/ 51 w 157"/>
                    <a:gd name="T91" fmla="*/ 51 h 181"/>
                    <a:gd name="T92" fmla="*/ 55 w 157"/>
                    <a:gd name="T93" fmla="*/ 61 h 181"/>
                    <a:gd name="T94" fmla="*/ 46 w 157"/>
                    <a:gd name="T95" fmla="*/ 66 h 181"/>
                    <a:gd name="T96" fmla="*/ 43 w 157"/>
                    <a:gd name="T97" fmla="*/ 66 h 181"/>
                    <a:gd name="T98" fmla="*/ 37 w 157"/>
                    <a:gd name="T99" fmla="*/ 54 h 181"/>
                    <a:gd name="T100" fmla="*/ 40 w 157"/>
                    <a:gd name="T101" fmla="*/ 50 h 181"/>
                    <a:gd name="T102" fmla="*/ 18 w 157"/>
                    <a:gd name="T103" fmla="*/ 0 h 181"/>
                    <a:gd name="T104" fmla="*/ 18 w 157"/>
                    <a:gd name="T105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7" h="181">
                      <a:moveTo>
                        <a:pt x="91" y="6"/>
                      </a:moveTo>
                      <a:cubicBezTo>
                        <a:pt x="91" y="6"/>
                        <a:pt x="86" y="11"/>
                        <a:pt x="80" y="18"/>
                      </a:cubicBezTo>
                      <a:cubicBezTo>
                        <a:pt x="80" y="18"/>
                        <a:pt x="80" y="18"/>
                        <a:pt x="81" y="18"/>
                      </a:cubicBezTo>
                      <a:cubicBezTo>
                        <a:pt x="81" y="18"/>
                        <a:pt x="82" y="19"/>
                        <a:pt x="82" y="19"/>
                      </a:cubicBezTo>
                      <a:cubicBezTo>
                        <a:pt x="86" y="12"/>
                        <a:pt x="89" y="8"/>
                        <a:pt x="90" y="6"/>
                      </a:cubicBezTo>
                      <a:cubicBezTo>
                        <a:pt x="91" y="6"/>
                        <a:pt x="91" y="6"/>
                        <a:pt x="91" y="6"/>
                      </a:cubicBezTo>
                      <a:moveTo>
                        <a:pt x="54" y="115"/>
                      </a:moveTo>
                      <a:cubicBezTo>
                        <a:pt x="53" y="115"/>
                        <a:pt x="51" y="115"/>
                        <a:pt x="50" y="115"/>
                      </a:cubicBezTo>
                      <a:cubicBezTo>
                        <a:pt x="45" y="113"/>
                        <a:pt x="42" y="108"/>
                        <a:pt x="44" y="103"/>
                      </a:cubicBezTo>
                      <a:cubicBezTo>
                        <a:pt x="45" y="100"/>
                        <a:pt x="49" y="98"/>
                        <a:pt x="52" y="98"/>
                      </a:cubicBezTo>
                      <a:cubicBezTo>
                        <a:pt x="53" y="98"/>
                        <a:pt x="55" y="98"/>
                        <a:pt x="56" y="99"/>
                      </a:cubicBezTo>
                      <a:cubicBezTo>
                        <a:pt x="61" y="101"/>
                        <a:pt x="64" y="106"/>
                        <a:pt x="62" y="110"/>
                      </a:cubicBezTo>
                      <a:cubicBezTo>
                        <a:pt x="61" y="113"/>
                        <a:pt x="58" y="115"/>
                        <a:pt x="54" y="115"/>
                      </a:cubicBezTo>
                      <a:moveTo>
                        <a:pt x="18" y="0"/>
                      </a:moveTo>
                      <a:cubicBezTo>
                        <a:pt x="14" y="0"/>
                        <a:pt x="26" y="70"/>
                        <a:pt x="26" y="70"/>
                      </a:cubicBezTo>
                      <a:cubicBezTo>
                        <a:pt x="26" y="70"/>
                        <a:pt x="10" y="43"/>
                        <a:pt x="4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0" y="38"/>
                        <a:pt x="7" y="57"/>
                        <a:pt x="7" y="57"/>
                      </a:cubicBezTo>
                      <a:cubicBezTo>
                        <a:pt x="16" y="71"/>
                        <a:pt x="16" y="71"/>
                        <a:pt x="16" y="71"/>
                      </a:cubicBezTo>
                      <a:cubicBezTo>
                        <a:pt x="17" y="70"/>
                        <a:pt x="20" y="69"/>
                        <a:pt x="22" y="69"/>
                      </a:cubicBezTo>
                      <a:cubicBezTo>
                        <a:pt x="23" y="69"/>
                        <a:pt x="25" y="69"/>
                        <a:pt x="26" y="70"/>
                      </a:cubicBezTo>
                      <a:cubicBezTo>
                        <a:pt x="31" y="71"/>
                        <a:pt x="33" y="76"/>
                        <a:pt x="32" y="81"/>
                      </a:cubicBezTo>
                      <a:cubicBezTo>
                        <a:pt x="31" y="84"/>
                        <a:pt x="28" y="86"/>
                        <a:pt x="25" y="86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30" y="107"/>
                        <a:pt x="109" y="177"/>
                        <a:pt x="118" y="181"/>
                      </a:cubicBezTo>
                      <a:cubicBezTo>
                        <a:pt x="118" y="181"/>
                        <a:pt x="118" y="181"/>
                        <a:pt x="118" y="181"/>
                      </a:cubicBezTo>
                      <a:cubicBezTo>
                        <a:pt x="120" y="181"/>
                        <a:pt x="106" y="167"/>
                        <a:pt x="92" y="154"/>
                      </a:cubicBezTo>
                      <a:cubicBezTo>
                        <a:pt x="78" y="140"/>
                        <a:pt x="63" y="127"/>
                        <a:pt x="64" y="127"/>
                      </a:cubicBezTo>
                      <a:cubicBezTo>
                        <a:pt x="64" y="127"/>
                        <a:pt x="65" y="127"/>
                        <a:pt x="66" y="128"/>
                      </a:cubicBezTo>
                      <a:cubicBezTo>
                        <a:pt x="80" y="138"/>
                        <a:pt x="136" y="167"/>
                        <a:pt x="148" y="169"/>
                      </a:cubicBezTo>
                      <a:cubicBezTo>
                        <a:pt x="148" y="169"/>
                        <a:pt x="148" y="169"/>
                        <a:pt x="148" y="169"/>
                      </a:cubicBezTo>
                      <a:cubicBezTo>
                        <a:pt x="157" y="169"/>
                        <a:pt x="82" y="126"/>
                        <a:pt x="82" y="126"/>
                      </a:cubicBezTo>
                      <a:cubicBezTo>
                        <a:pt x="82" y="126"/>
                        <a:pt x="126" y="110"/>
                        <a:pt x="137" y="108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38" y="108"/>
                        <a:pt x="132" y="109"/>
                        <a:pt x="124" y="109"/>
                      </a:cubicBezTo>
                      <a:cubicBezTo>
                        <a:pt x="117" y="109"/>
                        <a:pt x="107" y="110"/>
                        <a:pt x="98" y="110"/>
                      </a:cubicBezTo>
                      <a:cubicBezTo>
                        <a:pt x="99" y="112"/>
                        <a:pt x="99" y="114"/>
                        <a:pt x="98" y="116"/>
                      </a:cubicBezTo>
                      <a:cubicBezTo>
                        <a:pt x="97" y="119"/>
                        <a:pt x="94" y="121"/>
                        <a:pt x="90" y="121"/>
                      </a:cubicBezTo>
                      <a:cubicBezTo>
                        <a:pt x="89" y="121"/>
                        <a:pt x="88" y="121"/>
                        <a:pt x="86" y="120"/>
                      </a:cubicBezTo>
                      <a:cubicBezTo>
                        <a:pt x="81" y="118"/>
                        <a:pt x="79" y="113"/>
                        <a:pt x="80" y="109"/>
                      </a:cubicBezTo>
                      <a:cubicBezTo>
                        <a:pt x="76" y="109"/>
                        <a:pt x="73" y="108"/>
                        <a:pt x="71" y="107"/>
                      </a:cubicBezTo>
                      <a:cubicBezTo>
                        <a:pt x="64" y="102"/>
                        <a:pt x="87" y="95"/>
                        <a:pt x="106" y="92"/>
                      </a:cubicBezTo>
                      <a:cubicBezTo>
                        <a:pt x="84" y="92"/>
                        <a:pt x="51" y="90"/>
                        <a:pt x="46" y="90"/>
                      </a:cubicBezTo>
                      <a:cubicBezTo>
                        <a:pt x="41" y="90"/>
                        <a:pt x="59" y="58"/>
                        <a:pt x="74" y="33"/>
                      </a:cubicBezTo>
                      <a:cubicBezTo>
                        <a:pt x="72" y="32"/>
                        <a:pt x="70" y="31"/>
                        <a:pt x="69" y="29"/>
                      </a:cubicBezTo>
                      <a:cubicBezTo>
                        <a:pt x="62" y="37"/>
                        <a:pt x="55" y="45"/>
                        <a:pt x="51" y="51"/>
                      </a:cubicBezTo>
                      <a:cubicBezTo>
                        <a:pt x="54" y="53"/>
                        <a:pt x="56" y="57"/>
                        <a:pt x="55" y="61"/>
                      </a:cubicBezTo>
                      <a:cubicBezTo>
                        <a:pt x="53" y="64"/>
                        <a:pt x="50" y="66"/>
                        <a:pt x="46" y="66"/>
                      </a:cubicBezTo>
                      <a:cubicBezTo>
                        <a:pt x="45" y="66"/>
                        <a:pt x="44" y="66"/>
                        <a:pt x="43" y="66"/>
                      </a:cubicBezTo>
                      <a:cubicBezTo>
                        <a:pt x="38" y="64"/>
                        <a:pt x="35" y="59"/>
                        <a:pt x="37" y="54"/>
                      </a:cubicBezTo>
                      <a:cubicBezTo>
                        <a:pt x="37" y="52"/>
                        <a:pt x="39" y="51"/>
                        <a:pt x="40" y="50"/>
                      </a:cubicBezTo>
                      <a:cubicBezTo>
                        <a:pt x="33" y="35"/>
                        <a:pt x="22" y="5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2" name="Freeform 720"/>
                <p:cNvSpPr/>
                <p:nvPr/>
              </p:nvSpPr>
              <p:spPr bwMode="auto">
                <a:xfrm>
                  <a:off x="1658" y="1376"/>
                  <a:ext cx="15" cy="17"/>
                </a:xfrm>
                <a:custGeom>
                  <a:avLst/>
                  <a:gdLst>
                    <a:gd name="T0" fmla="*/ 11 w 13"/>
                    <a:gd name="T1" fmla="*/ 0 h 15"/>
                    <a:gd name="T2" fmla="*/ 0 w 13"/>
                    <a:gd name="T3" fmla="*/ 11 h 15"/>
                    <a:gd name="T4" fmla="*/ 5 w 13"/>
                    <a:gd name="T5" fmla="*/ 15 h 15"/>
                    <a:gd name="T6" fmla="*/ 13 w 13"/>
                    <a:gd name="T7" fmla="*/ 1 h 15"/>
                    <a:gd name="T8" fmla="*/ 12 w 13"/>
                    <a:gd name="T9" fmla="*/ 0 h 15"/>
                    <a:gd name="T10" fmla="*/ 11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11" y="0"/>
                      </a:moveTo>
                      <a:cubicBezTo>
                        <a:pt x="7" y="3"/>
                        <a:pt x="4" y="7"/>
                        <a:pt x="0" y="11"/>
                      </a:cubicBezTo>
                      <a:cubicBezTo>
                        <a:pt x="1" y="13"/>
                        <a:pt x="3" y="14"/>
                        <a:pt x="5" y="15"/>
                      </a:cubicBezTo>
                      <a:cubicBezTo>
                        <a:pt x="8" y="10"/>
                        <a:pt x="11" y="5"/>
                        <a:pt x="13" y="1"/>
                      </a:cubicBezTo>
                      <a:cubicBezTo>
                        <a:pt x="13" y="1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3" name="Freeform 721"/>
                <p:cNvSpPr/>
                <p:nvPr/>
              </p:nvSpPr>
              <p:spPr bwMode="auto">
                <a:xfrm>
                  <a:off x="1621" y="1411"/>
                  <a:ext cx="23" cy="18"/>
                </a:xfrm>
                <a:custGeom>
                  <a:avLst/>
                  <a:gdLst>
                    <a:gd name="T0" fmla="*/ 5 w 21"/>
                    <a:gd name="T1" fmla="*/ 0 h 16"/>
                    <a:gd name="T2" fmla="*/ 2 w 21"/>
                    <a:gd name="T3" fmla="*/ 4 h 16"/>
                    <a:gd name="T4" fmla="*/ 8 w 21"/>
                    <a:gd name="T5" fmla="*/ 16 h 16"/>
                    <a:gd name="T6" fmla="*/ 11 w 21"/>
                    <a:gd name="T7" fmla="*/ 16 h 16"/>
                    <a:gd name="T8" fmla="*/ 20 w 21"/>
                    <a:gd name="T9" fmla="*/ 11 h 16"/>
                    <a:gd name="T10" fmla="*/ 16 w 21"/>
                    <a:gd name="T11" fmla="*/ 1 h 16"/>
                    <a:gd name="T12" fmla="*/ 11 w 21"/>
                    <a:gd name="T13" fmla="*/ 8 h 16"/>
                    <a:gd name="T14" fmla="*/ 10 w 21"/>
                    <a:gd name="T15" fmla="*/ 8 h 16"/>
                    <a:gd name="T16" fmla="*/ 5 w 21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6">
                      <a:moveTo>
                        <a:pt x="5" y="0"/>
                      </a:moveTo>
                      <a:cubicBezTo>
                        <a:pt x="4" y="1"/>
                        <a:pt x="2" y="2"/>
                        <a:pt x="2" y="4"/>
                      </a:cubicBezTo>
                      <a:cubicBezTo>
                        <a:pt x="0" y="9"/>
                        <a:pt x="3" y="14"/>
                        <a:pt x="8" y="16"/>
                      </a:cubicBezTo>
                      <a:cubicBezTo>
                        <a:pt x="9" y="16"/>
                        <a:pt x="10" y="16"/>
                        <a:pt x="11" y="16"/>
                      </a:cubicBezTo>
                      <a:cubicBezTo>
                        <a:pt x="15" y="16"/>
                        <a:pt x="18" y="14"/>
                        <a:pt x="20" y="11"/>
                      </a:cubicBezTo>
                      <a:cubicBezTo>
                        <a:pt x="21" y="7"/>
                        <a:pt x="19" y="3"/>
                        <a:pt x="16" y="1"/>
                      </a:cubicBezTo>
                      <a:cubicBezTo>
                        <a:pt x="13" y="4"/>
                        <a:pt x="11" y="7"/>
                        <a:pt x="11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8" y="5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4" name="Freeform 722"/>
                <p:cNvSpPr/>
                <p:nvPr/>
              </p:nvSpPr>
              <p:spPr bwMode="auto">
                <a:xfrm>
                  <a:off x="1669" y="1476"/>
                  <a:ext cx="22" cy="13"/>
                </a:xfrm>
                <a:custGeom>
                  <a:avLst/>
                  <a:gdLst>
                    <a:gd name="T0" fmla="*/ 1 w 20"/>
                    <a:gd name="T1" fmla="*/ 0 h 12"/>
                    <a:gd name="T2" fmla="*/ 7 w 20"/>
                    <a:gd name="T3" fmla="*/ 11 h 12"/>
                    <a:gd name="T4" fmla="*/ 11 w 20"/>
                    <a:gd name="T5" fmla="*/ 12 h 12"/>
                    <a:gd name="T6" fmla="*/ 19 w 20"/>
                    <a:gd name="T7" fmla="*/ 7 h 12"/>
                    <a:gd name="T8" fmla="*/ 19 w 20"/>
                    <a:gd name="T9" fmla="*/ 1 h 12"/>
                    <a:gd name="T10" fmla="*/ 19 w 20"/>
                    <a:gd name="T11" fmla="*/ 1 h 12"/>
                    <a:gd name="T12" fmla="*/ 1 w 20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2">
                      <a:moveTo>
                        <a:pt x="1" y="0"/>
                      </a:moveTo>
                      <a:cubicBezTo>
                        <a:pt x="0" y="4"/>
                        <a:pt x="2" y="9"/>
                        <a:pt x="7" y="11"/>
                      </a:cubicBezTo>
                      <a:cubicBezTo>
                        <a:pt x="9" y="12"/>
                        <a:pt x="10" y="12"/>
                        <a:pt x="11" y="12"/>
                      </a:cubicBezTo>
                      <a:cubicBezTo>
                        <a:pt x="15" y="12"/>
                        <a:pt x="18" y="10"/>
                        <a:pt x="19" y="7"/>
                      </a:cubicBezTo>
                      <a:cubicBezTo>
                        <a:pt x="20" y="5"/>
                        <a:pt x="20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2" y="1"/>
                        <a:pt x="6" y="1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5" name="Freeform 723"/>
                <p:cNvSpPr/>
                <p:nvPr/>
              </p:nvSpPr>
              <p:spPr bwMode="auto">
                <a:xfrm>
                  <a:off x="1629" y="1464"/>
                  <a:ext cx="24" cy="19"/>
                </a:xfrm>
                <a:custGeom>
                  <a:avLst/>
                  <a:gdLst>
                    <a:gd name="T0" fmla="*/ 10 w 22"/>
                    <a:gd name="T1" fmla="*/ 0 h 17"/>
                    <a:gd name="T2" fmla="*/ 2 w 22"/>
                    <a:gd name="T3" fmla="*/ 5 h 17"/>
                    <a:gd name="T4" fmla="*/ 8 w 22"/>
                    <a:gd name="T5" fmla="*/ 17 h 17"/>
                    <a:gd name="T6" fmla="*/ 12 w 22"/>
                    <a:gd name="T7" fmla="*/ 17 h 17"/>
                    <a:gd name="T8" fmla="*/ 20 w 22"/>
                    <a:gd name="T9" fmla="*/ 12 h 17"/>
                    <a:gd name="T10" fmla="*/ 14 w 22"/>
                    <a:gd name="T11" fmla="*/ 1 h 17"/>
                    <a:gd name="T12" fmla="*/ 10 w 22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7">
                      <a:moveTo>
                        <a:pt x="10" y="0"/>
                      </a:move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7"/>
                        <a:pt x="11" y="17"/>
                        <a:pt x="12" y="17"/>
                      </a:cubicBezTo>
                      <a:cubicBezTo>
                        <a:pt x="16" y="17"/>
                        <a:pt x="19" y="15"/>
                        <a:pt x="20" y="12"/>
                      </a:cubicBezTo>
                      <a:cubicBezTo>
                        <a:pt x="22" y="8"/>
                        <a:pt x="19" y="3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6" name="Freeform 724"/>
                <p:cNvSpPr/>
                <p:nvPr/>
              </p:nvSpPr>
              <p:spPr bwMode="auto">
                <a:xfrm>
                  <a:off x="1600" y="1432"/>
                  <a:ext cx="19" cy="19"/>
                </a:xfrm>
                <a:custGeom>
                  <a:avLst/>
                  <a:gdLst>
                    <a:gd name="T0" fmla="*/ 6 w 17"/>
                    <a:gd name="T1" fmla="*/ 0 h 17"/>
                    <a:gd name="T2" fmla="*/ 0 w 17"/>
                    <a:gd name="T3" fmla="*/ 2 h 17"/>
                    <a:gd name="T4" fmla="*/ 9 w 17"/>
                    <a:gd name="T5" fmla="*/ 17 h 17"/>
                    <a:gd name="T6" fmla="*/ 16 w 17"/>
                    <a:gd name="T7" fmla="*/ 12 h 17"/>
                    <a:gd name="T8" fmla="*/ 10 w 17"/>
                    <a:gd name="T9" fmla="*/ 1 h 17"/>
                    <a:gd name="T10" fmla="*/ 6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6" y="0"/>
                      </a:moveTo>
                      <a:cubicBezTo>
                        <a:pt x="4" y="0"/>
                        <a:pt x="1" y="1"/>
                        <a:pt x="0" y="2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2" y="17"/>
                        <a:pt x="15" y="15"/>
                        <a:pt x="16" y="12"/>
                      </a:cubicBezTo>
                      <a:cubicBezTo>
                        <a:pt x="17" y="7"/>
                        <a:pt x="15" y="2"/>
                        <a:pt x="10" y="1"/>
                      </a:cubicBezTo>
                      <a:cubicBezTo>
                        <a:pt x="9" y="0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7" name="Freeform 725"/>
                <p:cNvSpPr>
                  <a:spLocks noEditPoints="1"/>
                </p:cNvSpPr>
                <p:nvPr/>
              </p:nvSpPr>
              <p:spPr bwMode="auto">
                <a:xfrm>
                  <a:off x="1699" y="1456"/>
                  <a:ext cx="24" cy="1"/>
                </a:xfrm>
                <a:custGeom>
                  <a:avLst/>
                  <a:gdLst>
                    <a:gd name="T0" fmla="*/ 1 w 22"/>
                    <a:gd name="T1" fmla="*/ 1 h 1"/>
                    <a:gd name="T2" fmla="*/ 0 w 22"/>
                    <a:gd name="T3" fmla="*/ 1 h 1"/>
                    <a:gd name="T4" fmla="*/ 1 w 22"/>
                    <a:gd name="T5" fmla="*/ 1 h 1"/>
                    <a:gd name="T6" fmla="*/ 1 w 22"/>
                    <a:gd name="T7" fmla="*/ 1 h 1"/>
                    <a:gd name="T8" fmla="*/ 16 w 22"/>
                    <a:gd name="T9" fmla="*/ 0 h 1"/>
                    <a:gd name="T10" fmla="*/ 17 w 22"/>
                    <a:gd name="T11" fmla="*/ 1 h 1"/>
                    <a:gd name="T12" fmla="*/ 19 w 22"/>
                    <a:gd name="T13" fmla="*/ 0 h 1"/>
                    <a:gd name="T14" fmla="*/ 16 w 2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6" y="0"/>
                      </a:moveTo>
                      <a:cubicBezTo>
                        <a:pt x="17" y="0"/>
                        <a:pt x="17" y="1"/>
                        <a:pt x="17" y="1"/>
                      </a:cubicBezTo>
                      <a:cubicBezTo>
                        <a:pt x="21" y="1"/>
                        <a:pt x="22" y="1"/>
                        <a:pt x="19" y="0"/>
                      </a:cubicBezTo>
                      <a:cubicBezTo>
                        <a:pt x="19" y="0"/>
                        <a:pt x="17" y="0"/>
                        <a:pt x="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8" name="Freeform 726"/>
                <p:cNvSpPr/>
                <p:nvPr/>
              </p:nvSpPr>
              <p:spPr bwMode="auto">
                <a:xfrm>
                  <a:off x="1700" y="1456"/>
                  <a:ext cx="18" cy="1"/>
                </a:xfrm>
                <a:custGeom>
                  <a:avLst/>
                  <a:gdLst>
                    <a:gd name="T0" fmla="*/ 13 w 16"/>
                    <a:gd name="T1" fmla="*/ 0 h 1"/>
                    <a:gd name="T2" fmla="*/ 0 w 16"/>
                    <a:gd name="T3" fmla="*/ 1 h 1"/>
                    <a:gd name="T4" fmla="*/ 0 w 16"/>
                    <a:gd name="T5" fmla="*/ 1 h 1"/>
                    <a:gd name="T6" fmla="*/ 12 w 16"/>
                    <a:gd name="T7" fmla="*/ 1 h 1"/>
                    <a:gd name="T8" fmla="*/ 16 w 16"/>
                    <a:gd name="T9" fmla="*/ 1 h 1"/>
                    <a:gd name="T10" fmla="*/ 15 w 16"/>
                    <a:gd name="T11" fmla="*/ 0 h 1"/>
                    <a:gd name="T12" fmla="*/ 13 w 16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">
                      <a:moveTo>
                        <a:pt x="13" y="0"/>
                      </a:moveTo>
                      <a:cubicBezTo>
                        <a:pt x="9" y="0"/>
                        <a:pt x="5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9" y="1"/>
                        <a:pt x="12" y="1"/>
                      </a:cubicBezTo>
                      <a:cubicBezTo>
                        <a:pt x="14" y="1"/>
                        <a:pt x="15" y="1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5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9" name="Freeform 727"/>
                <p:cNvSpPr/>
                <p:nvPr/>
              </p:nvSpPr>
              <p:spPr bwMode="auto">
                <a:xfrm>
                  <a:off x="1724" y="1553"/>
                  <a:ext cx="113" cy="48"/>
                </a:xfrm>
                <a:custGeom>
                  <a:avLst/>
                  <a:gdLst>
                    <a:gd name="T0" fmla="*/ 9 w 103"/>
                    <a:gd name="T1" fmla="*/ 0 h 44"/>
                    <a:gd name="T2" fmla="*/ 17 w 103"/>
                    <a:gd name="T3" fmla="*/ 23 h 44"/>
                    <a:gd name="T4" fmla="*/ 79 w 103"/>
                    <a:gd name="T5" fmla="*/ 44 h 44"/>
                    <a:gd name="T6" fmla="*/ 86 w 103"/>
                    <a:gd name="T7" fmla="*/ 43 h 44"/>
                    <a:gd name="T8" fmla="*/ 100 w 103"/>
                    <a:gd name="T9" fmla="*/ 13 h 44"/>
                    <a:gd name="T10" fmla="*/ 96 w 103"/>
                    <a:gd name="T11" fmla="*/ 8 h 44"/>
                    <a:gd name="T12" fmla="*/ 60 w 103"/>
                    <a:gd name="T13" fmla="*/ 23 h 44"/>
                    <a:gd name="T14" fmla="*/ 58 w 103"/>
                    <a:gd name="T15" fmla="*/ 23 h 44"/>
                    <a:gd name="T16" fmla="*/ 12 w 103"/>
                    <a:gd name="T17" fmla="*/ 0 h 44"/>
                    <a:gd name="T18" fmla="*/ 9 w 103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3" h="44">
                      <a:moveTo>
                        <a:pt x="9" y="0"/>
                      </a:moveTo>
                      <a:cubicBezTo>
                        <a:pt x="0" y="0"/>
                        <a:pt x="7" y="12"/>
                        <a:pt x="17" y="23"/>
                      </a:cubicBezTo>
                      <a:cubicBezTo>
                        <a:pt x="27" y="33"/>
                        <a:pt x="59" y="44"/>
                        <a:pt x="79" y="44"/>
                      </a:cubicBezTo>
                      <a:cubicBezTo>
                        <a:pt x="82" y="44"/>
                        <a:pt x="84" y="44"/>
                        <a:pt x="86" y="43"/>
                      </a:cubicBezTo>
                      <a:cubicBezTo>
                        <a:pt x="103" y="39"/>
                        <a:pt x="100" y="13"/>
                        <a:pt x="100" y="13"/>
                      </a:cubicBezTo>
                      <a:cubicBezTo>
                        <a:pt x="100" y="9"/>
                        <a:pt x="98" y="8"/>
                        <a:pt x="96" y="8"/>
                      </a:cubicBezTo>
                      <a:cubicBezTo>
                        <a:pt x="88" y="8"/>
                        <a:pt x="73" y="22"/>
                        <a:pt x="60" y="23"/>
                      </a:cubicBezTo>
                      <a:cubicBezTo>
                        <a:pt x="60" y="23"/>
                        <a:pt x="59" y="23"/>
                        <a:pt x="58" y="23"/>
                      </a:cubicBezTo>
                      <a:cubicBezTo>
                        <a:pt x="43" y="23"/>
                        <a:pt x="26" y="3"/>
                        <a:pt x="12" y="0"/>
                      </a:cubicBezTo>
                      <a:cubicBezTo>
                        <a:pt x="11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0" name="Freeform 728"/>
                <p:cNvSpPr/>
                <p:nvPr/>
              </p:nvSpPr>
              <p:spPr bwMode="auto">
                <a:xfrm>
                  <a:off x="1545" y="1253"/>
                  <a:ext cx="51" cy="142"/>
                </a:xfrm>
                <a:custGeom>
                  <a:avLst/>
                  <a:gdLst>
                    <a:gd name="T0" fmla="*/ 26 w 47"/>
                    <a:gd name="T1" fmla="*/ 0 h 129"/>
                    <a:gd name="T2" fmla="*/ 1 w 47"/>
                    <a:gd name="T3" fmla="*/ 13 h 129"/>
                    <a:gd name="T4" fmla="*/ 10 w 47"/>
                    <a:gd name="T5" fmla="*/ 80 h 129"/>
                    <a:gd name="T6" fmla="*/ 32 w 47"/>
                    <a:gd name="T7" fmla="*/ 129 h 129"/>
                    <a:gd name="T8" fmla="*/ 32 w 47"/>
                    <a:gd name="T9" fmla="*/ 124 h 129"/>
                    <a:gd name="T10" fmla="*/ 14 w 47"/>
                    <a:gd name="T11" fmla="*/ 41 h 129"/>
                    <a:gd name="T12" fmla="*/ 40 w 47"/>
                    <a:gd name="T13" fmla="*/ 12 h 129"/>
                    <a:gd name="T14" fmla="*/ 39 w 47"/>
                    <a:gd name="T15" fmla="*/ 1 h 129"/>
                    <a:gd name="T16" fmla="*/ 26 w 47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129">
                      <a:moveTo>
                        <a:pt x="26" y="0"/>
                      </a:moveTo>
                      <a:cubicBezTo>
                        <a:pt x="16" y="0"/>
                        <a:pt x="2" y="3"/>
                        <a:pt x="1" y="13"/>
                      </a:cubicBezTo>
                      <a:cubicBezTo>
                        <a:pt x="0" y="30"/>
                        <a:pt x="1" y="54"/>
                        <a:pt x="10" y="80"/>
                      </a:cubicBezTo>
                      <a:cubicBezTo>
                        <a:pt x="16" y="102"/>
                        <a:pt x="30" y="129"/>
                        <a:pt x="32" y="129"/>
                      </a:cubicBezTo>
                      <a:cubicBezTo>
                        <a:pt x="32" y="129"/>
                        <a:pt x="32" y="128"/>
                        <a:pt x="32" y="124"/>
                      </a:cubicBezTo>
                      <a:cubicBezTo>
                        <a:pt x="28" y="108"/>
                        <a:pt x="9" y="54"/>
                        <a:pt x="14" y="41"/>
                      </a:cubicBezTo>
                      <a:cubicBezTo>
                        <a:pt x="19" y="27"/>
                        <a:pt x="33" y="17"/>
                        <a:pt x="40" y="12"/>
                      </a:cubicBezTo>
                      <a:cubicBezTo>
                        <a:pt x="47" y="7"/>
                        <a:pt x="40" y="5"/>
                        <a:pt x="39" y="1"/>
                      </a:cubicBezTo>
                      <a:cubicBezTo>
                        <a:pt x="39" y="1"/>
                        <a:pt x="33" y="0"/>
                        <a:pt x="2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1" name="Freeform 729"/>
                <p:cNvSpPr/>
                <p:nvPr/>
              </p:nvSpPr>
              <p:spPr bwMode="auto">
                <a:xfrm>
                  <a:off x="1575" y="2886"/>
                  <a:ext cx="140" cy="47"/>
                </a:xfrm>
                <a:custGeom>
                  <a:avLst/>
                  <a:gdLst>
                    <a:gd name="T0" fmla="*/ 52 w 128"/>
                    <a:gd name="T1" fmla="*/ 0 h 43"/>
                    <a:gd name="T2" fmla="*/ 6 w 128"/>
                    <a:gd name="T3" fmla="*/ 17 h 43"/>
                    <a:gd name="T4" fmla="*/ 37 w 128"/>
                    <a:gd name="T5" fmla="*/ 43 h 43"/>
                    <a:gd name="T6" fmla="*/ 109 w 128"/>
                    <a:gd name="T7" fmla="*/ 27 h 43"/>
                    <a:gd name="T8" fmla="*/ 52 w 128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43">
                      <a:moveTo>
                        <a:pt x="52" y="0"/>
                      </a:moveTo>
                      <a:cubicBezTo>
                        <a:pt x="52" y="0"/>
                        <a:pt x="0" y="1"/>
                        <a:pt x="6" y="17"/>
                      </a:cubicBezTo>
                      <a:cubicBezTo>
                        <a:pt x="13" y="32"/>
                        <a:pt x="37" y="43"/>
                        <a:pt x="37" y="43"/>
                      </a:cubicBezTo>
                      <a:cubicBezTo>
                        <a:pt x="37" y="43"/>
                        <a:pt x="128" y="35"/>
                        <a:pt x="109" y="27"/>
                      </a:cubicBezTo>
                      <a:cubicBezTo>
                        <a:pt x="89" y="19"/>
                        <a:pt x="52" y="0"/>
                        <a:pt x="52" y="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2" name="Freeform 730"/>
                <p:cNvSpPr/>
                <p:nvPr/>
              </p:nvSpPr>
              <p:spPr bwMode="auto">
                <a:xfrm>
                  <a:off x="1457" y="2560"/>
                  <a:ext cx="514" cy="498"/>
                </a:xfrm>
                <a:custGeom>
                  <a:avLst/>
                  <a:gdLst>
                    <a:gd name="T0" fmla="*/ 229 w 469"/>
                    <a:gd name="T1" fmla="*/ 387 h 454"/>
                    <a:gd name="T2" fmla="*/ 38 w 469"/>
                    <a:gd name="T3" fmla="*/ 411 h 454"/>
                    <a:gd name="T4" fmla="*/ 60 w 469"/>
                    <a:gd name="T5" fmla="*/ 336 h 454"/>
                    <a:gd name="T6" fmla="*/ 175 w 469"/>
                    <a:gd name="T7" fmla="*/ 323 h 454"/>
                    <a:gd name="T8" fmla="*/ 7 w 469"/>
                    <a:gd name="T9" fmla="*/ 215 h 454"/>
                    <a:gd name="T10" fmla="*/ 54 w 469"/>
                    <a:gd name="T11" fmla="*/ 131 h 454"/>
                    <a:gd name="T12" fmla="*/ 150 w 469"/>
                    <a:gd name="T13" fmla="*/ 141 h 454"/>
                    <a:gd name="T14" fmla="*/ 213 w 469"/>
                    <a:gd name="T15" fmla="*/ 206 h 454"/>
                    <a:gd name="T16" fmla="*/ 166 w 469"/>
                    <a:gd name="T17" fmla="*/ 64 h 454"/>
                    <a:gd name="T18" fmla="*/ 268 w 469"/>
                    <a:gd name="T19" fmla="*/ 19 h 454"/>
                    <a:gd name="T20" fmla="*/ 331 w 469"/>
                    <a:gd name="T21" fmla="*/ 203 h 454"/>
                    <a:gd name="T22" fmla="*/ 364 w 469"/>
                    <a:gd name="T23" fmla="*/ 98 h 454"/>
                    <a:gd name="T24" fmla="*/ 433 w 469"/>
                    <a:gd name="T25" fmla="*/ 87 h 454"/>
                    <a:gd name="T26" fmla="*/ 356 w 469"/>
                    <a:gd name="T27" fmla="*/ 291 h 454"/>
                    <a:gd name="T28" fmla="*/ 400 w 469"/>
                    <a:gd name="T29" fmla="*/ 325 h 454"/>
                    <a:gd name="T30" fmla="*/ 322 w 469"/>
                    <a:gd name="T31" fmla="*/ 364 h 454"/>
                    <a:gd name="T32" fmla="*/ 229 w 469"/>
                    <a:gd name="T33" fmla="*/ 387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9" h="454">
                      <a:moveTo>
                        <a:pt x="229" y="387"/>
                      </a:moveTo>
                      <a:cubicBezTo>
                        <a:pt x="229" y="387"/>
                        <a:pt x="56" y="454"/>
                        <a:pt x="38" y="411"/>
                      </a:cubicBezTo>
                      <a:cubicBezTo>
                        <a:pt x="21" y="369"/>
                        <a:pt x="24" y="338"/>
                        <a:pt x="60" y="336"/>
                      </a:cubicBezTo>
                      <a:cubicBezTo>
                        <a:pt x="96" y="335"/>
                        <a:pt x="175" y="323"/>
                        <a:pt x="175" y="323"/>
                      </a:cubicBezTo>
                      <a:cubicBezTo>
                        <a:pt x="175" y="323"/>
                        <a:pt x="0" y="247"/>
                        <a:pt x="7" y="215"/>
                      </a:cubicBezTo>
                      <a:cubicBezTo>
                        <a:pt x="14" y="182"/>
                        <a:pt x="26" y="145"/>
                        <a:pt x="54" y="131"/>
                      </a:cubicBezTo>
                      <a:cubicBezTo>
                        <a:pt x="83" y="117"/>
                        <a:pt x="114" y="111"/>
                        <a:pt x="150" y="141"/>
                      </a:cubicBezTo>
                      <a:cubicBezTo>
                        <a:pt x="185" y="172"/>
                        <a:pt x="213" y="206"/>
                        <a:pt x="213" y="206"/>
                      </a:cubicBezTo>
                      <a:cubicBezTo>
                        <a:pt x="213" y="206"/>
                        <a:pt x="145" y="98"/>
                        <a:pt x="166" y="64"/>
                      </a:cubicBezTo>
                      <a:cubicBezTo>
                        <a:pt x="186" y="31"/>
                        <a:pt x="214" y="0"/>
                        <a:pt x="268" y="19"/>
                      </a:cubicBezTo>
                      <a:cubicBezTo>
                        <a:pt x="321" y="38"/>
                        <a:pt x="342" y="98"/>
                        <a:pt x="331" y="203"/>
                      </a:cubicBezTo>
                      <a:cubicBezTo>
                        <a:pt x="331" y="203"/>
                        <a:pt x="357" y="124"/>
                        <a:pt x="364" y="98"/>
                      </a:cubicBezTo>
                      <a:cubicBezTo>
                        <a:pt x="372" y="72"/>
                        <a:pt x="398" y="57"/>
                        <a:pt x="433" y="87"/>
                      </a:cubicBezTo>
                      <a:cubicBezTo>
                        <a:pt x="469" y="118"/>
                        <a:pt x="445" y="199"/>
                        <a:pt x="356" y="291"/>
                      </a:cubicBezTo>
                      <a:cubicBezTo>
                        <a:pt x="356" y="291"/>
                        <a:pt x="427" y="291"/>
                        <a:pt x="400" y="325"/>
                      </a:cubicBezTo>
                      <a:cubicBezTo>
                        <a:pt x="373" y="359"/>
                        <a:pt x="335" y="350"/>
                        <a:pt x="322" y="364"/>
                      </a:cubicBezTo>
                      <a:cubicBezTo>
                        <a:pt x="310" y="378"/>
                        <a:pt x="235" y="435"/>
                        <a:pt x="229" y="38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3" name="Freeform 731"/>
                <p:cNvSpPr/>
                <p:nvPr/>
              </p:nvSpPr>
              <p:spPr bwMode="auto">
                <a:xfrm>
                  <a:off x="1712" y="2827"/>
                  <a:ext cx="41" cy="73"/>
                </a:xfrm>
                <a:custGeom>
                  <a:avLst/>
                  <a:gdLst>
                    <a:gd name="T0" fmla="*/ 0 w 37"/>
                    <a:gd name="T1" fmla="*/ 0 h 66"/>
                    <a:gd name="T2" fmla="*/ 32 w 37"/>
                    <a:gd name="T3" fmla="*/ 55 h 66"/>
                    <a:gd name="T4" fmla="*/ 0 w 37"/>
                    <a:gd name="T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66">
                      <a:moveTo>
                        <a:pt x="0" y="0"/>
                      </a:moveTo>
                      <a:cubicBezTo>
                        <a:pt x="0" y="0"/>
                        <a:pt x="28" y="66"/>
                        <a:pt x="32" y="55"/>
                      </a:cubicBezTo>
                      <a:cubicBezTo>
                        <a:pt x="37" y="44"/>
                        <a:pt x="17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4" name="Freeform 732"/>
                <p:cNvSpPr/>
                <p:nvPr/>
              </p:nvSpPr>
              <p:spPr bwMode="auto">
                <a:xfrm>
                  <a:off x="1654" y="2851"/>
                  <a:ext cx="26" cy="28"/>
                </a:xfrm>
                <a:custGeom>
                  <a:avLst/>
                  <a:gdLst>
                    <a:gd name="T0" fmla="*/ 16 w 24"/>
                    <a:gd name="T1" fmla="*/ 2 h 26"/>
                    <a:gd name="T2" fmla="*/ 21 w 24"/>
                    <a:gd name="T3" fmla="*/ 17 h 26"/>
                    <a:gd name="T4" fmla="*/ 7 w 24"/>
                    <a:gd name="T5" fmla="*/ 24 h 26"/>
                    <a:gd name="T6" fmla="*/ 2 w 24"/>
                    <a:gd name="T7" fmla="*/ 9 h 26"/>
                    <a:gd name="T8" fmla="*/ 16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6" y="2"/>
                      </a:moveTo>
                      <a:cubicBezTo>
                        <a:pt x="22" y="4"/>
                        <a:pt x="24" y="11"/>
                        <a:pt x="21" y="17"/>
                      </a:cubicBezTo>
                      <a:cubicBezTo>
                        <a:pt x="19" y="23"/>
                        <a:pt x="13" y="26"/>
                        <a:pt x="7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5" name="Freeform 733"/>
                <p:cNvSpPr/>
                <p:nvPr/>
              </p:nvSpPr>
              <p:spPr bwMode="auto">
                <a:xfrm>
                  <a:off x="1695" y="2895"/>
                  <a:ext cx="27" cy="30"/>
                </a:xfrm>
                <a:custGeom>
                  <a:avLst/>
                  <a:gdLst>
                    <a:gd name="T0" fmla="*/ 17 w 25"/>
                    <a:gd name="T1" fmla="*/ 2 h 27"/>
                    <a:gd name="T2" fmla="*/ 22 w 25"/>
                    <a:gd name="T3" fmla="*/ 17 h 27"/>
                    <a:gd name="T4" fmla="*/ 8 w 25"/>
                    <a:gd name="T5" fmla="*/ 24 h 27"/>
                    <a:gd name="T6" fmla="*/ 3 w 25"/>
                    <a:gd name="T7" fmla="*/ 9 h 27"/>
                    <a:gd name="T8" fmla="*/ 17 w 25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7">
                      <a:moveTo>
                        <a:pt x="17" y="2"/>
                      </a:moveTo>
                      <a:cubicBezTo>
                        <a:pt x="22" y="5"/>
                        <a:pt x="25" y="11"/>
                        <a:pt x="22" y="17"/>
                      </a:cubicBezTo>
                      <a:cubicBezTo>
                        <a:pt x="20" y="23"/>
                        <a:pt x="13" y="27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6" name="Freeform 734"/>
                <p:cNvSpPr/>
                <p:nvPr/>
              </p:nvSpPr>
              <p:spPr bwMode="auto">
                <a:xfrm>
                  <a:off x="1661" y="2892"/>
                  <a:ext cx="27" cy="29"/>
                </a:xfrm>
                <a:custGeom>
                  <a:avLst/>
                  <a:gdLst>
                    <a:gd name="T0" fmla="*/ 17 w 25"/>
                    <a:gd name="T1" fmla="*/ 2 h 26"/>
                    <a:gd name="T2" fmla="*/ 22 w 25"/>
                    <a:gd name="T3" fmla="*/ 17 h 26"/>
                    <a:gd name="T4" fmla="*/ 8 w 25"/>
                    <a:gd name="T5" fmla="*/ 24 h 26"/>
                    <a:gd name="T6" fmla="*/ 3 w 25"/>
                    <a:gd name="T7" fmla="*/ 9 h 26"/>
                    <a:gd name="T8" fmla="*/ 17 w 25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17" y="2"/>
                      </a:moveTo>
                      <a:cubicBezTo>
                        <a:pt x="22" y="4"/>
                        <a:pt x="25" y="11"/>
                        <a:pt x="22" y="17"/>
                      </a:cubicBezTo>
                      <a:cubicBezTo>
                        <a:pt x="20" y="23"/>
                        <a:pt x="13" y="26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7" name="Freeform 735"/>
                <p:cNvSpPr/>
                <p:nvPr/>
              </p:nvSpPr>
              <p:spPr bwMode="auto">
                <a:xfrm>
                  <a:off x="1719" y="2845"/>
                  <a:ext cx="27" cy="30"/>
                </a:xfrm>
                <a:custGeom>
                  <a:avLst/>
                  <a:gdLst>
                    <a:gd name="T0" fmla="*/ 17 w 25"/>
                    <a:gd name="T1" fmla="*/ 3 h 27"/>
                    <a:gd name="T2" fmla="*/ 22 w 25"/>
                    <a:gd name="T3" fmla="*/ 18 h 27"/>
                    <a:gd name="T4" fmla="*/ 8 w 25"/>
                    <a:gd name="T5" fmla="*/ 25 h 27"/>
                    <a:gd name="T6" fmla="*/ 3 w 25"/>
                    <a:gd name="T7" fmla="*/ 10 h 27"/>
                    <a:gd name="T8" fmla="*/ 17 w 25"/>
                    <a:gd name="T9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7">
                      <a:moveTo>
                        <a:pt x="17" y="3"/>
                      </a:moveTo>
                      <a:cubicBezTo>
                        <a:pt x="22" y="5"/>
                        <a:pt x="25" y="12"/>
                        <a:pt x="22" y="18"/>
                      </a:cubicBezTo>
                      <a:cubicBezTo>
                        <a:pt x="20" y="24"/>
                        <a:pt x="13" y="27"/>
                        <a:pt x="8" y="25"/>
                      </a:cubicBezTo>
                      <a:cubicBezTo>
                        <a:pt x="3" y="22"/>
                        <a:pt x="0" y="16"/>
                        <a:pt x="3" y="10"/>
                      </a:cubicBezTo>
                      <a:cubicBezTo>
                        <a:pt x="5" y="4"/>
                        <a:pt x="12" y="0"/>
                        <a:pt x="17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8" name="Freeform 736"/>
                <p:cNvSpPr/>
                <p:nvPr/>
              </p:nvSpPr>
              <p:spPr bwMode="auto">
                <a:xfrm>
                  <a:off x="1771" y="2838"/>
                  <a:ext cx="27" cy="30"/>
                </a:xfrm>
                <a:custGeom>
                  <a:avLst/>
                  <a:gdLst>
                    <a:gd name="T0" fmla="*/ 17 w 24"/>
                    <a:gd name="T1" fmla="*/ 2 h 27"/>
                    <a:gd name="T2" fmla="*/ 22 w 24"/>
                    <a:gd name="T3" fmla="*/ 17 h 27"/>
                    <a:gd name="T4" fmla="*/ 8 w 24"/>
                    <a:gd name="T5" fmla="*/ 25 h 27"/>
                    <a:gd name="T6" fmla="*/ 3 w 24"/>
                    <a:gd name="T7" fmla="*/ 10 h 27"/>
                    <a:gd name="T8" fmla="*/ 17 w 24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7">
                      <a:moveTo>
                        <a:pt x="17" y="2"/>
                      </a:moveTo>
                      <a:cubicBezTo>
                        <a:pt x="22" y="5"/>
                        <a:pt x="24" y="11"/>
                        <a:pt x="22" y="17"/>
                      </a:cubicBezTo>
                      <a:cubicBezTo>
                        <a:pt x="19" y="24"/>
                        <a:pt x="13" y="27"/>
                        <a:pt x="8" y="25"/>
                      </a:cubicBezTo>
                      <a:cubicBezTo>
                        <a:pt x="2" y="22"/>
                        <a:pt x="0" y="16"/>
                        <a:pt x="3" y="10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9" name="Freeform 737"/>
                <p:cNvSpPr/>
                <p:nvPr/>
              </p:nvSpPr>
              <p:spPr bwMode="auto">
                <a:xfrm>
                  <a:off x="1761" y="2888"/>
                  <a:ext cx="28" cy="28"/>
                </a:xfrm>
                <a:custGeom>
                  <a:avLst/>
                  <a:gdLst>
                    <a:gd name="T0" fmla="*/ 17 w 25"/>
                    <a:gd name="T1" fmla="*/ 2 h 26"/>
                    <a:gd name="T2" fmla="*/ 22 w 25"/>
                    <a:gd name="T3" fmla="*/ 17 h 26"/>
                    <a:gd name="T4" fmla="*/ 8 w 25"/>
                    <a:gd name="T5" fmla="*/ 24 h 26"/>
                    <a:gd name="T6" fmla="*/ 3 w 25"/>
                    <a:gd name="T7" fmla="*/ 9 h 26"/>
                    <a:gd name="T8" fmla="*/ 17 w 25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17" y="2"/>
                      </a:moveTo>
                      <a:cubicBezTo>
                        <a:pt x="22" y="4"/>
                        <a:pt x="25" y="11"/>
                        <a:pt x="22" y="17"/>
                      </a:cubicBezTo>
                      <a:cubicBezTo>
                        <a:pt x="20" y="23"/>
                        <a:pt x="13" y="26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0" name="Freeform 738"/>
                <p:cNvSpPr/>
                <p:nvPr/>
              </p:nvSpPr>
              <p:spPr bwMode="auto">
                <a:xfrm>
                  <a:off x="1752" y="2802"/>
                  <a:ext cx="26" cy="29"/>
                </a:xfrm>
                <a:custGeom>
                  <a:avLst/>
                  <a:gdLst>
                    <a:gd name="T0" fmla="*/ 16 w 24"/>
                    <a:gd name="T1" fmla="*/ 2 h 26"/>
                    <a:gd name="T2" fmla="*/ 21 w 24"/>
                    <a:gd name="T3" fmla="*/ 17 h 26"/>
                    <a:gd name="T4" fmla="*/ 7 w 24"/>
                    <a:gd name="T5" fmla="*/ 24 h 26"/>
                    <a:gd name="T6" fmla="*/ 2 w 24"/>
                    <a:gd name="T7" fmla="*/ 9 h 26"/>
                    <a:gd name="T8" fmla="*/ 16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6" y="2"/>
                      </a:moveTo>
                      <a:cubicBezTo>
                        <a:pt x="22" y="4"/>
                        <a:pt x="24" y="11"/>
                        <a:pt x="21" y="17"/>
                      </a:cubicBezTo>
                      <a:cubicBezTo>
                        <a:pt x="19" y="23"/>
                        <a:pt x="13" y="26"/>
                        <a:pt x="7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1" name="Freeform 739"/>
                <p:cNvSpPr/>
                <p:nvPr/>
              </p:nvSpPr>
              <p:spPr bwMode="auto">
                <a:xfrm>
                  <a:off x="1712" y="2786"/>
                  <a:ext cx="26" cy="29"/>
                </a:xfrm>
                <a:custGeom>
                  <a:avLst/>
                  <a:gdLst>
                    <a:gd name="T0" fmla="*/ 17 w 24"/>
                    <a:gd name="T1" fmla="*/ 2 h 27"/>
                    <a:gd name="T2" fmla="*/ 22 w 24"/>
                    <a:gd name="T3" fmla="*/ 17 h 27"/>
                    <a:gd name="T4" fmla="*/ 7 w 24"/>
                    <a:gd name="T5" fmla="*/ 24 h 27"/>
                    <a:gd name="T6" fmla="*/ 2 w 24"/>
                    <a:gd name="T7" fmla="*/ 9 h 27"/>
                    <a:gd name="T8" fmla="*/ 17 w 24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7">
                      <a:moveTo>
                        <a:pt x="17" y="2"/>
                      </a:moveTo>
                      <a:cubicBezTo>
                        <a:pt x="22" y="5"/>
                        <a:pt x="24" y="11"/>
                        <a:pt x="22" y="17"/>
                      </a:cubicBezTo>
                      <a:cubicBezTo>
                        <a:pt x="19" y="23"/>
                        <a:pt x="13" y="27"/>
                        <a:pt x="7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2" name="Freeform 740"/>
                <p:cNvSpPr/>
                <p:nvPr/>
              </p:nvSpPr>
              <p:spPr bwMode="auto">
                <a:xfrm>
                  <a:off x="1661" y="2808"/>
                  <a:ext cx="26" cy="28"/>
                </a:xfrm>
                <a:custGeom>
                  <a:avLst/>
                  <a:gdLst>
                    <a:gd name="T0" fmla="*/ 17 w 24"/>
                    <a:gd name="T1" fmla="*/ 2 h 26"/>
                    <a:gd name="T2" fmla="*/ 22 w 24"/>
                    <a:gd name="T3" fmla="*/ 17 h 26"/>
                    <a:gd name="T4" fmla="*/ 8 w 24"/>
                    <a:gd name="T5" fmla="*/ 24 h 26"/>
                    <a:gd name="T6" fmla="*/ 3 w 24"/>
                    <a:gd name="T7" fmla="*/ 9 h 26"/>
                    <a:gd name="T8" fmla="*/ 17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7" y="2"/>
                      </a:moveTo>
                      <a:cubicBezTo>
                        <a:pt x="22" y="4"/>
                        <a:pt x="24" y="11"/>
                        <a:pt x="22" y="17"/>
                      </a:cubicBezTo>
                      <a:cubicBezTo>
                        <a:pt x="19" y="23"/>
                        <a:pt x="13" y="26"/>
                        <a:pt x="8" y="24"/>
                      </a:cubicBezTo>
                      <a:cubicBezTo>
                        <a:pt x="2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3" name="Freeform 741"/>
                <p:cNvSpPr/>
                <p:nvPr/>
              </p:nvSpPr>
              <p:spPr bwMode="auto">
                <a:xfrm>
                  <a:off x="1721" y="2927"/>
                  <a:ext cx="26" cy="30"/>
                </a:xfrm>
                <a:custGeom>
                  <a:avLst/>
                  <a:gdLst>
                    <a:gd name="T0" fmla="*/ 17 w 24"/>
                    <a:gd name="T1" fmla="*/ 2 h 27"/>
                    <a:gd name="T2" fmla="*/ 22 w 24"/>
                    <a:gd name="T3" fmla="*/ 17 h 27"/>
                    <a:gd name="T4" fmla="*/ 8 w 24"/>
                    <a:gd name="T5" fmla="*/ 24 h 27"/>
                    <a:gd name="T6" fmla="*/ 2 w 24"/>
                    <a:gd name="T7" fmla="*/ 9 h 27"/>
                    <a:gd name="T8" fmla="*/ 17 w 24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7">
                      <a:moveTo>
                        <a:pt x="17" y="2"/>
                      </a:moveTo>
                      <a:cubicBezTo>
                        <a:pt x="22" y="5"/>
                        <a:pt x="24" y="11"/>
                        <a:pt x="22" y="17"/>
                      </a:cubicBezTo>
                      <a:cubicBezTo>
                        <a:pt x="19" y="23"/>
                        <a:pt x="13" y="27"/>
                        <a:pt x="8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4" name="Freeform 742"/>
                <p:cNvSpPr/>
                <p:nvPr/>
              </p:nvSpPr>
              <p:spPr bwMode="auto">
                <a:xfrm>
                  <a:off x="1703" y="2898"/>
                  <a:ext cx="206" cy="100"/>
                </a:xfrm>
                <a:custGeom>
                  <a:avLst/>
                  <a:gdLst>
                    <a:gd name="T0" fmla="*/ 141 w 188"/>
                    <a:gd name="T1" fmla="*/ 0 h 91"/>
                    <a:gd name="T2" fmla="*/ 101 w 188"/>
                    <a:gd name="T3" fmla="*/ 9 h 91"/>
                    <a:gd name="T4" fmla="*/ 25 w 188"/>
                    <a:gd name="T5" fmla="*/ 91 h 91"/>
                    <a:gd name="T6" fmla="*/ 77 w 188"/>
                    <a:gd name="T7" fmla="*/ 67 h 91"/>
                    <a:gd name="T8" fmla="*/ 106 w 188"/>
                    <a:gd name="T9" fmla="*/ 43 h 91"/>
                    <a:gd name="T10" fmla="*/ 173 w 188"/>
                    <a:gd name="T11" fmla="*/ 6 h 91"/>
                    <a:gd name="T12" fmla="*/ 141 w 188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8" h="91">
                      <a:moveTo>
                        <a:pt x="141" y="0"/>
                      </a:moveTo>
                      <a:cubicBezTo>
                        <a:pt x="125" y="0"/>
                        <a:pt x="108" y="3"/>
                        <a:pt x="101" y="9"/>
                      </a:cubicBezTo>
                      <a:cubicBezTo>
                        <a:pt x="87" y="19"/>
                        <a:pt x="0" y="81"/>
                        <a:pt x="25" y="91"/>
                      </a:cubicBezTo>
                      <a:cubicBezTo>
                        <a:pt x="25" y="91"/>
                        <a:pt x="68" y="80"/>
                        <a:pt x="77" y="67"/>
                      </a:cubicBezTo>
                      <a:cubicBezTo>
                        <a:pt x="85" y="54"/>
                        <a:pt x="82" y="53"/>
                        <a:pt x="106" y="43"/>
                      </a:cubicBezTo>
                      <a:cubicBezTo>
                        <a:pt x="129" y="34"/>
                        <a:pt x="188" y="16"/>
                        <a:pt x="173" y="6"/>
                      </a:cubicBezTo>
                      <a:cubicBezTo>
                        <a:pt x="166" y="2"/>
                        <a:pt x="153" y="0"/>
                        <a:pt x="14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5" name="Freeform 743"/>
                <p:cNvSpPr>
                  <a:spLocks noEditPoints="1"/>
                </p:cNvSpPr>
                <p:nvPr/>
              </p:nvSpPr>
              <p:spPr bwMode="auto">
                <a:xfrm>
                  <a:off x="1627" y="2775"/>
                  <a:ext cx="252" cy="194"/>
                </a:xfrm>
                <a:custGeom>
                  <a:avLst/>
                  <a:gdLst>
                    <a:gd name="T0" fmla="*/ 12 w 230"/>
                    <a:gd name="T1" fmla="*/ 65 h 177"/>
                    <a:gd name="T2" fmla="*/ 27 w 230"/>
                    <a:gd name="T3" fmla="*/ 80 h 177"/>
                    <a:gd name="T4" fmla="*/ 27 w 230"/>
                    <a:gd name="T5" fmla="*/ 78 h 177"/>
                    <a:gd name="T6" fmla="*/ 28 w 230"/>
                    <a:gd name="T7" fmla="*/ 76 h 177"/>
                    <a:gd name="T8" fmla="*/ 13 w 230"/>
                    <a:gd name="T9" fmla="*/ 66 h 177"/>
                    <a:gd name="T10" fmla="*/ 12 w 230"/>
                    <a:gd name="T11" fmla="*/ 65 h 177"/>
                    <a:gd name="T12" fmla="*/ 135 w 230"/>
                    <a:gd name="T13" fmla="*/ 128 h 177"/>
                    <a:gd name="T14" fmla="*/ 131 w 230"/>
                    <a:gd name="T15" fmla="*/ 127 h 177"/>
                    <a:gd name="T16" fmla="*/ 126 w 230"/>
                    <a:gd name="T17" fmla="*/ 112 h 177"/>
                    <a:gd name="T18" fmla="*/ 137 w 230"/>
                    <a:gd name="T19" fmla="*/ 105 h 177"/>
                    <a:gd name="T20" fmla="*/ 140 w 230"/>
                    <a:gd name="T21" fmla="*/ 105 h 177"/>
                    <a:gd name="T22" fmla="*/ 145 w 230"/>
                    <a:gd name="T23" fmla="*/ 120 h 177"/>
                    <a:gd name="T24" fmla="*/ 135 w 230"/>
                    <a:gd name="T25" fmla="*/ 128 h 177"/>
                    <a:gd name="T26" fmla="*/ 216 w 230"/>
                    <a:gd name="T27" fmla="*/ 0 h 177"/>
                    <a:gd name="T28" fmla="*/ 161 w 230"/>
                    <a:gd name="T29" fmla="*/ 82 h 177"/>
                    <a:gd name="T30" fmla="*/ 141 w 230"/>
                    <a:gd name="T31" fmla="*/ 12 h 177"/>
                    <a:gd name="T32" fmla="*/ 141 w 230"/>
                    <a:gd name="T33" fmla="*/ 11 h 177"/>
                    <a:gd name="T34" fmla="*/ 141 w 230"/>
                    <a:gd name="T35" fmla="*/ 61 h 177"/>
                    <a:gd name="T36" fmla="*/ 145 w 230"/>
                    <a:gd name="T37" fmla="*/ 60 h 177"/>
                    <a:gd name="T38" fmla="*/ 149 w 230"/>
                    <a:gd name="T39" fmla="*/ 60 h 177"/>
                    <a:gd name="T40" fmla="*/ 154 w 230"/>
                    <a:gd name="T41" fmla="*/ 75 h 177"/>
                    <a:gd name="T42" fmla="*/ 143 w 230"/>
                    <a:gd name="T43" fmla="*/ 83 h 177"/>
                    <a:gd name="T44" fmla="*/ 140 w 230"/>
                    <a:gd name="T45" fmla="*/ 83 h 177"/>
                    <a:gd name="T46" fmla="*/ 137 w 230"/>
                    <a:gd name="T47" fmla="*/ 94 h 177"/>
                    <a:gd name="T48" fmla="*/ 134 w 230"/>
                    <a:gd name="T49" fmla="*/ 96 h 177"/>
                    <a:gd name="T50" fmla="*/ 120 w 230"/>
                    <a:gd name="T51" fmla="*/ 50 h 177"/>
                    <a:gd name="T52" fmla="*/ 115 w 230"/>
                    <a:gd name="T53" fmla="*/ 124 h 177"/>
                    <a:gd name="T54" fmla="*/ 113 w 230"/>
                    <a:gd name="T55" fmla="*/ 125 h 177"/>
                    <a:gd name="T56" fmla="*/ 46 w 230"/>
                    <a:gd name="T57" fmla="*/ 88 h 177"/>
                    <a:gd name="T58" fmla="*/ 40 w 230"/>
                    <a:gd name="T59" fmla="*/ 93 h 177"/>
                    <a:gd name="T60" fmla="*/ 66 w 230"/>
                    <a:gd name="T61" fmla="*/ 117 h 177"/>
                    <a:gd name="T62" fmla="*/ 76 w 230"/>
                    <a:gd name="T63" fmla="*/ 112 h 177"/>
                    <a:gd name="T64" fmla="*/ 79 w 230"/>
                    <a:gd name="T65" fmla="*/ 112 h 177"/>
                    <a:gd name="T66" fmla="*/ 84 w 230"/>
                    <a:gd name="T67" fmla="*/ 127 h 177"/>
                    <a:gd name="T68" fmla="*/ 74 w 230"/>
                    <a:gd name="T69" fmla="*/ 135 h 177"/>
                    <a:gd name="T70" fmla="*/ 70 w 230"/>
                    <a:gd name="T71" fmla="*/ 134 h 177"/>
                    <a:gd name="T72" fmla="*/ 65 w 230"/>
                    <a:gd name="T73" fmla="*/ 130 h 177"/>
                    <a:gd name="T74" fmla="*/ 2 w 230"/>
                    <a:gd name="T75" fmla="*/ 155 h 177"/>
                    <a:gd name="T76" fmla="*/ 7 w 230"/>
                    <a:gd name="T77" fmla="*/ 156 h 177"/>
                    <a:gd name="T78" fmla="*/ 88 w 230"/>
                    <a:gd name="T79" fmla="*/ 148 h 177"/>
                    <a:gd name="T80" fmla="*/ 49 w 230"/>
                    <a:gd name="T81" fmla="*/ 174 h 177"/>
                    <a:gd name="T82" fmla="*/ 50 w 230"/>
                    <a:gd name="T83" fmla="*/ 177 h 177"/>
                    <a:gd name="T84" fmla="*/ 73 w 230"/>
                    <a:gd name="T85" fmla="*/ 171 h 177"/>
                    <a:gd name="T86" fmla="*/ 90 w 230"/>
                    <a:gd name="T87" fmla="*/ 161 h 177"/>
                    <a:gd name="T88" fmla="*/ 88 w 230"/>
                    <a:gd name="T89" fmla="*/ 148 h 177"/>
                    <a:gd name="T90" fmla="*/ 99 w 230"/>
                    <a:gd name="T91" fmla="*/ 141 h 177"/>
                    <a:gd name="T92" fmla="*/ 103 w 230"/>
                    <a:gd name="T93" fmla="*/ 141 h 177"/>
                    <a:gd name="T94" fmla="*/ 109 w 230"/>
                    <a:gd name="T95" fmla="*/ 151 h 177"/>
                    <a:gd name="T96" fmla="*/ 119 w 230"/>
                    <a:gd name="T97" fmla="*/ 145 h 177"/>
                    <a:gd name="T98" fmla="*/ 119 w 230"/>
                    <a:gd name="T99" fmla="*/ 145 h 177"/>
                    <a:gd name="T100" fmla="*/ 230 w 230"/>
                    <a:gd name="T101" fmla="*/ 39 h 177"/>
                    <a:gd name="T102" fmla="*/ 230 w 230"/>
                    <a:gd name="T103" fmla="*/ 38 h 177"/>
                    <a:gd name="T104" fmla="*/ 195 w 230"/>
                    <a:gd name="T105" fmla="*/ 71 h 177"/>
                    <a:gd name="T106" fmla="*/ 161 w 230"/>
                    <a:gd name="T107" fmla="*/ 104 h 177"/>
                    <a:gd name="T108" fmla="*/ 163 w 230"/>
                    <a:gd name="T109" fmla="*/ 102 h 177"/>
                    <a:gd name="T110" fmla="*/ 217 w 230"/>
                    <a:gd name="T111" fmla="*/ 1 h 177"/>
                    <a:gd name="T112" fmla="*/ 216 w 230"/>
                    <a:gd name="T113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30" h="177">
                      <a:moveTo>
                        <a:pt x="12" y="65"/>
                      </a:moveTo>
                      <a:cubicBezTo>
                        <a:pt x="12" y="65"/>
                        <a:pt x="18" y="71"/>
                        <a:pt x="27" y="80"/>
                      </a:cubicBezTo>
                      <a:cubicBezTo>
                        <a:pt x="27" y="79"/>
                        <a:pt x="27" y="79"/>
                        <a:pt x="27" y="78"/>
                      </a:cubicBezTo>
                      <a:cubicBezTo>
                        <a:pt x="27" y="77"/>
                        <a:pt x="28" y="77"/>
                        <a:pt x="28" y="76"/>
                      </a:cubicBezTo>
                      <a:cubicBezTo>
                        <a:pt x="20" y="71"/>
                        <a:pt x="14" y="67"/>
                        <a:pt x="13" y="66"/>
                      </a:cubicBezTo>
                      <a:cubicBezTo>
                        <a:pt x="13" y="65"/>
                        <a:pt x="12" y="65"/>
                        <a:pt x="12" y="65"/>
                      </a:cubicBezTo>
                      <a:moveTo>
                        <a:pt x="135" y="128"/>
                      </a:moveTo>
                      <a:cubicBezTo>
                        <a:pt x="133" y="128"/>
                        <a:pt x="132" y="128"/>
                        <a:pt x="131" y="127"/>
                      </a:cubicBezTo>
                      <a:cubicBezTo>
                        <a:pt x="126" y="125"/>
                        <a:pt x="123" y="118"/>
                        <a:pt x="126" y="112"/>
                      </a:cubicBezTo>
                      <a:cubicBezTo>
                        <a:pt x="128" y="108"/>
                        <a:pt x="132" y="105"/>
                        <a:pt x="137" y="105"/>
                      </a:cubicBezTo>
                      <a:cubicBezTo>
                        <a:pt x="138" y="105"/>
                        <a:pt x="139" y="105"/>
                        <a:pt x="140" y="105"/>
                      </a:cubicBezTo>
                      <a:cubicBezTo>
                        <a:pt x="145" y="107"/>
                        <a:pt x="148" y="114"/>
                        <a:pt x="145" y="120"/>
                      </a:cubicBezTo>
                      <a:cubicBezTo>
                        <a:pt x="143" y="125"/>
                        <a:pt x="139" y="128"/>
                        <a:pt x="135" y="128"/>
                      </a:cubicBezTo>
                      <a:moveTo>
                        <a:pt x="216" y="0"/>
                      </a:moveTo>
                      <a:cubicBezTo>
                        <a:pt x="211" y="0"/>
                        <a:pt x="161" y="82"/>
                        <a:pt x="161" y="82"/>
                      </a:cubicBezTo>
                      <a:cubicBezTo>
                        <a:pt x="161" y="82"/>
                        <a:pt x="142" y="26"/>
                        <a:pt x="141" y="12"/>
                      </a:cubicBezTo>
                      <a:cubicBezTo>
                        <a:pt x="141" y="11"/>
                        <a:pt x="141" y="11"/>
                        <a:pt x="141" y="11"/>
                      </a:cubicBezTo>
                      <a:cubicBezTo>
                        <a:pt x="141" y="11"/>
                        <a:pt x="142" y="37"/>
                        <a:pt x="141" y="61"/>
                      </a:cubicBezTo>
                      <a:cubicBezTo>
                        <a:pt x="143" y="60"/>
                        <a:pt x="144" y="60"/>
                        <a:pt x="145" y="60"/>
                      </a:cubicBezTo>
                      <a:cubicBezTo>
                        <a:pt x="146" y="60"/>
                        <a:pt x="148" y="60"/>
                        <a:pt x="149" y="60"/>
                      </a:cubicBezTo>
                      <a:cubicBezTo>
                        <a:pt x="154" y="63"/>
                        <a:pt x="156" y="69"/>
                        <a:pt x="154" y="75"/>
                      </a:cubicBezTo>
                      <a:cubicBezTo>
                        <a:pt x="152" y="80"/>
                        <a:pt x="148" y="83"/>
                        <a:pt x="143" y="83"/>
                      </a:cubicBezTo>
                      <a:cubicBezTo>
                        <a:pt x="142" y="83"/>
                        <a:pt x="141" y="83"/>
                        <a:pt x="140" y="83"/>
                      </a:cubicBezTo>
                      <a:cubicBezTo>
                        <a:pt x="139" y="88"/>
                        <a:pt x="138" y="92"/>
                        <a:pt x="137" y="94"/>
                      </a:cubicBezTo>
                      <a:cubicBezTo>
                        <a:pt x="136" y="95"/>
                        <a:pt x="135" y="96"/>
                        <a:pt x="134" y="96"/>
                      </a:cubicBezTo>
                      <a:cubicBezTo>
                        <a:pt x="129" y="96"/>
                        <a:pt x="122" y="71"/>
                        <a:pt x="120" y="50"/>
                      </a:cubicBezTo>
                      <a:cubicBezTo>
                        <a:pt x="118" y="78"/>
                        <a:pt x="115" y="118"/>
                        <a:pt x="115" y="124"/>
                      </a:cubicBezTo>
                      <a:cubicBezTo>
                        <a:pt x="115" y="124"/>
                        <a:pt x="114" y="125"/>
                        <a:pt x="113" y="125"/>
                      </a:cubicBezTo>
                      <a:cubicBezTo>
                        <a:pt x="106" y="125"/>
                        <a:pt x="72" y="105"/>
                        <a:pt x="46" y="88"/>
                      </a:cubicBezTo>
                      <a:cubicBezTo>
                        <a:pt x="44" y="90"/>
                        <a:pt x="42" y="92"/>
                        <a:pt x="40" y="93"/>
                      </a:cubicBezTo>
                      <a:cubicBezTo>
                        <a:pt x="50" y="102"/>
                        <a:pt x="59" y="111"/>
                        <a:pt x="66" y="117"/>
                      </a:cubicBezTo>
                      <a:cubicBezTo>
                        <a:pt x="68" y="114"/>
                        <a:pt x="72" y="112"/>
                        <a:pt x="76" y="112"/>
                      </a:cubicBezTo>
                      <a:cubicBezTo>
                        <a:pt x="77" y="112"/>
                        <a:pt x="78" y="112"/>
                        <a:pt x="79" y="112"/>
                      </a:cubicBezTo>
                      <a:cubicBezTo>
                        <a:pt x="84" y="115"/>
                        <a:pt x="87" y="121"/>
                        <a:pt x="84" y="127"/>
                      </a:cubicBezTo>
                      <a:cubicBezTo>
                        <a:pt x="82" y="132"/>
                        <a:pt x="78" y="135"/>
                        <a:pt x="74" y="135"/>
                      </a:cubicBezTo>
                      <a:cubicBezTo>
                        <a:pt x="72" y="135"/>
                        <a:pt x="71" y="135"/>
                        <a:pt x="70" y="134"/>
                      </a:cubicBezTo>
                      <a:cubicBezTo>
                        <a:pt x="68" y="133"/>
                        <a:pt x="66" y="132"/>
                        <a:pt x="65" y="130"/>
                      </a:cubicBezTo>
                      <a:cubicBezTo>
                        <a:pt x="47" y="138"/>
                        <a:pt x="8" y="150"/>
                        <a:pt x="2" y="155"/>
                      </a:cubicBezTo>
                      <a:cubicBezTo>
                        <a:pt x="0" y="156"/>
                        <a:pt x="2" y="156"/>
                        <a:pt x="7" y="156"/>
                      </a:cubicBezTo>
                      <a:cubicBezTo>
                        <a:pt x="27" y="156"/>
                        <a:pt x="88" y="148"/>
                        <a:pt x="88" y="148"/>
                      </a:cubicBezTo>
                      <a:cubicBezTo>
                        <a:pt x="88" y="148"/>
                        <a:pt x="55" y="167"/>
                        <a:pt x="49" y="174"/>
                      </a:cubicBezTo>
                      <a:cubicBezTo>
                        <a:pt x="47" y="176"/>
                        <a:pt x="48" y="177"/>
                        <a:pt x="50" y="177"/>
                      </a:cubicBezTo>
                      <a:cubicBezTo>
                        <a:pt x="56" y="177"/>
                        <a:pt x="73" y="171"/>
                        <a:pt x="73" y="171"/>
                      </a:cubicBezTo>
                      <a:cubicBezTo>
                        <a:pt x="90" y="161"/>
                        <a:pt x="90" y="161"/>
                        <a:pt x="90" y="161"/>
                      </a:cubicBezTo>
                      <a:cubicBezTo>
                        <a:pt x="87" y="158"/>
                        <a:pt x="87" y="153"/>
                        <a:pt x="88" y="148"/>
                      </a:cubicBezTo>
                      <a:cubicBezTo>
                        <a:pt x="90" y="144"/>
                        <a:pt x="95" y="141"/>
                        <a:pt x="99" y="141"/>
                      </a:cubicBezTo>
                      <a:cubicBezTo>
                        <a:pt x="100" y="141"/>
                        <a:pt x="101" y="141"/>
                        <a:pt x="103" y="141"/>
                      </a:cubicBezTo>
                      <a:cubicBezTo>
                        <a:pt x="106" y="143"/>
                        <a:pt x="108" y="147"/>
                        <a:pt x="109" y="151"/>
                      </a:cubicBezTo>
                      <a:cubicBezTo>
                        <a:pt x="119" y="145"/>
                        <a:pt x="119" y="145"/>
                        <a:pt x="119" y="145"/>
                      </a:cubicBezTo>
                      <a:cubicBezTo>
                        <a:pt x="119" y="145"/>
                        <a:pt x="119" y="145"/>
                        <a:pt x="119" y="145"/>
                      </a:cubicBezTo>
                      <a:cubicBezTo>
                        <a:pt x="135" y="145"/>
                        <a:pt x="226" y="50"/>
                        <a:pt x="230" y="39"/>
                      </a:cubicBezTo>
                      <a:cubicBezTo>
                        <a:pt x="230" y="39"/>
                        <a:pt x="230" y="38"/>
                        <a:pt x="230" y="38"/>
                      </a:cubicBezTo>
                      <a:cubicBezTo>
                        <a:pt x="228" y="38"/>
                        <a:pt x="211" y="55"/>
                        <a:pt x="195" y="71"/>
                      </a:cubicBezTo>
                      <a:cubicBezTo>
                        <a:pt x="178" y="87"/>
                        <a:pt x="162" y="104"/>
                        <a:pt x="161" y="104"/>
                      </a:cubicBezTo>
                      <a:cubicBezTo>
                        <a:pt x="161" y="104"/>
                        <a:pt x="161" y="103"/>
                        <a:pt x="163" y="102"/>
                      </a:cubicBezTo>
                      <a:cubicBezTo>
                        <a:pt x="176" y="85"/>
                        <a:pt x="214" y="16"/>
                        <a:pt x="217" y="1"/>
                      </a:cubicBezTo>
                      <a:cubicBezTo>
                        <a:pt x="217" y="0"/>
                        <a:pt x="217" y="0"/>
                        <a:pt x="2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6" name="Freeform 744"/>
                <p:cNvSpPr/>
                <p:nvPr/>
              </p:nvSpPr>
              <p:spPr bwMode="auto">
                <a:xfrm>
                  <a:off x="1656" y="2858"/>
                  <a:ext cx="21" cy="19"/>
                </a:xfrm>
                <a:custGeom>
                  <a:avLst/>
                  <a:gdLst>
                    <a:gd name="T0" fmla="*/ 1 w 19"/>
                    <a:gd name="T1" fmla="*/ 0 h 17"/>
                    <a:gd name="T2" fmla="*/ 0 w 19"/>
                    <a:gd name="T3" fmla="*/ 2 h 17"/>
                    <a:gd name="T4" fmla="*/ 0 w 19"/>
                    <a:gd name="T5" fmla="*/ 4 h 17"/>
                    <a:gd name="T6" fmla="*/ 13 w 19"/>
                    <a:gd name="T7" fmla="*/ 17 h 17"/>
                    <a:gd name="T8" fmla="*/ 19 w 19"/>
                    <a:gd name="T9" fmla="*/ 12 h 17"/>
                    <a:gd name="T10" fmla="*/ 1 w 19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7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4" y="8"/>
                        <a:pt x="8" y="12"/>
                        <a:pt x="13" y="17"/>
                      </a:cubicBezTo>
                      <a:cubicBezTo>
                        <a:pt x="15" y="16"/>
                        <a:pt x="17" y="14"/>
                        <a:pt x="19" y="12"/>
                      </a:cubicBezTo>
                      <a:cubicBezTo>
                        <a:pt x="12" y="8"/>
                        <a:pt x="6" y="4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7" name="Freeform 745"/>
                <p:cNvSpPr/>
                <p:nvPr/>
              </p:nvSpPr>
              <p:spPr bwMode="auto">
                <a:xfrm>
                  <a:off x="1698" y="2898"/>
                  <a:ext cx="24" cy="25"/>
                </a:xfrm>
                <a:custGeom>
                  <a:avLst/>
                  <a:gdLst>
                    <a:gd name="T0" fmla="*/ 11 w 22"/>
                    <a:gd name="T1" fmla="*/ 0 h 23"/>
                    <a:gd name="T2" fmla="*/ 1 w 22"/>
                    <a:gd name="T3" fmla="*/ 5 h 23"/>
                    <a:gd name="T4" fmla="*/ 10 w 22"/>
                    <a:gd name="T5" fmla="*/ 11 h 23"/>
                    <a:gd name="T6" fmla="*/ 0 w 22"/>
                    <a:gd name="T7" fmla="*/ 18 h 23"/>
                    <a:gd name="T8" fmla="*/ 5 w 22"/>
                    <a:gd name="T9" fmla="*/ 22 h 23"/>
                    <a:gd name="T10" fmla="*/ 9 w 22"/>
                    <a:gd name="T11" fmla="*/ 23 h 23"/>
                    <a:gd name="T12" fmla="*/ 19 w 22"/>
                    <a:gd name="T13" fmla="*/ 15 h 23"/>
                    <a:gd name="T14" fmla="*/ 14 w 22"/>
                    <a:gd name="T15" fmla="*/ 0 h 23"/>
                    <a:gd name="T16" fmla="*/ 11 w 22"/>
                    <a:gd name="T1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3">
                      <a:moveTo>
                        <a:pt x="11" y="0"/>
                      </a:moveTo>
                      <a:cubicBezTo>
                        <a:pt x="7" y="0"/>
                        <a:pt x="3" y="2"/>
                        <a:pt x="1" y="5"/>
                      </a:cubicBezTo>
                      <a:cubicBezTo>
                        <a:pt x="5" y="8"/>
                        <a:pt x="8" y="11"/>
                        <a:pt x="10" y="11"/>
                      </a:cubicBezTo>
                      <a:cubicBezTo>
                        <a:pt x="12" y="12"/>
                        <a:pt x="7" y="15"/>
                        <a:pt x="0" y="18"/>
                      </a:cubicBezTo>
                      <a:cubicBezTo>
                        <a:pt x="1" y="20"/>
                        <a:pt x="3" y="21"/>
                        <a:pt x="5" y="22"/>
                      </a:cubicBezTo>
                      <a:cubicBezTo>
                        <a:pt x="6" y="23"/>
                        <a:pt x="7" y="23"/>
                        <a:pt x="9" y="23"/>
                      </a:cubicBezTo>
                      <a:cubicBezTo>
                        <a:pt x="13" y="23"/>
                        <a:pt x="17" y="20"/>
                        <a:pt x="19" y="15"/>
                      </a:cubicBezTo>
                      <a:cubicBezTo>
                        <a:pt x="22" y="9"/>
                        <a:pt x="19" y="3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8" name="Freeform 746"/>
                <p:cNvSpPr/>
                <p:nvPr/>
              </p:nvSpPr>
              <p:spPr bwMode="auto">
                <a:xfrm>
                  <a:off x="1780" y="2841"/>
                  <a:ext cx="18" cy="25"/>
                </a:xfrm>
                <a:custGeom>
                  <a:avLst/>
                  <a:gdLst>
                    <a:gd name="T0" fmla="*/ 5 w 16"/>
                    <a:gd name="T1" fmla="*/ 0 h 23"/>
                    <a:gd name="T2" fmla="*/ 1 w 16"/>
                    <a:gd name="T3" fmla="*/ 1 h 23"/>
                    <a:gd name="T4" fmla="*/ 0 w 16"/>
                    <a:gd name="T5" fmla="*/ 23 h 23"/>
                    <a:gd name="T6" fmla="*/ 3 w 16"/>
                    <a:gd name="T7" fmla="*/ 23 h 23"/>
                    <a:gd name="T8" fmla="*/ 14 w 16"/>
                    <a:gd name="T9" fmla="*/ 15 h 23"/>
                    <a:gd name="T10" fmla="*/ 9 w 16"/>
                    <a:gd name="T11" fmla="*/ 0 h 23"/>
                    <a:gd name="T12" fmla="*/ 5 w 16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3">
                      <a:moveTo>
                        <a:pt x="5" y="0"/>
                      </a:moveTo>
                      <a:cubicBezTo>
                        <a:pt x="4" y="0"/>
                        <a:pt x="3" y="0"/>
                        <a:pt x="1" y="1"/>
                      </a:cubicBezTo>
                      <a:cubicBezTo>
                        <a:pt x="1" y="9"/>
                        <a:pt x="1" y="16"/>
                        <a:pt x="0" y="23"/>
                      </a:cubicBezTo>
                      <a:cubicBezTo>
                        <a:pt x="1" y="23"/>
                        <a:pt x="2" y="23"/>
                        <a:pt x="3" y="23"/>
                      </a:cubicBezTo>
                      <a:cubicBezTo>
                        <a:pt x="8" y="23"/>
                        <a:pt x="12" y="20"/>
                        <a:pt x="14" y="15"/>
                      </a:cubicBezTo>
                      <a:cubicBezTo>
                        <a:pt x="16" y="9"/>
                        <a:pt x="14" y="3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9" name="Freeform 747"/>
                <p:cNvSpPr/>
                <p:nvPr/>
              </p:nvSpPr>
              <p:spPr bwMode="auto">
                <a:xfrm>
                  <a:off x="1761" y="2890"/>
                  <a:ext cx="28" cy="25"/>
                </a:xfrm>
                <a:custGeom>
                  <a:avLst/>
                  <a:gdLst>
                    <a:gd name="T0" fmla="*/ 14 w 25"/>
                    <a:gd name="T1" fmla="*/ 0 h 23"/>
                    <a:gd name="T2" fmla="*/ 3 w 25"/>
                    <a:gd name="T3" fmla="*/ 7 h 23"/>
                    <a:gd name="T4" fmla="*/ 8 w 25"/>
                    <a:gd name="T5" fmla="*/ 22 h 23"/>
                    <a:gd name="T6" fmla="*/ 12 w 25"/>
                    <a:gd name="T7" fmla="*/ 23 h 23"/>
                    <a:gd name="T8" fmla="*/ 22 w 25"/>
                    <a:gd name="T9" fmla="*/ 15 h 23"/>
                    <a:gd name="T10" fmla="*/ 17 w 25"/>
                    <a:gd name="T11" fmla="*/ 0 h 23"/>
                    <a:gd name="T12" fmla="*/ 14 w 25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3">
                      <a:moveTo>
                        <a:pt x="14" y="0"/>
                      </a:moveTo>
                      <a:cubicBezTo>
                        <a:pt x="9" y="0"/>
                        <a:pt x="5" y="3"/>
                        <a:pt x="3" y="7"/>
                      </a:cubicBezTo>
                      <a:cubicBezTo>
                        <a:pt x="0" y="13"/>
                        <a:pt x="3" y="20"/>
                        <a:pt x="8" y="22"/>
                      </a:cubicBezTo>
                      <a:cubicBezTo>
                        <a:pt x="9" y="23"/>
                        <a:pt x="10" y="23"/>
                        <a:pt x="12" y="23"/>
                      </a:cubicBezTo>
                      <a:cubicBezTo>
                        <a:pt x="16" y="23"/>
                        <a:pt x="20" y="20"/>
                        <a:pt x="22" y="15"/>
                      </a:cubicBezTo>
                      <a:cubicBezTo>
                        <a:pt x="25" y="9"/>
                        <a:pt x="22" y="2"/>
                        <a:pt x="17" y="0"/>
                      </a:cubicBezTo>
                      <a:cubicBezTo>
                        <a:pt x="16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0" name="Freeform 748"/>
                <p:cNvSpPr/>
                <p:nvPr/>
              </p:nvSpPr>
              <p:spPr bwMode="auto">
                <a:xfrm>
                  <a:off x="1722" y="2929"/>
                  <a:ext cx="24" cy="22"/>
                </a:xfrm>
                <a:custGeom>
                  <a:avLst/>
                  <a:gdLst>
                    <a:gd name="T0" fmla="*/ 12 w 22"/>
                    <a:gd name="T1" fmla="*/ 0 h 20"/>
                    <a:gd name="T2" fmla="*/ 1 w 22"/>
                    <a:gd name="T3" fmla="*/ 7 h 20"/>
                    <a:gd name="T4" fmla="*/ 3 w 22"/>
                    <a:gd name="T5" fmla="*/ 20 h 20"/>
                    <a:gd name="T6" fmla="*/ 22 w 22"/>
                    <a:gd name="T7" fmla="*/ 10 h 20"/>
                    <a:gd name="T8" fmla="*/ 16 w 22"/>
                    <a:gd name="T9" fmla="*/ 0 h 20"/>
                    <a:gd name="T10" fmla="*/ 12 w 22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0">
                      <a:moveTo>
                        <a:pt x="12" y="0"/>
                      </a:moveTo>
                      <a:cubicBezTo>
                        <a:pt x="8" y="0"/>
                        <a:pt x="3" y="3"/>
                        <a:pt x="1" y="7"/>
                      </a:cubicBezTo>
                      <a:cubicBezTo>
                        <a:pt x="0" y="12"/>
                        <a:pt x="0" y="17"/>
                        <a:pt x="3" y="2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1" y="6"/>
                        <a:pt x="19" y="2"/>
                        <a:pt x="16" y="0"/>
                      </a:cubicBezTo>
                      <a:cubicBezTo>
                        <a:pt x="14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1" name="Freeform 749"/>
                <p:cNvSpPr>
                  <a:spLocks noEditPoints="1"/>
                </p:cNvSpPr>
                <p:nvPr/>
              </p:nvSpPr>
              <p:spPr bwMode="auto">
                <a:xfrm>
                  <a:off x="1757" y="2801"/>
                  <a:ext cx="2" cy="29"/>
                </a:xfrm>
                <a:custGeom>
                  <a:avLst/>
                  <a:gdLst>
                    <a:gd name="T0" fmla="*/ 1 w 2"/>
                    <a:gd name="T1" fmla="*/ 24 h 26"/>
                    <a:gd name="T2" fmla="*/ 1 w 2"/>
                    <a:gd name="T3" fmla="*/ 26 h 26"/>
                    <a:gd name="T4" fmla="*/ 1 w 2"/>
                    <a:gd name="T5" fmla="*/ 24 h 26"/>
                    <a:gd name="T6" fmla="*/ 1 w 2"/>
                    <a:gd name="T7" fmla="*/ 24 h 26"/>
                    <a:gd name="T8" fmla="*/ 1 w 2"/>
                    <a:gd name="T9" fmla="*/ 0 h 26"/>
                    <a:gd name="T10" fmla="*/ 1 w 2"/>
                    <a:gd name="T11" fmla="*/ 2 h 26"/>
                    <a:gd name="T12" fmla="*/ 0 w 2"/>
                    <a:gd name="T13" fmla="*/ 6 h 26"/>
                    <a:gd name="T14" fmla="*/ 2 w 2"/>
                    <a:gd name="T15" fmla="*/ 4 h 26"/>
                    <a:gd name="T16" fmla="*/ 1 w 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6">
                      <a:moveTo>
                        <a:pt x="1" y="24"/>
                      </a:move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6"/>
                        <a:pt x="1" y="25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moveTo>
                        <a:pt x="1" y="0"/>
                      </a:move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0" y="3"/>
                        <a:pt x="0" y="4"/>
                        <a:pt x="0" y="6"/>
                      </a:cubicBezTo>
                      <a:cubicBezTo>
                        <a:pt x="1" y="5"/>
                        <a:pt x="1" y="5"/>
                        <a:pt x="2" y="4"/>
                      </a:cubicBezTo>
                      <a:cubicBezTo>
                        <a:pt x="2" y="2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2" name="Freeform 750"/>
                <p:cNvSpPr/>
                <p:nvPr/>
              </p:nvSpPr>
              <p:spPr bwMode="auto">
                <a:xfrm>
                  <a:off x="1757" y="2806"/>
                  <a:ext cx="2" cy="21"/>
                </a:xfrm>
                <a:custGeom>
                  <a:avLst/>
                  <a:gdLst>
                    <a:gd name="T0" fmla="*/ 2 w 2"/>
                    <a:gd name="T1" fmla="*/ 0 h 20"/>
                    <a:gd name="T2" fmla="*/ 0 w 2"/>
                    <a:gd name="T3" fmla="*/ 2 h 20"/>
                    <a:gd name="T4" fmla="*/ 1 w 2"/>
                    <a:gd name="T5" fmla="*/ 20 h 20"/>
                    <a:gd name="T6" fmla="*/ 1 w 2"/>
                    <a:gd name="T7" fmla="*/ 20 h 20"/>
                    <a:gd name="T8" fmla="*/ 2 w 2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0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7"/>
                        <a:pt x="0" y="13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12"/>
                        <a:pt x="2" y="5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3" name="Freeform 751"/>
                <p:cNvSpPr/>
                <p:nvPr/>
              </p:nvSpPr>
              <p:spPr bwMode="auto">
                <a:xfrm>
                  <a:off x="1876" y="2666"/>
                  <a:ext cx="68" cy="131"/>
                </a:xfrm>
                <a:custGeom>
                  <a:avLst/>
                  <a:gdLst>
                    <a:gd name="T0" fmla="*/ 23 w 62"/>
                    <a:gd name="T1" fmla="*/ 0 h 119"/>
                    <a:gd name="T2" fmla="*/ 20 w 62"/>
                    <a:gd name="T3" fmla="*/ 1 h 119"/>
                    <a:gd name="T4" fmla="*/ 32 w 62"/>
                    <a:gd name="T5" fmla="*/ 51 h 119"/>
                    <a:gd name="T6" fmla="*/ 1 w 62"/>
                    <a:gd name="T7" fmla="*/ 109 h 119"/>
                    <a:gd name="T8" fmla="*/ 5 w 62"/>
                    <a:gd name="T9" fmla="*/ 119 h 119"/>
                    <a:gd name="T10" fmla="*/ 29 w 62"/>
                    <a:gd name="T11" fmla="*/ 104 h 119"/>
                    <a:gd name="T12" fmla="*/ 58 w 62"/>
                    <a:gd name="T13" fmla="*/ 19 h 119"/>
                    <a:gd name="T14" fmla="*/ 23 w 62"/>
                    <a:gd name="T15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" h="119">
                      <a:moveTo>
                        <a:pt x="23" y="0"/>
                      </a:moveTo>
                      <a:cubicBezTo>
                        <a:pt x="21" y="0"/>
                        <a:pt x="20" y="1"/>
                        <a:pt x="20" y="1"/>
                      </a:cubicBezTo>
                      <a:cubicBezTo>
                        <a:pt x="3" y="3"/>
                        <a:pt x="30" y="31"/>
                        <a:pt x="32" y="51"/>
                      </a:cubicBezTo>
                      <a:cubicBezTo>
                        <a:pt x="33" y="70"/>
                        <a:pt x="5" y="91"/>
                        <a:pt x="1" y="109"/>
                      </a:cubicBezTo>
                      <a:cubicBezTo>
                        <a:pt x="0" y="116"/>
                        <a:pt x="1" y="119"/>
                        <a:pt x="5" y="119"/>
                      </a:cubicBezTo>
                      <a:cubicBezTo>
                        <a:pt x="10" y="119"/>
                        <a:pt x="20" y="112"/>
                        <a:pt x="29" y="104"/>
                      </a:cubicBezTo>
                      <a:cubicBezTo>
                        <a:pt x="44" y="91"/>
                        <a:pt x="62" y="40"/>
                        <a:pt x="58" y="19"/>
                      </a:cubicBezTo>
                      <a:cubicBezTo>
                        <a:pt x="54" y="2"/>
                        <a:pt x="32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4" name="Freeform 752"/>
                <p:cNvSpPr/>
                <p:nvPr/>
              </p:nvSpPr>
              <p:spPr bwMode="auto">
                <a:xfrm>
                  <a:off x="1493" y="2954"/>
                  <a:ext cx="191" cy="59"/>
                </a:xfrm>
                <a:custGeom>
                  <a:avLst/>
                  <a:gdLst>
                    <a:gd name="T0" fmla="*/ 17 w 174"/>
                    <a:gd name="T1" fmla="*/ 0 h 54"/>
                    <a:gd name="T2" fmla="*/ 9 w 174"/>
                    <a:gd name="T3" fmla="*/ 5 h 54"/>
                    <a:gd name="T4" fmla="*/ 22 w 174"/>
                    <a:gd name="T5" fmla="*/ 53 h 54"/>
                    <a:gd name="T6" fmla="*/ 43 w 174"/>
                    <a:gd name="T7" fmla="*/ 54 h 54"/>
                    <a:gd name="T8" fmla="*/ 105 w 174"/>
                    <a:gd name="T9" fmla="*/ 45 h 54"/>
                    <a:gd name="T10" fmla="*/ 165 w 174"/>
                    <a:gd name="T11" fmla="*/ 19 h 54"/>
                    <a:gd name="T12" fmla="*/ 161 w 174"/>
                    <a:gd name="T13" fmla="*/ 20 h 54"/>
                    <a:gd name="T14" fmla="*/ 66 w 174"/>
                    <a:gd name="T15" fmla="*/ 39 h 54"/>
                    <a:gd name="T16" fmla="*/ 57 w 174"/>
                    <a:gd name="T17" fmla="*/ 38 h 54"/>
                    <a:gd name="T18" fmla="*/ 22 w 174"/>
                    <a:gd name="T19" fmla="*/ 4 h 54"/>
                    <a:gd name="T20" fmla="*/ 17 w 174"/>
                    <a:gd name="T2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4" h="54">
                      <a:moveTo>
                        <a:pt x="17" y="0"/>
                      </a:moveTo>
                      <a:cubicBezTo>
                        <a:pt x="14" y="0"/>
                        <a:pt x="11" y="4"/>
                        <a:pt x="9" y="5"/>
                      </a:cubicBezTo>
                      <a:cubicBezTo>
                        <a:pt x="9" y="5"/>
                        <a:pt x="0" y="50"/>
                        <a:pt x="22" y="53"/>
                      </a:cubicBezTo>
                      <a:cubicBezTo>
                        <a:pt x="28" y="53"/>
                        <a:pt x="35" y="54"/>
                        <a:pt x="43" y="54"/>
                      </a:cubicBezTo>
                      <a:cubicBezTo>
                        <a:pt x="61" y="54"/>
                        <a:pt x="82" y="52"/>
                        <a:pt x="105" y="45"/>
                      </a:cubicBezTo>
                      <a:cubicBezTo>
                        <a:pt x="135" y="37"/>
                        <a:pt x="174" y="19"/>
                        <a:pt x="165" y="19"/>
                      </a:cubicBezTo>
                      <a:cubicBezTo>
                        <a:pt x="164" y="19"/>
                        <a:pt x="163" y="19"/>
                        <a:pt x="161" y="20"/>
                      </a:cubicBezTo>
                      <a:cubicBezTo>
                        <a:pt x="143" y="23"/>
                        <a:pt x="91" y="39"/>
                        <a:pt x="66" y="39"/>
                      </a:cubicBezTo>
                      <a:cubicBezTo>
                        <a:pt x="62" y="39"/>
                        <a:pt x="59" y="39"/>
                        <a:pt x="57" y="38"/>
                      </a:cubicBezTo>
                      <a:cubicBezTo>
                        <a:pt x="40" y="31"/>
                        <a:pt x="28" y="13"/>
                        <a:pt x="22" y="4"/>
                      </a:cubicBezTo>
                      <a:cubicBezTo>
                        <a:pt x="20" y="1"/>
                        <a:pt x="18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5" name="Freeform 753"/>
                <p:cNvSpPr/>
                <p:nvPr/>
              </p:nvSpPr>
              <p:spPr bwMode="auto">
                <a:xfrm>
                  <a:off x="260" y="1801"/>
                  <a:ext cx="204" cy="228"/>
                </a:xfrm>
                <a:custGeom>
                  <a:avLst/>
                  <a:gdLst>
                    <a:gd name="T0" fmla="*/ 38 w 187"/>
                    <a:gd name="T1" fmla="*/ 24 h 208"/>
                    <a:gd name="T2" fmla="*/ 7 w 187"/>
                    <a:gd name="T3" fmla="*/ 15 h 208"/>
                    <a:gd name="T4" fmla="*/ 0 w 187"/>
                    <a:gd name="T5" fmla="*/ 74 h 208"/>
                    <a:gd name="T6" fmla="*/ 149 w 187"/>
                    <a:gd name="T7" fmla="*/ 206 h 208"/>
                    <a:gd name="T8" fmla="*/ 187 w 187"/>
                    <a:gd name="T9" fmla="*/ 187 h 208"/>
                    <a:gd name="T10" fmla="*/ 163 w 187"/>
                    <a:gd name="T11" fmla="*/ 167 h 208"/>
                    <a:gd name="T12" fmla="*/ 162 w 187"/>
                    <a:gd name="T13" fmla="*/ 56 h 208"/>
                    <a:gd name="T14" fmla="*/ 114 w 187"/>
                    <a:gd name="T15" fmla="*/ 49 h 208"/>
                    <a:gd name="T16" fmla="*/ 38 w 187"/>
                    <a:gd name="T17" fmla="*/ 24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208">
                      <a:moveTo>
                        <a:pt x="38" y="24"/>
                      </a:moveTo>
                      <a:cubicBezTo>
                        <a:pt x="38" y="24"/>
                        <a:pt x="13" y="0"/>
                        <a:pt x="7" y="15"/>
                      </a:cubicBezTo>
                      <a:cubicBezTo>
                        <a:pt x="2" y="30"/>
                        <a:pt x="0" y="74"/>
                        <a:pt x="0" y="74"/>
                      </a:cubicBezTo>
                      <a:cubicBezTo>
                        <a:pt x="0" y="74"/>
                        <a:pt x="131" y="208"/>
                        <a:pt x="149" y="206"/>
                      </a:cubicBezTo>
                      <a:cubicBezTo>
                        <a:pt x="166" y="204"/>
                        <a:pt x="187" y="187"/>
                        <a:pt x="187" y="187"/>
                      </a:cubicBezTo>
                      <a:cubicBezTo>
                        <a:pt x="163" y="167"/>
                        <a:pt x="163" y="167"/>
                        <a:pt x="163" y="167"/>
                      </a:cubicBezTo>
                      <a:cubicBezTo>
                        <a:pt x="163" y="167"/>
                        <a:pt x="177" y="61"/>
                        <a:pt x="162" y="56"/>
                      </a:cubicBezTo>
                      <a:cubicBezTo>
                        <a:pt x="147" y="50"/>
                        <a:pt x="114" y="49"/>
                        <a:pt x="114" y="49"/>
                      </a:cubicBezTo>
                      <a:cubicBezTo>
                        <a:pt x="38" y="24"/>
                        <a:pt x="38" y="24"/>
                        <a:pt x="38" y="2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6" name="Freeform 754"/>
                <p:cNvSpPr/>
                <p:nvPr/>
              </p:nvSpPr>
              <p:spPr bwMode="auto">
                <a:xfrm>
                  <a:off x="66" y="1710"/>
                  <a:ext cx="516" cy="487"/>
                </a:xfrm>
                <a:custGeom>
                  <a:avLst/>
                  <a:gdLst>
                    <a:gd name="T0" fmla="*/ 119 w 471"/>
                    <a:gd name="T1" fmla="*/ 252 h 444"/>
                    <a:gd name="T2" fmla="*/ 28 w 471"/>
                    <a:gd name="T3" fmla="*/ 167 h 444"/>
                    <a:gd name="T4" fmla="*/ 55 w 471"/>
                    <a:gd name="T5" fmla="*/ 95 h 444"/>
                    <a:gd name="T6" fmla="*/ 199 w 471"/>
                    <a:gd name="T7" fmla="*/ 149 h 444"/>
                    <a:gd name="T8" fmla="*/ 203 w 471"/>
                    <a:gd name="T9" fmla="*/ 116 h 444"/>
                    <a:gd name="T10" fmla="*/ 252 w 471"/>
                    <a:gd name="T11" fmla="*/ 1 h 444"/>
                    <a:gd name="T12" fmla="*/ 276 w 471"/>
                    <a:gd name="T13" fmla="*/ 172 h 444"/>
                    <a:gd name="T14" fmla="*/ 383 w 471"/>
                    <a:gd name="T15" fmla="*/ 112 h 444"/>
                    <a:gd name="T16" fmla="*/ 467 w 471"/>
                    <a:gd name="T17" fmla="*/ 200 h 444"/>
                    <a:gd name="T18" fmla="*/ 299 w 471"/>
                    <a:gd name="T19" fmla="*/ 248 h 444"/>
                    <a:gd name="T20" fmla="*/ 368 w 471"/>
                    <a:gd name="T21" fmla="*/ 305 h 444"/>
                    <a:gd name="T22" fmla="*/ 310 w 471"/>
                    <a:gd name="T23" fmla="*/ 414 h 444"/>
                    <a:gd name="T24" fmla="*/ 241 w 471"/>
                    <a:gd name="T25" fmla="*/ 402 h 444"/>
                    <a:gd name="T26" fmla="*/ 223 w 471"/>
                    <a:gd name="T27" fmla="*/ 305 h 444"/>
                    <a:gd name="T28" fmla="*/ 194 w 471"/>
                    <a:gd name="T29" fmla="*/ 391 h 444"/>
                    <a:gd name="T30" fmla="*/ 84 w 471"/>
                    <a:gd name="T31" fmla="*/ 352 h 444"/>
                    <a:gd name="T32" fmla="*/ 119 w 471"/>
                    <a:gd name="T33" fmla="*/ 252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1" h="444">
                      <a:moveTo>
                        <a:pt x="119" y="252"/>
                      </a:moveTo>
                      <a:cubicBezTo>
                        <a:pt x="119" y="252"/>
                        <a:pt x="0" y="250"/>
                        <a:pt x="28" y="167"/>
                      </a:cubicBezTo>
                      <a:cubicBezTo>
                        <a:pt x="28" y="167"/>
                        <a:pt x="3" y="113"/>
                        <a:pt x="55" y="95"/>
                      </a:cubicBezTo>
                      <a:cubicBezTo>
                        <a:pt x="107" y="78"/>
                        <a:pt x="180" y="133"/>
                        <a:pt x="199" y="149"/>
                      </a:cubicBezTo>
                      <a:cubicBezTo>
                        <a:pt x="219" y="165"/>
                        <a:pt x="209" y="124"/>
                        <a:pt x="203" y="116"/>
                      </a:cubicBezTo>
                      <a:cubicBezTo>
                        <a:pt x="198" y="108"/>
                        <a:pt x="173" y="0"/>
                        <a:pt x="252" y="1"/>
                      </a:cubicBezTo>
                      <a:cubicBezTo>
                        <a:pt x="331" y="2"/>
                        <a:pt x="346" y="53"/>
                        <a:pt x="276" y="172"/>
                      </a:cubicBezTo>
                      <a:cubicBezTo>
                        <a:pt x="276" y="172"/>
                        <a:pt x="341" y="111"/>
                        <a:pt x="383" y="112"/>
                      </a:cubicBezTo>
                      <a:cubicBezTo>
                        <a:pt x="425" y="114"/>
                        <a:pt x="471" y="134"/>
                        <a:pt x="467" y="200"/>
                      </a:cubicBezTo>
                      <a:cubicBezTo>
                        <a:pt x="462" y="266"/>
                        <a:pt x="299" y="248"/>
                        <a:pt x="299" y="248"/>
                      </a:cubicBezTo>
                      <a:cubicBezTo>
                        <a:pt x="299" y="248"/>
                        <a:pt x="350" y="284"/>
                        <a:pt x="368" y="305"/>
                      </a:cubicBezTo>
                      <a:cubicBezTo>
                        <a:pt x="386" y="326"/>
                        <a:pt x="375" y="384"/>
                        <a:pt x="310" y="414"/>
                      </a:cubicBezTo>
                      <a:cubicBezTo>
                        <a:pt x="245" y="444"/>
                        <a:pt x="248" y="422"/>
                        <a:pt x="241" y="402"/>
                      </a:cubicBezTo>
                      <a:cubicBezTo>
                        <a:pt x="234" y="383"/>
                        <a:pt x="229" y="299"/>
                        <a:pt x="223" y="305"/>
                      </a:cubicBezTo>
                      <a:cubicBezTo>
                        <a:pt x="218" y="312"/>
                        <a:pt x="231" y="368"/>
                        <a:pt x="194" y="391"/>
                      </a:cubicBezTo>
                      <a:cubicBezTo>
                        <a:pt x="157" y="414"/>
                        <a:pt x="114" y="386"/>
                        <a:pt x="84" y="352"/>
                      </a:cubicBezTo>
                      <a:cubicBezTo>
                        <a:pt x="54" y="318"/>
                        <a:pt x="68" y="273"/>
                        <a:pt x="119" y="2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7" name="Freeform 755"/>
                <p:cNvSpPr/>
                <p:nvPr/>
              </p:nvSpPr>
              <p:spPr bwMode="auto">
                <a:xfrm>
                  <a:off x="257" y="1949"/>
                  <a:ext cx="55" cy="17"/>
                </a:xfrm>
                <a:custGeom>
                  <a:avLst/>
                  <a:gdLst>
                    <a:gd name="T0" fmla="*/ 0 w 50"/>
                    <a:gd name="T1" fmla="*/ 12 h 16"/>
                    <a:gd name="T2" fmla="*/ 41 w 50"/>
                    <a:gd name="T3" fmla="*/ 8 h 16"/>
                    <a:gd name="T4" fmla="*/ 0 w 50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0" y="12"/>
                      </a:moveTo>
                      <a:cubicBezTo>
                        <a:pt x="0" y="12"/>
                        <a:pt x="50" y="0"/>
                        <a:pt x="41" y="8"/>
                      </a:cubicBezTo>
                      <a:cubicBezTo>
                        <a:pt x="32" y="16"/>
                        <a:pt x="0" y="12"/>
                        <a:pt x="0" y="1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8" name="Freeform 756"/>
                <p:cNvSpPr/>
                <p:nvPr/>
              </p:nvSpPr>
              <p:spPr bwMode="auto">
                <a:xfrm>
                  <a:off x="307" y="1972"/>
                  <a:ext cx="14" cy="45"/>
                </a:xfrm>
                <a:custGeom>
                  <a:avLst/>
                  <a:gdLst>
                    <a:gd name="T0" fmla="*/ 4 w 13"/>
                    <a:gd name="T1" fmla="*/ 41 h 41"/>
                    <a:gd name="T2" fmla="*/ 6 w 13"/>
                    <a:gd name="T3" fmla="*/ 5 h 41"/>
                    <a:gd name="T4" fmla="*/ 4 w 13"/>
                    <a:gd name="T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1">
                      <a:moveTo>
                        <a:pt x="4" y="41"/>
                      </a:moveTo>
                      <a:cubicBezTo>
                        <a:pt x="4" y="41"/>
                        <a:pt x="0" y="0"/>
                        <a:pt x="6" y="5"/>
                      </a:cubicBezTo>
                      <a:cubicBezTo>
                        <a:pt x="13" y="10"/>
                        <a:pt x="7" y="33"/>
                        <a:pt x="4" y="41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9" name="Freeform 757"/>
                <p:cNvSpPr/>
                <p:nvPr/>
              </p:nvSpPr>
              <p:spPr bwMode="auto">
                <a:xfrm>
                  <a:off x="299" y="1895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0" name="Freeform 758"/>
                <p:cNvSpPr/>
                <p:nvPr/>
              </p:nvSpPr>
              <p:spPr bwMode="auto">
                <a:xfrm>
                  <a:off x="279" y="1925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1" name="Freeform 759"/>
                <p:cNvSpPr/>
                <p:nvPr/>
              </p:nvSpPr>
              <p:spPr bwMode="auto">
                <a:xfrm>
                  <a:off x="328" y="1943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2" name="Freeform 760"/>
                <p:cNvSpPr/>
                <p:nvPr/>
              </p:nvSpPr>
              <p:spPr bwMode="auto">
                <a:xfrm>
                  <a:off x="342" y="1905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3" name="Freeform 761"/>
                <p:cNvSpPr/>
                <p:nvPr/>
              </p:nvSpPr>
              <p:spPr bwMode="auto">
                <a:xfrm>
                  <a:off x="379" y="1940"/>
                  <a:ext cx="25" cy="24"/>
                </a:xfrm>
                <a:custGeom>
                  <a:avLst/>
                  <a:gdLst>
                    <a:gd name="T0" fmla="*/ 21 w 23"/>
                    <a:gd name="T1" fmla="*/ 14 h 22"/>
                    <a:gd name="T2" fmla="*/ 8 w 23"/>
                    <a:gd name="T3" fmla="*/ 19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4"/>
                      </a:moveTo>
                      <a:cubicBezTo>
                        <a:pt x="20" y="19"/>
                        <a:pt x="14" y="22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4" name="Freeform 762"/>
                <p:cNvSpPr/>
                <p:nvPr/>
              </p:nvSpPr>
              <p:spPr bwMode="auto">
                <a:xfrm>
                  <a:off x="352" y="1986"/>
                  <a:ext cx="26" cy="24"/>
                </a:xfrm>
                <a:custGeom>
                  <a:avLst/>
                  <a:gdLst>
                    <a:gd name="T0" fmla="*/ 22 w 24"/>
                    <a:gd name="T1" fmla="*/ 14 h 22"/>
                    <a:gd name="T2" fmla="*/ 9 w 24"/>
                    <a:gd name="T3" fmla="*/ 19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4"/>
                      </a:moveTo>
                      <a:cubicBezTo>
                        <a:pt x="20" y="19"/>
                        <a:pt x="14" y="22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5" name="Freeform 763"/>
                <p:cNvSpPr/>
                <p:nvPr/>
              </p:nvSpPr>
              <p:spPr bwMode="auto">
                <a:xfrm>
                  <a:off x="306" y="1978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6" name="Freeform 764"/>
                <p:cNvSpPr/>
                <p:nvPr/>
              </p:nvSpPr>
              <p:spPr bwMode="auto">
                <a:xfrm>
                  <a:off x="325" y="1873"/>
                  <a:ext cx="27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8 h 22"/>
                    <a:gd name="T6" fmla="*/ 15 w 24"/>
                    <a:gd name="T7" fmla="*/ 3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8"/>
                      </a:cubicBezTo>
                      <a:cubicBezTo>
                        <a:pt x="4" y="3"/>
                        <a:pt x="10" y="0"/>
                        <a:pt x="15" y="3"/>
                      </a:cubicBezTo>
                      <a:cubicBezTo>
                        <a:pt x="21" y="5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7" name="Freeform 765"/>
                <p:cNvSpPr>
                  <a:spLocks noEditPoints="1"/>
                </p:cNvSpPr>
                <p:nvPr/>
              </p:nvSpPr>
              <p:spPr bwMode="auto">
                <a:xfrm>
                  <a:off x="233" y="1828"/>
                  <a:ext cx="238" cy="211"/>
                </a:xfrm>
                <a:custGeom>
                  <a:avLst/>
                  <a:gdLst>
                    <a:gd name="T0" fmla="*/ 95 w 217"/>
                    <a:gd name="T1" fmla="*/ 124 h 192"/>
                    <a:gd name="T2" fmla="*/ 97 w 217"/>
                    <a:gd name="T3" fmla="*/ 106 h 192"/>
                    <a:gd name="T4" fmla="*/ 108 w 217"/>
                    <a:gd name="T5" fmla="*/ 119 h 192"/>
                    <a:gd name="T6" fmla="*/ 90 w 217"/>
                    <a:gd name="T7" fmla="*/ 0 h 192"/>
                    <a:gd name="T8" fmla="*/ 75 w 217"/>
                    <a:gd name="T9" fmla="*/ 63 h 192"/>
                    <a:gd name="T10" fmla="*/ 15 w 217"/>
                    <a:gd name="T11" fmla="*/ 49 h 192"/>
                    <a:gd name="T12" fmla="*/ 62 w 217"/>
                    <a:gd name="T13" fmla="*/ 68 h 192"/>
                    <a:gd name="T14" fmla="*/ 75 w 217"/>
                    <a:gd name="T15" fmla="*/ 63 h 192"/>
                    <a:gd name="T16" fmla="*/ 73 w 217"/>
                    <a:gd name="T17" fmla="*/ 81 h 192"/>
                    <a:gd name="T18" fmla="*/ 69 w 217"/>
                    <a:gd name="T19" fmla="*/ 80 h 192"/>
                    <a:gd name="T20" fmla="*/ 43 w 217"/>
                    <a:gd name="T21" fmla="*/ 97 h 192"/>
                    <a:gd name="T22" fmla="*/ 52 w 217"/>
                    <a:gd name="T23" fmla="*/ 89 h 192"/>
                    <a:gd name="T24" fmla="*/ 63 w 217"/>
                    <a:gd name="T25" fmla="*/ 102 h 192"/>
                    <a:gd name="T26" fmla="*/ 33 w 217"/>
                    <a:gd name="T27" fmla="*/ 165 h 192"/>
                    <a:gd name="T28" fmla="*/ 85 w 217"/>
                    <a:gd name="T29" fmla="*/ 129 h 192"/>
                    <a:gd name="T30" fmla="*/ 121 w 217"/>
                    <a:gd name="T31" fmla="*/ 192 h 192"/>
                    <a:gd name="T32" fmla="*/ 118 w 217"/>
                    <a:gd name="T33" fmla="*/ 164 h 192"/>
                    <a:gd name="T34" fmla="*/ 110 w 217"/>
                    <a:gd name="T35" fmla="*/ 151 h 192"/>
                    <a:gd name="T36" fmla="*/ 118 w 217"/>
                    <a:gd name="T37" fmla="*/ 121 h 192"/>
                    <a:gd name="T38" fmla="*/ 156 w 217"/>
                    <a:gd name="T39" fmla="*/ 123 h 192"/>
                    <a:gd name="T40" fmla="*/ 170 w 217"/>
                    <a:gd name="T41" fmla="*/ 114 h 192"/>
                    <a:gd name="T42" fmla="*/ 155 w 217"/>
                    <a:gd name="T43" fmla="*/ 114 h 192"/>
                    <a:gd name="T44" fmla="*/ 145 w 217"/>
                    <a:gd name="T45" fmla="*/ 122 h 192"/>
                    <a:gd name="T46" fmla="*/ 134 w 217"/>
                    <a:gd name="T47" fmla="*/ 112 h 192"/>
                    <a:gd name="T48" fmla="*/ 134 w 217"/>
                    <a:gd name="T49" fmla="*/ 109 h 192"/>
                    <a:gd name="T50" fmla="*/ 192 w 217"/>
                    <a:gd name="T51" fmla="*/ 74 h 192"/>
                    <a:gd name="T52" fmla="*/ 116 w 217"/>
                    <a:gd name="T53" fmla="*/ 98 h 192"/>
                    <a:gd name="T54" fmla="*/ 112 w 217"/>
                    <a:gd name="T55" fmla="*/ 90 h 192"/>
                    <a:gd name="T56" fmla="*/ 101 w 217"/>
                    <a:gd name="T57" fmla="*/ 77 h 192"/>
                    <a:gd name="T58" fmla="*/ 114 w 217"/>
                    <a:gd name="T59" fmla="*/ 72 h 192"/>
                    <a:gd name="T60" fmla="*/ 113 w 217"/>
                    <a:gd name="T61" fmla="*/ 46 h 192"/>
                    <a:gd name="T62" fmla="*/ 103 w 217"/>
                    <a:gd name="T63" fmla="*/ 65 h 192"/>
                    <a:gd name="T64" fmla="*/ 97 w 217"/>
                    <a:gd name="T65" fmla="*/ 62 h 192"/>
                    <a:gd name="T66" fmla="*/ 86 w 217"/>
                    <a:gd name="T67" fmla="*/ 49 h 192"/>
                    <a:gd name="T68" fmla="*/ 99 w 217"/>
                    <a:gd name="T69" fmla="*/ 43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7" h="192">
                      <a:moveTo>
                        <a:pt x="99" y="125"/>
                      </a:moveTo>
                      <a:cubicBezTo>
                        <a:pt x="98" y="125"/>
                        <a:pt x="96" y="125"/>
                        <a:pt x="95" y="124"/>
                      </a:cubicBezTo>
                      <a:cubicBezTo>
                        <a:pt x="89" y="122"/>
                        <a:pt x="86" y="116"/>
                        <a:pt x="88" y="112"/>
                      </a:cubicBezTo>
                      <a:cubicBezTo>
                        <a:pt x="89" y="108"/>
                        <a:pt x="93" y="106"/>
                        <a:pt x="97" y="106"/>
                      </a:cubicBezTo>
                      <a:cubicBezTo>
                        <a:pt x="99" y="106"/>
                        <a:pt x="100" y="106"/>
                        <a:pt x="101" y="107"/>
                      </a:cubicBezTo>
                      <a:cubicBezTo>
                        <a:pt x="107" y="109"/>
                        <a:pt x="110" y="114"/>
                        <a:pt x="108" y="119"/>
                      </a:cubicBezTo>
                      <a:cubicBezTo>
                        <a:pt x="107" y="123"/>
                        <a:pt x="103" y="125"/>
                        <a:pt x="99" y="125"/>
                      </a:cubicBezTo>
                      <a:moveTo>
                        <a:pt x="90" y="0"/>
                      </a:moveTo>
                      <a:cubicBezTo>
                        <a:pt x="90" y="0"/>
                        <a:pt x="85" y="63"/>
                        <a:pt x="76" y="63"/>
                      </a:cubicBezTo>
                      <a:cubicBezTo>
                        <a:pt x="76" y="63"/>
                        <a:pt x="75" y="63"/>
                        <a:pt x="75" y="63"/>
                      </a:cubicBezTo>
                      <a:cubicBezTo>
                        <a:pt x="67" y="60"/>
                        <a:pt x="18" y="47"/>
                        <a:pt x="13" y="47"/>
                      </a:cubicBezTo>
                      <a:cubicBezTo>
                        <a:pt x="12" y="47"/>
                        <a:pt x="12" y="48"/>
                        <a:pt x="15" y="49"/>
                      </a:cubicBezTo>
                      <a:cubicBezTo>
                        <a:pt x="26" y="53"/>
                        <a:pt x="48" y="62"/>
                        <a:pt x="61" y="70"/>
                      </a:cubicBezTo>
                      <a:cubicBezTo>
                        <a:pt x="62" y="69"/>
                        <a:pt x="62" y="69"/>
                        <a:pt x="62" y="68"/>
                      </a:cubicBezTo>
                      <a:cubicBezTo>
                        <a:pt x="63" y="64"/>
                        <a:pt x="67" y="62"/>
                        <a:pt x="71" y="62"/>
                      </a:cubicBezTo>
                      <a:cubicBezTo>
                        <a:pt x="72" y="62"/>
                        <a:pt x="74" y="62"/>
                        <a:pt x="75" y="63"/>
                      </a:cubicBezTo>
                      <a:cubicBezTo>
                        <a:pt x="81" y="65"/>
                        <a:pt x="84" y="70"/>
                        <a:pt x="82" y="75"/>
                      </a:cubicBezTo>
                      <a:cubicBezTo>
                        <a:pt x="80" y="79"/>
                        <a:pt x="77" y="81"/>
                        <a:pt x="73" y="81"/>
                      </a:cubicBezTo>
                      <a:cubicBezTo>
                        <a:pt x="71" y="81"/>
                        <a:pt x="70" y="81"/>
                        <a:pt x="69" y="80"/>
                      </a:cubicBezTo>
                      <a:cubicBezTo>
                        <a:pt x="69" y="80"/>
                        <a:pt x="69" y="80"/>
                        <a:pt x="69" y="80"/>
                      </a:cubicBezTo>
                      <a:cubicBezTo>
                        <a:pt x="53" y="83"/>
                        <a:pt x="0" y="89"/>
                        <a:pt x="14" y="91"/>
                      </a:cubicBezTo>
                      <a:cubicBezTo>
                        <a:pt x="19" y="92"/>
                        <a:pt x="31" y="94"/>
                        <a:pt x="43" y="97"/>
                      </a:cubicBezTo>
                      <a:cubicBezTo>
                        <a:pt x="43" y="96"/>
                        <a:pt x="43" y="96"/>
                        <a:pt x="43" y="95"/>
                      </a:cubicBezTo>
                      <a:cubicBezTo>
                        <a:pt x="45" y="91"/>
                        <a:pt x="48" y="89"/>
                        <a:pt x="52" y="89"/>
                      </a:cubicBezTo>
                      <a:cubicBezTo>
                        <a:pt x="54" y="89"/>
                        <a:pt x="55" y="89"/>
                        <a:pt x="57" y="90"/>
                      </a:cubicBezTo>
                      <a:cubicBezTo>
                        <a:pt x="62" y="92"/>
                        <a:pt x="65" y="97"/>
                        <a:pt x="63" y="102"/>
                      </a:cubicBezTo>
                      <a:cubicBezTo>
                        <a:pt x="75" y="105"/>
                        <a:pt x="82" y="109"/>
                        <a:pt x="77" y="112"/>
                      </a:cubicBezTo>
                      <a:cubicBezTo>
                        <a:pt x="64" y="118"/>
                        <a:pt x="28" y="165"/>
                        <a:pt x="33" y="165"/>
                      </a:cubicBezTo>
                      <a:cubicBezTo>
                        <a:pt x="33" y="165"/>
                        <a:pt x="34" y="164"/>
                        <a:pt x="35" y="164"/>
                      </a:cubicBezTo>
                      <a:cubicBezTo>
                        <a:pt x="44" y="158"/>
                        <a:pt x="73" y="129"/>
                        <a:pt x="85" y="129"/>
                      </a:cubicBezTo>
                      <a:cubicBezTo>
                        <a:pt x="87" y="129"/>
                        <a:pt x="89" y="129"/>
                        <a:pt x="90" y="131"/>
                      </a:cubicBezTo>
                      <a:cubicBezTo>
                        <a:pt x="96" y="141"/>
                        <a:pt x="118" y="192"/>
                        <a:pt x="121" y="192"/>
                      </a:cubicBezTo>
                      <a:cubicBezTo>
                        <a:pt x="121" y="192"/>
                        <a:pt x="121" y="192"/>
                        <a:pt x="121" y="190"/>
                      </a:cubicBezTo>
                      <a:cubicBezTo>
                        <a:pt x="121" y="186"/>
                        <a:pt x="119" y="175"/>
                        <a:pt x="118" y="164"/>
                      </a:cubicBezTo>
                      <a:cubicBezTo>
                        <a:pt x="118" y="164"/>
                        <a:pt x="117" y="164"/>
                        <a:pt x="117" y="163"/>
                      </a:cubicBezTo>
                      <a:cubicBezTo>
                        <a:pt x="111" y="161"/>
                        <a:pt x="108" y="156"/>
                        <a:pt x="110" y="151"/>
                      </a:cubicBezTo>
                      <a:cubicBezTo>
                        <a:pt x="111" y="148"/>
                        <a:pt x="113" y="147"/>
                        <a:pt x="116" y="146"/>
                      </a:cubicBezTo>
                      <a:cubicBezTo>
                        <a:pt x="115" y="132"/>
                        <a:pt x="115" y="121"/>
                        <a:pt x="118" y="121"/>
                      </a:cubicBezTo>
                      <a:cubicBezTo>
                        <a:pt x="118" y="121"/>
                        <a:pt x="118" y="121"/>
                        <a:pt x="118" y="122"/>
                      </a:cubicBezTo>
                      <a:cubicBezTo>
                        <a:pt x="121" y="123"/>
                        <a:pt x="138" y="123"/>
                        <a:pt x="156" y="123"/>
                      </a:cubicBezTo>
                      <a:cubicBezTo>
                        <a:pt x="185" y="123"/>
                        <a:pt x="217" y="122"/>
                        <a:pt x="205" y="117"/>
                      </a:cubicBezTo>
                      <a:cubicBezTo>
                        <a:pt x="197" y="114"/>
                        <a:pt x="184" y="114"/>
                        <a:pt x="170" y="114"/>
                      </a:cubicBezTo>
                      <a:cubicBezTo>
                        <a:pt x="167" y="114"/>
                        <a:pt x="164" y="114"/>
                        <a:pt x="162" y="114"/>
                      </a:cubicBezTo>
                      <a:cubicBezTo>
                        <a:pt x="159" y="114"/>
                        <a:pt x="157" y="114"/>
                        <a:pt x="155" y="114"/>
                      </a:cubicBezTo>
                      <a:cubicBezTo>
                        <a:pt x="155" y="115"/>
                        <a:pt x="155" y="116"/>
                        <a:pt x="154" y="116"/>
                      </a:cubicBezTo>
                      <a:cubicBezTo>
                        <a:pt x="153" y="120"/>
                        <a:pt x="149" y="122"/>
                        <a:pt x="145" y="122"/>
                      </a:cubicBezTo>
                      <a:cubicBezTo>
                        <a:pt x="144" y="122"/>
                        <a:pt x="143" y="122"/>
                        <a:pt x="141" y="121"/>
                      </a:cubicBezTo>
                      <a:cubicBezTo>
                        <a:pt x="137" y="120"/>
                        <a:pt x="134" y="116"/>
                        <a:pt x="134" y="112"/>
                      </a:cubicBezTo>
                      <a:cubicBezTo>
                        <a:pt x="133" y="111"/>
                        <a:pt x="133" y="110"/>
                        <a:pt x="134" y="109"/>
                      </a:cubicBezTo>
                      <a:cubicBezTo>
                        <a:pt x="134" y="109"/>
                        <a:pt x="134" y="109"/>
                        <a:pt x="134" y="109"/>
                      </a:cubicBezTo>
                      <a:cubicBezTo>
                        <a:pt x="136" y="106"/>
                        <a:pt x="139" y="104"/>
                        <a:pt x="142" y="103"/>
                      </a:cubicBezTo>
                      <a:cubicBezTo>
                        <a:pt x="160" y="92"/>
                        <a:pt x="198" y="74"/>
                        <a:pt x="192" y="74"/>
                      </a:cubicBezTo>
                      <a:cubicBezTo>
                        <a:pt x="191" y="74"/>
                        <a:pt x="191" y="74"/>
                        <a:pt x="190" y="74"/>
                      </a:cubicBezTo>
                      <a:cubicBezTo>
                        <a:pt x="175" y="77"/>
                        <a:pt x="116" y="98"/>
                        <a:pt x="116" y="98"/>
                      </a:cubicBezTo>
                      <a:cubicBezTo>
                        <a:pt x="116" y="98"/>
                        <a:pt x="116" y="95"/>
                        <a:pt x="115" y="89"/>
                      </a:cubicBezTo>
                      <a:cubicBezTo>
                        <a:pt x="114" y="90"/>
                        <a:pt x="113" y="90"/>
                        <a:pt x="112" y="90"/>
                      </a:cubicBezTo>
                      <a:cubicBezTo>
                        <a:pt x="111" y="90"/>
                        <a:pt x="109" y="90"/>
                        <a:pt x="108" y="89"/>
                      </a:cubicBezTo>
                      <a:cubicBezTo>
                        <a:pt x="102" y="87"/>
                        <a:pt x="99" y="82"/>
                        <a:pt x="101" y="77"/>
                      </a:cubicBezTo>
                      <a:cubicBezTo>
                        <a:pt x="102" y="73"/>
                        <a:pt x="106" y="71"/>
                        <a:pt x="110" y="71"/>
                      </a:cubicBezTo>
                      <a:cubicBezTo>
                        <a:pt x="111" y="71"/>
                        <a:pt x="113" y="71"/>
                        <a:pt x="114" y="72"/>
                      </a:cubicBezTo>
                      <a:cubicBezTo>
                        <a:pt x="114" y="62"/>
                        <a:pt x="114" y="51"/>
                        <a:pt x="114" y="43"/>
                      </a:cubicBezTo>
                      <a:cubicBezTo>
                        <a:pt x="114" y="44"/>
                        <a:pt x="113" y="45"/>
                        <a:pt x="113" y="46"/>
                      </a:cubicBezTo>
                      <a:cubicBezTo>
                        <a:pt x="109" y="56"/>
                        <a:pt x="105" y="66"/>
                        <a:pt x="104" y="66"/>
                      </a:cubicBezTo>
                      <a:cubicBezTo>
                        <a:pt x="103" y="66"/>
                        <a:pt x="103" y="66"/>
                        <a:pt x="103" y="65"/>
                      </a:cubicBezTo>
                      <a:cubicBezTo>
                        <a:pt x="103" y="64"/>
                        <a:pt x="102" y="62"/>
                        <a:pt x="102" y="60"/>
                      </a:cubicBezTo>
                      <a:cubicBezTo>
                        <a:pt x="101" y="61"/>
                        <a:pt x="99" y="62"/>
                        <a:pt x="97" y="62"/>
                      </a:cubicBezTo>
                      <a:cubicBezTo>
                        <a:pt x="96" y="62"/>
                        <a:pt x="94" y="61"/>
                        <a:pt x="93" y="61"/>
                      </a:cubicBezTo>
                      <a:cubicBezTo>
                        <a:pt x="87" y="59"/>
                        <a:pt x="84" y="53"/>
                        <a:pt x="86" y="49"/>
                      </a:cubicBezTo>
                      <a:cubicBezTo>
                        <a:pt x="87" y="45"/>
                        <a:pt x="91" y="43"/>
                        <a:pt x="95" y="43"/>
                      </a:cubicBezTo>
                      <a:cubicBezTo>
                        <a:pt x="96" y="43"/>
                        <a:pt x="98" y="43"/>
                        <a:pt x="99" y="43"/>
                      </a:cubicBezTo>
                      <a:cubicBezTo>
                        <a:pt x="95" y="24"/>
                        <a:pt x="90" y="0"/>
                        <a:pt x="9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8" name="Freeform 766"/>
                <p:cNvSpPr/>
                <p:nvPr/>
              </p:nvSpPr>
              <p:spPr bwMode="auto">
                <a:xfrm>
                  <a:off x="300" y="1896"/>
                  <a:ext cx="25" cy="21"/>
                </a:xfrm>
                <a:custGeom>
                  <a:avLst/>
                  <a:gdLst>
                    <a:gd name="T0" fmla="*/ 10 w 23"/>
                    <a:gd name="T1" fmla="*/ 0 h 19"/>
                    <a:gd name="T2" fmla="*/ 1 w 23"/>
                    <a:gd name="T3" fmla="*/ 6 h 19"/>
                    <a:gd name="T4" fmla="*/ 0 w 23"/>
                    <a:gd name="T5" fmla="*/ 8 h 19"/>
                    <a:gd name="T6" fmla="*/ 8 w 23"/>
                    <a:gd name="T7" fmla="*/ 18 h 19"/>
                    <a:gd name="T8" fmla="*/ 8 w 23"/>
                    <a:gd name="T9" fmla="*/ 18 h 19"/>
                    <a:gd name="T10" fmla="*/ 8 w 23"/>
                    <a:gd name="T11" fmla="*/ 18 h 19"/>
                    <a:gd name="T12" fmla="*/ 12 w 23"/>
                    <a:gd name="T13" fmla="*/ 19 h 19"/>
                    <a:gd name="T14" fmla="*/ 21 w 23"/>
                    <a:gd name="T15" fmla="*/ 13 h 19"/>
                    <a:gd name="T16" fmla="*/ 14 w 23"/>
                    <a:gd name="T17" fmla="*/ 1 h 19"/>
                    <a:gd name="T18" fmla="*/ 10 w 23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19">
                      <a:moveTo>
                        <a:pt x="10" y="0"/>
                      </a:moveTo>
                      <a:cubicBezTo>
                        <a:pt x="6" y="0"/>
                        <a:pt x="2" y="2"/>
                        <a:pt x="1" y="6"/>
                      </a:cubicBezTo>
                      <a:cubicBezTo>
                        <a:pt x="1" y="7"/>
                        <a:pt x="1" y="7"/>
                        <a:pt x="0" y="8"/>
                      </a:cubicBezTo>
                      <a:cubicBezTo>
                        <a:pt x="9" y="13"/>
                        <a:pt x="14" y="17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9"/>
                        <a:pt x="10" y="19"/>
                        <a:pt x="12" y="19"/>
                      </a:cubicBezTo>
                      <a:cubicBezTo>
                        <a:pt x="16" y="19"/>
                        <a:pt x="19" y="17"/>
                        <a:pt x="21" y="13"/>
                      </a:cubicBezTo>
                      <a:cubicBezTo>
                        <a:pt x="23" y="8"/>
                        <a:pt x="20" y="3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9" name="Freeform 767"/>
                <p:cNvSpPr/>
                <p:nvPr/>
              </p:nvSpPr>
              <p:spPr bwMode="auto">
                <a:xfrm>
                  <a:off x="280" y="1926"/>
                  <a:ext cx="25" cy="14"/>
                </a:xfrm>
                <a:custGeom>
                  <a:avLst/>
                  <a:gdLst>
                    <a:gd name="T0" fmla="*/ 9 w 22"/>
                    <a:gd name="T1" fmla="*/ 0 h 13"/>
                    <a:gd name="T2" fmla="*/ 0 w 22"/>
                    <a:gd name="T3" fmla="*/ 6 h 13"/>
                    <a:gd name="T4" fmla="*/ 0 w 22"/>
                    <a:gd name="T5" fmla="*/ 8 h 13"/>
                    <a:gd name="T6" fmla="*/ 20 w 22"/>
                    <a:gd name="T7" fmla="*/ 13 h 13"/>
                    <a:gd name="T8" fmla="*/ 14 w 22"/>
                    <a:gd name="T9" fmla="*/ 1 h 13"/>
                    <a:gd name="T10" fmla="*/ 9 w 22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3">
                      <a:moveTo>
                        <a:pt x="9" y="0"/>
                      </a:moveTo>
                      <a:cubicBezTo>
                        <a:pt x="5" y="0"/>
                        <a:pt x="2" y="2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7" y="9"/>
                        <a:pt x="14" y="11"/>
                        <a:pt x="20" y="13"/>
                      </a:cubicBezTo>
                      <a:cubicBezTo>
                        <a:pt x="22" y="8"/>
                        <a:pt x="19" y="3"/>
                        <a:pt x="14" y="1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0" name="Freeform 768"/>
                <p:cNvSpPr/>
                <p:nvPr/>
              </p:nvSpPr>
              <p:spPr bwMode="auto">
                <a:xfrm>
                  <a:off x="328" y="1944"/>
                  <a:ext cx="26" cy="21"/>
                </a:xfrm>
                <a:custGeom>
                  <a:avLst/>
                  <a:gdLst>
                    <a:gd name="T0" fmla="*/ 11 w 24"/>
                    <a:gd name="T1" fmla="*/ 0 h 19"/>
                    <a:gd name="T2" fmla="*/ 2 w 24"/>
                    <a:gd name="T3" fmla="*/ 6 h 19"/>
                    <a:gd name="T4" fmla="*/ 9 w 24"/>
                    <a:gd name="T5" fmla="*/ 18 h 19"/>
                    <a:gd name="T6" fmla="*/ 13 w 24"/>
                    <a:gd name="T7" fmla="*/ 19 h 19"/>
                    <a:gd name="T8" fmla="*/ 22 w 24"/>
                    <a:gd name="T9" fmla="*/ 13 h 19"/>
                    <a:gd name="T10" fmla="*/ 15 w 24"/>
                    <a:gd name="T11" fmla="*/ 1 h 19"/>
                    <a:gd name="T12" fmla="*/ 11 w 24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10" y="19"/>
                        <a:pt x="12" y="19"/>
                        <a:pt x="13" y="19"/>
                      </a:cubicBezTo>
                      <a:cubicBezTo>
                        <a:pt x="17" y="19"/>
                        <a:pt x="21" y="17"/>
                        <a:pt x="22" y="13"/>
                      </a:cubicBezTo>
                      <a:cubicBezTo>
                        <a:pt x="24" y="8"/>
                        <a:pt x="21" y="3"/>
                        <a:pt x="15" y="1"/>
                      </a:cubicBezTo>
                      <a:cubicBezTo>
                        <a:pt x="14" y="0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1" name="Freeform 769"/>
                <p:cNvSpPr/>
                <p:nvPr/>
              </p:nvSpPr>
              <p:spPr bwMode="auto">
                <a:xfrm>
                  <a:off x="342" y="1906"/>
                  <a:ext cx="17" cy="21"/>
                </a:xfrm>
                <a:custGeom>
                  <a:avLst/>
                  <a:gdLst>
                    <a:gd name="T0" fmla="*/ 11 w 16"/>
                    <a:gd name="T1" fmla="*/ 0 h 19"/>
                    <a:gd name="T2" fmla="*/ 2 w 16"/>
                    <a:gd name="T3" fmla="*/ 6 h 19"/>
                    <a:gd name="T4" fmla="*/ 9 w 16"/>
                    <a:gd name="T5" fmla="*/ 18 h 19"/>
                    <a:gd name="T6" fmla="*/ 13 w 16"/>
                    <a:gd name="T7" fmla="*/ 19 h 19"/>
                    <a:gd name="T8" fmla="*/ 16 w 16"/>
                    <a:gd name="T9" fmla="*/ 18 h 19"/>
                    <a:gd name="T10" fmla="*/ 15 w 16"/>
                    <a:gd name="T11" fmla="*/ 1 h 19"/>
                    <a:gd name="T12" fmla="*/ 11 w 16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6"/>
                        <a:pt x="9" y="18"/>
                      </a:cubicBezTo>
                      <a:cubicBezTo>
                        <a:pt x="10" y="19"/>
                        <a:pt x="12" y="19"/>
                        <a:pt x="13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6" y="14"/>
                        <a:pt x="16" y="8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2" name="Freeform 770"/>
                <p:cNvSpPr>
                  <a:spLocks noEditPoints="1"/>
                </p:cNvSpPr>
                <p:nvPr/>
              </p:nvSpPr>
              <p:spPr bwMode="auto">
                <a:xfrm>
                  <a:off x="380" y="1941"/>
                  <a:ext cx="23" cy="21"/>
                </a:xfrm>
                <a:custGeom>
                  <a:avLst/>
                  <a:gdLst>
                    <a:gd name="T0" fmla="*/ 0 w 21"/>
                    <a:gd name="T1" fmla="*/ 9 h 19"/>
                    <a:gd name="T2" fmla="*/ 7 w 21"/>
                    <a:gd name="T3" fmla="*/ 18 h 19"/>
                    <a:gd name="T4" fmla="*/ 11 w 21"/>
                    <a:gd name="T5" fmla="*/ 19 h 19"/>
                    <a:gd name="T6" fmla="*/ 20 w 21"/>
                    <a:gd name="T7" fmla="*/ 13 h 19"/>
                    <a:gd name="T8" fmla="*/ 21 w 21"/>
                    <a:gd name="T9" fmla="*/ 11 h 19"/>
                    <a:gd name="T10" fmla="*/ 20 w 21"/>
                    <a:gd name="T11" fmla="*/ 11 h 19"/>
                    <a:gd name="T12" fmla="*/ 0 w 21"/>
                    <a:gd name="T13" fmla="*/ 9 h 19"/>
                    <a:gd name="T14" fmla="*/ 8 w 21"/>
                    <a:gd name="T15" fmla="*/ 0 h 19"/>
                    <a:gd name="T16" fmla="*/ 0 w 21"/>
                    <a:gd name="T17" fmla="*/ 6 h 19"/>
                    <a:gd name="T18" fmla="*/ 8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0" y="9"/>
                      </a:moveTo>
                      <a:cubicBezTo>
                        <a:pt x="0" y="13"/>
                        <a:pt x="3" y="17"/>
                        <a:pt x="7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5" y="19"/>
                        <a:pt x="19" y="17"/>
                        <a:pt x="20" y="13"/>
                      </a:cubicBezTo>
                      <a:cubicBezTo>
                        <a:pt x="21" y="13"/>
                        <a:pt x="21" y="12"/>
                        <a:pt x="21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0" y="11"/>
                        <a:pt x="2" y="10"/>
                        <a:pt x="0" y="9"/>
                      </a:cubicBezTo>
                      <a:moveTo>
                        <a:pt x="8" y="0"/>
                      </a:moveTo>
                      <a:cubicBezTo>
                        <a:pt x="5" y="1"/>
                        <a:pt x="2" y="3"/>
                        <a:pt x="0" y="6"/>
                      </a:cubicBezTo>
                      <a:cubicBezTo>
                        <a:pt x="2" y="5"/>
                        <a:pt x="5" y="3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3" name="Freeform 771"/>
                <p:cNvSpPr/>
                <p:nvPr/>
              </p:nvSpPr>
              <p:spPr bwMode="auto">
                <a:xfrm>
                  <a:off x="352" y="1988"/>
                  <a:ext cx="11" cy="20"/>
                </a:xfrm>
                <a:custGeom>
                  <a:avLst/>
                  <a:gdLst>
                    <a:gd name="T0" fmla="*/ 8 w 10"/>
                    <a:gd name="T1" fmla="*/ 0 h 18"/>
                    <a:gd name="T2" fmla="*/ 2 w 10"/>
                    <a:gd name="T3" fmla="*/ 5 h 18"/>
                    <a:gd name="T4" fmla="*/ 9 w 10"/>
                    <a:gd name="T5" fmla="*/ 17 h 18"/>
                    <a:gd name="T6" fmla="*/ 10 w 10"/>
                    <a:gd name="T7" fmla="*/ 18 h 18"/>
                    <a:gd name="T8" fmla="*/ 8 w 10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8" y="0"/>
                      </a:moveTo>
                      <a:cubicBezTo>
                        <a:pt x="5" y="1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9" y="17"/>
                      </a:cubicBezTo>
                      <a:cubicBezTo>
                        <a:pt x="9" y="18"/>
                        <a:pt x="10" y="18"/>
                        <a:pt x="10" y="18"/>
                      </a:cubicBezTo>
                      <a:cubicBezTo>
                        <a:pt x="9" y="12"/>
                        <a:pt x="9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4" name="Freeform 772"/>
                <p:cNvSpPr/>
                <p:nvPr/>
              </p:nvSpPr>
              <p:spPr bwMode="auto">
                <a:xfrm>
                  <a:off x="358" y="1857"/>
                  <a:ext cx="6" cy="18"/>
                </a:xfrm>
                <a:custGeom>
                  <a:avLst/>
                  <a:gdLst>
                    <a:gd name="T0" fmla="*/ 4 w 5"/>
                    <a:gd name="T1" fmla="*/ 0 h 17"/>
                    <a:gd name="T2" fmla="*/ 3 w 5"/>
                    <a:gd name="T3" fmla="*/ 1 h 17"/>
                    <a:gd name="T4" fmla="*/ 0 w 5"/>
                    <a:gd name="T5" fmla="*/ 17 h 17"/>
                    <a:gd name="T6" fmla="*/ 4 w 5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4" y="0"/>
                      </a:move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1" y="4"/>
                        <a:pt x="0" y="10"/>
                        <a:pt x="0" y="17"/>
                      </a:cubicBezTo>
                      <a:cubicBezTo>
                        <a:pt x="3" y="8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5" name="Freeform 773"/>
                <p:cNvSpPr/>
                <p:nvPr/>
              </p:nvSpPr>
              <p:spPr bwMode="auto">
                <a:xfrm>
                  <a:off x="325" y="1875"/>
                  <a:ext cx="20" cy="21"/>
                </a:xfrm>
                <a:custGeom>
                  <a:avLst/>
                  <a:gdLst>
                    <a:gd name="T0" fmla="*/ 11 w 18"/>
                    <a:gd name="T1" fmla="*/ 0 h 19"/>
                    <a:gd name="T2" fmla="*/ 2 w 18"/>
                    <a:gd name="T3" fmla="*/ 6 h 19"/>
                    <a:gd name="T4" fmla="*/ 9 w 18"/>
                    <a:gd name="T5" fmla="*/ 18 h 19"/>
                    <a:gd name="T6" fmla="*/ 13 w 18"/>
                    <a:gd name="T7" fmla="*/ 19 h 19"/>
                    <a:gd name="T8" fmla="*/ 18 w 18"/>
                    <a:gd name="T9" fmla="*/ 17 h 19"/>
                    <a:gd name="T10" fmla="*/ 15 w 18"/>
                    <a:gd name="T11" fmla="*/ 0 h 19"/>
                    <a:gd name="T12" fmla="*/ 11 w 18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10" y="18"/>
                        <a:pt x="12" y="19"/>
                        <a:pt x="13" y="19"/>
                      </a:cubicBezTo>
                      <a:cubicBezTo>
                        <a:pt x="15" y="19"/>
                        <a:pt x="17" y="18"/>
                        <a:pt x="18" y="17"/>
                      </a:cubicBezTo>
                      <a:cubicBezTo>
                        <a:pt x="17" y="13"/>
                        <a:pt x="16" y="7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6" name="Freeform 774"/>
                <p:cNvSpPr/>
                <p:nvPr/>
              </p:nvSpPr>
              <p:spPr bwMode="auto">
                <a:xfrm>
                  <a:off x="127" y="1822"/>
                  <a:ext cx="68" cy="149"/>
                </a:xfrm>
                <a:custGeom>
                  <a:avLst/>
                  <a:gdLst>
                    <a:gd name="T0" fmla="*/ 25 w 62"/>
                    <a:gd name="T1" fmla="*/ 0 h 136"/>
                    <a:gd name="T2" fmla="*/ 15 w 62"/>
                    <a:gd name="T3" fmla="*/ 50 h 136"/>
                    <a:gd name="T4" fmla="*/ 2 w 62"/>
                    <a:gd name="T5" fmla="*/ 91 h 136"/>
                    <a:gd name="T6" fmla="*/ 25 w 62"/>
                    <a:gd name="T7" fmla="*/ 136 h 136"/>
                    <a:gd name="T8" fmla="*/ 26 w 62"/>
                    <a:gd name="T9" fmla="*/ 136 h 136"/>
                    <a:gd name="T10" fmla="*/ 38 w 62"/>
                    <a:gd name="T11" fmla="*/ 87 h 136"/>
                    <a:gd name="T12" fmla="*/ 55 w 62"/>
                    <a:gd name="T13" fmla="*/ 42 h 136"/>
                    <a:gd name="T14" fmla="*/ 27 w 62"/>
                    <a:gd name="T15" fmla="*/ 1 h 136"/>
                    <a:gd name="T16" fmla="*/ 25 w 62"/>
                    <a:gd name="T17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13" y="0"/>
                        <a:pt x="15" y="37"/>
                        <a:pt x="15" y="50"/>
                      </a:cubicBezTo>
                      <a:cubicBezTo>
                        <a:pt x="15" y="64"/>
                        <a:pt x="5" y="69"/>
                        <a:pt x="2" y="91"/>
                      </a:cubicBezTo>
                      <a:cubicBezTo>
                        <a:pt x="0" y="112"/>
                        <a:pt x="25" y="136"/>
                        <a:pt x="25" y="136"/>
                      </a:cubicBezTo>
                      <a:cubicBezTo>
                        <a:pt x="26" y="136"/>
                        <a:pt x="26" y="136"/>
                        <a:pt x="26" y="136"/>
                      </a:cubicBezTo>
                      <a:cubicBezTo>
                        <a:pt x="39" y="136"/>
                        <a:pt x="42" y="105"/>
                        <a:pt x="38" y="87"/>
                      </a:cubicBezTo>
                      <a:cubicBezTo>
                        <a:pt x="34" y="68"/>
                        <a:pt x="47" y="62"/>
                        <a:pt x="55" y="42"/>
                      </a:cubicBezTo>
                      <a:cubicBezTo>
                        <a:pt x="62" y="22"/>
                        <a:pt x="42" y="6"/>
                        <a:pt x="27" y="1"/>
                      </a:cubicBezTo>
                      <a:cubicBezTo>
                        <a:pt x="27" y="0"/>
                        <a:pt x="26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7" name="Freeform 775"/>
                <p:cNvSpPr/>
                <p:nvPr/>
              </p:nvSpPr>
              <p:spPr bwMode="auto">
                <a:xfrm>
                  <a:off x="144" y="2037"/>
                  <a:ext cx="146" cy="84"/>
                </a:xfrm>
                <a:custGeom>
                  <a:avLst/>
                  <a:gdLst>
                    <a:gd name="T0" fmla="*/ 18 w 134"/>
                    <a:gd name="T1" fmla="*/ 0 h 77"/>
                    <a:gd name="T2" fmla="*/ 13 w 134"/>
                    <a:gd name="T3" fmla="*/ 1 h 77"/>
                    <a:gd name="T4" fmla="*/ 27 w 134"/>
                    <a:gd name="T5" fmla="*/ 40 h 77"/>
                    <a:gd name="T6" fmla="*/ 74 w 134"/>
                    <a:gd name="T7" fmla="*/ 66 h 77"/>
                    <a:gd name="T8" fmla="*/ 103 w 134"/>
                    <a:gd name="T9" fmla="*/ 77 h 77"/>
                    <a:gd name="T10" fmla="*/ 118 w 134"/>
                    <a:gd name="T11" fmla="*/ 68 h 77"/>
                    <a:gd name="T12" fmla="*/ 116 w 134"/>
                    <a:gd name="T13" fmla="*/ 36 h 77"/>
                    <a:gd name="T14" fmla="*/ 109 w 134"/>
                    <a:gd name="T15" fmla="*/ 35 h 77"/>
                    <a:gd name="T16" fmla="*/ 91 w 134"/>
                    <a:gd name="T17" fmla="*/ 37 h 77"/>
                    <a:gd name="T18" fmla="*/ 73 w 134"/>
                    <a:gd name="T19" fmla="*/ 39 h 77"/>
                    <a:gd name="T20" fmla="*/ 52 w 134"/>
                    <a:gd name="T21" fmla="*/ 32 h 77"/>
                    <a:gd name="T22" fmla="*/ 18 w 134"/>
                    <a:gd name="T2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4" h="77">
                      <a:moveTo>
                        <a:pt x="18" y="0"/>
                      </a:move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0" y="21"/>
                        <a:pt x="27" y="40"/>
                      </a:cubicBezTo>
                      <a:cubicBezTo>
                        <a:pt x="54" y="58"/>
                        <a:pt x="55" y="56"/>
                        <a:pt x="74" y="66"/>
                      </a:cubicBezTo>
                      <a:cubicBezTo>
                        <a:pt x="85" y="72"/>
                        <a:pt x="95" y="77"/>
                        <a:pt x="103" y="77"/>
                      </a:cubicBezTo>
                      <a:cubicBezTo>
                        <a:pt x="109" y="77"/>
                        <a:pt x="114" y="74"/>
                        <a:pt x="118" y="68"/>
                      </a:cubicBezTo>
                      <a:cubicBezTo>
                        <a:pt x="130" y="53"/>
                        <a:pt x="134" y="40"/>
                        <a:pt x="116" y="36"/>
                      </a:cubicBezTo>
                      <a:cubicBezTo>
                        <a:pt x="114" y="36"/>
                        <a:pt x="111" y="35"/>
                        <a:pt x="109" y="35"/>
                      </a:cubicBezTo>
                      <a:cubicBezTo>
                        <a:pt x="103" y="35"/>
                        <a:pt x="97" y="36"/>
                        <a:pt x="91" y="37"/>
                      </a:cubicBezTo>
                      <a:cubicBezTo>
                        <a:pt x="85" y="38"/>
                        <a:pt x="79" y="39"/>
                        <a:pt x="73" y="39"/>
                      </a:cubicBezTo>
                      <a:cubicBezTo>
                        <a:pt x="66" y="39"/>
                        <a:pt x="58" y="37"/>
                        <a:pt x="52" y="32"/>
                      </a:cubicBezTo>
                      <a:cubicBezTo>
                        <a:pt x="37" y="19"/>
                        <a:pt x="31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8" name="Freeform 776"/>
                <p:cNvSpPr/>
                <p:nvPr/>
              </p:nvSpPr>
              <p:spPr bwMode="auto">
                <a:xfrm>
                  <a:off x="345" y="2055"/>
                  <a:ext cx="118" cy="91"/>
                </a:xfrm>
                <a:custGeom>
                  <a:avLst/>
                  <a:gdLst>
                    <a:gd name="T0" fmla="*/ 93 w 108"/>
                    <a:gd name="T1" fmla="*/ 0 h 83"/>
                    <a:gd name="T2" fmla="*/ 59 w 108"/>
                    <a:gd name="T3" fmla="*/ 35 h 83"/>
                    <a:gd name="T4" fmla="*/ 43 w 108"/>
                    <a:gd name="T5" fmla="*/ 59 h 83"/>
                    <a:gd name="T6" fmla="*/ 37 w 108"/>
                    <a:gd name="T7" fmla="*/ 58 h 83"/>
                    <a:gd name="T8" fmla="*/ 8 w 108"/>
                    <a:gd name="T9" fmla="*/ 43 h 83"/>
                    <a:gd name="T10" fmla="*/ 0 w 108"/>
                    <a:gd name="T11" fmla="*/ 50 h 83"/>
                    <a:gd name="T12" fmla="*/ 16 w 108"/>
                    <a:gd name="T13" fmla="*/ 83 h 83"/>
                    <a:gd name="T14" fmla="*/ 19 w 108"/>
                    <a:gd name="T15" fmla="*/ 83 h 83"/>
                    <a:gd name="T16" fmla="*/ 85 w 108"/>
                    <a:gd name="T17" fmla="*/ 56 h 83"/>
                    <a:gd name="T18" fmla="*/ 95 w 108"/>
                    <a:gd name="T19" fmla="*/ 0 h 83"/>
                    <a:gd name="T20" fmla="*/ 93 w 108"/>
                    <a:gd name="T2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83">
                      <a:moveTo>
                        <a:pt x="93" y="0"/>
                      </a:moveTo>
                      <a:cubicBezTo>
                        <a:pt x="80" y="0"/>
                        <a:pt x="65" y="21"/>
                        <a:pt x="59" y="35"/>
                      </a:cubicBezTo>
                      <a:cubicBezTo>
                        <a:pt x="55" y="48"/>
                        <a:pt x="52" y="59"/>
                        <a:pt x="43" y="59"/>
                      </a:cubicBezTo>
                      <a:cubicBezTo>
                        <a:pt x="41" y="59"/>
                        <a:pt x="39" y="59"/>
                        <a:pt x="37" y="58"/>
                      </a:cubicBezTo>
                      <a:cubicBezTo>
                        <a:pt x="26" y="54"/>
                        <a:pt x="15" y="43"/>
                        <a:pt x="8" y="43"/>
                      </a:cubicBezTo>
                      <a:cubicBezTo>
                        <a:pt x="4" y="43"/>
                        <a:pt x="2" y="45"/>
                        <a:pt x="0" y="50"/>
                      </a:cubicBezTo>
                      <a:cubicBezTo>
                        <a:pt x="0" y="50"/>
                        <a:pt x="2" y="83"/>
                        <a:pt x="16" y="83"/>
                      </a:cubicBezTo>
                      <a:cubicBezTo>
                        <a:pt x="17" y="83"/>
                        <a:pt x="18" y="83"/>
                        <a:pt x="19" y="83"/>
                      </a:cubicBezTo>
                      <a:cubicBezTo>
                        <a:pt x="35" y="77"/>
                        <a:pt x="75" y="75"/>
                        <a:pt x="85" y="56"/>
                      </a:cubicBezTo>
                      <a:cubicBezTo>
                        <a:pt x="95" y="37"/>
                        <a:pt x="108" y="3"/>
                        <a:pt x="95" y="0"/>
                      </a:cubicBezTo>
                      <a:cubicBezTo>
                        <a:pt x="94" y="0"/>
                        <a:pt x="94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9" name="Freeform 777"/>
                <p:cNvSpPr/>
                <p:nvPr/>
              </p:nvSpPr>
              <p:spPr bwMode="auto">
                <a:xfrm>
                  <a:off x="468" y="1850"/>
                  <a:ext cx="86" cy="105"/>
                </a:xfrm>
                <a:custGeom>
                  <a:avLst/>
                  <a:gdLst>
                    <a:gd name="T0" fmla="*/ 23 w 79"/>
                    <a:gd name="T1" fmla="*/ 0 h 96"/>
                    <a:gd name="T2" fmla="*/ 0 w 79"/>
                    <a:gd name="T3" fmla="*/ 4 h 96"/>
                    <a:gd name="T4" fmla="*/ 27 w 79"/>
                    <a:gd name="T5" fmla="*/ 54 h 96"/>
                    <a:gd name="T6" fmla="*/ 32 w 79"/>
                    <a:gd name="T7" fmla="*/ 95 h 96"/>
                    <a:gd name="T8" fmla="*/ 38 w 79"/>
                    <a:gd name="T9" fmla="*/ 96 h 96"/>
                    <a:gd name="T10" fmla="*/ 74 w 79"/>
                    <a:gd name="T11" fmla="*/ 57 h 96"/>
                    <a:gd name="T12" fmla="*/ 50 w 79"/>
                    <a:gd name="T13" fmla="*/ 8 h 96"/>
                    <a:gd name="T14" fmla="*/ 23 w 79"/>
                    <a:gd name="T1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96">
                      <a:moveTo>
                        <a:pt x="23" y="0"/>
                      </a:moveTo>
                      <a:cubicBezTo>
                        <a:pt x="10" y="0"/>
                        <a:pt x="0" y="4"/>
                        <a:pt x="0" y="4"/>
                      </a:cubicBezTo>
                      <a:cubicBezTo>
                        <a:pt x="15" y="10"/>
                        <a:pt x="31" y="35"/>
                        <a:pt x="27" y="54"/>
                      </a:cubicBezTo>
                      <a:cubicBezTo>
                        <a:pt x="23" y="72"/>
                        <a:pt x="14" y="89"/>
                        <a:pt x="32" y="95"/>
                      </a:cubicBezTo>
                      <a:cubicBezTo>
                        <a:pt x="34" y="96"/>
                        <a:pt x="36" y="96"/>
                        <a:pt x="38" y="96"/>
                      </a:cubicBezTo>
                      <a:cubicBezTo>
                        <a:pt x="53" y="96"/>
                        <a:pt x="70" y="75"/>
                        <a:pt x="74" y="57"/>
                      </a:cubicBezTo>
                      <a:cubicBezTo>
                        <a:pt x="79" y="36"/>
                        <a:pt x="72" y="25"/>
                        <a:pt x="50" y="8"/>
                      </a:cubicBezTo>
                      <a:cubicBezTo>
                        <a:pt x="41" y="2"/>
                        <a:pt x="31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0" name="Freeform 778"/>
                <p:cNvSpPr/>
                <p:nvPr/>
              </p:nvSpPr>
              <p:spPr bwMode="auto">
                <a:xfrm>
                  <a:off x="290" y="1728"/>
                  <a:ext cx="123" cy="68"/>
                </a:xfrm>
                <a:custGeom>
                  <a:avLst/>
                  <a:gdLst>
                    <a:gd name="T0" fmla="*/ 48 w 112"/>
                    <a:gd name="T1" fmla="*/ 0 h 62"/>
                    <a:gd name="T2" fmla="*/ 28 w 112"/>
                    <a:gd name="T3" fmla="*/ 3 h 62"/>
                    <a:gd name="T4" fmla="*/ 1 w 112"/>
                    <a:gd name="T5" fmla="*/ 46 h 62"/>
                    <a:gd name="T6" fmla="*/ 11 w 112"/>
                    <a:gd name="T7" fmla="*/ 56 h 62"/>
                    <a:gd name="T8" fmla="*/ 52 w 112"/>
                    <a:gd name="T9" fmla="*/ 46 h 62"/>
                    <a:gd name="T10" fmla="*/ 58 w 112"/>
                    <a:gd name="T11" fmla="*/ 45 h 62"/>
                    <a:gd name="T12" fmla="*/ 94 w 112"/>
                    <a:gd name="T13" fmla="*/ 61 h 62"/>
                    <a:gd name="T14" fmla="*/ 98 w 112"/>
                    <a:gd name="T15" fmla="*/ 62 h 62"/>
                    <a:gd name="T16" fmla="*/ 92 w 112"/>
                    <a:gd name="T17" fmla="*/ 21 h 62"/>
                    <a:gd name="T18" fmla="*/ 48 w 112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2" h="62">
                      <a:moveTo>
                        <a:pt x="48" y="0"/>
                      </a:moveTo>
                      <a:cubicBezTo>
                        <a:pt x="42" y="0"/>
                        <a:pt x="35" y="1"/>
                        <a:pt x="28" y="3"/>
                      </a:cubicBezTo>
                      <a:cubicBezTo>
                        <a:pt x="0" y="9"/>
                        <a:pt x="1" y="46"/>
                        <a:pt x="1" y="46"/>
                      </a:cubicBezTo>
                      <a:cubicBezTo>
                        <a:pt x="1" y="54"/>
                        <a:pt x="5" y="56"/>
                        <a:pt x="11" y="56"/>
                      </a:cubicBezTo>
                      <a:cubicBezTo>
                        <a:pt x="22" y="56"/>
                        <a:pt x="39" y="48"/>
                        <a:pt x="52" y="46"/>
                      </a:cubicBezTo>
                      <a:cubicBezTo>
                        <a:pt x="54" y="45"/>
                        <a:pt x="56" y="45"/>
                        <a:pt x="58" y="45"/>
                      </a:cubicBezTo>
                      <a:cubicBezTo>
                        <a:pt x="74" y="45"/>
                        <a:pt x="78" y="58"/>
                        <a:pt x="94" y="61"/>
                      </a:cubicBezTo>
                      <a:cubicBezTo>
                        <a:pt x="96" y="62"/>
                        <a:pt x="97" y="62"/>
                        <a:pt x="98" y="62"/>
                      </a:cubicBezTo>
                      <a:cubicBezTo>
                        <a:pt x="112" y="62"/>
                        <a:pt x="108" y="37"/>
                        <a:pt x="92" y="21"/>
                      </a:cubicBezTo>
                      <a:cubicBezTo>
                        <a:pt x="80" y="8"/>
                        <a:pt x="66" y="0"/>
                        <a:pt x="4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1" name="Freeform 779"/>
                <p:cNvSpPr/>
                <p:nvPr/>
              </p:nvSpPr>
              <p:spPr bwMode="auto">
                <a:xfrm>
                  <a:off x="2378" y="1528"/>
                  <a:ext cx="205" cy="227"/>
                </a:xfrm>
                <a:custGeom>
                  <a:avLst/>
                  <a:gdLst>
                    <a:gd name="T0" fmla="*/ 39 w 187"/>
                    <a:gd name="T1" fmla="*/ 23 h 207"/>
                    <a:gd name="T2" fmla="*/ 8 w 187"/>
                    <a:gd name="T3" fmla="*/ 15 h 207"/>
                    <a:gd name="T4" fmla="*/ 0 w 187"/>
                    <a:gd name="T5" fmla="*/ 74 h 207"/>
                    <a:gd name="T6" fmla="*/ 148 w 187"/>
                    <a:gd name="T7" fmla="*/ 205 h 207"/>
                    <a:gd name="T8" fmla="*/ 187 w 187"/>
                    <a:gd name="T9" fmla="*/ 185 h 207"/>
                    <a:gd name="T10" fmla="*/ 163 w 187"/>
                    <a:gd name="T11" fmla="*/ 165 h 207"/>
                    <a:gd name="T12" fmla="*/ 162 w 187"/>
                    <a:gd name="T13" fmla="*/ 55 h 207"/>
                    <a:gd name="T14" fmla="*/ 114 w 187"/>
                    <a:gd name="T15" fmla="*/ 48 h 207"/>
                    <a:gd name="T16" fmla="*/ 39 w 187"/>
                    <a:gd name="T17" fmla="*/ 23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207">
                      <a:moveTo>
                        <a:pt x="39" y="23"/>
                      </a:moveTo>
                      <a:cubicBezTo>
                        <a:pt x="39" y="23"/>
                        <a:pt x="14" y="0"/>
                        <a:pt x="8" y="15"/>
                      </a:cubicBezTo>
                      <a:cubicBezTo>
                        <a:pt x="3" y="29"/>
                        <a:pt x="0" y="74"/>
                        <a:pt x="0" y="74"/>
                      </a:cubicBezTo>
                      <a:cubicBezTo>
                        <a:pt x="0" y="74"/>
                        <a:pt x="131" y="207"/>
                        <a:pt x="148" y="205"/>
                      </a:cubicBezTo>
                      <a:cubicBezTo>
                        <a:pt x="166" y="203"/>
                        <a:pt x="187" y="185"/>
                        <a:pt x="187" y="185"/>
                      </a:cubicBezTo>
                      <a:cubicBezTo>
                        <a:pt x="163" y="165"/>
                        <a:pt x="163" y="165"/>
                        <a:pt x="163" y="165"/>
                      </a:cubicBezTo>
                      <a:cubicBezTo>
                        <a:pt x="163" y="165"/>
                        <a:pt x="177" y="61"/>
                        <a:pt x="162" y="55"/>
                      </a:cubicBezTo>
                      <a:cubicBezTo>
                        <a:pt x="147" y="50"/>
                        <a:pt x="114" y="48"/>
                        <a:pt x="114" y="48"/>
                      </a:cubicBezTo>
                      <a:cubicBezTo>
                        <a:pt x="39" y="23"/>
                        <a:pt x="39" y="23"/>
                        <a:pt x="39" y="2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2" name="Freeform 780"/>
                <p:cNvSpPr/>
                <p:nvPr/>
              </p:nvSpPr>
              <p:spPr bwMode="auto">
                <a:xfrm>
                  <a:off x="2186" y="1437"/>
                  <a:ext cx="513" cy="483"/>
                </a:xfrm>
                <a:custGeom>
                  <a:avLst/>
                  <a:gdLst>
                    <a:gd name="T0" fmla="*/ 118 w 468"/>
                    <a:gd name="T1" fmla="*/ 251 h 441"/>
                    <a:gd name="T2" fmla="*/ 28 w 468"/>
                    <a:gd name="T3" fmla="*/ 167 h 441"/>
                    <a:gd name="T4" fmla="*/ 55 w 468"/>
                    <a:gd name="T5" fmla="*/ 95 h 441"/>
                    <a:gd name="T6" fmla="*/ 198 w 468"/>
                    <a:gd name="T7" fmla="*/ 148 h 441"/>
                    <a:gd name="T8" fmla="*/ 202 w 468"/>
                    <a:gd name="T9" fmla="*/ 116 h 441"/>
                    <a:gd name="T10" fmla="*/ 250 w 468"/>
                    <a:gd name="T11" fmla="*/ 2 h 441"/>
                    <a:gd name="T12" fmla="*/ 274 w 468"/>
                    <a:gd name="T13" fmla="*/ 171 h 441"/>
                    <a:gd name="T14" fmla="*/ 380 w 468"/>
                    <a:gd name="T15" fmla="*/ 112 h 441"/>
                    <a:gd name="T16" fmla="*/ 463 w 468"/>
                    <a:gd name="T17" fmla="*/ 199 h 441"/>
                    <a:gd name="T18" fmla="*/ 296 w 468"/>
                    <a:gd name="T19" fmla="*/ 247 h 441"/>
                    <a:gd name="T20" fmla="*/ 365 w 468"/>
                    <a:gd name="T21" fmla="*/ 304 h 441"/>
                    <a:gd name="T22" fmla="*/ 308 w 468"/>
                    <a:gd name="T23" fmla="*/ 412 h 441"/>
                    <a:gd name="T24" fmla="*/ 239 w 468"/>
                    <a:gd name="T25" fmla="*/ 400 h 441"/>
                    <a:gd name="T26" fmla="*/ 222 w 468"/>
                    <a:gd name="T27" fmla="*/ 304 h 441"/>
                    <a:gd name="T28" fmla="*/ 193 w 468"/>
                    <a:gd name="T29" fmla="*/ 389 h 441"/>
                    <a:gd name="T30" fmla="*/ 83 w 468"/>
                    <a:gd name="T31" fmla="*/ 350 h 441"/>
                    <a:gd name="T32" fmla="*/ 118 w 468"/>
                    <a:gd name="T33" fmla="*/ 251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8" h="441">
                      <a:moveTo>
                        <a:pt x="118" y="251"/>
                      </a:moveTo>
                      <a:cubicBezTo>
                        <a:pt x="118" y="251"/>
                        <a:pt x="0" y="249"/>
                        <a:pt x="28" y="167"/>
                      </a:cubicBezTo>
                      <a:cubicBezTo>
                        <a:pt x="28" y="167"/>
                        <a:pt x="3" y="112"/>
                        <a:pt x="55" y="95"/>
                      </a:cubicBezTo>
                      <a:cubicBezTo>
                        <a:pt x="106" y="77"/>
                        <a:pt x="179" y="133"/>
                        <a:pt x="198" y="148"/>
                      </a:cubicBezTo>
                      <a:cubicBezTo>
                        <a:pt x="218" y="164"/>
                        <a:pt x="207" y="124"/>
                        <a:pt x="202" y="116"/>
                      </a:cubicBezTo>
                      <a:cubicBezTo>
                        <a:pt x="196" y="108"/>
                        <a:pt x="172" y="0"/>
                        <a:pt x="250" y="2"/>
                      </a:cubicBezTo>
                      <a:cubicBezTo>
                        <a:pt x="328" y="3"/>
                        <a:pt x="343" y="53"/>
                        <a:pt x="274" y="171"/>
                      </a:cubicBezTo>
                      <a:cubicBezTo>
                        <a:pt x="274" y="171"/>
                        <a:pt x="339" y="111"/>
                        <a:pt x="380" y="112"/>
                      </a:cubicBezTo>
                      <a:cubicBezTo>
                        <a:pt x="422" y="114"/>
                        <a:pt x="468" y="134"/>
                        <a:pt x="463" y="199"/>
                      </a:cubicBezTo>
                      <a:cubicBezTo>
                        <a:pt x="459" y="265"/>
                        <a:pt x="296" y="247"/>
                        <a:pt x="296" y="247"/>
                      </a:cubicBezTo>
                      <a:cubicBezTo>
                        <a:pt x="296" y="247"/>
                        <a:pt x="348" y="283"/>
                        <a:pt x="365" y="304"/>
                      </a:cubicBezTo>
                      <a:cubicBezTo>
                        <a:pt x="383" y="324"/>
                        <a:pt x="373" y="382"/>
                        <a:pt x="308" y="412"/>
                      </a:cubicBezTo>
                      <a:cubicBezTo>
                        <a:pt x="244" y="441"/>
                        <a:pt x="246" y="420"/>
                        <a:pt x="239" y="400"/>
                      </a:cubicBezTo>
                      <a:cubicBezTo>
                        <a:pt x="233" y="381"/>
                        <a:pt x="227" y="297"/>
                        <a:pt x="222" y="304"/>
                      </a:cubicBezTo>
                      <a:cubicBezTo>
                        <a:pt x="217" y="310"/>
                        <a:pt x="230" y="366"/>
                        <a:pt x="193" y="389"/>
                      </a:cubicBezTo>
                      <a:cubicBezTo>
                        <a:pt x="156" y="411"/>
                        <a:pt x="113" y="384"/>
                        <a:pt x="83" y="350"/>
                      </a:cubicBezTo>
                      <a:cubicBezTo>
                        <a:pt x="54" y="317"/>
                        <a:pt x="68" y="271"/>
                        <a:pt x="118" y="25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3" name="Freeform 781"/>
                <p:cNvSpPr/>
                <p:nvPr/>
              </p:nvSpPr>
              <p:spPr bwMode="auto">
                <a:xfrm>
                  <a:off x="2377" y="1675"/>
                  <a:ext cx="54" cy="17"/>
                </a:xfrm>
                <a:custGeom>
                  <a:avLst/>
                  <a:gdLst>
                    <a:gd name="T0" fmla="*/ 0 w 49"/>
                    <a:gd name="T1" fmla="*/ 12 h 16"/>
                    <a:gd name="T2" fmla="*/ 41 w 49"/>
                    <a:gd name="T3" fmla="*/ 8 h 16"/>
                    <a:gd name="T4" fmla="*/ 0 w 49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6">
                      <a:moveTo>
                        <a:pt x="0" y="12"/>
                      </a:moveTo>
                      <a:cubicBezTo>
                        <a:pt x="0" y="12"/>
                        <a:pt x="49" y="0"/>
                        <a:pt x="41" y="8"/>
                      </a:cubicBezTo>
                      <a:cubicBezTo>
                        <a:pt x="32" y="16"/>
                        <a:pt x="0" y="12"/>
                        <a:pt x="0" y="1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4" name="Freeform 782"/>
                <p:cNvSpPr/>
                <p:nvPr/>
              </p:nvSpPr>
              <p:spPr bwMode="auto">
                <a:xfrm>
                  <a:off x="2425" y="1697"/>
                  <a:ext cx="15" cy="46"/>
                </a:xfrm>
                <a:custGeom>
                  <a:avLst/>
                  <a:gdLst>
                    <a:gd name="T0" fmla="*/ 5 w 13"/>
                    <a:gd name="T1" fmla="*/ 42 h 42"/>
                    <a:gd name="T2" fmla="*/ 7 w 13"/>
                    <a:gd name="T3" fmla="*/ 6 h 42"/>
                    <a:gd name="T4" fmla="*/ 5 w 13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2">
                      <a:moveTo>
                        <a:pt x="5" y="42"/>
                      </a:moveTo>
                      <a:cubicBezTo>
                        <a:pt x="5" y="42"/>
                        <a:pt x="0" y="0"/>
                        <a:pt x="7" y="6"/>
                      </a:cubicBezTo>
                      <a:cubicBezTo>
                        <a:pt x="13" y="11"/>
                        <a:pt x="7" y="34"/>
                        <a:pt x="5" y="4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5" name="Freeform 783"/>
                <p:cNvSpPr/>
                <p:nvPr/>
              </p:nvSpPr>
              <p:spPr bwMode="auto">
                <a:xfrm>
                  <a:off x="2419" y="1621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6" name="Freeform 784"/>
                <p:cNvSpPr/>
                <p:nvPr/>
              </p:nvSpPr>
              <p:spPr bwMode="auto">
                <a:xfrm>
                  <a:off x="2398" y="1650"/>
                  <a:ext cx="26" cy="24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7" name="Freeform 785"/>
                <p:cNvSpPr/>
                <p:nvPr/>
              </p:nvSpPr>
              <p:spPr bwMode="auto">
                <a:xfrm>
                  <a:off x="2447" y="1669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8" name="Freeform 786"/>
                <p:cNvSpPr/>
                <p:nvPr/>
              </p:nvSpPr>
              <p:spPr bwMode="auto">
                <a:xfrm>
                  <a:off x="2461" y="1631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9" name="Freeform 787"/>
                <p:cNvSpPr/>
                <p:nvPr/>
              </p:nvSpPr>
              <p:spPr bwMode="auto">
                <a:xfrm>
                  <a:off x="2498" y="1666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0" name="Freeform 788"/>
                <p:cNvSpPr/>
                <p:nvPr/>
              </p:nvSpPr>
              <p:spPr bwMode="auto">
                <a:xfrm>
                  <a:off x="2471" y="1712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1" name="Freeform 789"/>
                <p:cNvSpPr/>
                <p:nvPr/>
              </p:nvSpPr>
              <p:spPr bwMode="auto">
                <a:xfrm>
                  <a:off x="2424" y="1703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2" name="Freeform 790"/>
                <p:cNvSpPr/>
                <p:nvPr/>
              </p:nvSpPr>
              <p:spPr bwMode="auto">
                <a:xfrm>
                  <a:off x="2445" y="1600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3" name="Freeform 791"/>
                <p:cNvSpPr>
                  <a:spLocks noEditPoints="1"/>
                </p:cNvSpPr>
                <p:nvPr/>
              </p:nvSpPr>
              <p:spPr bwMode="auto">
                <a:xfrm>
                  <a:off x="2353" y="1555"/>
                  <a:ext cx="237" cy="208"/>
                </a:xfrm>
                <a:custGeom>
                  <a:avLst/>
                  <a:gdLst>
                    <a:gd name="T0" fmla="*/ 94 w 216"/>
                    <a:gd name="T1" fmla="*/ 123 h 190"/>
                    <a:gd name="T2" fmla="*/ 96 w 216"/>
                    <a:gd name="T3" fmla="*/ 105 h 190"/>
                    <a:gd name="T4" fmla="*/ 107 w 216"/>
                    <a:gd name="T5" fmla="*/ 118 h 190"/>
                    <a:gd name="T6" fmla="*/ 89 w 216"/>
                    <a:gd name="T7" fmla="*/ 0 h 190"/>
                    <a:gd name="T8" fmla="*/ 75 w 216"/>
                    <a:gd name="T9" fmla="*/ 62 h 190"/>
                    <a:gd name="T10" fmla="*/ 15 w 216"/>
                    <a:gd name="T11" fmla="*/ 48 h 190"/>
                    <a:gd name="T12" fmla="*/ 61 w 216"/>
                    <a:gd name="T13" fmla="*/ 67 h 190"/>
                    <a:gd name="T14" fmla="*/ 75 w 216"/>
                    <a:gd name="T15" fmla="*/ 62 h 190"/>
                    <a:gd name="T16" fmla="*/ 72 w 216"/>
                    <a:gd name="T17" fmla="*/ 80 h 190"/>
                    <a:gd name="T18" fmla="*/ 68 w 216"/>
                    <a:gd name="T19" fmla="*/ 79 h 190"/>
                    <a:gd name="T20" fmla="*/ 43 w 216"/>
                    <a:gd name="T21" fmla="*/ 96 h 190"/>
                    <a:gd name="T22" fmla="*/ 52 w 216"/>
                    <a:gd name="T23" fmla="*/ 88 h 190"/>
                    <a:gd name="T24" fmla="*/ 63 w 216"/>
                    <a:gd name="T25" fmla="*/ 101 h 190"/>
                    <a:gd name="T26" fmla="*/ 33 w 216"/>
                    <a:gd name="T27" fmla="*/ 163 h 190"/>
                    <a:gd name="T28" fmla="*/ 85 w 216"/>
                    <a:gd name="T29" fmla="*/ 127 h 190"/>
                    <a:gd name="T30" fmla="*/ 120 w 216"/>
                    <a:gd name="T31" fmla="*/ 190 h 190"/>
                    <a:gd name="T32" fmla="*/ 117 w 216"/>
                    <a:gd name="T33" fmla="*/ 162 h 190"/>
                    <a:gd name="T34" fmla="*/ 109 w 216"/>
                    <a:gd name="T35" fmla="*/ 150 h 190"/>
                    <a:gd name="T36" fmla="*/ 117 w 216"/>
                    <a:gd name="T37" fmla="*/ 120 h 190"/>
                    <a:gd name="T38" fmla="*/ 155 w 216"/>
                    <a:gd name="T39" fmla="*/ 122 h 190"/>
                    <a:gd name="T40" fmla="*/ 169 w 216"/>
                    <a:gd name="T41" fmla="*/ 113 h 190"/>
                    <a:gd name="T42" fmla="*/ 154 w 216"/>
                    <a:gd name="T43" fmla="*/ 113 h 190"/>
                    <a:gd name="T44" fmla="*/ 144 w 216"/>
                    <a:gd name="T45" fmla="*/ 121 h 190"/>
                    <a:gd name="T46" fmla="*/ 133 w 216"/>
                    <a:gd name="T47" fmla="*/ 111 h 190"/>
                    <a:gd name="T48" fmla="*/ 133 w 216"/>
                    <a:gd name="T49" fmla="*/ 108 h 190"/>
                    <a:gd name="T50" fmla="*/ 190 w 216"/>
                    <a:gd name="T51" fmla="*/ 73 h 190"/>
                    <a:gd name="T52" fmla="*/ 115 w 216"/>
                    <a:gd name="T53" fmla="*/ 97 h 190"/>
                    <a:gd name="T54" fmla="*/ 111 w 216"/>
                    <a:gd name="T55" fmla="*/ 89 h 190"/>
                    <a:gd name="T56" fmla="*/ 100 w 216"/>
                    <a:gd name="T57" fmla="*/ 76 h 190"/>
                    <a:gd name="T58" fmla="*/ 113 w 216"/>
                    <a:gd name="T59" fmla="*/ 71 h 190"/>
                    <a:gd name="T60" fmla="*/ 112 w 216"/>
                    <a:gd name="T61" fmla="*/ 46 h 190"/>
                    <a:gd name="T62" fmla="*/ 102 w 216"/>
                    <a:gd name="T63" fmla="*/ 64 h 190"/>
                    <a:gd name="T64" fmla="*/ 96 w 216"/>
                    <a:gd name="T65" fmla="*/ 61 h 190"/>
                    <a:gd name="T66" fmla="*/ 85 w 216"/>
                    <a:gd name="T67" fmla="*/ 48 h 190"/>
                    <a:gd name="T68" fmla="*/ 98 w 216"/>
                    <a:gd name="T69" fmla="*/ 43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6" h="190">
                      <a:moveTo>
                        <a:pt x="98" y="124"/>
                      </a:moveTo>
                      <a:cubicBezTo>
                        <a:pt x="97" y="124"/>
                        <a:pt x="95" y="123"/>
                        <a:pt x="94" y="123"/>
                      </a:cubicBezTo>
                      <a:cubicBezTo>
                        <a:pt x="89" y="121"/>
                        <a:pt x="86" y="115"/>
                        <a:pt x="87" y="111"/>
                      </a:cubicBezTo>
                      <a:cubicBezTo>
                        <a:pt x="89" y="107"/>
                        <a:pt x="92" y="105"/>
                        <a:pt x="96" y="105"/>
                      </a:cubicBezTo>
                      <a:cubicBezTo>
                        <a:pt x="98" y="105"/>
                        <a:pt x="99" y="105"/>
                        <a:pt x="101" y="106"/>
                      </a:cubicBezTo>
                      <a:cubicBezTo>
                        <a:pt x="106" y="108"/>
                        <a:pt x="109" y="113"/>
                        <a:pt x="107" y="118"/>
                      </a:cubicBezTo>
                      <a:cubicBezTo>
                        <a:pt x="106" y="122"/>
                        <a:pt x="102" y="124"/>
                        <a:pt x="98" y="124"/>
                      </a:cubicBezTo>
                      <a:moveTo>
                        <a:pt x="89" y="0"/>
                      </a:moveTo>
                      <a:cubicBezTo>
                        <a:pt x="89" y="0"/>
                        <a:pt x="85" y="62"/>
                        <a:pt x="75" y="62"/>
                      </a:cubicBezTo>
                      <a:cubicBezTo>
                        <a:pt x="75" y="62"/>
                        <a:pt x="75" y="62"/>
                        <a:pt x="75" y="62"/>
                      </a:cubicBezTo>
                      <a:cubicBezTo>
                        <a:pt x="66" y="59"/>
                        <a:pt x="18" y="47"/>
                        <a:pt x="13" y="47"/>
                      </a:cubicBezTo>
                      <a:cubicBezTo>
                        <a:pt x="12" y="47"/>
                        <a:pt x="12" y="47"/>
                        <a:pt x="15" y="48"/>
                      </a:cubicBezTo>
                      <a:cubicBezTo>
                        <a:pt x="25" y="52"/>
                        <a:pt x="48" y="62"/>
                        <a:pt x="61" y="69"/>
                      </a:cubicBezTo>
                      <a:cubicBezTo>
                        <a:pt x="61" y="68"/>
                        <a:pt x="61" y="68"/>
                        <a:pt x="61" y="67"/>
                      </a:cubicBezTo>
                      <a:cubicBezTo>
                        <a:pt x="63" y="64"/>
                        <a:pt x="66" y="61"/>
                        <a:pt x="70" y="61"/>
                      </a:cubicBezTo>
                      <a:cubicBezTo>
                        <a:pt x="72" y="61"/>
                        <a:pt x="73" y="62"/>
                        <a:pt x="75" y="62"/>
                      </a:cubicBezTo>
                      <a:cubicBezTo>
                        <a:pt x="80" y="64"/>
                        <a:pt x="83" y="70"/>
                        <a:pt x="81" y="74"/>
                      </a:cubicBezTo>
                      <a:cubicBezTo>
                        <a:pt x="80" y="78"/>
                        <a:pt x="76" y="80"/>
                        <a:pt x="72" y="80"/>
                      </a:cubicBezTo>
                      <a:cubicBezTo>
                        <a:pt x="71" y="80"/>
                        <a:pt x="69" y="80"/>
                        <a:pt x="68" y="79"/>
                      </a:cubicBezTo>
                      <a:cubicBezTo>
                        <a:pt x="68" y="79"/>
                        <a:pt x="68" y="79"/>
                        <a:pt x="68" y="79"/>
                      </a:cubicBezTo>
                      <a:cubicBezTo>
                        <a:pt x="53" y="82"/>
                        <a:pt x="0" y="88"/>
                        <a:pt x="13" y="90"/>
                      </a:cubicBezTo>
                      <a:cubicBezTo>
                        <a:pt x="18" y="91"/>
                        <a:pt x="30" y="93"/>
                        <a:pt x="43" y="96"/>
                      </a:cubicBezTo>
                      <a:cubicBezTo>
                        <a:pt x="43" y="95"/>
                        <a:pt x="43" y="95"/>
                        <a:pt x="43" y="94"/>
                      </a:cubicBezTo>
                      <a:cubicBezTo>
                        <a:pt x="44" y="90"/>
                        <a:pt x="48" y="88"/>
                        <a:pt x="52" y="88"/>
                      </a:cubicBezTo>
                      <a:cubicBezTo>
                        <a:pt x="53" y="88"/>
                        <a:pt x="55" y="89"/>
                        <a:pt x="56" y="89"/>
                      </a:cubicBezTo>
                      <a:cubicBezTo>
                        <a:pt x="61" y="91"/>
                        <a:pt x="64" y="96"/>
                        <a:pt x="63" y="101"/>
                      </a:cubicBezTo>
                      <a:cubicBezTo>
                        <a:pt x="74" y="104"/>
                        <a:pt x="82" y="108"/>
                        <a:pt x="76" y="111"/>
                      </a:cubicBezTo>
                      <a:cubicBezTo>
                        <a:pt x="63" y="116"/>
                        <a:pt x="28" y="163"/>
                        <a:pt x="33" y="163"/>
                      </a:cubicBezTo>
                      <a:cubicBezTo>
                        <a:pt x="33" y="163"/>
                        <a:pt x="34" y="163"/>
                        <a:pt x="34" y="163"/>
                      </a:cubicBezTo>
                      <a:cubicBezTo>
                        <a:pt x="44" y="156"/>
                        <a:pt x="73" y="127"/>
                        <a:pt x="85" y="127"/>
                      </a:cubicBezTo>
                      <a:cubicBezTo>
                        <a:pt x="87" y="127"/>
                        <a:pt x="88" y="128"/>
                        <a:pt x="89" y="129"/>
                      </a:cubicBezTo>
                      <a:cubicBezTo>
                        <a:pt x="95" y="140"/>
                        <a:pt x="117" y="190"/>
                        <a:pt x="120" y="190"/>
                      </a:cubicBezTo>
                      <a:cubicBezTo>
                        <a:pt x="120" y="190"/>
                        <a:pt x="120" y="190"/>
                        <a:pt x="120" y="189"/>
                      </a:cubicBezTo>
                      <a:cubicBezTo>
                        <a:pt x="120" y="185"/>
                        <a:pt x="118" y="174"/>
                        <a:pt x="117" y="162"/>
                      </a:cubicBezTo>
                      <a:cubicBezTo>
                        <a:pt x="117" y="162"/>
                        <a:pt x="116" y="162"/>
                        <a:pt x="116" y="162"/>
                      </a:cubicBezTo>
                      <a:cubicBezTo>
                        <a:pt x="111" y="160"/>
                        <a:pt x="108" y="155"/>
                        <a:pt x="109" y="150"/>
                      </a:cubicBezTo>
                      <a:cubicBezTo>
                        <a:pt x="110" y="147"/>
                        <a:pt x="113" y="145"/>
                        <a:pt x="115" y="145"/>
                      </a:cubicBezTo>
                      <a:cubicBezTo>
                        <a:pt x="114" y="131"/>
                        <a:pt x="114" y="120"/>
                        <a:pt x="117" y="120"/>
                      </a:cubicBezTo>
                      <a:cubicBezTo>
                        <a:pt x="117" y="120"/>
                        <a:pt x="117" y="120"/>
                        <a:pt x="118" y="120"/>
                      </a:cubicBezTo>
                      <a:cubicBezTo>
                        <a:pt x="120" y="121"/>
                        <a:pt x="137" y="122"/>
                        <a:pt x="155" y="122"/>
                      </a:cubicBezTo>
                      <a:cubicBezTo>
                        <a:pt x="183" y="122"/>
                        <a:pt x="216" y="120"/>
                        <a:pt x="204" y="116"/>
                      </a:cubicBezTo>
                      <a:cubicBezTo>
                        <a:pt x="196" y="113"/>
                        <a:pt x="182" y="113"/>
                        <a:pt x="169" y="113"/>
                      </a:cubicBezTo>
                      <a:cubicBezTo>
                        <a:pt x="166" y="113"/>
                        <a:pt x="163" y="113"/>
                        <a:pt x="160" y="113"/>
                      </a:cubicBezTo>
                      <a:cubicBezTo>
                        <a:pt x="158" y="113"/>
                        <a:pt x="156" y="113"/>
                        <a:pt x="154" y="113"/>
                      </a:cubicBezTo>
                      <a:cubicBezTo>
                        <a:pt x="154" y="114"/>
                        <a:pt x="154" y="115"/>
                        <a:pt x="153" y="115"/>
                      </a:cubicBezTo>
                      <a:cubicBezTo>
                        <a:pt x="152" y="119"/>
                        <a:pt x="148" y="121"/>
                        <a:pt x="144" y="121"/>
                      </a:cubicBezTo>
                      <a:cubicBezTo>
                        <a:pt x="143" y="121"/>
                        <a:pt x="141" y="121"/>
                        <a:pt x="140" y="120"/>
                      </a:cubicBezTo>
                      <a:cubicBezTo>
                        <a:pt x="136" y="119"/>
                        <a:pt x="133" y="115"/>
                        <a:pt x="133" y="111"/>
                      </a:cubicBezTo>
                      <a:cubicBezTo>
                        <a:pt x="132" y="110"/>
                        <a:pt x="132" y="109"/>
                        <a:pt x="133" y="108"/>
                      </a:cubicBezTo>
                      <a:cubicBezTo>
                        <a:pt x="133" y="108"/>
                        <a:pt x="133" y="108"/>
                        <a:pt x="133" y="108"/>
                      </a:cubicBezTo>
                      <a:cubicBezTo>
                        <a:pt x="135" y="105"/>
                        <a:pt x="138" y="103"/>
                        <a:pt x="141" y="102"/>
                      </a:cubicBezTo>
                      <a:cubicBezTo>
                        <a:pt x="159" y="91"/>
                        <a:pt x="197" y="73"/>
                        <a:pt x="190" y="73"/>
                      </a:cubicBezTo>
                      <a:cubicBezTo>
                        <a:pt x="190" y="73"/>
                        <a:pt x="189" y="74"/>
                        <a:pt x="188" y="74"/>
                      </a:cubicBezTo>
                      <a:cubicBezTo>
                        <a:pt x="173" y="76"/>
                        <a:pt x="115" y="97"/>
                        <a:pt x="115" y="97"/>
                      </a:cubicBezTo>
                      <a:cubicBezTo>
                        <a:pt x="115" y="97"/>
                        <a:pt x="115" y="94"/>
                        <a:pt x="114" y="89"/>
                      </a:cubicBezTo>
                      <a:cubicBezTo>
                        <a:pt x="113" y="89"/>
                        <a:pt x="112" y="89"/>
                        <a:pt x="111" y="89"/>
                      </a:cubicBezTo>
                      <a:cubicBezTo>
                        <a:pt x="110" y="89"/>
                        <a:pt x="108" y="89"/>
                        <a:pt x="107" y="88"/>
                      </a:cubicBezTo>
                      <a:cubicBezTo>
                        <a:pt x="102" y="86"/>
                        <a:pt x="99" y="81"/>
                        <a:pt x="100" y="76"/>
                      </a:cubicBezTo>
                      <a:cubicBezTo>
                        <a:pt x="102" y="72"/>
                        <a:pt x="105" y="70"/>
                        <a:pt x="109" y="70"/>
                      </a:cubicBezTo>
                      <a:cubicBezTo>
                        <a:pt x="111" y="70"/>
                        <a:pt x="112" y="70"/>
                        <a:pt x="113" y="71"/>
                      </a:cubicBezTo>
                      <a:cubicBezTo>
                        <a:pt x="113" y="61"/>
                        <a:pt x="113" y="51"/>
                        <a:pt x="113" y="42"/>
                      </a:cubicBezTo>
                      <a:cubicBezTo>
                        <a:pt x="113" y="43"/>
                        <a:pt x="112" y="45"/>
                        <a:pt x="112" y="46"/>
                      </a:cubicBezTo>
                      <a:cubicBezTo>
                        <a:pt x="109" y="56"/>
                        <a:pt x="105" y="66"/>
                        <a:pt x="103" y="66"/>
                      </a:cubicBezTo>
                      <a:cubicBezTo>
                        <a:pt x="102" y="66"/>
                        <a:pt x="102" y="65"/>
                        <a:pt x="102" y="64"/>
                      </a:cubicBezTo>
                      <a:cubicBezTo>
                        <a:pt x="102" y="63"/>
                        <a:pt x="102" y="61"/>
                        <a:pt x="101" y="60"/>
                      </a:cubicBezTo>
                      <a:cubicBezTo>
                        <a:pt x="100" y="61"/>
                        <a:pt x="98" y="61"/>
                        <a:pt x="96" y="61"/>
                      </a:cubicBezTo>
                      <a:cubicBezTo>
                        <a:pt x="95" y="61"/>
                        <a:pt x="94" y="61"/>
                        <a:pt x="92" y="60"/>
                      </a:cubicBezTo>
                      <a:cubicBezTo>
                        <a:pt x="87" y="58"/>
                        <a:pt x="84" y="53"/>
                        <a:pt x="85" y="48"/>
                      </a:cubicBezTo>
                      <a:cubicBezTo>
                        <a:pt x="87" y="44"/>
                        <a:pt x="90" y="42"/>
                        <a:pt x="94" y="42"/>
                      </a:cubicBezTo>
                      <a:cubicBezTo>
                        <a:pt x="96" y="42"/>
                        <a:pt x="97" y="42"/>
                        <a:pt x="98" y="43"/>
                      </a:cubicBezTo>
                      <a:cubicBezTo>
                        <a:pt x="94" y="24"/>
                        <a:pt x="89" y="0"/>
                        <a:pt x="8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4" name="Freeform 792"/>
                <p:cNvSpPr/>
                <p:nvPr/>
              </p:nvSpPr>
              <p:spPr bwMode="auto">
                <a:xfrm>
                  <a:off x="2420" y="1622"/>
                  <a:ext cx="24" cy="21"/>
                </a:xfrm>
                <a:custGeom>
                  <a:avLst/>
                  <a:gdLst>
                    <a:gd name="T0" fmla="*/ 9 w 22"/>
                    <a:gd name="T1" fmla="*/ 0 h 19"/>
                    <a:gd name="T2" fmla="*/ 0 w 22"/>
                    <a:gd name="T3" fmla="*/ 6 h 19"/>
                    <a:gd name="T4" fmla="*/ 0 w 22"/>
                    <a:gd name="T5" fmla="*/ 8 h 19"/>
                    <a:gd name="T6" fmla="*/ 7 w 22"/>
                    <a:gd name="T7" fmla="*/ 18 h 19"/>
                    <a:gd name="T8" fmla="*/ 7 w 22"/>
                    <a:gd name="T9" fmla="*/ 18 h 19"/>
                    <a:gd name="T10" fmla="*/ 7 w 22"/>
                    <a:gd name="T11" fmla="*/ 18 h 19"/>
                    <a:gd name="T12" fmla="*/ 11 w 22"/>
                    <a:gd name="T13" fmla="*/ 19 h 19"/>
                    <a:gd name="T14" fmla="*/ 20 w 22"/>
                    <a:gd name="T15" fmla="*/ 13 h 19"/>
                    <a:gd name="T16" fmla="*/ 14 w 22"/>
                    <a:gd name="T17" fmla="*/ 1 h 19"/>
                    <a:gd name="T18" fmla="*/ 9 w 22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9">
                      <a:moveTo>
                        <a:pt x="9" y="0"/>
                      </a:moveTo>
                      <a:cubicBezTo>
                        <a:pt x="5" y="0"/>
                        <a:pt x="2" y="3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9" y="13"/>
                        <a:pt x="13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19"/>
                        <a:pt x="10" y="19"/>
                        <a:pt x="11" y="19"/>
                      </a:cubicBezTo>
                      <a:cubicBezTo>
                        <a:pt x="15" y="19"/>
                        <a:pt x="19" y="17"/>
                        <a:pt x="20" y="13"/>
                      </a:cubicBezTo>
                      <a:cubicBezTo>
                        <a:pt x="22" y="9"/>
                        <a:pt x="19" y="3"/>
                        <a:pt x="14" y="1"/>
                      </a:cubicBezTo>
                      <a:cubicBezTo>
                        <a:pt x="12" y="1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5" name="Freeform 793"/>
                <p:cNvSpPr/>
                <p:nvPr/>
              </p:nvSpPr>
              <p:spPr bwMode="auto">
                <a:xfrm>
                  <a:off x="2400" y="1652"/>
                  <a:ext cx="23" cy="14"/>
                </a:xfrm>
                <a:custGeom>
                  <a:avLst/>
                  <a:gdLst>
                    <a:gd name="T0" fmla="*/ 9 w 21"/>
                    <a:gd name="T1" fmla="*/ 0 h 13"/>
                    <a:gd name="T2" fmla="*/ 0 w 21"/>
                    <a:gd name="T3" fmla="*/ 6 h 13"/>
                    <a:gd name="T4" fmla="*/ 0 w 21"/>
                    <a:gd name="T5" fmla="*/ 8 h 13"/>
                    <a:gd name="T6" fmla="*/ 20 w 21"/>
                    <a:gd name="T7" fmla="*/ 13 h 13"/>
                    <a:gd name="T8" fmla="*/ 13 w 21"/>
                    <a:gd name="T9" fmla="*/ 1 h 13"/>
                    <a:gd name="T10" fmla="*/ 9 w 21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3">
                      <a:moveTo>
                        <a:pt x="9" y="0"/>
                      </a:moveTo>
                      <a:cubicBezTo>
                        <a:pt x="5" y="0"/>
                        <a:pt x="1" y="2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7" y="9"/>
                        <a:pt x="14" y="11"/>
                        <a:pt x="20" y="13"/>
                      </a:cubicBezTo>
                      <a:cubicBezTo>
                        <a:pt x="21" y="8"/>
                        <a:pt x="18" y="3"/>
                        <a:pt x="13" y="1"/>
                      </a:cubicBezTo>
                      <a:cubicBezTo>
                        <a:pt x="12" y="1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6" name="Freeform 794"/>
                <p:cNvSpPr/>
                <p:nvPr/>
              </p:nvSpPr>
              <p:spPr bwMode="auto">
                <a:xfrm>
                  <a:off x="2447" y="1670"/>
                  <a:ext cx="25" cy="21"/>
                </a:xfrm>
                <a:custGeom>
                  <a:avLst/>
                  <a:gdLst>
                    <a:gd name="T0" fmla="*/ 10 w 23"/>
                    <a:gd name="T1" fmla="*/ 0 h 19"/>
                    <a:gd name="T2" fmla="*/ 1 w 23"/>
                    <a:gd name="T3" fmla="*/ 6 h 19"/>
                    <a:gd name="T4" fmla="*/ 8 w 23"/>
                    <a:gd name="T5" fmla="*/ 18 h 19"/>
                    <a:gd name="T6" fmla="*/ 12 w 23"/>
                    <a:gd name="T7" fmla="*/ 19 h 19"/>
                    <a:gd name="T8" fmla="*/ 21 w 23"/>
                    <a:gd name="T9" fmla="*/ 13 h 19"/>
                    <a:gd name="T10" fmla="*/ 15 w 23"/>
                    <a:gd name="T11" fmla="*/ 1 h 19"/>
                    <a:gd name="T12" fmla="*/ 10 w 2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9"/>
                        <a:pt x="12" y="19"/>
                      </a:cubicBezTo>
                      <a:cubicBezTo>
                        <a:pt x="16" y="19"/>
                        <a:pt x="20" y="17"/>
                        <a:pt x="21" y="13"/>
                      </a:cubicBezTo>
                      <a:cubicBezTo>
                        <a:pt x="23" y="8"/>
                        <a:pt x="20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7" name="Freeform 795"/>
                <p:cNvSpPr/>
                <p:nvPr/>
              </p:nvSpPr>
              <p:spPr bwMode="auto">
                <a:xfrm>
                  <a:off x="2461" y="1632"/>
                  <a:ext cx="17" cy="21"/>
                </a:xfrm>
                <a:custGeom>
                  <a:avLst/>
                  <a:gdLst>
                    <a:gd name="T0" fmla="*/ 10 w 15"/>
                    <a:gd name="T1" fmla="*/ 0 h 19"/>
                    <a:gd name="T2" fmla="*/ 1 w 15"/>
                    <a:gd name="T3" fmla="*/ 6 h 19"/>
                    <a:gd name="T4" fmla="*/ 8 w 15"/>
                    <a:gd name="T5" fmla="*/ 18 h 19"/>
                    <a:gd name="T6" fmla="*/ 12 w 15"/>
                    <a:gd name="T7" fmla="*/ 19 h 19"/>
                    <a:gd name="T8" fmla="*/ 15 w 15"/>
                    <a:gd name="T9" fmla="*/ 19 h 19"/>
                    <a:gd name="T10" fmla="*/ 14 w 15"/>
                    <a:gd name="T11" fmla="*/ 1 h 19"/>
                    <a:gd name="T12" fmla="*/ 10 w 15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1"/>
                        <a:pt x="3" y="16"/>
                        <a:pt x="8" y="18"/>
                      </a:cubicBezTo>
                      <a:cubicBezTo>
                        <a:pt x="9" y="19"/>
                        <a:pt x="11" y="19"/>
                        <a:pt x="12" y="19"/>
                      </a:cubicBezTo>
                      <a:cubicBezTo>
                        <a:pt x="13" y="19"/>
                        <a:pt x="14" y="19"/>
                        <a:pt x="15" y="19"/>
                      </a:cubicBezTo>
                      <a:cubicBezTo>
                        <a:pt x="15" y="14"/>
                        <a:pt x="15" y="8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8" name="Freeform 796"/>
                <p:cNvSpPr/>
                <p:nvPr/>
              </p:nvSpPr>
              <p:spPr bwMode="auto">
                <a:xfrm>
                  <a:off x="2477" y="1584"/>
                  <a:ext cx="5" cy="17"/>
                </a:xfrm>
                <a:custGeom>
                  <a:avLst/>
                  <a:gdLst>
                    <a:gd name="T0" fmla="*/ 4 w 5"/>
                    <a:gd name="T1" fmla="*/ 0 h 16"/>
                    <a:gd name="T2" fmla="*/ 3 w 5"/>
                    <a:gd name="T3" fmla="*/ 1 h 16"/>
                    <a:gd name="T4" fmla="*/ 0 w 5"/>
                    <a:gd name="T5" fmla="*/ 16 h 16"/>
                    <a:gd name="T6" fmla="*/ 4 w 5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6">
                      <a:moveTo>
                        <a:pt x="4" y="0"/>
                      </a:move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1" y="3"/>
                        <a:pt x="0" y="9"/>
                        <a:pt x="0" y="16"/>
                      </a:cubicBezTo>
                      <a:cubicBezTo>
                        <a:pt x="3" y="8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9" name="Freeform 797"/>
                <p:cNvSpPr>
                  <a:spLocks noEditPoints="1"/>
                </p:cNvSpPr>
                <p:nvPr/>
              </p:nvSpPr>
              <p:spPr bwMode="auto">
                <a:xfrm>
                  <a:off x="2499" y="1667"/>
                  <a:ext cx="23" cy="21"/>
                </a:xfrm>
                <a:custGeom>
                  <a:avLst/>
                  <a:gdLst>
                    <a:gd name="T0" fmla="*/ 0 w 21"/>
                    <a:gd name="T1" fmla="*/ 9 h 19"/>
                    <a:gd name="T2" fmla="*/ 7 w 21"/>
                    <a:gd name="T3" fmla="*/ 18 h 19"/>
                    <a:gd name="T4" fmla="*/ 11 w 21"/>
                    <a:gd name="T5" fmla="*/ 19 h 19"/>
                    <a:gd name="T6" fmla="*/ 20 w 21"/>
                    <a:gd name="T7" fmla="*/ 13 h 19"/>
                    <a:gd name="T8" fmla="*/ 21 w 21"/>
                    <a:gd name="T9" fmla="*/ 11 h 19"/>
                    <a:gd name="T10" fmla="*/ 19 w 21"/>
                    <a:gd name="T11" fmla="*/ 11 h 19"/>
                    <a:gd name="T12" fmla="*/ 0 w 21"/>
                    <a:gd name="T13" fmla="*/ 9 h 19"/>
                    <a:gd name="T14" fmla="*/ 8 w 21"/>
                    <a:gd name="T15" fmla="*/ 0 h 19"/>
                    <a:gd name="T16" fmla="*/ 0 w 21"/>
                    <a:gd name="T17" fmla="*/ 6 h 19"/>
                    <a:gd name="T18" fmla="*/ 8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0" y="9"/>
                      </a:moveTo>
                      <a:cubicBezTo>
                        <a:pt x="0" y="13"/>
                        <a:pt x="3" y="17"/>
                        <a:pt x="7" y="18"/>
                      </a:cubicBezTo>
                      <a:cubicBezTo>
                        <a:pt x="8" y="19"/>
                        <a:pt x="10" y="19"/>
                        <a:pt x="11" y="19"/>
                      </a:cubicBezTo>
                      <a:cubicBezTo>
                        <a:pt x="15" y="19"/>
                        <a:pt x="19" y="17"/>
                        <a:pt x="20" y="13"/>
                      </a:cubicBezTo>
                      <a:cubicBezTo>
                        <a:pt x="21" y="13"/>
                        <a:pt x="21" y="12"/>
                        <a:pt x="21" y="11"/>
                      </a:cubicBezTo>
                      <a:cubicBezTo>
                        <a:pt x="20" y="11"/>
                        <a:pt x="20" y="11"/>
                        <a:pt x="19" y="11"/>
                      </a:cubicBezTo>
                      <a:cubicBezTo>
                        <a:pt x="9" y="11"/>
                        <a:pt x="2" y="10"/>
                        <a:pt x="0" y="9"/>
                      </a:cubicBezTo>
                      <a:moveTo>
                        <a:pt x="8" y="0"/>
                      </a:moveTo>
                      <a:cubicBezTo>
                        <a:pt x="5" y="1"/>
                        <a:pt x="2" y="3"/>
                        <a:pt x="0" y="6"/>
                      </a:cubicBezTo>
                      <a:cubicBezTo>
                        <a:pt x="2" y="5"/>
                        <a:pt x="5" y="3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0" name="Freeform 798"/>
                <p:cNvSpPr/>
                <p:nvPr/>
              </p:nvSpPr>
              <p:spPr bwMode="auto">
                <a:xfrm>
                  <a:off x="2471" y="1714"/>
                  <a:ext cx="10" cy="19"/>
                </a:xfrm>
                <a:custGeom>
                  <a:avLst/>
                  <a:gdLst>
                    <a:gd name="T0" fmla="*/ 7 w 9"/>
                    <a:gd name="T1" fmla="*/ 0 h 17"/>
                    <a:gd name="T2" fmla="*/ 1 w 9"/>
                    <a:gd name="T3" fmla="*/ 5 h 17"/>
                    <a:gd name="T4" fmla="*/ 8 w 9"/>
                    <a:gd name="T5" fmla="*/ 17 h 17"/>
                    <a:gd name="T6" fmla="*/ 9 w 9"/>
                    <a:gd name="T7" fmla="*/ 17 h 17"/>
                    <a:gd name="T8" fmla="*/ 7 w 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7">
                      <a:moveTo>
                        <a:pt x="7" y="0"/>
                      </a:moveTo>
                      <a:cubicBezTo>
                        <a:pt x="5" y="0"/>
                        <a:pt x="2" y="2"/>
                        <a:pt x="1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8" y="17"/>
                        <a:pt x="9" y="17"/>
                        <a:pt x="9" y="17"/>
                      </a:cubicBezTo>
                      <a:cubicBezTo>
                        <a:pt x="8" y="11"/>
                        <a:pt x="8" y="5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1" name="Freeform 799"/>
                <p:cNvSpPr/>
                <p:nvPr/>
              </p:nvSpPr>
              <p:spPr bwMode="auto">
                <a:xfrm>
                  <a:off x="2445" y="1601"/>
                  <a:ext cx="19" cy="21"/>
                </a:xfrm>
                <a:custGeom>
                  <a:avLst/>
                  <a:gdLst>
                    <a:gd name="T0" fmla="*/ 10 w 17"/>
                    <a:gd name="T1" fmla="*/ 0 h 19"/>
                    <a:gd name="T2" fmla="*/ 1 w 17"/>
                    <a:gd name="T3" fmla="*/ 6 h 19"/>
                    <a:gd name="T4" fmla="*/ 8 w 17"/>
                    <a:gd name="T5" fmla="*/ 18 h 19"/>
                    <a:gd name="T6" fmla="*/ 12 w 17"/>
                    <a:gd name="T7" fmla="*/ 19 h 19"/>
                    <a:gd name="T8" fmla="*/ 17 w 17"/>
                    <a:gd name="T9" fmla="*/ 18 h 19"/>
                    <a:gd name="T10" fmla="*/ 14 w 17"/>
                    <a:gd name="T11" fmla="*/ 1 h 19"/>
                    <a:gd name="T12" fmla="*/ 10 w 17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1"/>
                        <a:pt x="3" y="16"/>
                        <a:pt x="8" y="18"/>
                      </a:cubicBezTo>
                      <a:cubicBezTo>
                        <a:pt x="10" y="19"/>
                        <a:pt x="11" y="19"/>
                        <a:pt x="12" y="19"/>
                      </a:cubicBezTo>
                      <a:cubicBezTo>
                        <a:pt x="14" y="19"/>
                        <a:pt x="16" y="19"/>
                        <a:pt x="17" y="18"/>
                      </a:cubicBezTo>
                      <a:cubicBezTo>
                        <a:pt x="17" y="13"/>
                        <a:pt x="16" y="7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2" name="Freeform 800"/>
                <p:cNvSpPr/>
                <p:nvPr/>
              </p:nvSpPr>
              <p:spPr bwMode="auto">
                <a:xfrm>
                  <a:off x="2248" y="1548"/>
                  <a:ext cx="67" cy="149"/>
                </a:xfrm>
                <a:custGeom>
                  <a:avLst/>
                  <a:gdLst>
                    <a:gd name="T0" fmla="*/ 24 w 61"/>
                    <a:gd name="T1" fmla="*/ 0 h 135"/>
                    <a:gd name="T2" fmla="*/ 14 w 61"/>
                    <a:gd name="T3" fmla="*/ 49 h 135"/>
                    <a:gd name="T4" fmla="*/ 2 w 61"/>
                    <a:gd name="T5" fmla="*/ 90 h 135"/>
                    <a:gd name="T6" fmla="*/ 25 w 61"/>
                    <a:gd name="T7" fmla="*/ 135 h 135"/>
                    <a:gd name="T8" fmla="*/ 26 w 61"/>
                    <a:gd name="T9" fmla="*/ 135 h 135"/>
                    <a:gd name="T10" fmla="*/ 37 w 61"/>
                    <a:gd name="T11" fmla="*/ 86 h 135"/>
                    <a:gd name="T12" fmla="*/ 54 w 61"/>
                    <a:gd name="T13" fmla="*/ 41 h 135"/>
                    <a:gd name="T14" fmla="*/ 27 w 61"/>
                    <a:gd name="T15" fmla="*/ 0 h 135"/>
                    <a:gd name="T16" fmla="*/ 24 w 61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135">
                      <a:moveTo>
                        <a:pt x="24" y="0"/>
                      </a:moveTo>
                      <a:cubicBezTo>
                        <a:pt x="12" y="0"/>
                        <a:pt x="14" y="36"/>
                        <a:pt x="14" y="49"/>
                      </a:cubicBezTo>
                      <a:cubicBezTo>
                        <a:pt x="15" y="64"/>
                        <a:pt x="4" y="68"/>
                        <a:pt x="2" y="90"/>
                      </a:cubicBezTo>
                      <a:cubicBezTo>
                        <a:pt x="0" y="111"/>
                        <a:pt x="25" y="135"/>
                        <a:pt x="25" y="135"/>
                      </a:cubicBezTo>
                      <a:cubicBezTo>
                        <a:pt x="25" y="135"/>
                        <a:pt x="25" y="135"/>
                        <a:pt x="26" y="135"/>
                      </a:cubicBezTo>
                      <a:cubicBezTo>
                        <a:pt x="38" y="135"/>
                        <a:pt x="41" y="104"/>
                        <a:pt x="37" y="86"/>
                      </a:cubicBezTo>
                      <a:cubicBezTo>
                        <a:pt x="33" y="67"/>
                        <a:pt x="46" y="61"/>
                        <a:pt x="54" y="41"/>
                      </a:cubicBezTo>
                      <a:cubicBezTo>
                        <a:pt x="61" y="22"/>
                        <a:pt x="42" y="6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3" name="Freeform 801"/>
                <p:cNvSpPr/>
                <p:nvPr/>
              </p:nvSpPr>
              <p:spPr bwMode="auto">
                <a:xfrm>
                  <a:off x="2263" y="1761"/>
                  <a:ext cx="147" cy="85"/>
                </a:xfrm>
                <a:custGeom>
                  <a:avLst/>
                  <a:gdLst>
                    <a:gd name="T0" fmla="*/ 18 w 134"/>
                    <a:gd name="T1" fmla="*/ 0 h 77"/>
                    <a:gd name="T2" fmla="*/ 14 w 134"/>
                    <a:gd name="T3" fmla="*/ 1 h 77"/>
                    <a:gd name="T4" fmla="*/ 27 w 134"/>
                    <a:gd name="T5" fmla="*/ 40 h 77"/>
                    <a:gd name="T6" fmla="*/ 74 w 134"/>
                    <a:gd name="T7" fmla="*/ 66 h 77"/>
                    <a:gd name="T8" fmla="*/ 103 w 134"/>
                    <a:gd name="T9" fmla="*/ 77 h 77"/>
                    <a:gd name="T10" fmla="*/ 118 w 134"/>
                    <a:gd name="T11" fmla="*/ 68 h 77"/>
                    <a:gd name="T12" fmla="*/ 116 w 134"/>
                    <a:gd name="T13" fmla="*/ 36 h 77"/>
                    <a:gd name="T14" fmla="*/ 108 w 134"/>
                    <a:gd name="T15" fmla="*/ 36 h 77"/>
                    <a:gd name="T16" fmla="*/ 91 w 134"/>
                    <a:gd name="T17" fmla="*/ 37 h 77"/>
                    <a:gd name="T18" fmla="*/ 73 w 134"/>
                    <a:gd name="T19" fmla="*/ 39 h 77"/>
                    <a:gd name="T20" fmla="*/ 52 w 134"/>
                    <a:gd name="T21" fmla="*/ 32 h 77"/>
                    <a:gd name="T22" fmla="*/ 18 w 134"/>
                    <a:gd name="T2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4" h="77">
                      <a:moveTo>
                        <a:pt x="18" y="0"/>
                      </a:moveTo>
                      <a:cubicBezTo>
                        <a:pt x="17" y="0"/>
                        <a:pt x="15" y="0"/>
                        <a:pt x="14" y="1"/>
                      </a:cubicBezTo>
                      <a:cubicBezTo>
                        <a:pt x="14" y="1"/>
                        <a:pt x="0" y="21"/>
                        <a:pt x="27" y="40"/>
                      </a:cubicBezTo>
                      <a:cubicBezTo>
                        <a:pt x="54" y="58"/>
                        <a:pt x="55" y="56"/>
                        <a:pt x="74" y="66"/>
                      </a:cubicBezTo>
                      <a:cubicBezTo>
                        <a:pt x="85" y="72"/>
                        <a:pt x="95" y="77"/>
                        <a:pt x="103" y="77"/>
                      </a:cubicBezTo>
                      <a:cubicBezTo>
                        <a:pt x="108" y="77"/>
                        <a:pt x="113" y="74"/>
                        <a:pt x="118" y="68"/>
                      </a:cubicBezTo>
                      <a:cubicBezTo>
                        <a:pt x="129" y="53"/>
                        <a:pt x="134" y="40"/>
                        <a:pt x="116" y="36"/>
                      </a:cubicBezTo>
                      <a:cubicBezTo>
                        <a:pt x="113" y="36"/>
                        <a:pt x="111" y="36"/>
                        <a:pt x="108" y="36"/>
                      </a:cubicBezTo>
                      <a:cubicBezTo>
                        <a:pt x="103" y="36"/>
                        <a:pt x="97" y="36"/>
                        <a:pt x="91" y="37"/>
                      </a:cubicBezTo>
                      <a:cubicBezTo>
                        <a:pt x="85" y="38"/>
                        <a:pt x="79" y="39"/>
                        <a:pt x="73" y="39"/>
                      </a:cubicBezTo>
                      <a:cubicBezTo>
                        <a:pt x="66" y="39"/>
                        <a:pt x="58" y="38"/>
                        <a:pt x="52" y="32"/>
                      </a:cubicBezTo>
                      <a:cubicBezTo>
                        <a:pt x="37" y="19"/>
                        <a:pt x="31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4" name="Freeform 802"/>
                <p:cNvSpPr/>
                <p:nvPr/>
              </p:nvSpPr>
              <p:spPr bwMode="auto">
                <a:xfrm>
                  <a:off x="2464" y="1781"/>
                  <a:ext cx="118" cy="90"/>
                </a:xfrm>
                <a:custGeom>
                  <a:avLst/>
                  <a:gdLst>
                    <a:gd name="T0" fmla="*/ 93 w 108"/>
                    <a:gd name="T1" fmla="*/ 0 h 82"/>
                    <a:gd name="T2" fmla="*/ 59 w 108"/>
                    <a:gd name="T3" fmla="*/ 34 h 82"/>
                    <a:gd name="T4" fmla="*/ 43 w 108"/>
                    <a:gd name="T5" fmla="*/ 58 h 82"/>
                    <a:gd name="T6" fmla="*/ 37 w 108"/>
                    <a:gd name="T7" fmla="*/ 57 h 82"/>
                    <a:gd name="T8" fmla="*/ 8 w 108"/>
                    <a:gd name="T9" fmla="*/ 42 h 82"/>
                    <a:gd name="T10" fmla="*/ 0 w 108"/>
                    <a:gd name="T11" fmla="*/ 49 h 82"/>
                    <a:gd name="T12" fmla="*/ 16 w 108"/>
                    <a:gd name="T13" fmla="*/ 82 h 82"/>
                    <a:gd name="T14" fmla="*/ 19 w 108"/>
                    <a:gd name="T15" fmla="*/ 81 h 82"/>
                    <a:gd name="T16" fmla="*/ 85 w 108"/>
                    <a:gd name="T17" fmla="*/ 55 h 82"/>
                    <a:gd name="T18" fmla="*/ 95 w 108"/>
                    <a:gd name="T19" fmla="*/ 0 h 82"/>
                    <a:gd name="T20" fmla="*/ 93 w 108"/>
                    <a:gd name="T2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82">
                      <a:moveTo>
                        <a:pt x="93" y="0"/>
                      </a:moveTo>
                      <a:cubicBezTo>
                        <a:pt x="80" y="0"/>
                        <a:pt x="64" y="20"/>
                        <a:pt x="59" y="34"/>
                      </a:cubicBezTo>
                      <a:cubicBezTo>
                        <a:pt x="54" y="47"/>
                        <a:pt x="52" y="58"/>
                        <a:pt x="43" y="58"/>
                      </a:cubicBezTo>
                      <a:cubicBezTo>
                        <a:pt x="41" y="58"/>
                        <a:pt x="39" y="58"/>
                        <a:pt x="37" y="57"/>
                      </a:cubicBezTo>
                      <a:cubicBezTo>
                        <a:pt x="26" y="53"/>
                        <a:pt x="15" y="42"/>
                        <a:pt x="8" y="42"/>
                      </a:cubicBezTo>
                      <a:cubicBezTo>
                        <a:pt x="5" y="42"/>
                        <a:pt x="2" y="44"/>
                        <a:pt x="0" y="49"/>
                      </a:cubicBezTo>
                      <a:cubicBezTo>
                        <a:pt x="0" y="49"/>
                        <a:pt x="3" y="82"/>
                        <a:pt x="16" y="82"/>
                      </a:cubicBezTo>
                      <a:cubicBezTo>
                        <a:pt x="17" y="82"/>
                        <a:pt x="18" y="82"/>
                        <a:pt x="19" y="81"/>
                      </a:cubicBezTo>
                      <a:cubicBezTo>
                        <a:pt x="35" y="76"/>
                        <a:pt x="75" y="74"/>
                        <a:pt x="85" y="55"/>
                      </a:cubicBezTo>
                      <a:cubicBezTo>
                        <a:pt x="95" y="37"/>
                        <a:pt x="108" y="2"/>
                        <a:pt x="95" y="0"/>
                      </a:cubicBezTo>
                      <a:cubicBezTo>
                        <a:pt x="94" y="0"/>
                        <a:pt x="93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5" name="Freeform 803"/>
                <p:cNvSpPr/>
                <p:nvPr/>
              </p:nvSpPr>
              <p:spPr bwMode="auto">
                <a:xfrm>
                  <a:off x="2586" y="1576"/>
                  <a:ext cx="86" cy="105"/>
                </a:xfrm>
                <a:custGeom>
                  <a:avLst/>
                  <a:gdLst>
                    <a:gd name="T0" fmla="*/ 22 w 78"/>
                    <a:gd name="T1" fmla="*/ 0 h 96"/>
                    <a:gd name="T2" fmla="*/ 0 w 78"/>
                    <a:gd name="T3" fmla="*/ 5 h 96"/>
                    <a:gd name="T4" fmla="*/ 26 w 78"/>
                    <a:gd name="T5" fmla="*/ 54 h 96"/>
                    <a:gd name="T6" fmla="*/ 31 w 78"/>
                    <a:gd name="T7" fmla="*/ 95 h 96"/>
                    <a:gd name="T8" fmla="*/ 37 w 78"/>
                    <a:gd name="T9" fmla="*/ 96 h 96"/>
                    <a:gd name="T10" fmla="*/ 73 w 78"/>
                    <a:gd name="T11" fmla="*/ 57 h 96"/>
                    <a:gd name="T12" fmla="*/ 49 w 78"/>
                    <a:gd name="T13" fmla="*/ 9 h 96"/>
                    <a:gd name="T14" fmla="*/ 22 w 78"/>
                    <a:gd name="T1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8" h="96">
                      <a:moveTo>
                        <a:pt x="22" y="0"/>
                      </a:moveTo>
                      <a:cubicBezTo>
                        <a:pt x="10" y="0"/>
                        <a:pt x="0" y="5"/>
                        <a:pt x="0" y="5"/>
                      </a:cubicBezTo>
                      <a:cubicBezTo>
                        <a:pt x="15" y="10"/>
                        <a:pt x="30" y="36"/>
                        <a:pt x="26" y="54"/>
                      </a:cubicBezTo>
                      <a:cubicBezTo>
                        <a:pt x="22" y="72"/>
                        <a:pt x="14" y="89"/>
                        <a:pt x="31" y="95"/>
                      </a:cubicBezTo>
                      <a:cubicBezTo>
                        <a:pt x="33" y="96"/>
                        <a:pt x="35" y="96"/>
                        <a:pt x="37" y="96"/>
                      </a:cubicBezTo>
                      <a:cubicBezTo>
                        <a:pt x="53" y="96"/>
                        <a:pt x="69" y="76"/>
                        <a:pt x="73" y="57"/>
                      </a:cubicBezTo>
                      <a:cubicBezTo>
                        <a:pt x="78" y="37"/>
                        <a:pt x="71" y="25"/>
                        <a:pt x="49" y="9"/>
                      </a:cubicBezTo>
                      <a:cubicBezTo>
                        <a:pt x="40" y="2"/>
                        <a:pt x="30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6" name="Freeform 804"/>
                <p:cNvSpPr/>
                <p:nvPr/>
              </p:nvSpPr>
              <p:spPr bwMode="auto">
                <a:xfrm>
                  <a:off x="2410" y="1456"/>
                  <a:ext cx="122" cy="67"/>
                </a:xfrm>
                <a:custGeom>
                  <a:avLst/>
                  <a:gdLst>
                    <a:gd name="T0" fmla="*/ 47 w 111"/>
                    <a:gd name="T1" fmla="*/ 0 h 61"/>
                    <a:gd name="T2" fmla="*/ 28 w 111"/>
                    <a:gd name="T3" fmla="*/ 2 h 61"/>
                    <a:gd name="T4" fmla="*/ 0 w 111"/>
                    <a:gd name="T5" fmla="*/ 45 h 61"/>
                    <a:gd name="T6" fmla="*/ 10 w 111"/>
                    <a:gd name="T7" fmla="*/ 55 h 61"/>
                    <a:gd name="T8" fmla="*/ 51 w 111"/>
                    <a:gd name="T9" fmla="*/ 45 h 61"/>
                    <a:gd name="T10" fmla="*/ 57 w 111"/>
                    <a:gd name="T11" fmla="*/ 44 h 61"/>
                    <a:gd name="T12" fmla="*/ 93 w 111"/>
                    <a:gd name="T13" fmla="*/ 60 h 61"/>
                    <a:gd name="T14" fmla="*/ 97 w 111"/>
                    <a:gd name="T15" fmla="*/ 61 h 61"/>
                    <a:gd name="T16" fmla="*/ 91 w 111"/>
                    <a:gd name="T17" fmla="*/ 20 h 61"/>
                    <a:gd name="T18" fmla="*/ 47 w 111"/>
                    <a:gd name="T1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61">
                      <a:moveTo>
                        <a:pt x="47" y="0"/>
                      </a:moveTo>
                      <a:cubicBezTo>
                        <a:pt x="41" y="0"/>
                        <a:pt x="35" y="0"/>
                        <a:pt x="28" y="2"/>
                      </a:cubicBezTo>
                      <a:cubicBezTo>
                        <a:pt x="0" y="9"/>
                        <a:pt x="0" y="45"/>
                        <a:pt x="0" y="45"/>
                      </a:cubicBezTo>
                      <a:cubicBezTo>
                        <a:pt x="1" y="52"/>
                        <a:pt x="5" y="55"/>
                        <a:pt x="10" y="55"/>
                      </a:cubicBezTo>
                      <a:cubicBezTo>
                        <a:pt x="21" y="55"/>
                        <a:pt x="38" y="47"/>
                        <a:pt x="51" y="45"/>
                      </a:cubicBezTo>
                      <a:cubicBezTo>
                        <a:pt x="53" y="44"/>
                        <a:pt x="55" y="44"/>
                        <a:pt x="57" y="44"/>
                      </a:cubicBezTo>
                      <a:cubicBezTo>
                        <a:pt x="73" y="44"/>
                        <a:pt x="77" y="57"/>
                        <a:pt x="93" y="60"/>
                      </a:cubicBezTo>
                      <a:cubicBezTo>
                        <a:pt x="95" y="61"/>
                        <a:pt x="96" y="61"/>
                        <a:pt x="97" y="61"/>
                      </a:cubicBezTo>
                      <a:cubicBezTo>
                        <a:pt x="111" y="61"/>
                        <a:pt x="106" y="36"/>
                        <a:pt x="91" y="20"/>
                      </a:cubicBezTo>
                      <a:cubicBezTo>
                        <a:pt x="79" y="7"/>
                        <a:pt x="65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7" name="Freeform 805"/>
                <p:cNvSpPr/>
                <p:nvPr/>
              </p:nvSpPr>
              <p:spPr bwMode="auto">
                <a:xfrm>
                  <a:off x="2146" y="1146"/>
                  <a:ext cx="205" cy="227"/>
                </a:xfrm>
                <a:custGeom>
                  <a:avLst/>
                  <a:gdLst>
                    <a:gd name="T0" fmla="*/ 39 w 187"/>
                    <a:gd name="T1" fmla="*/ 24 h 207"/>
                    <a:gd name="T2" fmla="*/ 8 w 187"/>
                    <a:gd name="T3" fmla="*/ 15 h 207"/>
                    <a:gd name="T4" fmla="*/ 0 w 187"/>
                    <a:gd name="T5" fmla="*/ 74 h 207"/>
                    <a:gd name="T6" fmla="*/ 148 w 187"/>
                    <a:gd name="T7" fmla="*/ 205 h 207"/>
                    <a:gd name="T8" fmla="*/ 187 w 187"/>
                    <a:gd name="T9" fmla="*/ 186 h 207"/>
                    <a:gd name="T10" fmla="*/ 163 w 187"/>
                    <a:gd name="T11" fmla="*/ 166 h 207"/>
                    <a:gd name="T12" fmla="*/ 162 w 187"/>
                    <a:gd name="T13" fmla="*/ 56 h 207"/>
                    <a:gd name="T14" fmla="*/ 114 w 187"/>
                    <a:gd name="T15" fmla="*/ 49 h 207"/>
                    <a:gd name="T16" fmla="*/ 39 w 187"/>
                    <a:gd name="T17" fmla="*/ 24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207">
                      <a:moveTo>
                        <a:pt x="39" y="24"/>
                      </a:moveTo>
                      <a:cubicBezTo>
                        <a:pt x="39" y="24"/>
                        <a:pt x="14" y="0"/>
                        <a:pt x="8" y="15"/>
                      </a:cubicBezTo>
                      <a:cubicBezTo>
                        <a:pt x="3" y="30"/>
                        <a:pt x="0" y="74"/>
                        <a:pt x="0" y="74"/>
                      </a:cubicBezTo>
                      <a:cubicBezTo>
                        <a:pt x="0" y="74"/>
                        <a:pt x="131" y="207"/>
                        <a:pt x="148" y="205"/>
                      </a:cubicBezTo>
                      <a:cubicBezTo>
                        <a:pt x="166" y="204"/>
                        <a:pt x="187" y="186"/>
                        <a:pt x="187" y="186"/>
                      </a:cubicBezTo>
                      <a:cubicBezTo>
                        <a:pt x="163" y="166"/>
                        <a:pt x="163" y="166"/>
                        <a:pt x="163" y="166"/>
                      </a:cubicBezTo>
                      <a:cubicBezTo>
                        <a:pt x="163" y="166"/>
                        <a:pt x="177" y="61"/>
                        <a:pt x="162" y="56"/>
                      </a:cubicBezTo>
                      <a:cubicBezTo>
                        <a:pt x="147" y="50"/>
                        <a:pt x="114" y="49"/>
                        <a:pt x="114" y="49"/>
                      </a:cubicBezTo>
                      <a:cubicBezTo>
                        <a:pt x="39" y="24"/>
                        <a:pt x="39" y="24"/>
                        <a:pt x="39" y="2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8" name="Freeform 806"/>
                <p:cNvSpPr/>
                <p:nvPr/>
              </p:nvSpPr>
              <p:spPr bwMode="auto">
                <a:xfrm>
                  <a:off x="1954" y="1056"/>
                  <a:ext cx="513" cy="484"/>
                </a:xfrm>
                <a:custGeom>
                  <a:avLst/>
                  <a:gdLst>
                    <a:gd name="T0" fmla="*/ 118 w 468"/>
                    <a:gd name="T1" fmla="*/ 250 h 441"/>
                    <a:gd name="T2" fmla="*/ 28 w 468"/>
                    <a:gd name="T3" fmla="*/ 166 h 441"/>
                    <a:gd name="T4" fmla="*/ 55 w 468"/>
                    <a:gd name="T5" fmla="*/ 94 h 441"/>
                    <a:gd name="T6" fmla="*/ 198 w 468"/>
                    <a:gd name="T7" fmla="*/ 148 h 441"/>
                    <a:gd name="T8" fmla="*/ 202 w 468"/>
                    <a:gd name="T9" fmla="*/ 115 h 441"/>
                    <a:gd name="T10" fmla="*/ 250 w 468"/>
                    <a:gd name="T11" fmla="*/ 1 h 441"/>
                    <a:gd name="T12" fmla="*/ 274 w 468"/>
                    <a:gd name="T13" fmla="*/ 171 h 441"/>
                    <a:gd name="T14" fmla="*/ 380 w 468"/>
                    <a:gd name="T15" fmla="*/ 112 h 441"/>
                    <a:gd name="T16" fmla="*/ 463 w 468"/>
                    <a:gd name="T17" fmla="*/ 199 h 441"/>
                    <a:gd name="T18" fmla="*/ 296 w 468"/>
                    <a:gd name="T19" fmla="*/ 246 h 441"/>
                    <a:gd name="T20" fmla="*/ 365 w 468"/>
                    <a:gd name="T21" fmla="*/ 303 h 441"/>
                    <a:gd name="T22" fmla="*/ 308 w 468"/>
                    <a:gd name="T23" fmla="*/ 411 h 441"/>
                    <a:gd name="T24" fmla="*/ 239 w 468"/>
                    <a:gd name="T25" fmla="*/ 400 h 441"/>
                    <a:gd name="T26" fmla="*/ 222 w 468"/>
                    <a:gd name="T27" fmla="*/ 303 h 441"/>
                    <a:gd name="T28" fmla="*/ 193 w 468"/>
                    <a:gd name="T29" fmla="*/ 388 h 441"/>
                    <a:gd name="T30" fmla="*/ 83 w 468"/>
                    <a:gd name="T31" fmla="*/ 350 h 441"/>
                    <a:gd name="T32" fmla="*/ 118 w 468"/>
                    <a:gd name="T33" fmla="*/ 25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8" h="441">
                      <a:moveTo>
                        <a:pt x="118" y="250"/>
                      </a:moveTo>
                      <a:cubicBezTo>
                        <a:pt x="118" y="250"/>
                        <a:pt x="0" y="249"/>
                        <a:pt x="28" y="166"/>
                      </a:cubicBezTo>
                      <a:cubicBezTo>
                        <a:pt x="28" y="166"/>
                        <a:pt x="3" y="112"/>
                        <a:pt x="55" y="94"/>
                      </a:cubicBezTo>
                      <a:cubicBezTo>
                        <a:pt x="106" y="77"/>
                        <a:pt x="179" y="132"/>
                        <a:pt x="198" y="148"/>
                      </a:cubicBezTo>
                      <a:cubicBezTo>
                        <a:pt x="218" y="164"/>
                        <a:pt x="207" y="123"/>
                        <a:pt x="202" y="115"/>
                      </a:cubicBezTo>
                      <a:cubicBezTo>
                        <a:pt x="196" y="108"/>
                        <a:pt x="172" y="0"/>
                        <a:pt x="250" y="1"/>
                      </a:cubicBezTo>
                      <a:cubicBezTo>
                        <a:pt x="328" y="2"/>
                        <a:pt x="343" y="53"/>
                        <a:pt x="274" y="171"/>
                      </a:cubicBezTo>
                      <a:cubicBezTo>
                        <a:pt x="274" y="171"/>
                        <a:pt x="339" y="110"/>
                        <a:pt x="380" y="112"/>
                      </a:cubicBezTo>
                      <a:cubicBezTo>
                        <a:pt x="422" y="113"/>
                        <a:pt x="468" y="133"/>
                        <a:pt x="463" y="199"/>
                      </a:cubicBezTo>
                      <a:cubicBezTo>
                        <a:pt x="459" y="265"/>
                        <a:pt x="296" y="246"/>
                        <a:pt x="296" y="246"/>
                      </a:cubicBezTo>
                      <a:cubicBezTo>
                        <a:pt x="296" y="246"/>
                        <a:pt x="348" y="282"/>
                        <a:pt x="365" y="303"/>
                      </a:cubicBezTo>
                      <a:cubicBezTo>
                        <a:pt x="383" y="324"/>
                        <a:pt x="373" y="382"/>
                        <a:pt x="308" y="411"/>
                      </a:cubicBezTo>
                      <a:cubicBezTo>
                        <a:pt x="244" y="441"/>
                        <a:pt x="246" y="419"/>
                        <a:pt x="239" y="400"/>
                      </a:cubicBezTo>
                      <a:cubicBezTo>
                        <a:pt x="232" y="380"/>
                        <a:pt x="227" y="297"/>
                        <a:pt x="222" y="303"/>
                      </a:cubicBezTo>
                      <a:cubicBezTo>
                        <a:pt x="217" y="310"/>
                        <a:pt x="230" y="365"/>
                        <a:pt x="193" y="388"/>
                      </a:cubicBezTo>
                      <a:cubicBezTo>
                        <a:pt x="156" y="411"/>
                        <a:pt x="113" y="384"/>
                        <a:pt x="83" y="350"/>
                      </a:cubicBezTo>
                      <a:cubicBezTo>
                        <a:pt x="54" y="316"/>
                        <a:pt x="68" y="271"/>
                        <a:pt x="118" y="25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9" name="Freeform 807"/>
                <p:cNvSpPr/>
                <p:nvPr/>
              </p:nvSpPr>
              <p:spPr bwMode="auto">
                <a:xfrm>
                  <a:off x="2145" y="1293"/>
                  <a:ext cx="54" cy="17"/>
                </a:xfrm>
                <a:custGeom>
                  <a:avLst/>
                  <a:gdLst>
                    <a:gd name="T0" fmla="*/ 0 w 49"/>
                    <a:gd name="T1" fmla="*/ 13 h 16"/>
                    <a:gd name="T2" fmla="*/ 41 w 49"/>
                    <a:gd name="T3" fmla="*/ 8 h 16"/>
                    <a:gd name="T4" fmla="*/ 0 w 49"/>
                    <a:gd name="T5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6">
                      <a:moveTo>
                        <a:pt x="0" y="13"/>
                      </a:moveTo>
                      <a:cubicBezTo>
                        <a:pt x="0" y="13"/>
                        <a:pt x="49" y="0"/>
                        <a:pt x="41" y="8"/>
                      </a:cubicBezTo>
                      <a:cubicBezTo>
                        <a:pt x="32" y="16"/>
                        <a:pt x="0" y="13"/>
                        <a:pt x="0" y="1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0" name="Freeform 808"/>
                <p:cNvSpPr/>
                <p:nvPr/>
              </p:nvSpPr>
              <p:spPr bwMode="auto">
                <a:xfrm>
                  <a:off x="2193" y="1316"/>
                  <a:ext cx="14" cy="45"/>
                </a:xfrm>
                <a:custGeom>
                  <a:avLst/>
                  <a:gdLst>
                    <a:gd name="T0" fmla="*/ 5 w 13"/>
                    <a:gd name="T1" fmla="*/ 41 h 41"/>
                    <a:gd name="T2" fmla="*/ 7 w 13"/>
                    <a:gd name="T3" fmla="*/ 5 h 41"/>
                    <a:gd name="T4" fmla="*/ 5 w 13"/>
                    <a:gd name="T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1">
                      <a:moveTo>
                        <a:pt x="5" y="41"/>
                      </a:moveTo>
                      <a:cubicBezTo>
                        <a:pt x="5" y="41"/>
                        <a:pt x="0" y="0"/>
                        <a:pt x="7" y="5"/>
                      </a:cubicBezTo>
                      <a:cubicBezTo>
                        <a:pt x="13" y="10"/>
                        <a:pt x="7" y="34"/>
                        <a:pt x="5" y="41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1" name="Freeform 809"/>
                <p:cNvSpPr/>
                <p:nvPr/>
              </p:nvSpPr>
              <p:spPr bwMode="auto">
                <a:xfrm>
                  <a:off x="2186" y="1240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2" name="Freeform 810"/>
                <p:cNvSpPr/>
                <p:nvPr/>
              </p:nvSpPr>
              <p:spPr bwMode="auto">
                <a:xfrm>
                  <a:off x="2166" y="1270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3" name="Freeform 811"/>
                <p:cNvSpPr/>
                <p:nvPr/>
              </p:nvSpPr>
              <p:spPr bwMode="auto">
                <a:xfrm>
                  <a:off x="2215" y="1287"/>
                  <a:ext cx="25" cy="25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19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19"/>
                        <a:pt x="14" y="22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895" name="Freeform 813"/>
              <p:cNvSpPr/>
              <p:nvPr/>
            </p:nvSpPr>
            <p:spPr bwMode="auto">
              <a:xfrm>
                <a:off x="3538538" y="1984376"/>
                <a:ext cx="39688" cy="36513"/>
              </a:xfrm>
              <a:custGeom>
                <a:avLst/>
                <a:gdLst>
                  <a:gd name="T0" fmla="*/ 21 w 23"/>
                  <a:gd name="T1" fmla="*/ 14 h 21"/>
                  <a:gd name="T2" fmla="*/ 8 w 23"/>
                  <a:gd name="T3" fmla="*/ 19 h 21"/>
                  <a:gd name="T4" fmla="*/ 1 w 23"/>
                  <a:gd name="T5" fmla="*/ 7 h 21"/>
                  <a:gd name="T6" fmla="*/ 14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9"/>
                      <a:pt x="13" y="21"/>
                      <a:pt x="8" y="19"/>
                    </a:cubicBezTo>
                    <a:cubicBezTo>
                      <a:pt x="3" y="17"/>
                      <a:pt x="0" y="11"/>
                      <a:pt x="1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20" y="4"/>
                      <a:pt x="23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6" name="Freeform 814"/>
              <p:cNvSpPr/>
              <p:nvPr/>
            </p:nvSpPr>
            <p:spPr bwMode="auto">
              <a:xfrm>
                <a:off x="3595688" y="2039938"/>
                <a:ext cx="41275" cy="36513"/>
              </a:xfrm>
              <a:custGeom>
                <a:avLst/>
                <a:gdLst>
                  <a:gd name="T0" fmla="*/ 21 w 23"/>
                  <a:gd name="T1" fmla="*/ 14 h 21"/>
                  <a:gd name="T2" fmla="*/ 8 w 23"/>
                  <a:gd name="T3" fmla="*/ 19 h 21"/>
                  <a:gd name="T4" fmla="*/ 1 w 23"/>
                  <a:gd name="T5" fmla="*/ 7 h 21"/>
                  <a:gd name="T6" fmla="*/ 15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9"/>
                      <a:pt x="14" y="21"/>
                      <a:pt x="8" y="19"/>
                    </a:cubicBezTo>
                    <a:cubicBezTo>
                      <a:pt x="3" y="17"/>
                      <a:pt x="0" y="11"/>
                      <a:pt x="1" y="7"/>
                    </a:cubicBezTo>
                    <a:cubicBezTo>
                      <a:pt x="3" y="2"/>
                      <a:pt x="9" y="0"/>
                      <a:pt x="15" y="2"/>
                    </a:cubicBezTo>
                    <a:cubicBezTo>
                      <a:pt x="20" y="4"/>
                      <a:pt x="23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7" name="Freeform 815"/>
              <p:cNvSpPr/>
              <p:nvPr/>
            </p:nvSpPr>
            <p:spPr bwMode="auto">
              <a:xfrm>
                <a:off x="3554413" y="2111376"/>
                <a:ext cx="39688" cy="38100"/>
              </a:xfrm>
              <a:custGeom>
                <a:avLst/>
                <a:gdLst>
                  <a:gd name="T0" fmla="*/ 21 w 23"/>
                  <a:gd name="T1" fmla="*/ 15 h 22"/>
                  <a:gd name="T2" fmla="*/ 8 w 23"/>
                  <a:gd name="T3" fmla="*/ 20 h 22"/>
                  <a:gd name="T4" fmla="*/ 1 w 23"/>
                  <a:gd name="T5" fmla="*/ 7 h 22"/>
                  <a:gd name="T6" fmla="*/ 15 w 23"/>
                  <a:gd name="T7" fmla="*/ 2 h 22"/>
                  <a:gd name="T8" fmla="*/ 21 w 23"/>
                  <a:gd name="T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1" y="15"/>
                    </a:moveTo>
                    <a:cubicBezTo>
                      <a:pt x="19" y="19"/>
                      <a:pt x="14" y="22"/>
                      <a:pt x="8" y="20"/>
                    </a:cubicBezTo>
                    <a:cubicBezTo>
                      <a:pt x="3" y="18"/>
                      <a:pt x="0" y="12"/>
                      <a:pt x="1" y="7"/>
                    </a:cubicBezTo>
                    <a:cubicBezTo>
                      <a:pt x="3" y="3"/>
                      <a:pt x="9" y="0"/>
                      <a:pt x="15" y="2"/>
                    </a:cubicBezTo>
                    <a:cubicBezTo>
                      <a:pt x="20" y="4"/>
                      <a:pt x="23" y="10"/>
                      <a:pt x="21" y="15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8" name="Freeform 816"/>
              <p:cNvSpPr/>
              <p:nvPr/>
            </p:nvSpPr>
            <p:spPr bwMode="auto">
              <a:xfrm>
                <a:off x="3479800" y="2098676"/>
                <a:ext cx="41275" cy="38100"/>
              </a:xfrm>
              <a:custGeom>
                <a:avLst/>
                <a:gdLst>
                  <a:gd name="T0" fmla="*/ 22 w 24"/>
                  <a:gd name="T1" fmla="*/ 14 h 21"/>
                  <a:gd name="T2" fmla="*/ 9 w 24"/>
                  <a:gd name="T3" fmla="*/ 19 h 21"/>
                  <a:gd name="T4" fmla="*/ 2 w 24"/>
                  <a:gd name="T5" fmla="*/ 7 h 21"/>
                  <a:gd name="T6" fmla="*/ 15 w 24"/>
                  <a:gd name="T7" fmla="*/ 2 h 21"/>
                  <a:gd name="T8" fmla="*/ 22 w 24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22" y="14"/>
                    </a:moveTo>
                    <a:cubicBezTo>
                      <a:pt x="20" y="19"/>
                      <a:pt x="14" y="21"/>
                      <a:pt x="9" y="19"/>
                    </a:cubicBezTo>
                    <a:cubicBezTo>
                      <a:pt x="3" y="17"/>
                      <a:pt x="0" y="12"/>
                      <a:pt x="2" y="7"/>
                    </a:cubicBezTo>
                    <a:cubicBezTo>
                      <a:pt x="4" y="2"/>
                      <a:pt x="10" y="0"/>
                      <a:pt x="15" y="2"/>
                    </a:cubicBezTo>
                    <a:cubicBezTo>
                      <a:pt x="21" y="4"/>
                      <a:pt x="24" y="10"/>
                      <a:pt x="22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9" name="Freeform 817"/>
              <p:cNvSpPr/>
              <p:nvPr/>
            </p:nvSpPr>
            <p:spPr bwMode="auto">
              <a:xfrm>
                <a:off x="3513138" y="1933576"/>
                <a:ext cx="39688" cy="38100"/>
              </a:xfrm>
              <a:custGeom>
                <a:avLst/>
                <a:gdLst>
                  <a:gd name="T0" fmla="*/ 21 w 23"/>
                  <a:gd name="T1" fmla="*/ 15 h 22"/>
                  <a:gd name="T2" fmla="*/ 8 w 23"/>
                  <a:gd name="T3" fmla="*/ 20 h 22"/>
                  <a:gd name="T4" fmla="*/ 1 w 23"/>
                  <a:gd name="T5" fmla="*/ 7 h 22"/>
                  <a:gd name="T6" fmla="*/ 15 w 23"/>
                  <a:gd name="T7" fmla="*/ 2 h 22"/>
                  <a:gd name="T8" fmla="*/ 21 w 23"/>
                  <a:gd name="T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1" y="15"/>
                    </a:moveTo>
                    <a:cubicBezTo>
                      <a:pt x="19" y="20"/>
                      <a:pt x="14" y="22"/>
                      <a:pt x="8" y="20"/>
                    </a:cubicBezTo>
                    <a:cubicBezTo>
                      <a:pt x="3" y="18"/>
                      <a:pt x="0" y="12"/>
                      <a:pt x="1" y="7"/>
                    </a:cubicBezTo>
                    <a:cubicBezTo>
                      <a:pt x="3" y="3"/>
                      <a:pt x="9" y="0"/>
                      <a:pt x="15" y="2"/>
                    </a:cubicBezTo>
                    <a:cubicBezTo>
                      <a:pt x="20" y="5"/>
                      <a:pt x="23" y="10"/>
                      <a:pt x="21" y="15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0" name="Freeform 818"/>
              <p:cNvSpPr>
                <a:spLocks noEditPoints="1"/>
              </p:cNvSpPr>
              <p:nvPr/>
            </p:nvSpPr>
            <p:spPr bwMode="auto">
              <a:xfrm>
                <a:off x="3367088" y="1863726"/>
                <a:ext cx="374650" cy="331788"/>
              </a:xfrm>
              <a:custGeom>
                <a:avLst/>
                <a:gdLst>
                  <a:gd name="T0" fmla="*/ 94 w 216"/>
                  <a:gd name="T1" fmla="*/ 122 h 190"/>
                  <a:gd name="T2" fmla="*/ 96 w 216"/>
                  <a:gd name="T3" fmla="*/ 104 h 190"/>
                  <a:gd name="T4" fmla="*/ 107 w 216"/>
                  <a:gd name="T5" fmla="*/ 118 h 190"/>
                  <a:gd name="T6" fmla="*/ 89 w 216"/>
                  <a:gd name="T7" fmla="*/ 0 h 190"/>
                  <a:gd name="T8" fmla="*/ 75 w 216"/>
                  <a:gd name="T9" fmla="*/ 62 h 190"/>
                  <a:gd name="T10" fmla="*/ 15 w 216"/>
                  <a:gd name="T11" fmla="*/ 48 h 190"/>
                  <a:gd name="T12" fmla="*/ 61 w 216"/>
                  <a:gd name="T13" fmla="*/ 67 h 190"/>
                  <a:gd name="T14" fmla="*/ 75 w 216"/>
                  <a:gd name="T15" fmla="*/ 62 h 190"/>
                  <a:gd name="T16" fmla="*/ 72 w 216"/>
                  <a:gd name="T17" fmla="*/ 80 h 190"/>
                  <a:gd name="T18" fmla="*/ 68 w 216"/>
                  <a:gd name="T19" fmla="*/ 79 h 190"/>
                  <a:gd name="T20" fmla="*/ 42 w 216"/>
                  <a:gd name="T21" fmla="*/ 95 h 190"/>
                  <a:gd name="T22" fmla="*/ 52 w 216"/>
                  <a:gd name="T23" fmla="*/ 88 h 190"/>
                  <a:gd name="T24" fmla="*/ 63 w 216"/>
                  <a:gd name="T25" fmla="*/ 101 h 190"/>
                  <a:gd name="T26" fmla="*/ 33 w 216"/>
                  <a:gd name="T27" fmla="*/ 163 h 190"/>
                  <a:gd name="T28" fmla="*/ 85 w 216"/>
                  <a:gd name="T29" fmla="*/ 127 h 190"/>
                  <a:gd name="T30" fmla="*/ 120 w 216"/>
                  <a:gd name="T31" fmla="*/ 190 h 190"/>
                  <a:gd name="T32" fmla="*/ 117 w 216"/>
                  <a:gd name="T33" fmla="*/ 162 h 190"/>
                  <a:gd name="T34" fmla="*/ 109 w 216"/>
                  <a:gd name="T35" fmla="*/ 149 h 190"/>
                  <a:gd name="T36" fmla="*/ 117 w 216"/>
                  <a:gd name="T37" fmla="*/ 120 h 190"/>
                  <a:gd name="T38" fmla="*/ 155 w 216"/>
                  <a:gd name="T39" fmla="*/ 122 h 190"/>
                  <a:gd name="T40" fmla="*/ 169 w 216"/>
                  <a:gd name="T41" fmla="*/ 112 h 190"/>
                  <a:gd name="T42" fmla="*/ 154 w 216"/>
                  <a:gd name="T43" fmla="*/ 112 h 190"/>
                  <a:gd name="T44" fmla="*/ 144 w 216"/>
                  <a:gd name="T45" fmla="*/ 121 h 190"/>
                  <a:gd name="T46" fmla="*/ 133 w 216"/>
                  <a:gd name="T47" fmla="*/ 110 h 190"/>
                  <a:gd name="T48" fmla="*/ 133 w 216"/>
                  <a:gd name="T49" fmla="*/ 108 h 190"/>
                  <a:gd name="T50" fmla="*/ 190 w 216"/>
                  <a:gd name="T51" fmla="*/ 73 h 190"/>
                  <a:gd name="T52" fmla="*/ 115 w 216"/>
                  <a:gd name="T53" fmla="*/ 97 h 190"/>
                  <a:gd name="T54" fmla="*/ 111 w 216"/>
                  <a:gd name="T55" fmla="*/ 89 h 190"/>
                  <a:gd name="T56" fmla="*/ 100 w 216"/>
                  <a:gd name="T57" fmla="*/ 76 h 190"/>
                  <a:gd name="T58" fmla="*/ 113 w 216"/>
                  <a:gd name="T59" fmla="*/ 71 h 190"/>
                  <a:gd name="T60" fmla="*/ 112 w 216"/>
                  <a:gd name="T61" fmla="*/ 45 h 190"/>
                  <a:gd name="T62" fmla="*/ 102 w 216"/>
                  <a:gd name="T63" fmla="*/ 63 h 190"/>
                  <a:gd name="T64" fmla="*/ 96 w 216"/>
                  <a:gd name="T65" fmla="*/ 61 h 190"/>
                  <a:gd name="T66" fmla="*/ 85 w 216"/>
                  <a:gd name="T67" fmla="*/ 47 h 190"/>
                  <a:gd name="T68" fmla="*/ 98 w 216"/>
                  <a:gd name="T69" fmla="*/ 4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190">
                    <a:moveTo>
                      <a:pt x="98" y="123"/>
                    </a:moveTo>
                    <a:cubicBezTo>
                      <a:pt x="97" y="123"/>
                      <a:pt x="95" y="123"/>
                      <a:pt x="94" y="122"/>
                    </a:cubicBezTo>
                    <a:cubicBezTo>
                      <a:pt x="89" y="120"/>
                      <a:pt x="86" y="115"/>
                      <a:pt x="87" y="110"/>
                    </a:cubicBezTo>
                    <a:cubicBezTo>
                      <a:pt x="89" y="107"/>
                      <a:pt x="92" y="104"/>
                      <a:pt x="96" y="104"/>
                    </a:cubicBezTo>
                    <a:cubicBezTo>
                      <a:pt x="98" y="104"/>
                      <a:pt x="99" y="105"/>
                      <a:pt x="101" y="105"/>
                    </a:cubicBezTo>
                    <a:cubicBezTo>
                      <a:pt x="106" y="107"/>
                      <a:pt x="109" y="113"/>
                      <a:pt x="107" y="118"/>
                    </a:cubicBezTo>
                    <a:cubicBezTo>
                      <a:pt x="106" y="121"/>
                      <a:pt x="102" y="123"/>
                      <a:pt x="98" y="123"/>
                    </a:cubicBezTo>
                    <a:moveTo>
                      <a:pt x="89" y="0"/>
                    </a:moveTo>
                    <a:cubicBezTo>
                      <a:pt x="89" y="0"/>
                      <a:pt x="85" y="62"/>
                      <a:pt x="75" y="62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66" y="59"/>
                      <a:pt x="18" y="46"/>
                      <a:pt x="12" y="46"/>
                    </a:cubicBezTo>
                    <a:cubicBezTo>
                      <a:pt x="11" y="46"/>
                      <a:pt x="12" y="47"/>
                      <a:pt x="15" y="48"/>
                    </a:cubicBezTo>
                    <a:cubicBezTo>
                      <a:pt x="25" y="52"/>
                      <a:pt x="48" y="61"/>
                      <a:pt x="61" y="69"/>
                    </a:cubicBezTo>
                    <a:cubicBezTo>
                      <a:pt x="61" y="68"/>
                      <a:pt x="61" y="67"/>
                      <a:pt x="61" y="67"/>
                    </a:cubicBezTo>
                    <a:cubicBezTo>
                      <a:pt x="63" y="63"/>
                      <a:pt x="66" y="61"/>
                      <a:pt x="70" y="61"/>
                    </a:cubicBezTo>
                    <a:cubicBezTo>
                      <a:pt x="72" y="61"/>
                      <a:pt x="73" y="61"/>
                      <a:pt x="75" y="62"/>
                    </a:cubicBezTo>
                    <a:cubicBezTo>
                      <a:pt x="80" y="64"/>
                      <a:pt x="83" y="69"/>
                      <a:pt x="81" y="74"/>
                    </a:cubicBezTo>
                    <a:cubicBezTo>
                      <a:pt x="80" y="78"/>
                      <a:pt x="76" y="80"/>
                      <a:pt x="72" y="80"/>
                    </a:cubicBezTo>
                    <a:cubicBezTo>
                      <a:pt x="71" y="80"/>
                      <a:pt x="69" y="80"/>
                      <a:pt x="68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53" y="82"/>
                      <a:pt x="0" y="87"/>
                      <a:pt x="13" y="90"/>
                    </a:cubicBezTo>
                    <a:cubicBezTo>
                      <a:pt x="18" y="90"/>
                      <a:pt x="30" y="93"/>
                      <a:pt x="42" y="95"/>
                    </a:cubicBezTo>
                    <a:cubicBezTo>
                      <a:pt x="43" y="95"/>
                      <a:pt x="43" y="94"/>
                      <a:pt x="43" y="94"/>
                    </a:cubicBezTo>
                    <a:cubicBezTo>
                      <a:pt x="44" y="90"/>
                      <a:pt x="48" y="88"/>
                      <a:pt x="52" y="88"/>
                    </a:cubicBezTo>
                    <a:cubicBezTo>
                      <a:pt x="53" y="88"/>
                      <a:pt x="55" y="88"/>
                      <a:pt x="56" y="89"/>
                    </a:cubicBezTo>
                    <a:cubicBezTo>
                      <a:pt x="61" y="91"/>
                      <a:pt x="64" y="96"/>
                      <a:pt x="63" y="101"/>
                    </a:cubicBezTo>
                    <a:cubicBezTo>
                      <a:pt x="74" y="104"/>
                      <a:pt x="82" y="108"/>
                      <a:pt x="76" y="110"/>
                    </a:cubicBezTo>
                    <a:cubicBezTo>
                      <a:pt x="63" y="116"/>
                      <a:pt x="28" y="163"/>
                      <a:pt x="33" y="163"/>
                    </a:cubicBezTo>
                    <a:cubicBezTo>
                      <a:pt x="33" y="163"/>
                      <a:pt x="34" y="163"/>
                      <a:pt x="34" y="162"/>
                    </a:cubicBezTo>
                    <a:cubicBezTo>
                      <a:pt x="44" y="156"/>
                      <a:pt x="73" y="127"/>
                      <a:pt x="85" y="127"/>
                    </a:cubicBezTo>
                    <a:cubicBezTo>
                      <a:pt x="87" y="127"/>
                      <a:pt x="88" y="128"/>
                      <a:pt x="89" y="129"/>
                    </a:cubicBezTo>
                    <a:cubicBezTo>
                      <a:pt x="95" y="139"/>
                      <a:pt x="117" y="190"/>
                      <a:pt x="120" y="190"/>
                    </a:cubicBezTo>
                    <a:cubicBezTo>
                      <a:pt x="120" y="190"/>
                      <a:pt x="120" y="190"/>
                      <a:pt x="120" y="189"/>
                    </a:cubicBezTo>
                    <a:cubicBezTo>
                      <a:pt x="120" y="184"/>
                      <a:pt x="118" y="174"/>
                      <a:pt x="117" y="162"/>
                    </a:cubicBezTo>
                    <a:cubicBezTo>
                      <a:pt x="117" y="162"/>
                      <a:pt x="116" y="162"/>
                      <a:pt x="116" y="162"/>
                    </a:cubicBezTo>
                    <a:cubicBezTo>
                      <a:pt x="111" y="160"/>
                      <a:pt x="108" y="154"/>
                      <a:pt x="109" y="149"/>
                    </a:cubicBezTo>
                    <a:cubicBezTo>
                      <a:pt x="110" y="147"/>
                      <a:pt x="113" y="145"/>
                      <a:pt x="115" y="144"/>
                    </a:cubicBezTo>
                    <a:cubicBezTo>
                      <a:pt x="114" y="131"/>
                      <a:pt x="114" y="120"/>
                      <a:pt x="117" y="120"/>
                    </a:cubicBezTo>
                    <a:cubicBezTo>
                      <a:pt x="117" y="120"/>
                      <a:pt x="117" y="120"/>
                      <a:pt x="118" y="120"/>
                    </a:cubicBezTo>
                    <a:cubicBezTo>
                      <a:pt x="120" y="121"/>
                      <a:pt x="137" y="122"/>
                      <a:pt x="155" y="122"/>
                    </a:cubicBezTo>
                    <a:cubicBezTo>
                      <a:pt x="183" y="122"/>
                      <a:pt x="216" y="120"/>
                      <a:pt x="204" y="115"/>
                    </a:cubicBezTo>
                    <a:cubicBezTo>
                      <a:pt x="196" y="113"/>
                      <a:pt x="182" y="112"/>
                      <a:pt x="169" y="112"/>
                    </a:cubicBezTo>
                    <a:cubicBezTo>
                      <a:pt x="166" y="112"/>
                      <a:pt x="163" y="112"/>
                      <a:pt x="160" y="112"/>
                    </a:cubicBezTo>
                    <a:cubicBezTo>
                      <a:pt x="158" y="112"/>
                      <a:pt x="156" y="112"/>
                      <a:pt x="154" y="112"/>
                    </a:cubicBezTo>
                    <a:cubicBezTo>
                      <a:pt x="154" y="113"/>
                      <a:pt x="154" y="114"/>
                      <a:pt x="153" y="115"/>
                    </a:cubicBezTo>
                    <a:cubicBezTo>
                      <a:pt x="152" y="119"/>
                      <a:pt x="148" y="121"/>
                      <a:pt x="144" y="121"/>
                    </a:cubicBezTo>
                    <a:cubicBezTo>
                      <a:pt x="143" y="121"/>
                      <a:pt x="141" y="120"/>
                      <a:pt x="140" y="120"/>
                    </a:cubicBezTo>
                    <a:cubicBezTo>
                      <a:pt x="136" y="118"/>
                      <a:pt x="133" y="114"/>
                      <a:pt x="133" y="110"/>
                    </a:cubicBezTo>
                    <a:cubicBezTo>
                      <a:pt x="132" y="110"/>
                      <a:pt x="132" y="109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5" y="104"/>
                      <a:pt x="138" y="102"/>
                      <a:pt x="141" y="102"/>
                    </a:cubicBezTo>
                    <a:cubicBezTo>
                      <a:pt x="159" y="91"/>
                      <a:pt x="197" y="73"/>
                      <a:pt x="190" y="73"/>
                    </a:cubicBezTo>
                    <a:cubicBezTo>
                      <a:pt x="190" y="73"/>
                      <a:pt x="189" y="73"/>
                      <a:pt x="188" y="73"/>
                    </a:cubicBezTo>
                    <a:cubicBezTo>
                      <a:pt x="173" y="76"/>
                      <a:pt x="115" y="97"/>
                      <a:pt x="115" y="97"/>
                    </a:cubicBezTo>
                    <a:cubicBezTo>
                      <a:pt x="115" y="97"/>
                      <a:pt x="115" y="93"/>
                      <a:pt x="114" y="88"/>
                    </a:cubicBezTo>
                    <a:cubicBezTo>
                      <a:pt x="113" y="88"/>
                      <a:pt x="112" y="89"/>
                      <a:pt x="111" y="89"/>
                    </a:cubicBezTo>
                    <a:cubicBezTo>
                      <a:pt x="110" y="89"/>
                      <a:pt x="108" y="88"/>
                      <a:pt x="107" y="88"/>
                    </a:cubicBezTo>
                    <a:cubicBezTo>
                      <a:pt x="102" y="86"/>
                      <a:pt x="99" y="80"/>
                      <a:pt x="100" y="76"/>
                    </a:cubicBezTo>
                    <a:cubicBezTo>
                      <a:pt x="102" y="72"/>
                      <a:pt x="105" y="70"/>
                      <a:pt x="109" y="70"/>
                    </a:cubicBezTo>
                    <a:cubicBezTo>
                      <a:pt x="111" y="70"/>
                      <a:pt x="112" y="70"/>
                      <a:pt x="113" y="71"/>
                    </a:cubicBezTo>
                    <a:cubicBezTo>
                      <a:pt x="113" y="61"/>
                      <a:pt x="113" y="50"/>
                      <a:pt x="113" y="42"/>
                    </a:cubicBezTo>
                    <a:cubicBezTo>
                      <a:pt x="113" y="43"/>
                      <a:pt x="112" y="44"/>
                      <a:pt x="112" y="45"/>
                    </a:cubicBezTo>
                    <a:cubicBezTo>
                      <a:pt x="109" y="55"/>
                      <a:pt x="104" y="65"/>
                      <a:pt x="103" y="65"/>
                    </a:cubicBezTo>
                    <a:cubicBezTo>
                      <a:pt x="102" y="65"/>
                      <a:pt x="102" y="65"/>
                      <a:pt x="102" y="63"/>
                    </a:cubicBezTo>
                    <a:cubicBezTo>
                      <a:pt x="102" y="62"/>
                      <a:pt x="102" y="61"/>
                      <a:pt x="101" y="59"/>
                    </a:cubicBezTo>
                    <a:cubicBezTo>
                      <a:pt x="100" y="60"/>
                      <a:pt x="98" y="61"/>
                      <a:pt x="96" y="61"/>
                    </a:cubicBezTo>
                    <a:cubicBezTo>
                      <a:pt x="95" y="61"/>
                      <a:pt x="93" y="60"/>
                      <a:pt x="92" y="60"/>
                    </a:cubicBezTo>
                    <a:cubicBezTo>
                      <a:pt x="87" y="58"/>
                      <a:pt x="84" y="52"/>
                      <a:pt x="85" y="47"/>
                    </a:cubicBezTo>
                    <a:cubicBezTo>
                      <a:pt x="87" y="44"/>
                      <a:pt x="90" y="42"/>
                      <a:pt x="94" y="42"/>
                    </a:cubicBezTo>
                    <a:cubicBezTo>
                      <a:pt x="96" y="42"/>
                      <a:pt x="97" y="42"/>
                      <a:pt x="98" y="42"/>
                    </a:cubicBezTo>
                    <a:cubicBezTo>
                      <a:pt x="94" y="23"/>
                      <a:pt x="89" y="0"/>
                      <a:pt x="8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1" name="Freeform 819"/>
              <p:cNvSpPr/>
              <p:nvPr/>
            </p:nvSpPr>
            <p:spPr bwMode="auto">
              <a:xfrm>
                <a:off x="3473450" y="1970088"/>
                <a:ext cx="38100" cy="33338"/>
              </a:xfrm>
              <a:custGeom>
                <a:avLst/>
                <a:gdLst>
                  <a:gd name="T0" fmla="*/ 9 w 22"/>
                  <a:gd name="T1" fmla="*/ 0 h 19"/>
                  <a:gd name="T2" fmla="*/ 0 w 22"/>
                  <a:gd name="T3" fmla="*/ 6 h 19"/>
                  <a:gd name="T4" fmla="*/ 0 w 22"/>
                  <a:gd name="T5" fmla="*/ 8 h 19"/>
                  <a:gd name="T6" fmla="*/ 7 w 22"/>
                  <a:gd name="T7" fmla="*/ 18 h 19"/>
                  <a:gd name="T8" fmla="*/ 7 w 22"/>
                  <a:gd name="T9" fmla="*/ 18 h 19"/>
                  <a:gd name="T10" fmla="*/ 7 w 22"/>
                  <a:gd name="T11" fmla="*/ 18 h 19"/>
                  <a:gd name="T12" fmla="*/ 11 w 22"/>
                  <a:gd name="T13" fmla="*/ 19 h 19"/>
                  <a:gd name="T14" fmla="*/ 20 w 22"/>
                  <a:gd name="T15" fmla="*/ 13 h 19"/>
                  <a:gd name="T16" fmla="*/ 14 w 22"/>
                  <a:gd name="T17" fmla="*/ 1 h 19"/>
                  <a:gd name="T18" fmla="*/ 9 w 22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9">
                    <a:moveTo>
                      <a:pt x="9" y="0"/>
                    </a:moveTo>
                    <a:cubicBezTo>
                      <a:pt x="5" y="0"/>
                      <a:pt x="2" y="2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9" y="13"/>
                      <a:pt x="13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9"/>
                      <a:pt x="10" y="19"/>
                      <a:pt x="11" y="19"/>
                    </a:cubicBezTo>
                    <a:cubicBezTo>
                      <a:pt x="15" y="19"/>
                      <a:pt x="19" y="17"/>
                      <a:pt x="20" y="13"/>
                    </a:cubicBezTo>
                    <a:cubicBezTo>
                      <a:pt x="22" y="8"/>
                      <a:pt x="19" y="3"/>
                      <a:pt x="14" y="1"/>
                    </a:cubicBezTo>
                    <a:cubicBezTo>
                      <a:pt x="12" y="0"/>
                      <a:pt x="11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2" name="Freeform 820"/>
              <p:cNvSpPr/>
              <p:nvPr/>
            </p:nvSpPr>
            <p:spPr bwMode="auto">
              <a:xfrm>
                <a:off x="3440113" y="2017713"/>
                <a:ext cx="38100" cy="22225"/>
              </a:xfrm>
              <a:custGeom>
                <a:avLst/>
                <a:gdLst>
                  <a:gd name="T0" fmla="*/ 10 w 22"/>
                  <a:gd name="T1" fmla="*/ 0 h 13"/>
                  <a:gd name="T2" fmla="*/ 1 w 22"/>
                  <a:gd name="T3" fmla="*/ 6 h 13"/>
                  <a:gd name="T4" fmla="*/ 0 w 22"/>
                  <a:gd name="T5" fmla="*/ 7 h 13"/>
                  <a:gd name="T6" fmla="*/ 21 w 22"/>
                  <a:gd name="T7" fmla="*/ 13 h 13"/>
                  <a:gd name="T8" fmla="*/ 14 w 22"/>
                  <a:gd name="T9" fmla="*/ 1 h 13"/>
                  <a:gd name="T10" fmla="*/ 10 w 2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3">
                    <a:moveTo>
                      <a:pt x="10" y="0"/>
                    </a:moveTo>
                    <a:cubicBezTo>
                      <a:pt x="6" y="0"/>
                      <a:pt x="2" y="2"/>
                      <a:pt x="1" y="6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8" y="9"/>
                      <a:pt x="15" y="11"/>
                      <a:pt x="21" y="13"/>
                    </a:cubicBezTo>
                    <a:cubicBezTo>
                      <a:pt x="22" y="8"/>
                      <a:pt x="19" y="3"/>
                      <a:pt x="14" y="1"/>
                    </a:cubicBezTo>
                    <a:cubicBezTo>
                      <a:pt x="13" y="0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3" name="Freeform 821"/>
              <p:cNvSpPr/>
              <p:nvPr/>
            </p:nvSpPr>
            <p:spPr bwMode="auto">
              <a:xfrm>
                <a:off x="3516313" y="2044701"/>
                <a:ext cx="39688" cy="33338"/>
              </a:xfrm>
              <a:custGeom>
                <a:avLst/>
                <a:gdLst>
                  <a:gd name="T0" fmla="*/ 10 w 23"/>
                  <a:gd name="T1" fmla="*/ 0 h 19"/>
                  <a:gd name="T2" fmla="*/ 1 w 23"/>
                  <a:gd name="T3" fmla="*/ 6 h 19"/>
                  <a:gd name="T4" fmla="*/ 8 w 23"/>
                  <a:gd name="T5" fmla="*/ 18 h 19"/>
                  <a:gd name="T6" fmla="*/ 12 w 23"/>
                  <a:gd name="T7" fmla="*/ 19 h 19"/>
                  <a:gd name="T8" fmla="*/ 21 w 23"/>
                  <a:gd name="T9" fmla="*/ 14 h 19"/>
                  <a:gd name="T10" fmla="*/ 15 w 23"/>
                  <a:gd name="T11" fmla="*/ 1 h 19"/>
                  <a:gd name="T12" fmla="*/ 10 w 2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9">
                    <a:moveTo>
                      <a:pt x="10" y="0"/>
                    </a:moveTo>
                    <a:cubicBezTo>
                      <a:pt x="6" y="0"/>
                      <a:pt x="3" y="3"/>
                      <a:pt x="1" y="6"/>
                    </a:cubicBezTo>
                    <a:cubicBezTo>
                      <a:pt x="0" y="11"/>
                      <a:pt x="3" y="16"/>
                      <a:pt x="8" y="18"/>
                    </a:cubicBezTo>
                    <a:cubicBezTo>
                      <a:pt x="9" y="19"/>
                      <a:pt x="11" y="19"/>
                      <a:pt x="12" y="19"/>
                    </a:cubicBezTo>
                    <a:cubicBezTo>
                      <a:pt x="16" y="19"/>
                      <a:pt x="20" y="17"/>
                      <a:pt x="21" y="14"/>
                    </a:cubicBezTo>
                    <a:cubicBezTo>
                      <a:pt x="23" y="9"/>
                      <a:pt x="20" y="3"/>
                      <a:pt x="15" y="1"/>
                    </a:cubicBezTo>
                    <a:cubicBezTo>
                      <a:pt x="13" y="1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4" name="Freeform 822"/>
              <p:cNvSpPr/>
              <p:nvPr/>
            </p:nvSpPr>
            <p:spPr bwMode="auto">
              <a:xfrm>
                <a:off x="3538538" y="1985963"/>
                <a:ext cx="26988" cy="33338"/>
              </a:xfrm>
              <a:custGeom>
                <a:avLst/>
                <a:gdLst>
                  <a:gd name="T0" fmla="*/ 10 w 15"/>
                  <a:gd name="T1" fmla="*/ 0 h 19"/>
                  <a:gd name="T2" fmla="*/ 1 w 15"/>
                  <a:gd name="T3" fmla="*/ 6 h 19"/>
                  <a:gd name="T4" fmla="*/ 8 w 15"/>
                  <a:gd name="T5" fmla="*/ 18 h 19"/>
                  <a:gd name="T6" fmla="*/ 12 w 15"/>
                  <a:gd name="T7" fmla="*/ 19 h 19"/>
                  <a:gd name="T8" fmla="*/ 15 w 15"/>
                  <a:gd name="T9" fmla="*/ 18 h 19"/>
                  <a:gd name="T10" fmla="*/ 14 w 15"/>
                  <a:gd name="T11" fmla="*/ 1 h 19"/>
                  <a:gd name="T12" fmla="*/ 10 w 1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0" y="0"/>
                    </a:moveTo>
                    <a:cubicBezTo>
                      <a:pt x="6" y="0"/>
                      <a:pt x="3" y="2"/>
                      <a:pt x="1" y="6"/>
                    </a:cubicBezTo>
                    <a:cubicBezTo>
                      <a:pt x="0" y="10"/>
                      <a:pt x="3" y="16"/>
                      <a:pt x="8" y="18"/>
                    </a:cubicBezTo>
                    <a:cubicBezTo>
                      <a:pt x="9" y="18"/>
                      <a:pt x="11" y="19"/>
                      <a:pt x="12" y="19"/>
                    </a:cubicBezTo>
                    <a:cubicBezTo>
                      <a:pt x="13" y="19"/>
                      <a:pt x="14" y="18"/>
                      <a:pt x="15" y="18"/>
                    </a:cubicBezTo>
                    <a:cubicBezTo>
                      <a:pt x="15" y="13"/>
                      <a:pt x="15" y="7"/>
                      <a:pt x="14" y="1"/>
                    </a:cubicBezTo>
                    <a:cubicBezTo>
                      <a:pt x="13" y="0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5" name="Freeform 823"/>
              <p:cNvSpPr>
                <a:spLocks noEditPoints="1"/>
              </p:cNvSpPr>
              <p:nvPr/>
            </p:nvSpPr>
            <p:spPr bwMode="auto">
              <a:xfrm>
                <a:off x="3597275" y="2041526"/>
                <a:ext cx="36513" cy="33338"/>
              </a:xfrm>
              <a:custGeom>
                <a:avLst/>
                <a:gdLst>
                  <a:gd name="T0" fmla="*/ 0 w 21"/>
                  <a:gd name="T1" fmla="*/ 8 h 19"/>
                  <a:gd name="T2" fmla="*/ 7 w 21"/>
                  <a:gd name="T3" fmla="*/ 18 h 19"/>
                  <a:gd name="T4" fmla="*/ 11 w 21"/>
                  <a:gd name="T5" fmla="*/ 19 h 19"/>
                  <a:gd name="T6" fmla="*/ 20 w 21"/>
                  <a:gd name="T7" fmla="*/ 13 h 19"/>
                  <a:gd name="T8" fmla="*/ 21 w 21"/>
                  <a:gd name="T9" fmla="*/ 10 h 19"/>
                  <a:gd name="T10" fmla="*/ 19 w 21"/>
                  <a:gd name="T11" fmla="*/ 10 h 19"/>
                  <a:gd name="T12" fmla="*/ 0 w 21"/>
                  <a:gd name="T13" fmla="*/ 8 h 19"/>
                  <a:gd name="T14" fmla="*/ 8 w 21"/>
                  <a:gd name="T15" fmla="*/ 0 h 19"/>
                  <a:gd name="T16" fmla="*/ 0 w 21"/>
                  <a:gd name="T17" fmla="*/ 6 h 19"/>
                  <a:gd name="T18" fmla="*/ 8 w 21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9">
                    <a:moveTo>
                      <a:pt x="0" y="8"/>
                    </a:moveTo>
                    <a:cubicBezTo>
                      <a:pt x="0" y="12"/>
                      <a:pt x="3" y="16"/>
                      <a:pt x="7" y="18"/>
                    </a:cubicBezTo>
                    <a:cubicBezTo>
                      <a:pt x="8" y="18"/>
                      <a:pt x="10" y="19"/>
                      <a:pt x="11" y="19"/>
                    </a:cubicBezTo>
                    <a:cubicBezTo>
                      <a:pt x="15" y="19"/>
                      <a:pt x="19" y="17"/>
                      <a:pt x="20" y="13"/>
                    </a:cubicBezTo>
                    <a:cubicBezTo>
                      <a:pt x="21" y="12"/>
                      <a:pt x="21" y="11"/>
                      <a:pt x="21" y="10"/>
                    </a:cubicBezTo>
                    <a:cubicBezTo>
                      <a:pt x="20" y="10"/>
                      <a:pt x="20" y="10"/>
                      <a:pt x="19" y="10"/>
                    </a:cubicBezTo>
                    <a:cubicBezTo>
                      <a:pt x="10" y="10"/>
                      <a:pt x="2" y="10"/>
                      <a:pt x="0" y="8"/>
                    </a:cubicBezTo>
                    <a:moveTo>
                      <a:pt x="8" y="0"/>
                    </a:moveTo>
                    <a:cubicBezTo>
                      <a:pt x="5" y="0"/>
                      <a:pt x="2" y="2"/>
                      <a:pt x="0" y="6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6" name="Freeform 824"/>
              <p:cNvSpPr/>
              <p:nvPr/>
            </p:nvSpPr>
            <p:spPr bwMode="auto">
              <a:xfrm>
                <a:off x="3554413" y="2114551"/>
                <a:ext cx="15875" cy="31750"/>
              </a:xfrm>
              <a:custGeom>
                <a:avLst/>
                <a:gdLst>
                  <a:gd name="T0" fmla="*/ 7 w 9"/>
                  <a:gd name="T1" fmla="*/ 0 h 18"/>
                  <a:gd name="T2" fmla="*/ 1 w 9"/>
                  <a:gd name="T3" fmla="*/ 5 h 18"/>
                  <a:gd name="T4" fmla="*/ 8 w 9"/>
                  <a:gd name="T5" fmla="*/ 18 h 18"/>
                  <a:gd name="T6" fmla="*/ 9 w 9"/>
                  <a:gd name="T7" fmla="*/ 18 h 18"/>
                  <a:gd name="T8" fmla="*/ 7 w 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7" y="0"/>
                    </a:moveTo>
                    <a:cubicBezTo>
                      <a:pt x="5" y="1"/>
                      <a:pt x="2" y="3"/>
                      <a:pt x="1" y="5"/>
                    </a:cubicBezTo>
                    <a:cubicBezTo>
                      <a:pt x="0" y="10"/>
                      <a:pt x="3" y="16"/>
                      <a:pt x="8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8" y="12"/>
                      <a:pt x="8" y="6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7" name="Freeform 825"/>
              <p:cNvSpPr/>
              <p:nvPr/>
            </p:nvSpPr>
            <p:spPr bwMode="auto">
              <a:xfrm>
                <a:off x="3563938" y="1908176"/>
                <a:ext cx="7938" cy="2857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1 h 17"/>
                  <a:gd name="T4" fmla="*/ 0 w 5"/>
                  <a:gd name="T5" fmla="*/ 17 h 17"/>
                  <a:gd name="T6" fmla="*/ 4 w 5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1" y="4"/>
                      <a:pt x="0" y="10"/>
                      <a:pt x="0" y="17"/>
                    </a:cubicBezTo>
                    <a:cubicBezTo>
                      <a:pt x="3" y="8"/>
                      <a:pt x="5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8" name="Freeform 826"/>
              <p:cNvSpPr/>
              <p:nvPr/>
            </p:nvSpPr>
            <p:spPr bwMode="auto">
              <a:xfrm>
                <a:off x="3513138" y="1936751"/>
                <a:ext cx="28575" cy="33338"/>
              </a:xfrm>
              <a:custGeom>
                <a:avLst/>
                <a:gdLst>
                  <a:gd name="T0" fmla="*/ 10 w 17"/>
                  <a:gd name="T1" fmla="*/ 0 h 19"/>
                  <a:gd name="T2" fmla="*/ 1 w 17"/>
                  <a:gd name="T3" fmla="*/ 5 h 19"/>
                  <a:gd name="T4" fmla="*/ 8 w 17"/>
                  <a:gd name="T5" fmla="*/ 18 h 19"/>
                  <a:gd name="T6" fmla="*/ 12 w 17"/>
                  <a:gd name="T7" fmla="*/ 19 h 19"/>
                  <a:gd name="T8" fmla="*/ 17 w 17"/>
                  <a:gd name="T9" fmla="*/ 17 h 19"/>
                  <a:gd name="T10" fmla="*/ 14 w 17"/>
                  <a:gd name="T11" fmla="*/ 0 h 19"/>
                  <a:gd name="T12" fmla="*/ 10 w 17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9">
                    <a:moveTo>
                      <a:pt x="10" y="0"/>
                    </a:moveTo>
                    <a:cubicBezTo>
                      <a:pt x="6" y="0"/>
                      <a:pt x="3" y="2"/>
                      <a:pt x="1" y="5"/>
                    </a:cubicBezTo>
                    <a:cubicBezTo>
                      <a:pt x="0" y="10"/>
                      <a:pt x="3" y="16"/>
                      <a:pt x="8" y="18"/>
                    </a:cubicBezTo>
                    <a:cubicBezTo>
                      <a:pt x="9" y="18"/>
                      <a:pt x="11" y="19"/>
                      <a:pt x="12" y="19"/>
                    </a:cubicBezTo>
                    <a:cubicBezTo>
                      <a:pt x="14" y="19"/>
                      <a:pt x="16" y="18"/>
                      <a:pt x="17" y="17"/>
                    </a:cubicBezTo>
                    <a:cubicBezTo>
                      <a:pt x="17" y="13"/>
                      <a:pt x="16" y="7"/>
                      <a:pt x="14" y="0"/>
                    </a:cubicBezTo>
                    <a:cubicBezTo>
                      <a:pt x="13" y="0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9" name="Freeform 827"/>
              <p:cNvSpPr/>
              <p:nvPr/>
            </p:nvSpPr>
            <p:spPr bwMode="auto">
              <a:xfrm>
                <a:off x="3200400" y="1854201"/>
                <a:ext cx="104775" cy="233363"/>
              </a:xfrm>
              <a:custGeom>
                <a:avLst/>
                <a:gdLst>
                  <a:gd name="T0" fmla="*/ 24 w 61"/>
                  <a:gd name="T1" fmla="*/ 0 h 134"/>
                  <a:gd name="T2" fmla="*/ 14 w 61"/>
                  <a:gd name="T3" fmla="*/ 49 h 134"/>
                  <a:gd name="T4" fmla="*/ 2 w 61"/>
                  <a:gd name="T5" fmla="*/ 89 h 134"/>
                  <a:gd name="T6" fmla="*/ 25 w 61"/>
                  <a:gd name="T7" fmla="*/ 134 h 134"/>
                  <a:gd name="T8" fmla="*/ 26 w 61"/>
                  <a:gd name="T9" fmla="*/ 134 h 134"/>
                  <a:gd name="T10" fmla="*/ 37 w 61"/>
                  <a:gd name="T11" fmla="*/ 86 h 134"/>
                  <a:gd name="T12" fmla="*/ 54 w 61"/>
                  <a:gd name="T13" fmla="*/ 41 h 134"/>
                  <a:gd name="T14" fmla="*/ 27 w 61"/>
                  <a:gd name="T15" fmla="*/ 0 h 134"/>
                  <a:gd name="T16" fmla="*/ 24 w 61"/>
                  <a:gd name="T1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34">
                    <a:moveTo>
                      <a:pt x="24" y="0"/>
                    </a:moveTo>
                    <a:cubicBezTo>
                      <a:pt x="12" y="0"/>
                      <a:pt x="14" y="36"/>
                      <a:pt x="14" y="49"/>
                    </a:cubicBezTo>
                    <a:cubicBezTo>
                      <a:pt x="15" y="63"/>
                      <a:pt x="4" y="68"/>
                      <a:pt x="2" y="89"/>
                    </a:cubicBezTo>
                    <a:cubicBezTo>
                      <a:pt x="0" y="111"/>
                      <a:pt x="25" y="134"/>
                      <a:pt x="25" y="134"/>
                    </a:cubicBezTo>
                    <a:cubicBezTo>
                      <a:pt x="25" y="134"/>
                      <a:pt x="25" y="134"/>
                      <a:pt x="26" y="134"/>
                    </a:cubicBezTo>
                    <a:cubicBezTo>
                      <a:pt x="38" y="134"/>
                      <a:pt x="41" y="103"/>
                      <a:pt x="37" y="86"/>
                    </a:cubicBezTo>
                    <a:cubicBezTo>
                      <a:pt x="33" y="67"/>
                      <a:pt x="46" y="61"/>
                      <a:pt x="54" y="41"/>
                    </a:cubicBezTo>
                    <a:cubicBezTo>
                      <a:pt x="61" y="21"/>
                      <a:pt x="42" y="6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0" name="Freeform 828"/>
              <p:cNvSpPr/>
              <p:nvPr/>
            </p:nvSpPr>
            <p:spPr bwMode="auto">
              <a:xfrm>
                <a:off x="3224213" y="2192338"/>
                <a:ext cx="233363" cy="131763"/>
              </a:xfrm>
              <a:custGeom>
                <a:avLst/>
                <a:gdLst>
                  <a:gd name="T0" fmla="*/ 18 w 134"/>
                  <a:gd name="T1" fmla="*/ 0 h 76"/>
                  <a:gd name="T2" fmla="*/ 13 w 134"/>
                  <a:gd name="T3" fmla="*/ 1 h 76"/>
                  <a:gd name="T4" fmla="*/ 27 w 134"/>
                  <a:gd name="T5" fmla="*/ 39 h 76"/>
                  <a:gd name="T6" fmla="*/ 74 w 134"/>
                  <a:gd name="T7" fmla="*/ 65 h 76"/>
                  <a:gd name="T8" fmla="*/ 103 w 134"/>
                  <a:gd name="T9" fmla="*/ 76 h 76"/>
                  <a:gd name="T10" fmla="*/ 118 w 134"/>
                  <a:gd name="T11" fmla="*/ 68 h 76"/>
                  <a:gd name="T12" fmla="*/ 116 w 134"/>
                  <a:gd name="T13" fmla="*/ 36 h 76"/>
                  <a:gd name="T14" fmla="*/ 108 w 134"/>
                  <a:gd name="T15" fmla="*/ 35 h 76"/>
                  <a:gd name="T16" fmla="*/ 91 w 134"/>
                  <a:gd name="T17" fmla="*/ 37 h 76"/>
                  <a:gd name="T18" fmla="*/ 73 w 134"/>
                  <a:gd name="T19" fmla="*/ 39 h 76"/>
                  <a:gd name="T20" fmla="*/ 52 w 134"/>
                  <a:gd name="T21" fmla="*/ 32 h 76"/>
                  <a:gd name="T22" fmla="*/ 18 w 134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76">
                    <a:moveTo>
                      <a:pt x="18" y="0"/>
                    </a:moveTo>
                    <a:cubicBezTo>
                      <a:pt x="17" y="0"/>
                      <a:pt x="15" y="0"/>
                      <a:pt x="13" y="1"/>
                    </a:cubicBezTo>
                    <a:cubicBezTo>
                      <a:pt x="13" y="1"/>
                      <a:pt x="0" y="21"/>
                      <a:pt x="27" y="39"/>
                    </a:cubicBezTo>
                    <a:cubicBezTo>
                      <a:pt x="54" y="58"/>
                      <a:pt x="55" y="55"/>
                      <a:pt x="74" y="65"/>
                    </a:cubicBezTo>
                    <a:cubicBezTo>
                      <a:pt x="85" y="71"/>
                      <a:pt x="94" y="76"/>
                      <a:pt x="103" y="76"/>
                    </a:cubicBezTo>
                    <a:cubicBezTo>
                      <a:pt x="108" y="76"/>
                      <a:pt x="113" y="74"/>
                      <a:pt x="118" y="68"/>
                    </a:cubicBezTo>
                    <a:cubicBezTo>
                      <a:pt x="129" y="52"/>
                      <a:pt x="134" y="40"/>
                      <a:pt x="116" y="36"/>
                    </a:cubicBezTo>
                    <a:cubicBezTo>
                      <a:pt x="113" y="35"/>
                      <a:pt x="111" y="35"/>
                      <a:pt x="108" y="35"/>
                    </a:cubicBezTo>
                    <a:cubicBezTo>
                      <a:pt x="103" y="35"/>
                      <a:pt x="97" y="36"/>
                      <a:pt x="91" y="37"/>
                    </a:cubicBezTo>
                    <a:cubicBezTo>
                      <a:pt x="85" y="38"/>
                      <a:pt x="79" y="39"/>
                      <a:pt x="73" y="39"/>
                    </a:cubicBezTo>
                    <a:cubicBezTo>
                      <a:pt x="66" y="39"/>
                      <a:pt x="58" y="37"/>
                      <a:pt x="52" y="32"/>
                    </a:cubicBezTo>
                    <a:cubicBezTo>
                      <a:pt x="37" y="19"/>
                      <a:pt x="31" y="0"/>
                      <a:pt x="1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1" name="Freeform 829"/>
              <p:cNvSpPr/>
              <p:nvPr/>
            </p:nvSpPr>
            <p:spPr bwMode="auto">
              <a:xfrm>
                <a:off x="3541713" y="2220913"/>
                <a:ext cx="188913" cy="144463"/>
              </a:xfrm>
              <a:custGeom>
                <a:avLst/>
                <a:gdLst>
                  <a:gd name="T0" fmla="*/ 93 w 108"/>
                  <a:gd name="T1" fmla="*/ 0 h 83"/>
                  <a:gd name="T2" fmla="*/ 59 w 108"/>
                  <a:gd name="T3" fmla="*/ 35 h 83"/>
                  <a:gd name="T4" fmla="*/ 43 w 108"/>
                  <a:gd name="T5" fmla="*/ 59 h 83"/>
                  <a:gd name="T6" fmla="*/ 37 w 108"/>
                  <a:gd name="T7" fmla="*/ 58 h 83"/>
                  <a:gd name="T8" fmla="*/ 8 w 108"/>
                  <a:gd name="T9" fmla="*/ 43 h 83"/>
                  <a:gd name="T10" fmla="*/ 0 w 108"/>
                  <a:gd name="T11" fmla="*/ 50 h 83"/>
                  <a:gd name="T12" fmla="*/ 16 w 108"/>
                  <a:gd name="T13" fmla="*/ 83 h 83"/>
                  <a:gd name="T14" fmla="*/ 19 w 108"/>
                  <a:gd name="T15" fmla="*/ 82 h 83"/>
                  <a:gd name="T16" fmla="*/ 85 w 108"/>
                  <a:gd name="T17" fmla="*/ 56 h 83"/>
                  <a:gd name="T18" fmla="*/ 95 w 108"/>
                  <a:gd name="T19" fmla="*/ 0 h 83"/>
                  <a:gd name="T20" fmla="*/ 93 w 108"/>
                  <a:gd name="T2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83">
                    <a:moveTo>
                      <a:pt x="93" y="0"/>
                    </a:moveTo>
                    <a:cubicBezTo>
                      <a:pt x="80" y="0"/>
                      <a:pt x="64" y="21"/>
                      <a:pt x="59" y="35"/>
                    </a:cubicBezTo>
                    <a:cubicBezTo>
                      <a:pt x="54" y="47"/>
                      <a:pt x="52" y="59"/>
                      <a:pt x="43" y="59"/>
                    </a:cubicBezTo>
                    <a:cubicBezTo>
                      <a:pt x="41" y="59"/>
                      <a:pt x="39" y="58"/>
                      <a:pt x="37" y="58"/>
                    </a:cubicBezTo>
                    <a:cubicBezTo>
                      <a:pt x="26" y="54"/>
                      <a:pt x="15" y="43"/>
                      <a:pt x="8" y="43"/>
                    </a:cubicBezTo>
                    <a:cubicBezTo>
                      <a:pt x="5" y="43"/>
                      <a:pt x="2" y="45"/>
                      <a:pt x="0" y="50"/>
                    </a:cubicBezTo>
                    <a:cubicBezTo>
                      <a:pt x="0" y="50"/>
                      <a:pt x="3" y="83"/>
                      <a:pt x="16" y="83"/>
                    </a:cubicBezTo>
                    <a:cubicBezTo>
                      <a:pt x="17" y="83"/>
                      <a:pt x="18" y="82"/>
                      <a:pt x="19" y="82"/>
                    </a:cubicBezTo>
                    <a:cubicBezTo>
                      <a:pt x="35" y="77"/>
                      <a:pt x="75" y="75"/>
                      <a:pt x="85" y="56"/>
                    </a:cubicBezTo>
                    <a:cubicBezTo>
                      <a:pt x="95" y="37"/>
                      <a:pt x="108" y="2"/>
                      <a:pt x="95" y="0"/>
                    </a:cubicBezTo>
                    <a:cubicBezTo>
                      <a:pt x="94" y="0"/>
                      <a:pt x="93" y="0"/>
                      <a:pt x="9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2" name="Freeform 830"/>
              <p:cNvSpPr/>
              <p:nvPr/>
            </p:nvSpPr>
            <p:spPr bwMode="auto">
              <a:xfrm>
                <a:off x="3736975" y="1897063"/>
                <a:ext cx="136525" cy="168275"/>
              </a:xfrm>
              <a:custGeom>
                <a:avLst/>
                <a:gdLst>
                  <a:gd name="T0" fmla="*/ 22 w 78"/>
                  <a:gd name="T1" fmla="*/ 0 h 96"/>
                  <a:gd name="T2" fmla="*/ 0 w 78"/>
                  <a:gd name="T3" fmla="*/ 4 h 96"/>
                  <a:gd name="T4" fmla="*/ 26 w 78"/>
                  <a:gd name="T5" fmla="*/ 53 h 96"/>
                  <a:gd name="T6" fmla="*/ 31 w 78"/>
                  <a:gd name="T7" fmla="*/ 95 h 96"/>
                  <a:gd name="T8" fmla="*/ 37 w 78"/>
                  <a:gd name="T9" fmla="*/ 96 h 96"/>
                  <a:gd name="T10" fmla="*/ 73 w 78"/>
                  <a:gd name="T11" fmla="*/ 57 h 96"/>
                  <a:gd name="T12" fmla="*/ 49 w 78"/>
                  <a:gd name="T13" fmla="*/ 8 h 96"/>
                  <a:gd name="T14" fmla="*/ 22 w 78"/>
                  <a:gd name="T1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96">
                    <a:moveTo>
                      <a:pt x="22" y="0"/>
                    </a:moveTo>
                    <a:cubicBezTo>
                      <a:pt x="9" y="0"/>
                      <a:pt x="0" y="4"/>
                      <a:pt x="0" y="4"/>
                    </a:cubicBezTo>
                    <a:cubicBezTo>
                      <a:pt x="15" y="10"/>
                      <a:pt x="30" y="35"/>
                      <a:pt x="26" y="53"/>
                    </a:cubicBezTo>
                    <a:cubicBezTo>
                      <a:pt x="22" y="72"/>
                      <a:pt x="14" y="88"/>
                      <a:pt x="31" y="95"/>
                    </a:cubicBezTo>
                    <a:cubicBezTo>
                      <a:pt x="33" y="95"/>
                      <a:pt x="35" y="96"/>
                      <a:pt x="37" y="96"/>
                    </a:cubicBezTo>
                    <a:cubicBezTo>
                      <a:pt x="53" y="96"/>
                      <a:pt x="69" y="75"/>
                      <a:pt x="73" y="57"/>
                    </a:cubicBezTo>
                    <a:cubicBezTo>
                      <a:pt x="78" y="36"/>
                      <a:pt x="71" y="25"/>
                      <a:pt x="49" y="8"/>
                    </a:cubicBezTo>
                    <a:cubicBezTo>
                      <a:pt x="40" y="2"/>
                      <a:pt x="30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3" name="Freeform 831"/>
              <p:cNvSpPr/>
              <p:nvPr/>
            </p:nvSpPr>
            <p:spPr bwMode="auto">
              <a:xfrm>
                <a:off x="3457575" y="1706563"/>
                <a:ext cx="192088" cy="104775"/>
              </a:xfrm>
              <a:custGeom>
                <a:avLst/>
                <a:gdLst>
                  <a:gd name="T0" fmla="*/ 47 w 111"/>
                  <a:gd name="T1" fmla="*/ 0 h 61"/>
                  <a:gd name="T2" fmla="*/ 28 w 111"/>
                  <a:gd name="T3" fmla="*/ 3 h 61"/>
                  <a:gd name="T4" fmla="*/ 0 w 111"/>
                  <a:gd name="T5" fmla="*/ 46 h 61"/>
                  <a:gd name="T6" fmla="*/ 10 w 111"/>
                  <a:gd name="T7" fmla="*/ 55 h 61"/>
                  <a:gd name="T8" fmla="*/ 51 w 111"/>
                  <a:gd name="T9" fmla="*/ 45 h 61"/>
                  <a:gd name="T10" fmla="*/ 57 w 111"/>
                  <a:gd name="T11" fmla="*/ 45 h 61"/>
                  <a:gd name="T12" fmla="*/ 93 w 111"/>
                  <a:gd name="T13" fmla="*/ 61 h 61"/>
                  <a:gd name="T14" fmla="*/ 97 w 111"/>
                  <a:gd name="T15" fmla="*/ 61 h 61"/>
                  <a:gd name="T16" fmla="*/ 91 w 111"/>
                  <a:gd name="T17" fmla="*/ 21 h 61"/>
                  <a:gd name="T18" fmla="*/ 47 w 111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61">
                    <a:moveTo>
                      <a:pt x="47" y="0"/>
                    </a:moveTo>
                    <a:cubicBezTo>
                      <a:pt x="41" y="0"/>
                      <a:pt x="35" y="1"/>
                      <a:pt x="28" y="3"/>
                    </a:cubicBezTo>
                    <a:cubicBezTo>
                      <a:pt x="0" y="9"/>
                      <a:pt x="0" y="46"/>
                      <a:pt x="0" y="46"/>
                    </a:cubicBezTo>
                    <a:cubicBezTo>
                      <a:pt x="1" y="53"/>
                      <a:pt x="5" y="55"/>
                      <a:pt x="10" y="55"/>
                    </a:cubicBezTo>
                    <a:cubicBezTo>
                      <a:pt x="21" y="55"/>
                      <a:pt x="38" y="47"/>
                      <a:pt x="51" y="45"/>
                    </a:cubicBezTo>
                    <a:cubicBezTo>
                      <a:pt x="53" y="45"/>
                      <a:pt x="55" y="45"/>
                      <a:pt x="57" y="45"/>
                    </a:cubicBezTo>
                    <a:cubicBezTo>
                      <a:pt x="73" y="45"/>
                      <a:pt x="77" y="57"/>
                      <a:pt x="93" y="61"/>
                    </a:cubicBezTo>
                    <a:cubicBezTo>
                      <a:pt x="95" y="61"/>
                      <a:pt x="96" y="61"/>
                      <a:pt x="97" y="61"/>
                    </a:cubicBezTo>
                    <a:cubicBezTo>
                      <a:pt x="111" y="61"/>
                      <a:pt x="106" y="37"/>
                      <a:pt x="91" y="21"/>
                    </a:cubicBezTo>
                    <a:cubicBezTo>
                      <a:pt x="79" y="8"/>
                      <a:pt x="65" y="0"/>
                      <a:pt x="4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4" name="Freeform 832"/>
              <p:cNvSpPr/>
              <p:nvPr/>
            </p:nvSpPr>
            <p:spPr bwMode="auto">
              <a:xfrm>
                <a:off x="9217025" y="2030413"/>
                <a:ext cx="736600" cy="2366963"/>
              </a:xfrm>
              <a:custGeom>
                <a:avLst/>
                <a:gdLst>
                  <a:gd name="T0" fmla="*/ 409 w 464"/>
                  <a:gd name="T1" fmla="*/ 1477 h 1491"/>
                  <a:gd name="T2" fmla="*/ 0 w 464"/>
                  <a:gd name="T3" fmla="*/ 0 h 1491"/>
                  <a:gd name="T4" fmla="*/ 246 w 464"/>
                  <a:gd name="T5" fmla="*/ 725 h 1491"/>
                  <a:gd name="T6" fmla="*/ 464 w 464"/>
                  <a:gd name="T7" fmla="*/ 328 h 1491"/>
                  <a:gd name="T8" fmla="*/ 255 w 464"/>
                  <a:gd name="T9" fmla="*/ 777 h 1491"/>
                  <a:gd name="T10" fmla="*/ 451 w 464"/>
                  <a:gd name="T11" fmla="*/ 1491 h 1491"/>
                  <a:gd name="T12" fmla="*/ 409 w 464"/>
                  <a:gd name="T13" fmla="*/ 1477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1491">
                    <a:moveTo>
                      <a:pt x="409" y="1477"/>
                    </a:moveTo>
                    <a:lnTo>
                      <a:pt x="0" y="0"/>
                    </a:lnTo>
                    <a:lnTo>
                      <a:pt x="246" y="725"/>
                    </a:lnTo>
                    <a:lnTo>
                      <a:pt x="464" y="328"/>
                    </a:lnTo>
                    <a:lnTo>
                      <a:pt x="255" y="777"/>
                    </a:lnTo>
                    <a:lnTo>
                      <a:pt x="451" y="1491"/>
                    </a:lnTo>
                    <a:lnTo>
                      <a:pt x="409" y="1477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5" name="Freeform 833"/>
              <p:cNvSpPr/>
              <p:nvPr/>
            </p:nvSpPr>
            <p:spPr bwMode="auto">
              <a:xfrm>
                <a:off x="5138738" y="1552576"/>
                <a:ext cx="1128713" cy="2889250"/>
              </a:xfrm>
              <a:custGeom>
                <a:avLst/>
                <a:gdLst>
                  <a:gd name="T0" fmla="*/ 55 w 711"/>
                  <a:gd name="T1" fmla="*/ 1778 h 1820"/>
                  <a:gd name="T2" fmla="*/ 711 w 711"/>
                  <a:gd name="T3" fmla="*/ 0 h 1820"/>
                  <a:gd name="T4" fmla="*/ 314 w 711"/>
                  <a:gd name="T5" fmla="*/ 943 h 1820"/>
                  <a:gd name="T6" fmla="*/ 237 w 711"/>
                  <a:gd name="T7" fmla="*/ 604 h 1820"/>
                  <a:gd name="T8" fmla="*/ 274 w 711"/>
                  <a:gd name="T9" fmla="*/ 1040 h 1820"/>
                  <a:gd name="T10" fmla="*/ 0 w 711"/>
                  <a:gd name="T11" fmla="*/ 1820 h 1820"/>
                  <a:gd name="T12" fmla="*/ 55 w 711"/>
                  <a:gd name="T13" fmla="*/ 1778 h 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820">
                    <a:moveTo>
                      <a:pt x="55" y="1778"/>
                    </a:moveTo>
                    <a:lnTo>
                      <a:pt x="711" y="0"/>
                    </a:lnTo>
                    <a:lnTo>
                      <a:pt x="314" y="943"/>
                    </a:lnTo>
                    <a:lnTo>
                      <a:pt x="237" y="604"/>
                    </a:lnTo>
                    <a:lnTo>
                      <a:pt x="274" y="1040"/>
                    </a:lnTo>
                    <a:lnTo>
                      <a:pt x="0" y="1820"/>
                    </a:lnTo>
                    <a:lnTo>
                      <a:pt x="55" y="1778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6" name="Freeform 834"/>
              <p:cNvSpPr/>
              <p:nvPr/>
            </p:nvSpPr>
            <p:spPr bwMode="auto">
              <a:xfrm>
                <a:off x="5962650" y="2052638"/>
                <a:ext cx="608013" cy="1671638"/>
              </a:xfrm>
              <a:custGeom>
                <a:avLst/>
                <a:gdLst>
                  <a:gd name="T0" fmla="*/ 41 w 383"/>
                  <a:gd name="T1" fmla="*/ 1026 h 1053"/>
                  <a:gd name="T2" fmla="*/ 383 w 383"/>
                  <a:gd name="T3" fmla="*/ 0 h 1053"/>
                  <a:gd name="T4" fmla="*/ 0 w 383"/>
                  <a:gd name="T5" fmla="*/ 1053 h 1053"/>
                  <a:gd name="T6" fmla="*/ 41 w 383"/>
                  <a:gd name="T7" fmla="*/ 1026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3" h="1053">
                    <a:moveTo>
                      <a:pt x="41" y="1026"/>
                    </a:moveTo>
                    <a:lnTo>
                      <a:pt x="383" y="0"/>
                    </a:lnTo>
                    <a:lnTo>
                      <a:pt x="0" y="1053"/>
                    </a:lnTo>
                    <a:lnTo>
                      <a:pt x="41" y="1026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7" name="Freeform 835"/>
              <p:cNvSpPr/>
              <p:nvPr/>
            </p:nvSpPr>
            <p:spPr bwMode="auto">
              <a:xfrm>
                <a:off x="6224588" y="2203451"/>
                <a:ext cx="954088" cy="869950"/>
              </a:xfrm>
              <a:custGeom>
                <a:avLst/>
                <a:gdLst>
                  <a:gd name="T0" fmla="*/ 0 w 601"/>
                  <a:gd name="T1" fmla="*/ 548 h 548"/>
                  <a:gd name="T2" fmla="*/ 27 w 601"/>
                  <a:gd name="T3" fmla="*/ 479 h 548"/>
                  <a:gd name="T4" fmla="*/ 601 w 601"/>
                  <a:gd name="T5" fmla="*/ 0 h 548"/>
                  <a:gd name="T6" fmla="*/ 0 w 601"/>
                  <a:gd name="T7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1" h="548">
                    <a:moveTo>
                      <a:pt x="0" y="548"/>
                    </a:moveTo>
                    <a:lnTo>
                      <a:pt x="27" y="479"/>
                    </a:lnTo>
                    <a:lnTo>
                      <a:pt x="601" y="0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8" name="Freeform 836"/>
              <p:cNvSpPr/>
              <p:nvPr/>
            </p:nvSpPr>
            <p:spPr bwMode="auto">
              <a:xfrm>
                <a:off x="6049963" y="1878013"/>
                <a:ext cx="65088" cy="1541463"/>
              </a:xfrm>
              <a:custGeom>
                <a:avLst/>
                <a:gdLst>
                  <a:gd name="T0" fmla="*/ 41 w 41"/>
                  <a:gd name="T1" fmla="*/ 903 h 971"/>
                  <a:gd name="T2" fmla="*/ 0 w 41"/>
                  <a:gd name="T3" fmla="*/ 0 h 971"/>
                  <a:gd name="T4" fmla="*/ 27 w 41"/>
                  <a:gd name="T5" fmla="*/ 971 h 971"/>
                  <a:gd name="T6" fmla="*/ 41 w 41"/>
                  <a:gd name="T7" fmla="*/ 903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71">
                    <a:moveTo>
                      <a:pt x="41" y="903"/>
                    </a:moveTo>
                    <a:lnTo>
                      <a:pt x="0" y="0"/>
                    </a:lnTo>
                    <a:lnTo>
                      <a:pt x="27" y="971"/>
                    </a:lnTo>
                    <a:lnTo>
                      <a:pt x="41" y="903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9" name="Freeform 837"/>
              <p:cNvSpPr/>
              <p:nvPr/>
            </p:nvSpPr>
            <p:spPr bwMode="auto">
              <a:xfrm>
                <a:off x="4206875" y="2030413"/>
                <a:ext cx="280988" cy="1758950"/>
              </a:xfrm>
              <a:custGeom>
                <a:avLst/>
                <a:gdLst>
                  <a:gd name="T0" fmla="*/ 136 w 177"/>
                  <a:gd name="T1" fmla="*/ 1108 h 1108"/>
                  <a:gd name="T2" fmla="*/ 0 w 177"/>
                  <a:gd name="T3" fmla="*/ 0 h 1108"/>
                  <a:gd name="T4" fmla="*/ 177 w 177"/>
                  <a:gd name="T5" fmla="*/ 1094 h 1108"/>
                  <a:gd name="T6" fmla="*/ 136 w 177"/>
                  <a:gd name="T7" fmla="*/ 1108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108">
                    <a:moveTo>
                      <a:pt x="136" y="1108"/>
                    </a:moveTo>
                    <a:lnTo>
                      <a:pt x="0" y="0"/>
                    </a:lnTo>
                    <a:lnTo>
                      <a:pt x="177" y="1094"/>
                    </a:lnTo>
                    <a:lnTo>
                      <a:pt x="136" y="1108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0" name="Freeform 838"/>
              <p:cNvSpPr/>
              <p:nvPr/>
            </p:nvSpPr>
            <p:spPr bwMode="auto">
              <a:xfrm>
                <a:off x="2124075" y="2508251"/>
                <a:ext cx="1627188" cy="2389188"/>
              </a:xfrm>
              <a:custGeom>
                <a:avLst/>
                <a:gdLst>
                  <a:gd name="T0" fmla="*/ 0 w 1025"/>
                  <a:gd name="T1" fmla="*/ 1464 h 1505"/>
                  <a:gd name="T2" fmla="*/ 669 w 1025"/>
                  <a:gd name="T3" fmla="*/ 0 h 1505"/>
                  <a:gd name="T4" fmla="*/ 246 w 1025"/>
                  <a:gd name="T5" fmla="*/ 1066 h 1505"/>
                  <a:gd name="T6" fmla="*/ 1025 w 1025"/>
                  <a:gd name="T7" fmla="*/ 520 h 1505"/>
                  <a:gd name="T8" fmla="*/ 191 w 1025"/>
                  <a:gd name="T9" fmla="*/ 1176 h 1505"/>
                  <a:gd name="T10" fmla="*/ 41 w 1025"/>
                  <a:gd name="T11" fmla="*/ 1505 h 1505"/>
                  <a:gd name="T12" fmla="*/ 0 w 1025"/>
                  <a:gd name="T13" fmla="*/ 1464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1505">
                    <a:moveTo>
                      <a:pt x="0" y="1464"/>
                    </a:moveTo>
                    <a:lnTo>
                      <a:pt x="669" y="0"/>
                    </a:lnTo>
                    <a:lnTo>
                      <a:pt x="246" y="1066"/>
                    </a:lnTo>
                    <a:lnTo>
                      <a:pt x="1025" y="520"/>
                    </a:lnTo>
                    <a:lnTo>
                      <a:pt x="191" y="1176"/>
                    </a:lnTo>
                    <a:lnTo>
                      <a:pt x="41" y="1505"/>
                    </a:lnTo>
                    <a:lnTo>
                      <a:pt x="0" y="1464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1" name="Freeform 839"/>
              <p:cNvSpPr/>
              <p:nvPr/>
            </p:nvSpPr>
            <p:spPr bwMode="auto">
              <a:xfrm>
                <a:off x="2124075" y="2508251"/>
                <a:ext cx="1627188" cy="2389188"/>
              </a:xfrm>
              <a:custGeom>
                <a:avLst/>
                <a:gdLst>
                  <a:gd name="T0" fmla="*/ 0 w 1025"/>
                  <a:gd name="T1" fmla="*/ 1464 h 1505"/>
                  <a:gd name="T2" fmla="*/ 669 w 1025"/>
                  <a:gd name="T3" fmla="*/ 0 h 1505"/>
                  <a:gd name="T4" fmla="*/ 246 w 1025"/>
                  <a:gd name="T5" fmla="*/ 1066 h 1505"/>
                  <a:gd name="T6" fmla="*/ 1025 w 1025"/>
                  <a:gd name="T7" fmla="*/ 520 h 1505"/>
                  <a:gd name="T8" fmla="*/ 191 w 1025"/>
                  <a:gd name="T9" fmla="*/ 1176 h 1505"/>
                  <a:gd name="T10" fmla="*/ 41 w 1025"/>
                  <a:gd name="T11" fmla="*/ 1505 h 1505"/>
                  <a:gd name="T12" fmla="*/ 0 w 1025"/>
                  <a:gd name="T13" fmla="*/ 1464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1505">
                    <a:moveTo>
                      <a:pt x="0" y="1464"/>
                    </a:moveTo>
                    <a:lnTo>
                      <a:pt x="669" y="0"/>
                    </a:lnTo>
                    <a:lnTo>
                      <a:pt x="246" y="1066"/>
                    </a:lnTo>
                    <a:lnTo>
                      <a:pt x="1025" y="520"/>
                    </a:lnTo>
                    <a:lnTo>
                      <a:pt x="191" y="1176"/>
                    </a:lnTo>
                    <a:lnTo>
                      <a:pt x="41" y="1505"/>
                    </a:lnTo>
                    <a:lnTo>
                      <a:pt x="0" y="14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2" name="Freeform 840"/>
              <p:cNvSpPr/>
              <p:nvPr/>
            </p:nvSpPr>
            <p:spPr bwMode="auto">
              <a:xfrm>
                <a:off x="4059238" y="2922588"/>
                <a:ext cx="319088" cy="368300"/>
              </a:xfrm>
              <a:custGeom>
                <a:avLst/>
                <a:gdLst>
                  <a:gd name="T0" fmla="*/ 175 w 201"/>
                  <a:gd name="T1" fmla="*/ 163 h 232"/>
                  <a:gd name="T2" fmla="*/ 0 w 201"/>
                  <a:gd name="T3" fmla="*/ 0 h 232"/>
                  <a:gd name="T4" fmla="*/ 201 w 201"/>
                  <a:gd name="T5" fmla="*/ 232 h 232"/>
                  <a:gd name="T6" fmla="*/ 175 w 201"/>
                  <a:gd name="T7" fmla="*/ 16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232">
                    <a:moveTo>
                      <a:pt x="175" y="163"/>
                    </a:moveTo>
                    <a:lnTo>
                      <a:pt x="0" y="0"/>
                    </a:lnTo>
                    <a:lnTo>
                      <a:pt x="201" y="232"/>
                    </a:lnTo>
                    <a:lnTo>
                      <a:pt x="175" y="163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3" name="Freeform 841"/>
              <p:cNvSpPr/>
              <p:nvPr/>
            </p:nvSpPr>
            <p:spPr bwMode="auto">
              <a:xfrm>
                <a:off x="4357688" y="2355851"/>
                <a:ext cx="542925" cy="693738"/>
              </a:xfrm>
              <a:custGeom>
                <a:avLst/>
                <a:gdLst>
                  <a:gd name="T0" fmla="*/ 13 w 342"/>
                  <a:gd name="T1" fmla="*/ 437 h 437"/>
                  <a:gd name="T2" fmla="*/ 342 w 342"/>
                  <a:gd name="T3" fmla="*/ 0 h 437"/>
                  <a:gd name="T4" fmla="*/ 0 w 342"/>
                  <a:gd name="T5" fmla="*/ 397 h 437"/>
                  <a:gd name="T6" fmla="*/ 13 w 342"/>
                  <a:gd name="T7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437">
                    <a:moveTo>
                      <a:pt x="13" y="437"/>
                    </a:moveTo>
                    <a:lnTo>
                      <a:pt x="342" y="0"/>
                    </a:lnTo>
                    <a:lnTo>
                      <a:pt x="0" y="397"/>
                    </a:lnTo>
                    <a:lnTo>
                      <a:pt x="13" y="437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4" name="Freeform 842"/>
              <p:cNvSpPr/>
              <p:nvPr/>
            </p:nvSpPr>
            <p:spPr bwMode="auto">
              <a:xfrm>
                <a:off x="4883150" y="4184651"/>
                <a:ext cx="257175" cy="257175"/>
              </a:xfrm>
              <a:custGeom>
                <a:avLst/>
                <a:gdLst>
                  <a:gd name="T0" fmla="*/ 148 w 148"/>
                  <a:gd name="T1" fmla="*/ 18 h 148"/>
                  <a:gd name="T2" fmla="*/ 73 w 148"/>
                  <a:gd name="T3" fmla="*/ 74 h 148"/>
                  <a:gd name="T4" fmla="*/ 129 w 148"/>
                  <a:gd name="T5" fmla="*/ 74 h 148"/>
                  <a:gd name="T6" fmla="*/ 148 w 148"/>
                  <a:gd name="T7" fmla="*/ 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48">
                    <a:moveTo>
                      <a:pt x="148" y="18"/>
                    </a:moveTo>
                    <a:cubicBezTo>
                      <a:pt x="148" y="18"/>
                      <a:pt x="0" y="0"/>
                      <a:pt x="73" y="74"/>
                    </a:cubicBezTo>
                    <a:cubicBezTo>
                      <a:pt x="147" y="148"/>
                      <a:pt x="129" y="74"/>
                      <a:pt x="129" y="74"/>
                    </a:cubicBezTo>
                    <a:lnTo>
                      <a:pt x="148" y="18"/>
                    </a:ln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5" name="Freeform 843"/>
              <p:cNvSpPr/>
              <p:nvPr/>
            </p:nvSpPr>
            <p:spPr bwMode="auto">
              <a:xfrm>
                <a:off x="8296275" y="4019551"/>
                <a:ext cx="211138" cy="619125"/>
              </a:xfrm>
              <a:custGeom>
                <a:avLst/>
                <a:gdLst>
                  <a:gd name="T0" fmla="*/ 0 w 121"/>
                  <a:gd name="T1" fmla="*/ 0 h 355"/>
                  <a:gd name="T2" fmla="*/ 0 w 121"/>
                  <a:gd name="T3" fmla="*/ 355 h 355"/>
                  <a:gd name="T4" fmla="*/ 121 w 121"/>
                  <a:gd name="T5" fmla="*/ 81 h 355"/>
                  <a:gd name="T6" fmla="*/ 97 w 121"/>
                  <a:gd name="T7" fmla="*/ 44 h 355"/>
                  <a:gd name="T8" fmla="*/ 0 w 121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55">
                    <a:moveTo>
                      <a:pt x="0" y="0"/>
                    </a:moveTo>
                    <a:cubicBezTo>
                      <a:pt x="0" y="355"/>
                      <a:pt x="0" y="355"/>
                      <a:pt x="0" y="355"/>
                    </a:cubicBezTo>
                    <a:cubicBezTo>
                      <a:pt x="121" y="81"/>
                      <a:pt x="121" y="81"/>
                      <a:pt x="121" y="81"/>
                    </a:cubicBezTo>
                    <a:cubicBezTo>
                      <a:pt x="111" y="69"/>
                      <a:pt x="103" y="56"/>
                      <a:pt x="97" y="4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6" name="Freeform 844"/>
              <p:cNvSpPr/>
              <p:nvPr/>
            </p:nvSpPr>
            <p:spPr bwMode="auto">
              <a:xfrm>
                <a:off x="8466138" y="4097338"/>
                <a:ext cx="58738" cy="63500"/>
              </a:xfrm>
              <a:custGeom>
                <a:avLst/>
                <a:gdLst>
                  <a:gd name="T0" fmla="*/ 0 w 34"/>
                  <a:gd name="T1" fmla="*/ 0 h 37"/>
                  <a:gd name="T2" fmla="*/ 24 w 34"/>
                  <a:gd name="T3" fmla="*/ 37 h 37"/>
                  <a:gd name="T4" fmla="*/ 34 w 34"/>
                  <a:gd name="T5" fmla="*/ 15 h 37"/>
                  <a:gd name="T6" fmla="*/ 0 w 34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7">
                    <a:moveTo>
                      <a:pt x="0" y="0"/>
                    </a:moveTo>
                    <a:cubicBezTo>
                      <a:pt x="6" y="12"/>
                      <a:pt x="14" y="25"/>
                      <a:pt x="24" y="37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7" name="Freeform 845"/>
              <p:cNvSpPr/>
              <p:nvPr/>
            </p:nvSpPr>
            <p:spPr bwMode="auto">
              <a:xfrm>
                <a:off x="8426450" y="4508501"/>
                <a:ext cx="312738" cy="455613"/>
              </a:xfrm>
              <a:custGeom>
                <a:avLst/>
                <a:gdLst>
                  <a:gd name="T0" fmla="*/ 56 w 179"/>
                  <a:gd name="T1" fmla="*/ 0 h 262"/>
                  <a:gd name="T2" fmla="*/ 0 w 179"/>
                  <a:gd name="T3" fmla="*/ 244 h 262"/>
                  <a:gd name="T4" fmla="*/ 168 w 179"/>
                  <a:gd name="T5" fmla="*/ 262 h 262"/>
                  <a:gd name="T6" fmla="*/ 179 w 179"/>
                  <a:gd name="T7" fmla="*/ 143 h 262"/>
                  <a:gd name="T8" fmla="*/ 163 w 179"/>
                  <a:gd name="T9" fmla="*/ 95 h 262"/>
                  <a:gd name="T10" fmla="*/ 93 w 179"/>
                  <a:gd name="T11" fmla="*/ 206 h 262"/>
                  <a:gd name="T12" fmla="*/ 56 w 179"/>
                  <a:gd name="T13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262">
                    <a:moveTo>
                      <a:pt x="56" y="0"/>
                    </a:moveTo>
                    <a:cubicBezTo>
                      <a:pt x="0" y="244"/>
                      <a:pt x="0" y="244"/>
                      <a:pt x="0" y="244"/>
                    </a:cubicBezTo>
                    <a:cubicBezTo>
                      <a:pt x="168" y="262"/>
                      <a:pt x="168" y="262"/>
                      <a:pt x="168" y="262"/>
                    </a:cubicBezTo>
                    <a:cubicBezTo>
                      <a:pt x="179" y="143"/>
                      <a:pt x="179" y="143"/>
                      <a:pt x="179" y="143"/>
                    </a:cubicBezTo>
                    <a:cubicBezTo>
                      <a:pt x="174" y="129"/>
                      <a:pt x="168" y="113"/>
                      <a:pt x="163" y="95"/>
                    </a:cubicBezTo>
                    <a:cubicBezTo>
                      <a:pt x="93" y="206"/>
                      <a:pt x="93" y="206"/>
                      <a:pt x="93" y="206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8" name="Freeform 846"/>
              <p:cNvSpPr/>
              <p:nvPr/>
            </p:nvSpPr>
            <p:spPr bwMode="auto">
              <a:xfrm>
                <a:off x="8710613" y="4605338"/>
                <a:ext cx="41275" cy="150813"/>
              </a:xfrm>
              <a:custGeom>
                <a:avLst/>
                <a:gdLst>
                  <a:gd name="T0" fmla="*/ 24 w 24"/>
                  <a:gd name="T1" fmla="*/ 0 h 87"/>
                  <a:gd name="T2" fmla="*/ 0 w 24"/>
                  <a:gd name="T3" fmla="*/ 39 h 87"/>
                  <a:gd name="T4" fmla="*/ 16 w 24"/>
                  <a:gd name="T5" fmla="*/ 87 h 87"/>
                  <a:gd name="T6" fmla="*/ 24 w 24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87">
                    <a:moveTo>
                      <a:pt x="24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5" y="57"/>
                      <a:pt x="11" y="73"/>
                      <a:pt x="16" y="87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9" name="Freeform 847"/>
              <p:cNvSpPr/>
              <p:nvPr/>
            </p:nvSpPr>
            <p:spPr bwMode="auto">
              <a:xfrm>
                <a:off x="9456738" y="4214813"/>
                <a:ext cx="498475" cy="684213"/>
              </a:xfrm>
              <a:custGeom>
                <a:avLst/>
                <a:gdLst>
                  <a:gd name="T0" fmla="*/ 175 w 287"/>
                  <a:gd name="T1" fmla="*/ 0 h 393"/>
                  <a:gd name="T2" fmla="*/ 175 w 287"/>
                  <a:gd name="T3" fmla="*/ 243 h 393"/>
                  <a:gd name="T4" fmla="*/ 81 w 287"/>
                  <a:gd name="T5" fmla="*/ 150 h 393"/>
                  <a:gd name="T6" fmla="*/ 0 w 287"/>
                  <a:gd name="T7" fmla="*/ 199 h 393"/>
                  <a:gd name="T8" fmla="*/ 0 w 287"/>
                  <a:gd name="T9" fmla="*/ 199 h 393"/>
                  <a:gd name="T10" fmla="*/ 8 w 287"/>
                  <a:gd name="T11" fmla="*/ 236 h 393"/>
                  <a:gd name="T12" fmla="*/ 175 w 287"/>
                  <a:gd name="T13" fmla="*/ 393 h 393"/>
                  <a:gd name="T14" fmla="*/ 287 w 287"/>
                  <a:gd name="T15" fmla="*/ 393 h 393"/>
                  <a:gd name="T16" fmla="*/ 175 w 287"/>
                  <a:gd name="T17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393">
                    <a:moveTo>
                      <a:pt x="175" y="0"/>
                    </a:moveTo>
                    <a:cubicBezTo>
                      <a:pt x="175" y="243"/>
                      <a:pt x="175" y="243"/>
                      <a:pt x="175" y="243"/>
                    </a:cubicBezTo>
                    <a:cubicBezTo>
                      <a:pt x="81" y="150"/>
                      <a:pt x="81" y="150"/>
                      <a:pt x="81" y="150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7" y="207"/>
                      <a:pt x="10" y="221"/>
                      <a:pt x="8" y="236"/>
                    </a:cubicBezTo>
                    <a:cubicBezTo>
                      <a:pt x="175" y="393"/>
                      <a:pt x="175" y="393"/>
                      <a:pt x="175" y="393"/>
                    </a:cubicBezTo>
                    <a:cubicBezTo>
                      <a:pt x="287" y="393"/>
                      <a:pt x="287" y="393"/>
                      <a:pt x="287" y="393"/>
                    </a:cubicBezTo>
                    <a:cubicBezTo>
                      <a:pt x="175" y="0"/>
                      <a:pt x="175" y="0"/>
                      <a:pt x="175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0" name="Freeform 848"/>
              <p:cNvSpPr/>
              <p:nvPr/>
            </p:nvSpPr>
            <p:spPr bwMode="auto">
              <a:xfrm>
                <a:off x="9423400" y="4562476"/>
                <a:ext cx="50800" cy="63500"/>
              </a:xfrm>
              <a:custGeom>
                <a:avLst/>
                <a:gdLst>
                  <a:gd name="T0" fmla="*/ 19 w 29"/>
                  <a:gd name="T1" fmla="*/ 0 h 37"/>
                  <a:gd name="T2" fmla="*/ 0 w 29"/>
                  <a:gd name="T3" fmla="*/ 12 h 37"/>
                  <a:gd name="T4" fmla="*/ 5 w 29"/>
                  <a:gd name="T5" fmla="*/ 17 h 37"/>
                  <a:gd name="T6" fmla="*/ 27 w 29"/>
                  <a:gd name="T7" fmla="*/ 37 h 37"/>
                  <a:gd name="T8" fmla="*/ 19 w 29"/>
                  <a:gd name="T9" fmla="*/ 0 h 37"/>
                  <a:gd name="T10" fmla="*/ 19 w 29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7">
                    <a:moveTo>
                      <a:pt x="19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3" y="12"/>
                      <a:pt x="4" y="14"/>
                      <a:pt x="5" y="1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9" y="22"/>
                      <a:pt x="26" y="8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1" name="Freeform 849"/>
              <p:cNvSpPr/>
              <p:nvPr/>
            </p:nvSpPr>
            <p:spPr bwMode="auto">
              <a:xfrm>
                <a:off x="9423400" y="4583113"/>
                <a:ext cx="9525" cy="7938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2"/>
                      <a:pt x="3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2" name="Freeform 850"/>
              <p:cNvSpPr>
                <a:spLocks noEditPoints="1"/>
              </p:cNvSpPr>
              <p:nvPr/>
            </p:nvSpPr>
            <p:spPr bwMode="auto">
              <a:xfrm>
                <a:off x="1463675" y="4181476"/>
                <a:ext cx="846138" cy="587375"/>
              </a:xfrm>
              <a:custGeom>
                <a:avLst/>
                <a:gdLst>
                  <a:gd name="T0" fmla="*/ 486 w 486"/>
                  <a:gd name="T1" fmla="*/ 56 h 337"/>
                  <a:gd name="T2" fmla="*/ 150 w 486"/>
                  <a:gd name="T3" fmla="*/ 243 h 337"/>
                  <a:gd name="T4" fmla="*/ 152 w 486"/>
                  <a:gd name="T5" fmla="*/ 249 h 337"/>
                  <a:gd name="T6" fmla="*/ 486 w 486"/>
                  <a:gd name="T7" fmla="*/ 56 h 337"/>
                  <a:gd name="T8" fmla="*/ 337 w 486"/>
                  <a:gd name="T9" fmla="*/ 0 h 337"/>
                  <a:gd name="T10" fmla="*/ 0 w 486"/>
                  <a:gd name="T11" fmla="*/ 337 h 337"/>
                  <a:gd name="T12" fmla="*/ 150 w 486"/>
                  <a:gd name="T13" fmla="*/ 251 h 337"/>
                  <a:gd name="T14" fmla="*/ 150 w 486"/>
                  <a:gd name="T15" fmla="*/ 243 h 337"/>
                  <a:gd name="T16" fmla="*/ 337 w 486"/>
                  <a:gd name="T17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6" h="337">
                    <a:moveTo>
                      <a:pt x="486" y="56"/>
                    </a:moveTo>
                    <a:cubicBezTo>
                      <a:pt x="150" y="243"/>
                      <a:pt x="150" y="243"/>
                      <a:pt x="150" y="243"/>
                    </a:cubicBezTo>
                    <a:cubicBezTo>
                      <a:pt x="152" y="249"/>
                      <a:pt x="152" y="249"/>
                      <a:pt x="152" y="249"/>
                    </a:cubicBezTo>
                    <a:cubicBezTo>
                      <a:pt x="486" y="56"/>
                      <a:pt x="486" y="56"/>
                      <a:pt x="486" y="56"/>
                    </a:cubicBezTo>
                    <a:moveTo>
                      <a:pt x="337" y="0"/>
                    </a:moveTo>
                    <a:cubicBezTo>
                      <a:pt x="235" y="73"/>
                      <a:pt x="0" y="337"/>
                      <a:pt x="0" y="337"/>
                    </a:cubicBezTo>
                    <a:cubicBezTo>
                      <a:pt x="150" y="251"/>
                      <a:pt x="150" y="251"/>
                      <a:pt x="150" y="251"/>
                    </a:cubicBezTo>
                    <a:cubicBezTo>
                      <a:pt x="150" y="243"/>
                      <a:pt x="150" y="243"/>
                      <a:pt x="150" y="243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3" name="Freeform 851"/>
              <p:cNvSpPr>
                <a:spLocks noEditPoints="1"/>
              </p:cNvSpPr>
              <p:nvPr/>
            </p:nvSpPr>
            <p:spPr bwMode="auto">
              <a:xfrm>
                <a:off x="195263" y="3725863"/>
                <a:ext cx="227013" cy="1271588"/>
              </a:xfrm>
              <a:custGeom>
                <a:avLst/>
                <a:gdLst>
                  <a:gd name="T0" fmla="*/ 29 w 131"/>
                  <a:gd name="T1" fmla="*/ 377 h 730"/>
                  <a:gd name="T2" fmla="*/ 56 w 131"/>
                  <a:gd name="T3" fmla="*/ 730 h 730"/>
                  <a:gd name="T4" fmla="*/ 131 w 131"/>
                  <a:gd name="T5" fmla="*/ 711 h 730"/>
                  <a:gd name="T6" fmla="*/ 75 w 131"/>
                  <a:gd name="T7" fmla="*/ 407 h 730"/>
                  <a:gd name="T8" fmla="*/ 29 w 131"/>
                  <a:gd name="T9" fmla="*/ 377 h 730"/>
                  <a:gd name="T10" fmla="*/ 0 w 131"/>
                  <a:gd name="T11" fmla="*/ 0 h 730"/>
                  <a:gd name="T12" fmla="*/ 24 w 131"/>
                  <a:gd name="T13" fmla="*/ 313 h 730"/>
                  <a:gd name="T14" fmla="*/ 52 w 131"/>
                  <a:gd name="T15" fmla="*/ 283 h 730"/>
                  <a:gd name="T16" fmla="*/ 0 w 131"/>
                  <a:gd name="T17" fmla="*/ 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730">
                    <a:moveTo>
                      <a:pt x="29" y="377"/>
                    </a:moveTo>
                    <a:cubicBezTo>
                      <a:pt x="56" y="730"/>
                      <a:pt x="56" y="730"/>
                      <a:pt x="56" y="730"/>
                    </a:cubicBezTo>
                    <a:cubicBezTo>
                      <a:pt x="131" y="711"/>
                      <a:pt x="131" y="711"/>
                      <a:pt x="131" y="711"/>
                    </a:cubicBezTo>
                    <a:cubicBezTo>
                      <a:pt x="75" y="407"/>
                      <a:pt x="75" y="407"/>
                      <a:pt x="75" y="407"/>
                    </a:cubicBezTo>
                    <a:cubicBezTo>
                      <a:pt x="55" y="401"/>
                      <a:pt x="39" y="387"/>
                      <a:pt x="29" y="377"/>
                    </a:cubicBezTo>
                    <a:moveTo>
                      <a:pt x="0" y="0"/>
                    </a:moveTo>
                    <a:cubicBezTo>
                      <a:pt x="24" y="313"/>
                      <a:pt x="24" y="313"/>
                      <a:pt x="24" y="313"/>
                    </a:cubicBezTo>
                    <a:cubicBezTo>
                      <a:pt x="31" y="302"/>
                      <a:pt x="40" y="291"/>
                      <a:pt x="52" y="28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4" name="Freeform 852"/>
              <p:cNvSpPr/>
              <p:nvPr/>
            </p:nvSpPr>
            <p:spPr bwMode="auto">
              <a:xfrm>
                <a:off x="236538" y="4217988"/>
                <a:ext cx="88900" cy="215900"/>
              </a:xfrm>
              <a:custGeom>
                <a:avLst/>
                <a:gdLst>
                  <a:gd name="T0" fmla="*/ 28 w 51"/>
                  <a:gd name="T1" fmla="*/ 0 h 124"/>
                  <a:gd name="T2" fmla="*/ 0 w 51"/>
                  <a:gd name="T3" fmla="*/ 30 h 124"/>
                  <a:gd name="T4" fmla="*/ 5 w 51"/>
                  <a:gd name="T5" fmla="*/ 94 h 124"/>
                  <a:gd name="T6" fmla="*/ 51 w 51"/>
                  <a:gd name="T7" fmla="*/ 124 h 124"/>
                  <a:gd name="T8" fmla="*/ 28 w 51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24">
                    <a:moveTo>
                      <a:pt x="28" y="0"/>
                    </a:moveTo>
                    <a:cubicBezTo>
                      <a:pt x="16" y="8"/>
                      <a:pt x="7" y="19"/>
                      <a:pt x="0" y="30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15" y="104"/>
                      <a:pt x="31" y="118"/>
                      <a:pt x="51" y="124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5" name="Freeform 853"/>
              <p:cNvSpPr/>
              <p:nvPr/>
            </p:nvSpPr>
            <p:spPr bwMode="auto">
              <a:xfrm>
                <a:off x="1984375" y="4548188"/>
                <a:ext cx="269875" cy="415925"/>
              </a:xfrm>
              <a:custGeom>
                <a:avLst/>
                <a:gdLst>
                  <a:gd name="T0" fmla="*/ 170 w 170"/>
                  <a:gd name="T1" fmla="*/ 0 h 262"/>
                  <a:gd name="T2" fmla="*/ 0 w 170"/>
                  <a:gd name="T3" fmla="*/ 262 h 262"/>
                  <a:gd name="T4" fmla="*/ 82 w 170"/>
                  <a:gd name="T5" fmla="*/ 242 h 262"/>
                  <a:gd name="T6" fmla="*/ 103 w 170"/>
                  <a:gd name="T7" fmla="*/ 194 h 262"/>
                  <a:gd name="T8" fmla="*/ 88 w 170"/>
                  <a:gd name="T9" fmla="*/ 179 h 262"/>
                  <a:gd name="T10" fmla="*/ 170 w 170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62">
                    <a:moveTo>
                      <a:pt x="170" y="0"/>
                    </a:moveTo>
                    <a:lnTo>
                      <a:pt x="0" y="262"/>
                    </a:lnTo>
                    <a:lnTo>
                      <a:pt x="82" y="242"/>
                    </a:lnTo>
                    <a:lnTo>
                      <a:pt x="103" y="194"/>
                    </a:lnTo>
                    <a:lnTo>
                      <a:pt x="88" y="179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6" name="Freeform 854"/>
              <p:cNvSpPr/>
              <p:nvPr/>
            </p:nvSpPr>
            <p:spPr bwMode="auto">
              <a:xfrm>
                <a:off x="1984375" y="4548188"/>
                <a:ext cx="269875" cy="415925"/>
              </a:xfrm>
              <a:custGeom>
                <a:avLst/>
                <a:gdLst>
                  <a:gd name="T0" fmla="*/ 170 w 170"/>
                  <a:gd name="T1" fmla="*/ 0 h 262"/>
                  <a:gd name="T2" fmla="*/ 0 w 170"/>
                  <a:gd name="T3" fmla="*/ 262 h 262"/>
                  <a:gd name="T4" fmla="*/ 82 w 170"/>
                  <a:gd name="T5" fmla="*/ 242 h 262"/>
                  <a:gd name="T6" fmla="*/ 103 w 170"/>
                  <a:gd name="T7" fmla="*/ 194 h 262"/>
                  <a:gd name="T8" fmla="*/ 88 w 170"/>
                  <a:gd name="T9" fmla="*/ 179 h 262"/>
                  <a:gd name="T10" fmla="*/ 170 w 170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62">
                    <a:moveTo>
                      <a:pt x="170" y="0"/>
                    </a:moveTo>
                    <a:lnTo>
                      <a:pt x="0" y="262"/>
                    </a:lnTo>
                    <a:lnTo>
                      <a:pt x="82" y="242"/>
                    </a:lnTo>
                    <a:lnTo>
                      <a:pt x="103" y="194"/>
                    </a:lnTo>
                    <a:lnTo>
                      <a:pt x="88" y="179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7" name="Freeform 855"/>
              <p:cNvSpPr/>
              <p:nvPr/>
            </p:nvSpPr>
            <p:spPr bwMode="auto">
              <a:xfrm>
                <a:off x="2124075" y="4438651"/>
                <a:ext cx="201613" cy="417513"/>
              </a:xfrm>
              <a:custGeom>
                <a:avLst/>
                <a:gdLst>
                  <a:gd name="T0" fmla="*/ 127 w 127"/>
                  <a:gd name="T1" fmla="*/ 0 h 263"/>
                  <a:gd name="T2" fmla="*/ 82 w 127"/>
                  <a:gd name="T3" fmla="*/ 69 h 263"/>
                  <a:gd name="T4" fmla="*/ 0 w 127"/>
                  <a:gd name="T5" fmla="*/ 248 h 263"/>
                  <a:gd name="T6" fmla="*/ 15 w 127"/>
                  <a:gd name="T7" fmla="*/ 263 h 263"/>
                  <a:gd name="T8" fmla="*/ 127 w 127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63">
                    <a:moveTo>
                      <a:pt x="127" y="0"/>
                    </a:moveTo>
                    <a:lnTo>
                      <a:pt x="82" y="69"/>
                    </a:lnTo>
                    <a:lnTo>
                      <a:pt x="0" y="248"/>
                    </a:lnTo>
                    <a:lnTo>
                      <a:pt x="15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8" name="Freeform 856"/>
              <p:cNvSpPr/>
              <p:nvPr/>
            </p:nvSpPr>
            <p:spPr bwMode="auto">
              <a:xfrm>
                <a:off x="2124075" y="4438651"/>
                <a:ext cx="201613" cy="417513"/>
              </a:xfrm>
              <a:custGeom>
                <a:avLst/>
                <a:gdLst>
                  <a:gd name="T0" fmla="*/ 127 w 127"/>
                  <a:gd name="T1" fmla="*/ 0 h 263"/>
                  <a:gd name="T2" fmla="*/ 82 w 127"/>
                  <a:gd name="T3" fmla="*/ 69 h 263"/>
                  <a:gd name="T4" fmla="*/ 0 w 127"/>
                  <a:gd name="T5" fmla="*/ 248 h 263"/>
                  <a:gd name="T6" fmla="*/ 15 w 127"/>
                  <a:gd name="T7" fmla="*/ 263 h 263"/>
                  <a:gd name="T8" fmla="*/ 127 w 127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63">
                    <a:moveTo>
                      <a:pt x="127" y="0"/>
                    </a:moveTo>
                    <a:lnTo>
                      <a:pt x="82" y="69"/>
                    </a:lnTo>
                    <a:lnTo>
                      <a:pt x="0" y="248"/>
                    </a:lnTo>
                    <a:lnTo>
                      <a:pt x="15" y="263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9" name="Freeform 857"/>
              <p:cNvSpPr/>
              <p:nvPr/>
            </p:nvSpPr>
            <p:spPr bwMode="auto">
              <a:xfrm>
                <a:off x="9988550" y="4151313"/>
                <a:ext cx="260350" cy="747713"/>
              </a:xfrm>
              <a:custGeom>
                <a:avLst/>
                <a:gdLst>
                  <a:gd name="T0" fmla="*/ 0 w 164"/>
                  <a:gd name="T1" fmla="*/ 0 h 471"/>
                  <a:gd name="T2" fmla="*/ 103 w 164"/>
                  <a:gd name="T3" fmla="*/ 471 h 471"/>
                  <a:gd name="T4" fmla="*/ 164 w 164"/>
                  <a:gd name="T5" fmla="*/ 471 h 471"/>
                  <a:gd name="T6" fmla="*/ 144 w 164"/>
                  <a:gd name="T7" fmla="*/ 40 h 471"/>
                  <a:gd name="T8" fmla="*/ 103 w 164"/>
                  <a:gd name="T9" fmla="*/ 184 h 471"/>
                  <a:gd name="T10" fmla="*/ 0 w 164"/>
                  <a:gd name="T11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471">
                    <a:moveTo>
                      <a:pt x="0" y="0"/>
                    </a:moveTo>
                    <a:lnTo>
                      <a:pt x="103" y="471"/>
                    </a:lnTo>
                    <a:lnTo>
                      <a:pt x="164" y="471"/>
                    </a:lnTo>
                    <a:lnTo>
                      <a:pt x="144" y="40"/>
                    </a:lnTo>
                    <a:lnTo>
                      <a:pt x="103" y="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0" name="Freeform 858"/>
              <p:cNvSpPr/>
              <p:nvPr/>
            </p:nvSpPr>
            <p:spPr bwMode="auto">
              <a:xfrm>
                <a:off x="9988550" y="4151313"/>
                <a:ext cx="260350" cy="747713"/>
              </a:xfrm>
              <a:custGeom>
                <a:avLst/>
                <a:gdLst>
                  <a:gd name="T0" fmla="*/ 0 w 164"/>
                  <a:gd name="T1" fmla="*/ 0 h 471"/>
                  <a:gd name="T2" fmla="*/ 103 w 164"/>
                  <a:gd name="T3" fmla="*/ 471 h 471"/>
                  <a:gd name="T4" fmla="*/ 164 w 164"/>
                  <a:gd name="T5" fmla="*/ 471 h 471"/>
                  <a:gd name="T6" fmla="*/ 144 w 164"/>
                  <a:gd name="T7" fmla="*/ 40 h 471"/>
                  <a:gd name="T8" fmla="*/ 103 w 164"/>
                  <a:gd name="T9" fmla="*/ 184 h 471"/>
                  <a:gd name="T10" fmla="*/ 0 w 164"/>
                  <a:gd name="T11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471">
                    <a:moveTo>
                      <a:pt x="0" y="0"/>
                    </a:moveTo>
                    <a:lnTo>
                      <a:pt x="103" y="471"/>
                    </a:lnTo>
                    <a:lnTo>
                      <a:pt x="164" y="471"/>
                    </a:lnTo>
                    <a:lnTo>
                      <a:pt x="144" y="40"/>
                    </a:lnTo>
                    <a:lnTo>
                      <a:pt x="103" y="1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1" name="Freeform 859"/>
              <p:cNvSpPr/>
              <p:nvPr/>
            </p:nvSpPr>
            <p:spPr bwMode="auto">
              <a:xfrm>
                <a:off x="5076825" y="4076701"/>
                <a:ext cx="517525" cy="627063"/>
              </a:xfrm>
              <a:custGeom>
                <a:avLst/>
                <a:gdLst>
                  <a:gd name="T0" fmla="*/ 207 w 298"/>
                  <a:gd name="T1" fmla="*/ 0 h 361"/>
                  <a:gd name="T2" fmla="*/ 0 w 298"/>
                  <a:gd name="T3" fmla="*/ 361 h 361"/>
                  <a:gd name="T4" fmla="*/ 298 w 298"/>
                  <a:gd name="T5" fmla="*/ 27 h 361"/>
                  <a:gd name="T6" fmla="*/ 292 w 298"/>
                  <a:gd name="T7" fmla="*/ 28 h 361"/>
                  <a:gd name="T8" fmla="*/ 207 w 298"/>
                  <a:gd name="T9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361">
                    <a:moveTo>
                      <a:pt x="207" y="0"/>
                    </a:moveTo>
                    <a:cubicBezTo>
                      <a:pt x="0" y="361"/>
                      <a:pt x="0" y="361"/>
                      <a:pt x="0" y="361"/>
                    </a:cubicBezTo>
                    <a:cubicBezTo>
                      <a:pt x="298" y="27"/>
                      <a:pt x="298" y="27"/>
                      <a:pt x="298" y="27"/>
                    </a:cubicBezTo>
                    <a:cubicBezTo>
                      <a:pt x="296" y="27"/>
                      <a:pt x="294" y="28"/>
                      <a:pt x="292" y="28"/>
                    </a:cubicBezTo>
                    <a:cubicBezTo>
                      <a:pt x="269" y="28"/>
                      <a:pt x="240" y="19"/>
                      <a:pt x="207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2" name="Freeform 860"/>
              <p:cNvSpPr/>
              <p:nvPr/>
            </p:nvSpPr>
            <p:spPr bwMode="auto">
              <a:xfrm>
                <a:off x="5435600" y="4059238"/>
                <a:ext cx="174625" cy="65088"/>
              </a:xfrm>
              <a:custGeom>
                <a:avLst/>
                <a:gdLst>
                  <a:gd name="T0" fmla="*/ 6 w 100"/>
                  <a:gd name="T1" fmla="*/ 0 h 38"/>
                  <a:gd name="T2" fmla="*/ 0 w 100"/>
                  <a:gd name="T3" fmla="*/ 10 h 38"/>
                  <a:gd name="T4" fmla="*/ 85 w 100"/>
                  <a:gd name="T5" fmla="*/ 38 h 38"/>
                  <a:gd name="T6" fmla="*/ 91 w 100"/>
                  <a:gd name="T7" fmla="*/ 37 h 38"/>
                  <a:gd name="T8" fmla="*/ 100 w 100"/>
                  <a:gd name="T9" fmla="*/ 28 h 38"/>
                  <a:gd name="T10" fmla="*/ 90 w 100"/>
                  <a:gd name="T11" fmla="*/ 29 h 38"/>
                  <a:gd name="T12" fmla="*/ 6 w 100"/>
                  <a:gd name="T13" fmla="*/ 0 h 38"/>
                  <a:gd name="T14" fmla="*/ 6 w 10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38">
                    <a:moveTo>
                      <a:pt x="6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3" y="29"/>
                      <a:pt x="62" y="38"/>
                      <a:pt x="85" y="38"/>
                    </a:cubicBezTo>
                    <a:cubicBezTo>
                      <a:pt x="87" y="38"/>
                      <a:pt x="89" y="37"/>
                      <a:pt x="91" y="3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97" y="28"/>
                      <a:pt x="93" y="29"/>
                      <a:pt x="90" y="29"/>
                    </a:cubicBezTo>
                    <a:cubicBezTo>
                      <a:pt x="63" y="29"/>
                      <a:pt x="19" y="1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3" name="Freeform 861"/>
              <p:cNvSpPr/>
              <p:nvPr/>
            </p:nvSpPr>
            <p:spPr bwMode="auto">
              <a:xfrm>
                <a:off x="5446713" y="4059238"/>
                <a:ext cx="163513" cy="49213"/>
              </a:xfrm>
              <a:custGeom>
                <a:avLst/>
                <a:gdLst>
                  <a:gd name="T0" fmla="*/ 0 w 94"/>
                  <a:gd name="T1" fmla="*/ 0 h 29"/>
                  <a:gd name="T2" fmla="*/ 0 w 94"/>
                  <a:gd name="T3" fmla="*/ 0 h 29"/>
                  <a:gd name="T4" fmla="*/ 0 w 94"/>
                  <a:gd name="T5" fmla="*/ 0 h 29"/>
                  <a:gd name="T6" fmla="*/ 84 w 94"/>
                  <a:gd name="T7" fmla="*/ 29 h 29"/>
                  <a:gd name="T8" fmla="*/ 94 w 94"/>
                  <a:gd name="T9" fmla="*/ 28 h 29"/>
                  <a:gd name="T10" fmla="*/ 94 w 94"/>
                  <a:gd name="T11" fmla="*/ 28 h 29"/>
                  <a:gd name="T12" fmla="*/ 0 w 94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4"/>
                      <a:pt x="57" y="29"/>
                      <a:pt x="84" y="29"/>
                    </a:cubicBezTo>
                    <a:cubicBezTo>
                      <a:pt x="87" y="29"/>
                      <a:pt x="91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4" name="Freeform 862"/>
              <p:cNvSpPr/>
              <p:nvPr/>
            </p:nvSpPr>
            <p:spPr bwMode="auto">
              <a:xfrm>
                <a:off x="3644900" y="4637088"/>
                <a:ext cx="560388" cy="360363"/>
              </a:xfrm>
              <a:custGeom>
                <a:avLst/>
                <a:gdLst>
                  <a:gd name="T0" fmla="*/ 269 w 322"/>
                  <a:gd name="T1" fmla="*/ 0 h 207"/>
                  <a:gd name="T2" fmla="*/ 224 w 322"/>
                  <a:gd name="T3" fmla="*/ 7 h 207"/>
                  <a:gd name="T4" fmla="*/ 220 w 322"/>
                  <a:gd name="T5" fmla="*/ 31 h 207"/>
                  <a:gd name="T6" fmla="*/ 151 w 322"/>
                  <a:gd name="T7" fmla="*/ 64 h 207"/>
                  <a:gd name="T8" fmla="*/ 113 w 322"/>
                  <a:gd name="T9" fmla="*/ 61 h 207"/>
                  <a:gd name="T10" fmla="*/ 0 w 322"/>
                  <a:gd name="T11" fmla="*/ 207 h 207"/>
                  <a:gd name="T12" fmla="*/ 149 w 322"/>
                  <a:gd name="T13" fmla="*/ 188 h 207"/>
                  <a:gd name="T14" fmla="*/ 322 w 322"/>
                  <a:gd name="T15" fmla="*/ 29 h 207"/>
                  <a:gd name="T16" fmla="*/ 269 w 322"/>
                  <a:gd name="T1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207">
                    <a:moveTo>
                      <a:pt x="269" y="0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14"/>
                      <a:pt x="223" y="22"/>
                      <a:pt x="220" y="31"/>
                    </a:cubicBezTo>
                    <a:cubicBezTo>
                      <a:pt x="213" y="52"/>
                      <a:pt x="188" y="64"/>
                      <a:pt x="151" y="64"/>
                    </a:cubicBezTo>
                    <a:cubicBezTo>
                      <a:pt x="139" y="64"/>
                      <a:pt x="127" y="63"/>
                      <a:pt x="113" y="61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149" y="188"/>
                      <a:pt x="149" y="188"/>
                      <a:pt x="149" y="188"/>
                    </a:cubicBezTo>
                    <a:cubicBezTo>
                      <a:pt x="322" y="29"/>
                      <a:pt x="322" y="29"/>
                      <a:pt x="322" y="29"/>
                    </a:cubicBezTo>
                    <a:cubicBezTo>
                      <a:pt x="304" y="26"/>
                      <a:pt x="285" y="15"/>
                      <a:pt x="269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5" name="Freeform 863"/>
              <p:cNvSpPr/>
              <p:nvPr/>
            </p:nvSpPr>
            <p:spPr bwMode="auto">
              <a:xfrm>
                <a:off x="4113213" y="4625976"/>
                <a:ext cx="139700" cy="61913"/>
              </a:xfrm>
              <a:custGeom>
                <a:avLst/>
                <a:gdLst>
                  <a:gd name="T0" fmla="*/ 44 w 81"/>
                  <a:gd name="T1" fmla="*/ 0 h 35"/>
                  <a:gd name="T2" fmla="*/ 0 w 81"/>
                  <a:gd name="T3" fmla="*/ 6 h 35"/>
                  <a:gd name="T4" fmla="*/ 53 w 81"/>
                  <a:gd name="T5" fmla="*/ 35 h 35"/>
                  <a:gd name="T6" fmla="*/ 81 w 81"/>
                  <a:gd name="T7" fmla="*/ 9 h 35"/>
                  <a:gd name="T8" fmla="*/ 73 w 81"/>
                  <a:gd name="T9" fmla="*/ 11 h 35"/>
                  <a:gd name="T10" fmla="*/ 44 w 81"/>
                  <a:gd name="T11" fmla="*/ 0 h 35"/>
                  <a:gd name="T12" fmla="*/ 44 w 8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35">
                    <a:moveTo>
                      <a:pt x="44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6" y="21"/>
                      <a:pt x="35" y="32"/>
                      <a:pt x="53" y="35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8" y="11"/>
                      <a:pt x="76" y="11"/>
                      <a:pt x="73" y="11"/>
                    </a:cubicBezTo>
                    <a:cubicBezTo>
                      <a:pt x="64" y="11"/>
                      <a:pt x="55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6" name="Freeform 864"/>
              <p:cNvSpPr/>
              <p:nvPr/>
            </p:nvSpPr>
            <p:spPr bwMode="auto">
              <a:xfrm>
                <a:off x="4189413" y="4625976"/>
                <a:ext cx="76200" cy="19050"/>
              </a:xfrm>
              <a:custGeom>
                <a:avLst/>
                <a:gdLst>
                  <a:gd name="T0" fmla="*/ 0 w 44"/>
                  <a:gd name="T1" fmla="*/ 0 h 11"/>
                  <a:gd name="T2" fmla="*/ 0 w 44"/>
                  <a:gd name="T3" fmla="*/ 0 h 11"/>
                  <a:gd name="T4" fmla="*/ 0 w 44"/>
                  <a:gd name="T5" fmla="*/ 0 h 11"/>
                  <a:gd name="T6" fmla="*/ 29 w 44"/>
                  <a:gd name="T7" fmla="*/ 11 h 11"/>
                  <a:gd name="T8" fmla="*/ 37 w 44"/>
                  <a:gd name="T9" fmla="*/ 9 h 11"/>
                  <a:gd name="T10" fmla="*/ 44 w 44"/>
                  <a:gd name="T11" fmla="*/ 3 h 11"/>
                  <a:gd name="T12" fmla="*/ 0 w 4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6"/>
                      <a:pt x="20" y="11"/>
                      <a:pt x="29" y="11"/>
                    </a:cubicBezTo>
                    <a:cubicBezTo>
                      <a:pt x="32" y="11"/>
                      <a:pt x="34" y="11"/>
                      <a:pt x="37" y="9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7" name="Freeform 865"/>
              <p:cNvSpPr>
                <a:spLocks noEditPoints="1"/>
              </p:cNvSpPr>
              <p:nvPr/>
            </p:nvSpPr>
            <p:spPr bwMode="auto">
              <a:xfrm>
                <a:off x="3841750" y="4648201"/>
                <a:ext cx="192088" cy="100013"/>
              </a:xfrm>
              <a:custGeom>
                <a:avLst/>
                <a:gdLst>
                  <a:gd name="T0" fmla="*/ 69 w 111"/>
                  <a:gd name="T1" fmla="*/ 13 h 57"/>
                  <a:gd name="T2" fmla="*/ 34 w 111"/>
                  <a:gd name="T3" fmla="*/ 31 h 57"/>
                  <a:gd name="T4" fmla="*/ 41 w 111"/>
                  <a:gd name="T5" fmla="*/ 31 h 57"/>
                  <a:gd name="T6" fmla="*/ 52 w 111"/>
                  <a:gd name="T7" fmla="*/ 29 h 57"/>
                  <a:gd name="T8" fmla="*/ 69 w 111"/>
                  <a:gd name="T9" fmla="*/ 13 h 57"/>
                  <a:gd name="T10" fmla="*/ 111 w 111"/>
                  <a:gd name="T11" fmla="*/ 0 h 57"/>
                  <a:gd name="T12" fmla="*/ 88 w 111"/>
                  <a:gd name="T13" fmla="*/ 3 h 57"/>
                  <a:gd name="T14" fmla="*/ 88 w 111"/>
                  <a:gd name="T15" fmla="*/ 3 h 57"/>
                  <a:gd name="T16" fmla="*/ 86 w 111"/>
                  <a:gd name="T17" fmla="*/ 40 h 57"/>
                  <a:gd name="T18" fmla="*/ 37 w 111"/>
                  <a:gd name="T19" fmla="*/ 49 h 57"/>
                  <a:gd name="T20" fmla="*/ 7 w 111"/>
                  <a:gd name="T21" fmla="*/ 45 h 57"/>
                  <a:gd name="T22" fmla="*/ 7 w 111"/>
                  <a:gd name="T23" fmla="*/ 45 h 57"/>
                  <a:gd name="T24" fmla="*/ 0 w 111"/>
                  <a:gd name="T25" fmla="*/ 54 h 57"/>
                  <a:gd name="T26" fmla="*/ 38 w 111"/>
                  <a:gd name="T27" fmla="*/ 57 h 57"/>
                  <a:gd name="T28" fmla="*/ 107 w 111"/>
                  <a:gd name="T29" fmla="*/ 24 h 57"/>
                  <a:gd name="T30" fmla="*/ 111 w 111"/>
                  <a:gd name="T3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57">
                    <a:moveTo>
                      <a:pt x="69" y="13"/>
                    </a:moveTo>
                    <a:cubicBezTo>
                      <a:pt x="34" y="31"/>
                      <a:pt x="34" y="31"/>
                      <a:pt x="34" y="31"/>
                    </a:cubicBezTo>
                    <a:cubicBezTo>
                      <a:pt x="37" y="31"/>
                      <a:pt x="39" y="31"/>
                      <a:pt x="41" y="31"/>
                    </a:cubicBezTo>
                    <a:cubicBezTo>
                      <a:pt x="45" y="31"/>
                      <a:pt x="48" y="31"/>
                      <a:pt x="52" y="29"/>
                    </a:cubicBezTo>
                    <a:cubicBezTo>
                      <a:pt x="58" y="26"/>
                      <a:pt x="64" y="19"/>
                      <a:pt x="69" y="13"/>
                    </a:cubicBezTo>
                    <a:moveTo>
                      <a:pt x="111" y="0"/>
                    </a:move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101" y="29"/>
                      <a:pt x="86" y="40"/>
                    </a:cubicBezTo>
                    <a:cubicBezTo>
                      <a:pt x="76" y="46"/>
                      <a:pt x="56" y="49"/>
                      <a:pt x="37" y="49"/>
                    </a:cubicBezTo>
                    <a:cubicBezTo>
                      <a:pt x="25" y="49"/>
                      <a:pt x="13" y="48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4" y="56"/>
                      <a:pt x="26" y="57"/>
                      <a:pt x="38" y="57"/>
                    </a:cubicBezTo>
                    <a:cubicBezTo>
                      <a:pt x="75" y="57"/>
                      <a:pt x="100" y="45"/>
                      <a:pt x="107" y="24"/>
                    </a:cubicBezTo>
                    <a:cubicBezTo>
                      <a:pt x="110" y="15"/>
                      <a:pt x="111" y="7"/>
                      <a:pt x="11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8" name="Freeform 866"/>
              <p:cNvSpPr/>
              <p:nvPr/>
            </p:nvSpPr>
            <p:spPr bwMode="auto">
              <a:xfrm>
                <a:off x="3852863" y="4654551"/>
                <a:ext cx="163513" cy="79375"/>
              </a:xfrm>
              <a:custGeom>
                <a:avLst/>
                <a:gdLst>
                  <a:gd name="T0" fmla="*/ 81 w 94"/>
                  <a:gd name="T1" fmla="*/ 0 h 46"/>
                  <a:gd name="T2" fmla="*/ 62 w 94"/>
                  <a:gd name="T3" fmla="*/ 10 h 46"/>
                  <a:gd name="T4" fmla="*/ 45 w 94"/>
                  <a:gd name="T5" fmla="*/ 26 h 46"/>
                  <a:gd name="T6" fmla="*/ 34 w 94"/>
                  <a:gd name="T7" fmla="*/ 28 h 46"/>
                  <a:gd name="T8" fmla="*/ 27 w 94"/>
                  <a:gd name="T9" fmla="*/ 28 h 46"/>
                  <a:gd name="T10" fmla="*/ 0 w 94"/>
                  <a:gd name="T11" fmla="*/ 42 h 46"/>
                  <a:gd name="T12" fmla="*/ 0 w 94"/>
                  <a:gd name="T13" fmla="*/ 42 h 46"/>
                  <a:gd name="T14" fmla="*/ 30 w 94"/>
                  <a:gd name="T15" fmla="*/ 46 h 46"/>
                  <a:gd name="T16" fmla="*/ 79 w 94"/>
                  <a:gd name="T17" fmla="*/ 37 h 46"/>
                  <a:gd name="T18" fmla="*/ 81 w 94"/>
                  <a:gd name="T19" fmla="*/ 0 h 46"/>
                  <a:gd name="T20" fmla="*/ 81 w 94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46">
                    <a:moveTo>
                      <a:pt x="81" y="0"/>
                    </a:moveTo>
                    <a:cubicBezTo>
                      <a:pt x="62" y="10"/>
                      <a:pt x="62" y="10"/>
                      <a:pt x="62" y="10"/>
                    </a:cubicBezTo>
                    <a:cubicBezTo>
                      <a:pt x="57" y="16"/>
                      <a:pt x="51" y="23"/>
                      <a:pt x="45" y="26"/>
                    </a:cubicBezTo>
                    <a:cubicBezTo>
                      <a:pt x="41" y="28"/>
                      <a:pt x="38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" y="45"/>
                      <a:pt x="18" y="46"/>
                      <a:pt x="30" y="46"/>
                    </a:cubicBezTo>
                    <a:cubicBezTo>
                      <a:pt x="49" y="46"/>
                      <a:pt x="69" y="43"/>
                      <a:pt x="79" y="37"/>
                    </a:cubicBezTo>
                    <a:cubicBezTo>
                      <a:pt x="94" y="26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9" name="Freeform 867"/>
              <p:cNvSpPr/>
              <p:nvPr/>
            </p:nvSpPr>
            <p:spPr bwMode="auto">
              <a:xfrm>
                <a:off x="4522788" y="3530601"/>
                <a:ext cx="161925" cy="334963"/>
              </a:xfrm>
              <a:custGeom>
                <a:avLst/>
                <a:gdLst>
                  <a:gd name="T0" fmla="*/ 0 w 102"/>
                  <a:gd name="T1" fmla="*/ 0 h 211"/>
                  <a:gd name="T2" fmla="*/ 42 w 102"/>
                  <a:gd name="T3" fmla="*/ 211 h 211"/>
                  <a:gd name="T4" fmla="*/ 102 w 102"/>
                  <a:gd name="T5" fmla="*/ 103 h 211"/>
                  <a:gd name="T6" fmla="*/ 0 w 102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211">
                    <a:moveTo>
                      <a:pt x="0" y="0"/>
                    </a:moveTo>
                    <a:lnTo>
                      <a:pt x="42" y="211"/>
                    </a:lnTo>
                    <a:lnTo>
                      <a:pt x="102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0" name="Freeform 868"/>
              <p:cNvSpPr/>
              <p:nvPr/>
            </p:nvSpPr>
            <p:spPr bwMode="auto">
              <a:xfrm>
                <a:off x="4522788" y="3530601"/>
                <a:ext cx="161925" cy="334963"/>
              </a:xfrm>
              <a:custGeom>
                <a:avLst/>
                <a:gdLst>
                  <a:gd name="T0" fmla="*/ 0 w 102"/>
                  <a:gd name="T1" fmla="*/ 0 h 211"/>
                  <a:gd name="T2" fmla="*/ 42 w 102"/>
                  <a:gd name="T3" fmla="*/ 211 h 211"/>
                  <a:gd name="T4" fmla="*/ 102 w 102"/>
                  <a:gd name="T5" fmla="*/ 103 h 211"/>
                  <a:gd name="T6" fmla="*/ 0 w 102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211">
                    <a:moveTo>
                      <a:pt x="0" y="0"/>
                    </a:moveTo>
                    <a:lnTo>
                      <a:pt x="42" y="211"/>
                    </a:lnTo>
                    <a:lnTo>
                      <a:pt x="102" y="10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1" name="Freeform 869"/>
              <p:cNvSpPr/>
              <p:nvPr/>
            </p:nvSpPr>
            <p:spPr bwMode="auto">
              <a:xfrm>
                <a:off x="1528763" y="3987801"/>
                <a:ext cx="463550" cy="488950"/>
              </a:xfrm>
              <a:custGeom>
                <a:avLst/>
                <a:gdLst>
                  <a:gd name="T0" fmla="*/ 206 w 267"/>
                  <a:gd name="T1" fmla="*/ 0 h 281"/>
                  <a:gd name="T2" fmla="*/ 0 w 267"/>
                  <a:gd name="T3" fmla="*/ 281 h 281"/>
                  <a:gd name="T4" fmla="*/ 267 w 267"/>
                  <a:gd name="T5" fmla="*/ 33 h 281"/>
                  <a:gd name="T6" fmla="*/ 262 w 267"/>
                  <a:gd name="T7" fmla="*/ 30 h 281"/>
                  <a:gd name="T8" fmla="*/ 247 w 267"/>
                  <a:gd name="T9" fmla="*/ 17 h 281"/>
                  <a:gd name="T10" fmla="*/ 206 w 267"/>
                  <a:gd name="T11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81">
                    <a:moveTo>
                      <a:pt x="206" y="0"/>
                    </a:moveTo>
                    <a:cubicBezTo>
                      <a:pt x="0" y="281"/>
                      <a:pt x="0" y="281"/>
                      <a:pt x="0" y="281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65" y="32"/>
                      <a:pt x="263" y="31"/>
                      <a:pt x="262" y="30"/>
                    </a:cubicBezTo>
                    <a:cubicBezTo>
                      <a:pt x="256" y="26"/>
                      <a:pt x="251" y="21"/>
                      <a:pt x="247" y="17"/>
                    </a:cubicBezTo>
                    <a:cubicBezTo>
                      <a:pt x="206" y="0"/>
                      <a:pt x="206" y="0"/>
                      <a:pt x="206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2" name="Freeform 870"/>
              <p:cNvSpPr/>
              <p:nvPr/>
            </p:nvSpPr>
            <p:spPr bwMode="auto">
              <a:xfrm>
                <a:off x="1957388" y="4016376"/>
                <a:ext cx="41275" cy="28575"/>
              </a:xfrm>
              <a:custGeom>
                <a:avLst/>
                <a:gdLst>
                  <a:gd name="T0" fmla="*/ 0 w 23"/>
                  <a:gd name="T1" fmla="*/ 0 h 16"/>
                  <a:gd name="T2" fmla="*/ 15 w 23"/>
                  <a:gd name="T3" fmla="*/ 13 h 16"/>
                  <a:gd name="T4" fmla="*/ 20 w 23"/>
                  <a:gd name="T5" fmla="*/ 16 h 16"/>
                  <a:gd name="T6" fmla="*/ 23 w 23"/>
                  <a:gd name="T7" fmla="*/ 13 h 16"/>
                  <a:gd name="T8" fmla="*/ 22 w 23"/>
                  <a:gd name="T9" fmla="*/ 13 h 16"/>
                  <a:gd name="T10" fmla="*/ 13 w 23"/>
                  <a:gd name="T11" fmla="*/ 5 h 16"/>
                  <a:gd name="T12" fmla="*/ 0 w 2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cubicBezTo>
                      <a:pt x="4" y="4"/>
                      <a:pt x="9" y="9"/>
                      <a:pt x="15" y="13"/>
                    </a:cubicBezTo>
                    <a:cubicBezTo>
                      <a:pt x="16" y="14"/>
                      <a:pt x="18" y="15"/>
                      <a:pt x="20" y="16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0" y="13"/>
                      <a:pt x="17" y="10"/>
                      <a:pt x="13" y="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3" name="Freeform 871"/>
              <p:cNvSpPr/>
              <p:nvPr/>
            </p:nvSpPr>
            <p:spPr bwMode="auto">
              <a:xfrm>
                <a:off x="1981200" y="4025901"/>
                <a:ext cx="22225" cy="12700"/>
              </a:xfrm>
              <a:custGeom>
                <a:avLst/>
                <a:gdLst>
                  <a:gd name="T0" fmla="*/ 0 w 13"/>
                  <a:gd name="T1" fmla="*/ 0 h 8"/>
                  <a:gd name="T2" fmla="*/ 9 w 13"/>
                  <a:gd name="T3" fmla="*/ 8 h 8"/>
                  <a:gd name="T4" fmla="*/ 10 w 13"/>
                  <a:gd name="T5" fmla="*/ 8 h 8"/>
                  <a:gd name="T6" fmla="*/ 13 w 13"/>
                  <a:gd name="T7" fmla="*/ 5 h 8"/>
                  <a:gd name="T8" fmla="*/ 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cubicBezTo>
                      <a:pt x="4" y="5"/>
                      <a:pt x="7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4" name="Freeform 872"/>
              <p:cNvSpPr/>
              <p:nvPr/>
            </p:nvSpPr>
            <p:spPr bwMode="auto">
              <a:xfrm>
                <a:off x="455613" y="4394201"/>
                <a:ext cx="358775" cy="636588"/>
              </a:xfrm>
              <a:custGeom>
                <a:avLst/>
                <a:gdLst>
                  <a:gd name="T0" fmla="*/ 14 w 206"/>
                  <a:gd name="T1" fmla="*/ 0 h 365"/>
                  <a:gd name="T2" fmla="*/ 0 w 206"/>
                  <a:gd name="T3" fmla="*/ 4 h 365"/>
                  <a:gd name="T4" fmla="*/ 75 w 206"/>
                  <a:gd name="T5" fmla="*/ 346 h 365"/>
                  <a:gd name="T6" fmla="*/ 206 w 206"/>
                  <a:gd name="T7" fmla="*/ 365 h 365"/>
                  <a:gd name="T8" fmla="*/ 202 w 206"/>
                  <a:gd name="T9" fmla="*/ 351 h 365"/>
                  <a:gd name="T10" fmla="*/ 198 w 206"/>
                  <a:gd name="T11" fmla="*/ 351 h 365"/>
                  <a:gd name="T12" fmla="*/ 169 w 206"/>
                  <a:gd name="T13" fmla="*/ 347 h 365"/>
                  <a:gd name="T14" fmla="*/ 178 w 206"/>
                  <a:gd name="T15" fmla="*/ 250 h 365"/>
                  <a:gd name="T16" fmla="*/ 135 w 206"/>
                  <a:gd name="T17" fmla="*/ 72 h 365"/>
                  <a:gd name="T18" fmla="*/ 114 w 206"/>
                  <a:gd name="T19" fmla="*/ 89 h 365"/>
                  <a:gd name="T20" fmla="*/ 107 w 206"/>
                  <a:gd name="T21" fmla="*/ 87 h 365"/>
                  <a:gd name="T22" fmla="*/ 112 w 206"/>
                  <a:gd name="T23" fmla="*/ 215 h 365"/>
                  <a:gd name="T24" fmla="*/ 19 w 206"/>
                  <a:gd name="T25" fmla="*/ 1 h 365"/>
                  <a:gd name="T26" fmla="*/ 14 w 206"/>
                  <a:gd name="T2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6" h="365">
                    <a:moveTo>
                      <a:pt x="14" y="0"/>
                    </a:moveTo>
                    <a:cubicBezTo>
                      <a:pt x="10" y="0"/>
                      <a:pt x="5" y="2"/>
                      <a:pt x="0" y="4"/>
                    </a:cubicBezTo>
                    <a:cubicBezTo>
                      <a:pt x="75" y="346"/>
                      <a:pt x="75" y="346"/>
                      <a:pt x="75" y="346"/>
                    </a:cubicBezTo>
                    <a:cubicBezTo>
                      <a:pt x="206" y="365"/>
                      <a:pt x="206" y="365"/>
                      <a:pt x="206" y="365"/>
                    </a:cubicBezTo>
                    <a:cubicBezTo>
                      <a:pt x="202" y="351"/>
                      <a:pt x="202" y="351"/>
                      <a:pt x="202" y="351"/>
                    </a:cubicBezTo>
                    <a:cubicBezTo>
                      <a:pt x="201" y="351"/>
                      <a:pt x="199" y="351"/>
                      <a:pt x="198" y="351"/>
                    </a:cubicBezTo>
                    <a:cubicBezTo>
                      <a:pt x="191" y="351"/>
                      <a:pt x="181" y="349"/>
                      <a:pt x="169" y="347"/>
                    </a:cubicBezTo>
                    <a:cubicBezTo>
                      <a:pt x="103" y="330"/>
                      <a:pt x="141" y="283"/>
                      <a:pt x="178" y="250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28" y="84"/>
                      <a:pt x="121" y="89"/>
                      <a:pt x="114" y="89"/>
                    </a:cubicBezTo>
                    <a:cubicBezTo>
                      <a:pt x="112" y="89"/>
                      <a:pt x="109" y="88"/>
                      <a:pt x="107" y="87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6" y="0"/>
                      <a:pt x="14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5" name="Freeform 873"/>
              <p:cNvSpPr>
                <a:spLocks noEditPoints="1"/>
              </p:cNvSpPr>
              <p:nvPr/>
            </p:nvSpPr>
            <p:spPr bwMode="auto">
              <a:xfrm>
                <a:off x="422275" y="4243388"/>
                <a:ext cx="268288" cy="306388"/>
              </a:xfrm>
              <a:custGeom>
                <a:avLst/>
                <a:gdLst>
                  <a:gd name="T0" fmla="*/ 120 w 154"/>
                  <a:gd name="T1" fmla="*/ 17 h 176"/>
                  <a:gd name="T2" fmla="*/ 126 w 154"/>
                  <a:gd name="T3" fmla="*/ 174 h 176"/>
                  <a:gd name="T4" fmla="*/ 133 w 154"/>
                  <a:gd name="T5" fmla="*/ 176 h 176"/>
                  <a:gd name="T6" fmla="*/ 154 w 154"/>
                  <a:gd name="T7" fmla="*/ 159 h 176"/>
                  <a:gd name="T8" fmla="*/ 120 w 154"/>
                  <a:gd name="T9" fmla="*/ 17 h 176"/>
                  <a:gd name="T10" fmla="*/ 0 w 154"/>
                  <a:gd name="T11" fmla="*/ 0 h 176"/>
                  <a:gd name="T12" fmla="*/ 19 w 154"/>
                  <a:gd name="T13" fmla="*/ 91 h 176"/>
                  <a:gd name="T14" fmla="*/ 33 w 154"/>
                  <a:gd name="T15" fmla="*/ 87 h 176"/>
                  <a:gd name="T16" fmla="*/ 38 w 154"/>
                  <a:gd name="T17" fmla="*/ 88 h 176"/>
                  <a:gd name="T18" fmla="*/ 0 w 154"/>
                  <a:gd name="T1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76">
                    <a:moveTo>
                      <a:pt x="120" y="17"/>
                    </a:moveTo>
                    <a:cubicBezTo>
                      <a:pt x="126" y="174"/>
                      <a:pt x="126" y="174"/>
                      <a:pt x="126" y="174"/>
                    </a:cubicBezTo>
                    <a:cubicBezTo>
                      <a:pt x="128" y="175"/>
                      <a:pt x="131" y="176"/>
                      <a:pt x="133" y="176"/>
                    </a:cubicBezTo>
                    <a:cubicBezTo>
                      <a:pt x="140" y="176"/>
                      <a:pt x="147" y="171"/>
                      <a:pt x="154" y="159"/>
                    </a:cubicBezTo>
                    <a:cubicBezTo>
                      <a:pt x="120" y="17"/>
                      <a:pt x="120" y="17"/>
                      <a:pt x="120" y="17"/>
                    </a:cubicBezTo>
                    <a:moveTo>
                      <a:pt x="0" y="0"/>
                    </a:moveTo>
                    <a:cubicBezTo>
                      <a:pt x="19" y="91"/>
                      <a:pt x="19" y="91"/>
                      <a:pt x="19" y="91"/>
                    </a:cubicBezTo>
                    <a:cubicBezTo>
                      <a:pt x="24" y="89"/>
                      <a:pt x="29" y="87"/>
                      <a:pt x="33" y="87"/>
                    </a:cubicBezTo>
                    <a:cubicBezTo>
                      <a:pt x="35" y="87"/>
                      <a:pt x="36" y="88"/>
                      <a:pt x="38" y="8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6" name="Freeform 874"/>
              <p:cNvSpPr/>
              <p:nvPr/>
            </p:nvSpPr>
            <p:spPr bwMode="auto">
              <a:xfrm>
                <a:off x="635000" y="4829176"/>
                <a:ext cx="171450" cy="176213"/>
              </a:xfrm>
              <a:custGeom>
                <a:avLst/>
                <a:gdLst>
                  <a:gd name="T0" fmla="*/ 75 w 99"/>
                  <a:gd name="T1" fmla="*/ 0 h 101"/>
                  <a:gd name="T2" fmla="*/ 66 w 99"/>
                  <a:gd name="T3" fmla="*/ 97 h 101"/>
                  <a:gd name="T4" fmla="*/ 95 w 99"/>
                  <a:gd name="T5" fmla="*/ 101 h 101"/>
                  <a:gd name="T6" fmla="*/ 99 w 99"/>
                  <a:gd name="T7" fmla="*/ 101 h 101"/>
                  <a:gd name="T8" fmla="*/ 75 w 99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1">
                    <a:moveTo>
                      <a:pt x="75" y="0"/>
                    </a:moveTo>
                    <a:cubicBezTo>
                      <a:pt x="38" y="33"/>
                      <a:pt x="0" y="80"/>
                      <a:pt x="66" y="97"/>
                    </a:cubicBezTo>
                    <a:cubicBezTo>
                      <a:pt x="78" y="99"/>
                      <a:pt x="88" y="101"/>
                      <a:pt x="95" y="101"/>
                    </a:cubicBezTo>
                    <a:cubicBezTo>
                      <a:pt x="96" y="101"/>
                      <a:pt x="98" y="101"/>
                      <a:pt x="99" y="101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7" name="Freeform 875"/>
              <p:cNvSpPr/>
              <p:nvPr/>
            </p:nvSpPr>
            <p:spPr bwMode="auto">
              <a:xfrm>
                <a:off x="1725613" y="4476751"/>
                <a:ext cx="455613" cy="554038"/>
              </a:xfrm>
              <a:custGeom>
                <a:avLst/>
                <a:gdLst>
                  <a:gd name="T0" fmla="*/ 287 w 287"/>
                  <a:gd name="T1" fmla="*/ 0 h 349"/>
                  <a:gd name="T2" fmla="*/ 61 w 287"/>
                  <a:gd name="T3" fmla="*/ 246 h 349"/>
                  <a:gd name="T4" fmla="*/ 2 w 287"/>
                  <a:gd name="T5" fmla="*/ 88 h 349"/>
                  <a:gd name="T6" fmla="*/ 0 w 287"/>
                  <a:gd name="T7" fmla="*/ 90 h 349"/>
                  <a:gd name="T8" fmla="*/ 0 w 287"/>
                  <a:gd name="T9" fmla="*/ 349 h 349"/>
                  <a:gd name="T10" fmla="*/ 102 w 287"/>
                  <a:gd name="T11" fmla="*/ 328 h 349"/>
                  <a:gd name="T12" fmla="*/ 287 w 287"/>
                  <a:gd name="T1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349">
                    <a:moveTo>
                      <a:pt x="287" y="0"/>
                    </a:moveTo>
                    <a:lnTo>
                      <a:pt x="61" y="24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349"/>
                    </a:lnTo>
                    <a:lnTo>
                      <a:pt x="102" y="32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8" name="Freeform 876"/>
              <p:cNvSpPr/>
              <p:nvPr/>
            </p:nvSpPr>
            <p:spPr bwMode="auto">
              <a:xfrm>
                <a:off x="1725613" y="4476751"/>
                <a:ext cx="455613" cy="554038"/>
              </a:xfrm>
              <a:custGeom>
                <a:avLst/>
                <a:gdLst>
                  <a:gd name="T0" fmla="*/ 287 w 287"/>
                  <a:gd name="T1" fmla="*/ 0 h 349"/>
                  <a:gd name="T2" fmla="*/ 61 w 287"/>
                  <a:gd name="T3" fmla="*/ 246 h 349"/>
                  <a:gd name="T4" fmla="*/ 2 w 287"/>
                  <a:gd name="T5" fmla="*/ 88 h 349"/>
                  <a:gd name="T6" fmla="*/ 0 w 287"/>
                  <a:gd name="T7" fmla="*/ 90 h 349"/>
                  <a:gd name="T8" fmla="*/ 0 w 287"/>
                  <a:gd name="T9" fmla="*/ 349 h 349"/>
                  <a:gd name="T10" fmla="*/ 102 w 287"/>
                  <a:gd name="T11" fmla="*/ 328 h 349"/>
                  <a:gd name="T12" fmla="*/ 287 w 287"/>
                  <a:gd name="T1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349">
                    <a:moveTo>
                      <a:pt x="287" y="0"/>
                    </a:moveTo>
                    <a:lnTo>
                      <a:pt x="61" y="24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349"/>
                    </a:lnTo>
                    <a:lnTo>
                      <a:pt x="102" y="328"/>
                    </a:lnTo>
                    <a:lnTo>
                      <a:pt x="2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9" name="Freeform 877"/>
              <p:cNvSpPr/>
              <p:nvPr/>
            </p:nvSpPr>
            <p:spPr bwMode="auto">
              <a:xfrm>
                <a:off x="1725613" y="4605338"/>
                <a:ext cx="3175" cy="14288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9 h 9"/>
                  <a:gd name="T4" fmla="*/ 2 w 2"/>
                  <a:gd name="T5" fmla="*/ 7 h 9"/>
                  <a:gd name="T6" fmla="*/ 0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9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E3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0" name="Freeform 878"/>
              <p:cNvSpPr/>
              <p:nvPr/>
            </p:nvSpPr>
            <p:spPr bwMode="auto">
              <a:xfrm>
                <a:off x="1725613" y="4605338"/>
                <a:ext cx="3175" cy="14288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9 h 9"/>
                  <a:gd name="T4" fmla="*/ 2 w 2"/>
                  <a:gd name="T5" fmla="*/ 7 h 9"/>
                  <a:gd name="T6" fmla="*/ 0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9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1" name="Freeform 879"/>
              <p:cNvSpPr/>
              <p:nvPr/>
            </p:nvSpPr>
            <p:spPr bwMode="auto">
              <a:xfrm>
                <a:off x="10834688" y="4473576"/>
                <a:ext cx="423863" cy="425450"/>
              </a:xfrm>
              <a:custGeom>
                <a:avLst/>
                <a:gdLst>
                  <a:gd name="T0" fmla="*/ 163 w 244"/>
                  <a:gd name="T1" fmla="*/ 0 h 245"/>
                  <a:gd name="T2" fmla="*/ 151 w 244"/>
                  <a:gd name="T3" fmla="*/ 3 h 245"/>
                  <a:gd name="T4" fmla="*/ 131 w 244"/>
                  <a:gd name="T5" fmla="*/ 189 h 245"/>
                  <a:gd name="T6" fmla="*/ 19 w 244"/>
                  <a:gd name="T7" fmla="*/ 76 h 245"/>
                  <a:gd name="T8" fmla="*/ 9 w 244"/>
                  <a:gd name="T9" fmla="*/ 169 h 245"/>
                  <a:gd name="T10" fmla="*/ 1 w 244"/>
                  <a:gd name="T11" fmla="*/ 236 h 245"/>
                  <a:gd name="T12" fmla="*/ 0 w 244"/>
                  <a:gd name="T13" fmla="*/ 245 h 245"/>
                  <a:gd name="T14" fmla="*/ 244 w 244"/>
                  <a:gd name="T15" fmla="*/ 245 h 245"/>
                  <a:gd name="T16" fmla="*/ 163 w 244"/>
                  <a:gd name="T17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245">
                    <a:moveTo>
                      <a:pt x="163" y="0"/>
                    </a:moveTo>
                    <a:cubicBezTo>
                      <a:pt x="159" y="2"/>
                      <a:pt x="155" y="3"/>
                      <a:pt x="151" y="3"/>
                    </a:cubicBezTo>
                    <a:cubicBezTo>
                      <a:pt x="131" y="189"/>
                      <a:pt x="131" y="189"/>
                      <a:pt x="131" y="189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9" y="169"/>
                      <a:pt x="9" y="169"/>
                      <a:pt x="9" y="169"/>
                    </a:cubicBezTo>
                    <a:cubicBezTo>
                      <a:pt x="43" y="180"/>
                      <a:pt x="34" y="213"/>
                      <a:pt x="1" y="236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244" y="245"/>
                      <a:pt x="244" y="245"/>
                      <a:pt x="244" y="245"/>
                    </a:cubicBezTo>
                    <a:cubicBezTo>
                      <a:pt x="163" y="0"/>
                      <a:pt x="163" y="0"/>
                      <a:pt x="163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2" name="Freeform 880"/>
              <p:cNvSpPr/>
              <p:nvPr/>
            </p:nvSpPr>
            <p:spPr bwMode="auto">
              <a:xfrm>
                <a:off x="10836275" y="4767263"/>
                <a:ext cx="73025" cy="115888"/>
              </a:xfrm>
              <a:custGeom>
                <a:avLst/>
                <a:gdLst>
                  <a:gd name="T0" fmla="*/ 8 w 42"/>
                  <a:gd name="T1" fmla="*/ 0 h 67"/>
                  <a:gd name="T2" fmla="*/ 0 w 42"/>
                  <a:gd name="T3" fmla="*/ 67 h 67"/>
                  <a:gd name="T4" fmla="*/ 8 w 42"/>
                  <a:gd name="T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67">
                    <a:moveTo>
                      <a:pt x="8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33" y="44"/>
                      <a:pt x="42" y="11"/>
                      <a:pt x="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3" name="Freeform 881"/>
              <p:cNvSpPr/>
              <p:nvPr/>
            </p:nvSpPr>
            <p:spPr bwMode="auto">
              <a:xfrm>
                <a:off x="11096625" y="4429126"/>
                <a:ext cx="20638" cy="49213"/>
              </a:xfrm>
              <a:custGeom>
                <a:avLst/>
                <a:gdLst>
                  <a:gd name="T0" fmla="*/ 3 w 12"/>
                  <a:gd name="T1" fmla="*/ 0 h 28"/>
                  <a:gd name="T2" fmla="*/ 3 w 12"/>
                  <a:gd name="T3" fmla="*/ 0 h 28"/>
                  <a:gd name="T4" fmla="*/ 3 w 12"/>
                  <a:gd name="T5" fmla="*/ 0 h 28"/>
                  <a:gd name="T6" fmla="*/ 0 w 12"/>
                  <a:gd name="T7" fmla="*/ 28 h 28"/>
                  <a:gd name="T8" fmla="*/ 12 w 12"/>
                  <a:gd name="T9" fmla="*/ 25 h 28"/>
                  <a:gd name="T10" fmla="*/ 3 w 12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" y="28"/>
                      <a:pt x="8" y="27"/>
                      <a:pt x="12" y="2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916385" y="5012410"/>
              <a:ext cx="6613071" cy="2041534"/>
              <a:chOff x="-76200" y="1552576"/>
              <a:chExt cx="12336463" cy="3808413"/>
            </a:xfrm>
          </p:grpSpPr>
          <p:grpSp>
            <p:nvGrpSpPr>
              <p:cNvPr id="1018" name="Group 209"/>
              <p:cNvGrpSpPr/>
              <p:nvPr/>
            </p:nvGrpSpPr>
            <p:grpSpPr bwMode="auto">
              <a:xfrm>
                <a:off x="-76200" y="1628776"/>
                <a:ext cx="12336463" cy="3732213"/>
                <a:chOff x="-48" y="1026"/>
                <a:chExt cx="7771" cy="2351"/>
              </a:xfrm>
            </p:grpSpPr>
            <p:sp>
              <p:nvSpPr>
                <p:cNvPr id="1691" name="Freeform 9"/>
                <p:cNvSpPr/>
                <p:nvPr/>
              </p:nvSpPr>
              <p:spPr bwMode="auto">
                <a:xfrm>
                  <a:off x="6373" y="1920"/>
                  <a:ext cx="404" cy="515"/>
                </a:xfrm>
                <a:custGeom>
                  <a:avLst/>
                  <a:gdLst>
                    <a:gd name="T0" fmla="*/ 88 w 369"/>
                    <a:gd name="T1" fmla="*/ 157 h 469"/>
                    <a:gd name="T2" fmla="*/ 141 w 369"/>
                    <a:gd name="T3" fmla="*/ 26 h 469"/>
                    <a:gd name="T4" fmla="*/ 229 w 369"/>
                    <a:gd name="T5" fmla="*/ 78 h 469"/>
                    <a:gd name="T6" fmla="*/ 369 w 369"/>
                    <a:gd name="T7" fmla="*/ 130 h 469"/>
                    <a:gd name="T8" fmla="*/ 281 w 369"/>
                    <a:gd name="T9" fmla="*/ 235 h 469"/>
                    <a:gd name="T10" fmla="*/ 141 w 369"/>
                    <a:gd name="T11" fmla="*/ 287 h 469"/>
                    <a:gd name="T12" fmla="*/ 229 w 369"/>
                    <a:gd name="T13" fmla="*/ 469 h 469"/>
                    <a:gd name="T14" fmla="*/ 88 w 369"/>
                    <a:gd name="T15" fmla="*/ 339 h 469"/>
                    <a:gd name="T16" fmla="*/ 88 w 369"/>
                    <a:gd name="T17" fmla="*/ 157 h 4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9" h="469">
                      <a:moveTo>
                        <a:pt x="88" y="157"/>
                      </a:moveTo>
                      <a:cubicBezTo>
                        <a:pt x="88" y="157"/>
                        <a:pt x="70" y="52"/>
                        <a:pt x="141" y="26"/>
                      </a:cubicBezTo>
                      <a:cubicBezTo>
                        <a:pt x="211" y="0"/>
                        <a:pt x="176" y="104"/>
                        <a:pt x="229" y="78"/>
                      </a:cubicBezTo>
                      <a:cubicBezTo>
                        <a:pt x="281" y="52"/>
                        <a:pt x="369" y="130"/>
                        <a:pt x="369" y="130"/>
                      </a:cubicBezTo>
                      <a:cubicBezTo>
                        <a:pt x="369" y="130"/>
                        <a:pt x="369" y="208"/>
                        <a:pt x="281" y="235"/>
                      </a:cubicBezTo>
                      <a:cubicBezTo>
                        <a:pt x="193" y="261"/>
                        <a:pt x="88" y="261"/>
                        <a:pt x="141" y="287"/>
                      </a:cubicBezTo>
                      <a:cubicBezTo>
                        <a:pt x="193" y="313"/>
                        <a:pt x="281" y="469"/>
                        <a:pt x="229" y="469"/>
                      </a:cubicBezTo>
                      <a:cubicBezTo>
                        <a:pt x="176" y="469"/>
                        <a:pt x="176" y="391"/>
                        <a:pt x="88" y="339"/>
                      </a:cubicBezTo>
                      <a:cubicBezTo>
                        <a:pt x="0" y="287"/>
                        <a:pt x="17" y="208"/>
                        <a:pt x="88" y="157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2" name="Freeform 10"/>
                <p:cNvSpPr/>
                <p:nvPr/>
              </p:nvSpPr>
              <p:spPr bwMode="auto">
                <a:xfrm>
                  <a:off x="6835" y="2034"/>
                  <a:ext cx="560" cy="429"/>
                </a:xfrm>
                <a:custGeom>
                  <a:avLst/>
                  <a:gdLst>
                    <a:gd name="T0" fmla="*/ 159 w 511"/>
                    <a:gd name="T1" fmla="*/ 53 h 391"/>
                    <a:gd name="T2" fmla="*/ 71 w 511"/>
                    <a:gd name="T3" fmla="*/ 183 h 391"/>
                    <a:gd name="T4" fmla="*/ 106 w 511"/>
                    <a:gd name="T5" fmla="*/ 339 h 391"/>
                    <a:gd name="T6" fmla="*/ 264 w 511"/>
                    <a:gd name="T7" fmla="*/ 209 h 391"/>
                    <a:gd name="T8" fmla="*/ 405 w 511"/>
                    <a:gd name="T9" fmla="*/ 261 h 391"/>
                    <a:gd name="T10" fmla="*/ 370 w 511"/>
                    <a:gd name="T11" fmla="*/ 26 h 391"/>
                    <a:gd name="T12" fmla="*/ 159 w 511"/>
                    <a:gd name="T13" fmla="*/ 53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1" h="391">
                      <a:moveTo>
                        <a:pt x="159" y="53"/>
                      </a:moveTo>
                      <a:cubicBezTo>
                        <a:pt x="159" y="53"/>
                        <a:pt x="0" y="131"/>
                        <a:pt x="71" y="183"/>
                      </a:cubicBezTo>
                      <a:cubicBezTo>
                        <a:pt x="141" y="235"/>
                        <a:pt x="0" y="391"/>
                        <a:pt x="106" y="339"/>
                      </a:cubicBezTo>
                      <a:cubicBezTo>
                        <a:pt x="212" y="287"/>
                        <a:pt x="194" y="209"/>
                        <a:pt x="264" y="209"/>
                      </a:cubicBezTo>
                      <a:cubicBezTo>
                        <a:pt x="335" y="209"/>
                        <a:pt x="405" y="365"/>
                        <a:pt x="405" y="261"/>
                      </a:cubicBezTo>
                      <a:cubicBezTo>
                        <a:pt x="405" y="157"/>
                        <a:pt x="511" y="0"/>
                        <a:pt x="370" y="26"/>
                      </a:cubicBezTo>
                      <a:cubicBezTo>
                        <a:pt x="229" y="53"/>
                        <a:pt x="159" y="53"/>
                        <a:pt x="159" y="5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3" name="Freeform 11"/>
                <p:cNvSpPr/>
                <p:nvPr/>
              </p:nvSpPr>
              <p:spPr bwMode="auto">
                <a:xfrm>
                  <a:off x="6817" y="2520"/>
                  <a:ext cx="366" cy="343"/>
                </a:xfrm>
                <a:custGeom>
                  <a:avLst/>
                  <a:gdLst>
                    <a:gd name="T0" fmla="*/ 105 w 334"/>
                    <a:gd name="T1" fmla="*/ 52 h 312"/>
                    <a:gd name="T2" fmla="*/ 53 w 334"/>
                    <a:gd name="T3" fmla="*/ 156 h 312"/>
                    <a:gd name="T4" fmla="*/ 158 w 334"/>
                    <a:gd name="T5" fmla="*/ 260 h 312"/>
                    <a:gd name="T6" fmla="*/ 264 w 334"/>
                    <a:gd name="T7" fmla="*/ 156 h 312"/>
                    <a:gd name="T8" fmla="*/ 105 w 334"/>
                    <a:gd name="T9" fmla="*/ 5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312">
                      <a:moveTo>
                        <a:pt x="105" y="52"/>
                      </a:moveTo>
                      <a:cubicBezTo>
                        <a:pt x="105" y="52"/>
                        <a:pt x="0" y="156"/>
                        <a:pt x="53" y="156"/>
                      </a:cubicBezTo>
                      <a:cubicBezTo>
                        <a:pt x="105" y="156"/>
                        <a:pt x="105" y="312"/>
                        <a:pt x="158" y="260"/>
                      </a:cubicBezTo>
                      <a:cubicBezTo>
                        <a:pt x="211" y="208"/>
                        <a:pt x="334" y="260"/>
                        <a:pt x="264" y="156"/>
                      </a:cubicBezTo>
                      <a:cubicBezTo>
                        <a:pt x="193" y="52"/>
                        <a:pt x="176" y="0"/>
                        <a:pt x="105" y="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4" name="Freeform 12"/>
                <p:cNvSpPr/>
                <p:nvPr/>
              </p:nvSpPr>
              <p:spPr bwMode="auto">
                <a:xfrm>
                  <a:off x="6546" y="2948"/>
                  <a:ext cx="348" cy="201"/>
                </a:xfrm>
                <a:custGeom>
                  <a:avLst/>
                  <a:gdLst>
                    <a:gd name="T0" fmla="*/ 194 w 317"/>
                    <a:gd name="T1" fmla="*/ 52 h 183"/>
                    <a:gd name="T2" fmla="*/ 53 w 317"/>
                    <a:gd name="T3" fmla="*/ 78 h 183"/>
                    <a:gd name="T4" fmla="*/ 88 w 317"/>
                    <a:gd name="T5" fmla="*/ 156 h 183"/>
                    <a:gd name="T6" fmla="*/ 229 w 317"/>
                    <a:gd name="T7" fmla="*/ 130 h 183"/>
                    <a:gd name="T8" fmla="*/ 194 w 317"/>
                    <a:gd name="T9" fmla="*/ 5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183">
                      <a:moveTo>
                        <a:pt x="194" y="52"/>
                      </a:moveTo>
                      <a:cubicBezTo>
                        <a:pt x="194" y="52"/>
                        <a:pt x="18" y="0"/>
                        <a:pt x="53" y="78"/>
                      </a:cubicBezTo>
                      <a:cubicBezTo>
                        <a:pt x="88" y="156"/>
                        <a:pt x="0" y="130"/>
                        <a:pt x="88" y="156"/>
                      </a:cubicBezTo>
                      <a:cubicBezTo>
                        <a:pt x="176" y="183"/>
                        <a:pt x="159" y="156"/>
                        <a:pt x="229" y="130"/>
                      </a:cubicBezTo>
                      <a:cubicBezTo>
                        <a:pt x="300" y="104"/>
                        <a:pt x="317" y="26"/>
                        <a:pt x="194" y="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5" name="Freeform 13"/>
                <p:cNvSpPr/>
                <p:nvPr/>
              </p:nvSpPr>
              <p:spPr bwMode="auto">
                <a:xfrm>
                  <a:off x="6006" y="2349"/>
                  <a:ext cx="444" cy="285"/>
                </a:xfrm>
                <a:custGeom>
                  <a:avLst/>
                  <a:gdLst>
                    <a:gd name="T0" fmla="*/ 71 w 405"/>
                    <a:gd name="T1" fmla="*/ 130 h 260"/>
                    <a:gd name="T2" fmla="*/ 124 w 405"/>
                    <a:gd name="T3" fmla="*/ 0 h 260"/>
                    <a:gd name="T4" fmla="*/ 247 w 405"/>
                    <a:gd name="T5" fmla="*/ 52 h 260"/>
                    <a:gd name="T6" fmla="*/ 317 w 405"/>
                    <a:gd name="T7" fmla="*/ 182 h 260"/>
                    <a:gd name="T8" fmla="*/ 176 w 405"/>
                    <a:gd name="T9" fmla="*/ 260 h 260"/>
                    <a:gd name="T10" fmla="*/ 71 w 405"/>
                    <a:gd name="T11" fmla="*/ 13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5" h="260">
                      <a:moveTo>
                        <a:pt x="71" y="130"/>
                      </a:move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0"/>
                        <a:pt x="141" y="52"/>
                        <a:pt x="247" y="52"/>
                      </a:cubicBezTo>
                      <a:cubicBezTo>
                        <a:pt x="352" y="52"/>
                        <a:pt x="405" y="156"/>
                        <a:pt x="317" y="182"/>
                      </a:cubicBezTo>
                      <a:cubicBezTo>
                        <a:pt x="229" y="208"/>
                        <a:pt x="229" y="260"/>
                        <a:pt x="176" y="260"/>
                      </a:cubicBezTo>
                      <a:cubicBezTo>
                        <a:pt x="124" y="260"/>
                        <a:pt x="0" y="156"/>
                        <a:pt x="71" y="13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6" name="Freeform 14"/>
                <p:cNvSpPr/>
                <p:nvPr/>
              </p:nvSpPr>
              <p:spPr bwMode="auto">
                <a:xfrm>
                  <a:off x="5274" y="2349"/>
                  <a:ext cx="366" cy="371"/>
                </a:xfrm>
                <a:custGeom>
                  <a:avLst/>
                  <a:gdLst>
                    <a:gd name="T0" fmla="*/ 158 w 334"/>
                    <a:gd name="T1" fmla="*/ 26 h 338"/>
                    <a:gd name="T2" fmla="*/ 281 w 334"/>
                    <a:gd name="T3" fmla="*/ 104 h 338"/>
                    <a:gd name="T4" fmla="*/ 264 w 334"/>
                    <a:gd name="T5" fmla="*/ 312 h 338"/>
                    <a:gd name="T6" fmla="*/ 88 w 334"/>
                    <a:gd name="T7" fmla="*/ 260 h 338"/>
                    <a:gd name="T8" fmla="*/ 158 w 334"/>
                    <a:gd name="T9" fmla="*/ 26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338">
                      <a:moveTo>
                        <a:pt x="158" y="26"/>
                      </a:moveTo>
                      <a:cubicBezTo>
                        <a:pt x="158" y="26"/>
                        <a:pt x="334" y="0"/>
                        <a:pt x="281" y="104"/>
                      </a:cubicBezTo>
                      <a:cubicBezTo>
                        <a:pt x="228" y="208"/>
                        <a:pt x="334" y="312"/>
                        <a:pt x="264" y="312"/>
                      </a:cubicBezTo>
                      <a:cubicBezTo>
                        <a:pt x="193" y="312"/>
                        <a:pt x="158" y="338"/>
                        <a:pt x="88" y="260"/>
                      </a:cubicBezTo>
                      <a:cubicBezTo>
                        <a:pt x="17" y="182"/>
                        <a:pt x="0" y="78"/>
                        <a:pt x="158" y="2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7" name="Freeform 15"/>
                <p:cNvSpPr/>
                <p:nvPr/>
              </p:nvSpPr>
              <p:spPr bwMode="auto">
                <a:xfrm>
                  <a:off x="5428" y="2691"/>
                  <a:ext cx="270" cy="428"/>
                </a:xfrm>
                <a:custGeom>
                  <a:avLst/>
                  <a:gdLst>
                    <a:gd name="T0" fmla="*/ 141 w 247"/>
                    <a:gd name="T1" fmla="*/ 104 h 390"/>
                    <a:gd name="T2" fmla="*/ 36 w 247"/>
                    <a:gd name="T3" fmla="*/ 156 h 390"/>
                    <a:gd name="T4" fmla="*/ 176 w 247"/>
                    <a:gd name="T5" fmla="*/ 286 h 390"/>
                    <a:gd name="T6" fmla="*/ 141 w 247"/>
                    <a:gd name="T7" fmla="*/ 10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7" h="390">
                      <a:moveTo>
                        <a:pt x="141" y="104"/>
                      </a:moveTo>
                      <a:cubicBezTo>
                        <a:pt x="141" y="104"/>
                        <a:pt x="0" y="0"/>
                        <a:pt x="36" y="156"/>
                      </a:cubicBezTo>
                      <a:cubicBezTo>
                        <a:pt x="71" y="312"/>
                        <a:pt x="106" y="390"/>
                        <a:pt x="176" y="286"/>
                      </a:cubicBezTo>
                      <a:cubicBezTo>
                        <a:pt x="247" y="182"/>
                        <a:pt x="229" y="78"/>
                        <a:pt x="141" y="10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8" name="Freeform 16"/>
                <p:cNvSpPr/>
                <p:nvPr/>
              </p:nvSpPr>
              <p:spPr bwMode="auto">
                <a:xfrm>
                  <a:off x="4458" y="2120"/>
                  <a:ext cx="450" cy="258"/>
                </a:xfrm>
                <a:custGeom>
                  <a:avLst/>
                  <a:gdLst>
                    <a:gd name="T0" fmla="*/ 304 w 410"/>
                    <a:gd name="T1" fmla="*/ 26 h 235"/>
                    <a:gd name="T2" fmla="*/ 322 w 410"/>
                    <a:gd name="T3" fmla="*/ 209 h 235"/>
                    <a:gd name="T4" fmla="*/ 111 w 410"/>
                    <a:gd name="T5" fmla="*/ 183 h 235"/>
                    <a:gd name="T6" fmla="*/ 31 w 410"/>
                    <a:gd name="T7" fmla="*/ 173 h 235"/>
                    <a:gd name="T8" fmla="*/ 40 w 410"/>
                    <a:gd name="T9" fmla="*/ 131 h 235"/>
                    <a:gd name="T10" fmla="*/ 304 w 410"/>
                    <a:gd name="T11" fmla="*/ 26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10" h="235">
                      <a:moveTo>
                        <a:pt x="304" y="26"/>
                      </a:moveTo>
                      <a:cubicBezTo>
                        <a:pt x="304" y="26"/>
                        <a:pt x="410" y="183"/>
                        <a:pt x="322" y="209"/>
                      </a:cubicBezTo>
                      <a:cubicBezTo>
                        <a:pt x="234" y="235"/>
                        <a:pt x="181" y="235"/>
                        <a:pt x="111" y="183"/>
                      </a:cubicBezTo>
                      <a:cubicBezTo>
                        <a:pt x="81" y="160"/>
                        <a:pt x="50" y="167"/>
                        <a:pt x="31" y="173"/>
                      </a:cubicBezTo>
                      <a:cubicBezTo>
                        <a:pt x="6" y="182"/>
                        <a:pt x="0" y="190"/>
                        <a:pt x="40" y="131"/>
                      </a:cubicBezTo>
                      <a:cubicBezTo>
                        <a:pt x="111" y="26"/>
                        <a:pt x="181" y="0"/>
                        <a:pt x="304" y="2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9" name="Freeform 17"/>
                <p:cNvSpPr/>
                <p:nvPr/>
              </p:nvSpPr>
              <p:spPr bwMode="auto">
                <a:xfrm>
                  <a:off x="4560" y="2492"/>
                  <a:ext cx="231" cy="285"/>
                </a:xfrm>
                <a:custGeom>
                  <a:avLst/>
                  <a:gdLst>
                    <a:gd name="T0" fmla="*/ 88 w 211"/>
                    <a:gd name="T1" fmla="*/ 0 h 260"/>
                    <a:gd name="T2" fmla="*/ 106 w 211"/>
                    <a:gd name="T3" fmla="*/ 104 h 260"/>
                    <a:gd name="T4" fmla="*/ 0 w 211"/>
                    <a:gd name="T5" fmla="*/ 130 h 260"/>
                    <a:gd name="T6" fmla="*/ 88 w 211"/>
                    <a:gd name="T7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1" h="260">
                      <a:moveTo>
                        <a:pt x="88" y="0"/>
                      </a:moveTo>
                      <a:cubicBezTo>
                        <a:pt x="88" y="0"/>
                        <a:pt x="211" y="78"/>
                        <a:pt x="106" y="104"/>
                      </a:cubicBezTo>
                      <a:cubicBezTo>
                        <a:pt x="0" y="130"/>
                        <a:pt x="0" y="260"/>
                        <a:pt x="0" y="130"/>
                      </a:cubicBezTo>
                      <a:cubicBezTo>
                        <a:pt x="0" y="0"/>
                        <a:pt x="0" y="0"/>
                        <a:pt x="88" y="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0" name="Freeform 18"/>
                <p:cNvSpPr/>
                <p:nvPr/>
              </p:nvSpPr>
              <p:spPr bwMode="auto">
                <a:xfrm>
                  <a:off x="4715" y="1920"/>
                  <a:ext cx="463" cy="200"/>
                </a:xfrm>
                <a:custGeom>
                  <a:avLst/>
                  <a:gdLst>
                    <a:gd name="T0" fmla="*/ 106 w 423"/>
                    <a:gd name="T1" fmla="*/ 78 h 182"/>
                    <a:gd name="T2" fmla="*/ 246 w 423"/>
                    <a:gd name="T3" fmla="*/ 26 h 182"/>
                    <a:gd name="T4" fmla="*/ 299 w 423"/>
                    <a:gd name="T5" fmla="*/ 130 h 182"/>
                    <a:gd name="T6" fmla="*/ 106 w 423"/>
                    <a:gd name="T7" fmla="*/ 7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3" h="182">
                      <a:moveTo>
                        <a:pt x="106" y="78"/>
                      </a:moveTo>
                      <a:cubicBezTo>
                        <a:pt x="106" y="78"/>
                        <a:pt x="211" y="52"/>
                        <a:pt x="246" y="26"/>
                      </a:cubicBezTo>
                      <a:cubicBezTo>
                        <a:pt x="282" y="0"/>
                        <a:pt x="423" y="104"/>
                        <a:pt x="299" y="130"/>
                      </a:cubicBezTo>
                      <a:cubicBezTo>
                        <a:pt x="176" y="157"/>
                        <a:pt x="0" y="182"/>
                        <a:pt x="106" y="7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1" name="Freeform 19"/>
                <p:cNvSpPr/>
                <p:nvPr/>
              </p:nvSpPr>
              <p:spPr bwMode="auto">
                <a:xfrm>
                  <a:off x="7376" y="2120"/>
                  <a:ext cx="347" cy="400"/>
                </a:xfrm>
                <a:custGeom>
                  <a:avLst/>
                  <a:gdLst>
                    <a:gd name="T0" fmla="*/ 247 w 317"/>
                    <a:gd name="T1" fmla="*/ 26 h 365"/>
                    <a:gd name="T2" fmla="*/ 106 w 317"/>
                    <a:gd name="T3" fmla="*/ 105 h 365"/>
                    <a:gd name="T4" fmla="*/ 88 w 317"/>
                    <a:gd name="T5" fmla="*/ 287 h 365"/>
                    <a:gd name="T6" fmla="*/ 247 w 317"/>
                    <a:gd name="T7" fmla="*/ 183 h 365"/>
                    <a:gd name="T8" fmla="*/ 247 w 317"/>
                    <a:gd name="T9" fmla="*/ 26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365">
                      <a:moveTo>
                        <a:pt x="247" y="26"/>
                      </a:moveTo>
                      <a:cubicBezTo>
                        <a:pt x="247" y="26"/>
                        <a:pt x="176" y="79"/>
                        <a:pt x="106" y="105"/>
                      </a:cubicBezTo>
                      <a:cubicBezTo>
                        <a:pt x="35" y="131"/>
                        <a:pt x="0" y="365"/>
                        <a:pt x="88" y="287"/>
                      </a:cubicBezTo>
                      <a:cubicBezTo>
                        <a:pt x="176" y="209"/>
                        <a:pt x="247" y="183"/>
                        <a:pt x="247" y="183"/>
                      </a:cubicBezTo>
                      <a:cubicBezTo>
                        <a:pt x="247" y="183"/>
                        <a:pt x="317" y="0"/>
                        <a:pt x="247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2" name="Freeform 20"/>
                <p:cNvSpPr/>
                <p:nvPr/>
              </p:nvSpPr>
              <p:spPr bwMode="auto">
                <a:xfrm>
                  <a:off x="7028" y="2406"/>
                  <a:ext cx="367" cy="171"/>
                </a:xfrm>
                <a:custGeom>
                  <a:avLst/>
                  <a:gdLst>
                    <a:gd name="T0" fmla="*/ 247 w 335"/>
                    <a:gd name="T1" fmla="*/ 26 h 156"/>
                    <a:gd name="T2" fmla="*/ 106 w 335"/>
                    <a:gd name="T3" fmla="*/ 78 h 156"/>
                    <a:gd name="T4" fmla="*/ 264 w 335"/>
                    <a:gd name="T5" fmla="*/ 130 h 156"/>
                    <a:gd name="T6" fmla="*/ 247 w 335"/>
                    <a:gd name="T7" fmla="*/ 2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5" h="156">
                      <a:moveTo>
                        <a:pt x="247" y="26"/>
                      </a:moveTo>
                      <a:cubicBezTo>
                        <a:pt x="247" y="26"/>
                        <a:pt x="0" y="26"/>
                        <a:pt x="106" y="78"/>
                      </a:cubicBezTo>
                      <a:cubicBezTo>
                        <a:pt x="212" y="130"/>
                        <a:pt x="212" y="156"/>
                        <a:pt x="264" y="130"/>
                      </a:cubicBezTo>
                      <a:cubicBezTo>
                        <a:pt x="317" y="104"/>
                        <a:pt x="335" y="0"/>
                        <a:pt x="247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3" name="Freeform 21"/>
                <p:cNvSpPr/>
                <p:nvPr/>
              </p:nvSpPr>
              <p:spPr bwMode="auto">
                <a:xfrm>
                  <a:off x="2261" y="2435"/>
                  <a:ext cx="391" cy="285"/>
                </a:xfrm>
                <a:custGeom>
                  <a:avLst/>
                  <a:gdLst>
                    <a:gd name="T0" fmla="*/ 269 w 357"/>
                    <a:gd name="T1" fmla="*/ 130 h 260"/>
                    <a:gd name="T2" fmla="*/ 145 w 357"/>
                    <a:gd name="T3" fmla="*/ 78 h 260"/>
                    <a:gd name="T4" fmla="*/ 37 w 357"/>
                    <a:gd name="T5" fmla="*/ 108 h 260"/>
                    <a:gd name="T6" fmla="*/ 75 w 357"/>
                    <a:gd name="T7" fmla="*/ 156 h 260"/>
                    <a:gd name="T8" fmla="*/ 269 w 357"/>
                    <a:gd name="T9" fmla="*/ 13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7" h="260">
                      <a:moveTo>
                        <a:pt x="269" y="130"/>
                      </a:moveTo>
                      <a:cubicBezTo>
                        <a:pt x="269" y="130"/>
                        <a:pt x="216" y="0"/>
                        <a:pt x="145" y="78"/>
                      </a:cubicBezTo>
                      <a:cubicBezTo>
                        <a:pt x="112" y="114"/>
                        <a:pt x="64" y="111"/>
                        <a:pt x="37" y="108"/>
                      </a:cubicBezTo>
                      <a:cubicBezTo>
                        <a:pt x="5" y="104"/>
                        <a:pt x="0" y="100"/>
                        <a:pt x="75" y="156"/>
                      </a:cubicBezTo>
                      <a:cubicBezTo>
                        <a:pt x="216" y="260"/>
                        <a:pt x="357" y="130"/>
                        <a:pt x="269" y="13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4" name="Freeform 22"/>
                <p:cNvSpPr/>
                <p:nvPr/>
              </p:nvSpPr>
              <p:spPr bwMode="auto">
                <a:xfrm>
                  <a:off x="1687" y="2634"/>
                  <a:ext cx="521" cy="314"/>
                </a:xfrm>
                <a:custGeom>
                  <a:avLst/>
                  <a:gdLst>
                    <a:gd name="T0" fmla="*/ 71 w 476"/>
                    <a:gd name="T1" fmla="*/ 52 h 286"/>
                    <a:gd name="T2" fmla="*/ 106 w 476"/>
                    <a:gd name="T3" fmla="*/ 208 h 286"/>
                    <a:gd name="T4" fmla="*/ 265 w 476"/>
                    <a:gd name="T5" fmla="*/ 234 h 286"/>
                    <a:gd name="T6" fmla="*/ 405 w 476"/>
                    <a:gd name="T7" fmla="*/ 130 h 286"/>
                    <a:gd name="T8" fmla="*/ 317 w 476"/>
                    <a:gd name="T9" fmla="*/ 0 h 286"/>
                    <a:gd name="T10" fmla="*/ 71 w 476"/>
                    <a:gd name="T11" fmla="*/ 52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6" h="286">
                      <a:moveTo>
                        <a:pt x="71" y="52"/>
                      </a:moveTo>
                      <a:cubicBezTo>
                        <a:pt x="71" y="52"/>
                        <a:pt x="0" y="130"/>
                        <a:pt x="106" y="208"/>
                      </a:cubicBezTo>
                      <a:cubicBezTo>
                        <a:pt x="212" y="286"/>
                        <a:pt x="106" y="260"/>
                        <a:pt x="265" y="234"/>
                      </a:cubicBezTo>
                      <a:cubicBezTo>
                        <a:pt x="423" y="208"/>
                        <a:pt x="405" y="234"/>
                        <a:pt x="405" y="130"/>
                      </a:cubicBezTo>
                      <a:cubicBezTo>
                        <a:pt x="405" y="26"/>
                        <a:pt x="476" y="0"/>
                        <a:pt x="317" y="0"/>
                      </a:cubicBezTo>
                      <a:cubicBezTo>
                        <a:pt x="159" y="0"/>
                        <a:pt x="71" y="52"/>
                        <a:pt x="71" y="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5" name="Freeform 23"/>
                <p:cNvSpPr/>
                <p:nvPr/>
              </p:nvSpPr>
              <p:spPr bwMode="auto">
                <a:xfrm>
                  <a:off x="1745" y="3034"/>
                  <a:ext cx="347" cy="343"/>
                </a:xfrm>
                <a:custGeom>
                  <a:avLst/>
                  <a:gdLst>
                    <a:gd name="T0" fmla="*/ 141 w 317"/>
                    <a:gd name="T1" fmla="*/ 52 h 313"/>
                    <a:gd name="T2" fmla="*/ 35 w 317"/>
                    <a:gd name="T3" fmla="*/ 130 h 313"/>
                    <a:gd name="T4" fmla="*/ 159 w 317"/>
                    <a:gd name="T5" fmla="*/ 261 h 313"/>
                    <a:gd name="T6" fmla="*/ 264 w 317"/>
                    <a:gd name="T7" fmla="*/ 130 h 313"/>
                    <a:gd name="T8" fmla="*/ 141 w 317"/>
                    <a:gd name="T9" fmla="*/ 52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7" h="313">
                      <a:moveTo>
                        <a:pt x="141" y="52"/>
                      </a:moveTo>
                      <a:cubicBezTo>
                        <a:pt x="141" y="52"/>
                        <a:pt x="0" y="0"/>
                        <a:pt x="35" y="130"/>
                      </a:cubicBezTo>
                      <a:cubicBezTo>
                        <a:pt x="71" y="261"/>
                        <a:pt x="18" y="313"/>
                        <a:pt x="159" y="261"/>
                      </a:cubicBezTo>
                      <a:cubicBezTo>
                        <a:pt x="299" y="209"/>
                        <a:pt x="317" y="209"/>
                        <a:pt x="264" y="130"/>
                      </a:cubicBezTo>
                      <a:cubicBezTo>
                        <a:pt x="212" y="52"/>
                        <a:pt x="212" y="26"/>
                        <a:pt x="141" y="52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6" name="Freeform 24"/>
                <p:cNvSpPr/>
                <p:nvPr/>
              </p:nvSpPr>
              <p:spPr bwMode="auto">
                <a:xfrm>
                  <a:off x="1321" y="2093"/>
                  <a:ext cx="540" cy="456"/>
                </a:xfrm>
                <a:custGeom>
                  <a:avLst/>
                  <a:gdLst>
                    <a:gd name="T0" fmla="*/ 141 w 493"/>
                    <a:gd name="T1" fmla="*/ 78 h 416"/>
                    <a:gd name="T2" fmla="*/ 70 w 493"/>
                    <a:gd name="T3" fmla="*/ 260 h 416"/>
                    <a:gd name="T4" fmla="*/ 176 w 493"/>
                    <a:gd name="T5" fmla="*/ 364 h 416"/>
                    <a:gd name="T6" fmla="*/ 282 w 493"/>
                    <a:gd name="T7" fmla="*/ 234 h 416"/>
                    <a:gd name="T8" fmla="*/ 422 w 493"/>
                    <a:gd name="T9" fmla="*/ 208 h 416"/>
                    <a:gd name="T10" fmla="*/ 141 w 493"/>
                    <a:gd name="T11" fmla="*/ 78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3" h="416">
                      <a:moveTo>
                        <a:pt x="141" y="78"/>
                      </a:moveTo>
                      <a:cubicBezTo>
                        <a:pt x="141" y="78"/>
                        <a:pt x="0" y="234"/>
                        <a:pt x="70" y="260"/>
                      </a:cubicBezTo>
                      <a:cubicBezTo>
                        <a:pt x="141" y="286"/>
                        <a:pt x="70" y="416"/>
                        <a:pt x="176" y="364"/>
                      </a:cubicBezTo>
                      <a:cubicBezTo>
                        <a:pt x="282" y="312"/>
                        <a:pt x="211" y="234"/>
                        <a:pt x="282" y="234"/>
                      </a:cubicBezTo>
                      <a:cubicBezTo>
                        <a:pt x="352" y="234"/>
                        <a:pt x="493" y="286"/>
                        <a:pt x="422" y="208"/>
                      </a:cubicBezTo>
                      <a:cubicBezTo>
                        <a:pt x="352" y="130"/>
                        <a:pt x="176" y="0"/>
                        <a:pt x="141" y="7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7" name="Freeform 25"/>
                <p:cNvSpPr/>
                <p:nvPr/>
              </p:nvSpPr>
              <p:spPr bwMode="auto">
                <a:xfrm>
                  <a:off x="877" y="2148"/>
                  <a:ext cx="367" cy="258"/>
                </a:xfrm>
                <a:custGeom>
                  <a:avLst/>
                  <a:gdLst>
                    <a:gd name="T0" fmla="*/ 123 w 335"/>
                    <a:gd name="T1" fmla="*/ 53 h 235"/>
                    <a:gd name="T2" fmla="*/ 53 w 335"/>
                    <a:gd name="T3" fmla="*/ 209 h 235"/>
                    <a:gd name="T4" fmla="*/ 194 w 335"/>
                    <a:gd name="T5" fmla="*/ 157 h 235"/>
                    <a:gd name="T6" fmla="*/ 264 w 335"/>
                    <a:gd name="T7" fmla="*/ 79 h 235"/>
                    <a:gd name="T8" fmla="*/ 123 w 335"/>
                    <a:gd name="T9" fmla="*/ 53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5" h="235">
                      <a:moveTo>
                        <a:pt x="123" y="53"/>
                      </a:moveTo>
                      <a:cubicBezTo>
                        <a:pt x="123" y="53"/>
                        <a:pt x="0" y="209"/>
                        <a:pt x="53" y="209"/>
                      </a:cubicBezTo>
                      <a:cubicBezTo>
                        <a:pt x="106" y="209"/>
                        <a:pt x="123" y="235"/>
                        <a:pt x="194" y="157"/>
                      </a:cubicBezTo>
                      <a:cubicBezTo>
                        <a:pt x="264" y="79"/>
                        <a:pt x="335" y="157"/>
                        <a:pt x="264" y="79"/>
                      </a:cubicBezTo>
                      <a:cubicBezTo>
                        <a:pt x="194" y="0"/>
                        <a:pt x="141" y="53"/>
                        <a:pt x="123" y="5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8" name="Freeform 26"/>
                <p:cNvSpPr/>
                <p:nvPr/>
              </p:nvSpPr>
              <p:spPr bwMode="auto">
                <a:xfrm>
                  <a:off x="1109" y="1806"/>
                  <a:ext cx="289" cy="287"/>
                </a:xfrm>
                <a:custGeom>
                  <a:avLst/>
                  <a:gdLst>
                    <a:gd name="T0" fmla="*/ 176 w 264"/>
                    <a:gd name="T1" fmla="*/ 0 h 261"/>
                    <a:gd name="T2" fmla="*/ 71 w 264"/>
                    <a:gd name="T3" fmla="*/ 104 h 261"/>
                    <a:gd name="T4" fmla="*/ 212 w 264"/>
                    <a:gd name="T5" fmla="*/ 182 h 261"/>
                    <a:gd name="T6" fmla="*/ 176 w 264"/>
                    <a:gd name="T7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261">
                      <a:moveTo>
                        <a:pt x="176" y="0"/>
                      </a:moveTo>
                      <a:cubicBezTo>
                        <a:pt x="176" y="0"/>
                        <a:pt x="0" y="104"/>
                        <a:pt x="71" y="104"/>
                      </a:cubicBezTo>
                      <a:cubicBezTo>
                        <a:pt x="141" y="104"/>
                        <a:pt x="159" y="261"/>
                        <a:pt x="212" y="182"/>
                      </a:cubicBezTo>
                      <a:cubicBezTo>
                        <a:pt x="264" y="104"/>
                        <a:pt x="247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9" name="Freeform 27"/>
                <p:cNvSpPr/>
                <p:nvPr/>
              </p:nvSpPr>
              <p:spPr bwMode="auto">
                <a:xfrm>
                  <a:off x="106" y="2577"/>
                  <a:ext cx="463" cy="327"/>
                </a:xfrm>
                <a:custGeom>
                  <a:avLst/>
                  <a:gdLst>
                    <a:gd name="T0" fmla="*/ 35 w 422"/>
                    <a:gd name="T1" fmla="*/ 156 h 298"/>
                    <a:gd name="T2" fmla="*/ 158 w 422"/>
                    <a:gd name="T3" fmla="*/ 182 h 298"/>
                    <a:gd name="T4" fmla="*/ 233 w 422"/>
                    <a:gd name="T5" fmla="*/ 219 h 298"/>
                    <a:gd name="T6" fmla="*/ 317 w 422"/>
                    <a:gd name="T7" fmla="*/ 208 h 298"/>
                    <a:gd name="T8" fmla="*/ 317 w 422"/>
                    <a:gd name="T9" fmla="*/ 52 h 298"/>
                    <a:gd name="T10" fmla="*/ 35 w 422"/>
                    <a:gd name="T11" fmla="*/ 156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2" h="298">
                      <a:moveTo>
                        <a:pt x="35" y="156"/>
                      </a:moveTo>
                      <a:cubicBezTo>
                        <a:pt x="35" y="156"/>
                        <a:pt x="88" y="234"/>
                        <a:pt x="158" y="182"/>
                      </a:cubicBezTo>
                      <a:cubicBezTo>
                        <a:pt x="188" y="160"/>
                        <a:pt x="212" y="189"/>
                        <a:pt x="233" y="219"/>
                      </a:cubicBezTo>
                      <a:cubicBezTo>
                        <a:pt x="262" y="258"/>
                        <a:pt x="286" y="298"/>
                        <a:pt x="317" y="208"/>
                      </a:cubicBezTo>
                      <a:cubicBezTo>
                        <a:pt x="370" y="52"/>
                        <a:pt x="422" y="104"/>
                        <a:pt x="317" y="52"/>
                      </a:cubicBezTo>
                      <a:cubicBezTo>
                        <a:pt x="211" y="0"/>
                        <a:pt x="0" y="52"/>
                        <a:pt x="35" y="15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0" name="Freeform 28"/>
                <p:cNvSpPr/>
                <p:nvPr/>
              </p:nvSpPr>
              <p:spPr bwMode="auto">
                <a:xfrm>
                  <a:off x="357" y="2920"/>
                  <a:ext cx="502" cy="242"/>
                </a:xfrm>
                <a:custGeom>
                  <a:avLst/>
                  <a:gdLst>
                    <a:gd name="T0" fmla="*/ 158 w 458"/>
                    <a:gd name="T1" fmla="*/ 78 h 221"/>
                    <a:gd name="T2" fmla="*/ 105 w 458"/>
                    <a:gd name="T3" fmla="*/ 209 h 221"/>
                    <a:gd name="T4" fmla="*/ 163 w 458"/>
                    <a:gd name="T5" fmla="*/ 182 h 221"/>
                    <a:gd name="T6" fmla="*/ 246 w 458"/>
                    <a:gd name="T7" fmla="*/ 156 h 221"/>
                    <a:gd name="T8" fmla="*/ 369 w 458"/>
                    <a:gd name="T9" fmla="*/ 52 h 221"/>
                    <a:gd name="T10" fmla="*/ 158 w 458"/>
                    <a:gd name="T11" fmla="*/ 78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8" h="221">
                      <a:moveTo>
                        <a:pt x="158" y="78"/>
                      </a:moveTo>
                      <a:cubicBezTo>
                        <a:pt x="158" y="78"/>
                        <a:pt x="0" y="182"/>
                        <a:pt x="105" y="209"/>
                      </a:cubicBezTo>
                      <a:cubicBezTo>
                        <a:pt x="158" y="221"/>
                        <a:pt x="158" y="202"/>
                        <a:pt x="163" y="182"/>
                      </a:cubicBezTo>
                      <a:cubicBezTo>
                        <a:pt x="167" y="163"/>
                        <a:pt x="176" y="143"/>
                        <a:pt x="246" y="156"/>
                      </a:cubicBezTo>
                      <a:cubicBezTo>
                        <a:pt x="387" y="182"/>
                        <a:pt x="458" y="104"/>
                        <a:pt x="369" y="52"/>
                      </a:cubicBezTo>
                      <a:cubicBezTo>
                        <a:pt x="282" y="0"/>
                        <a:pt x="246" y="52"/>
                        <a:pt x="158" y="7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1" name="Freeform 29"/>
                <p:cNvSpPr/>
                <p:nvPr/>
              </p:nvSpPr>
              <p:spPr bwMode="auto">
                <a:xfrm>
                  <a:off x="3423" y="2720"/>
                  <a:ext cx="424" cy="228"/>
                </a:xfrm>
                <a:custGeom>
                  <a:avLst/>
                  <a:gdLst>
                    <a:gd name="T0" fmla="*/ 387 w 387"/>
                    <a:gd name="T1" fmla="*/ 26 h 208"/>
                    <a:gd name="T2" fmla="*/ 334 w 387"/>
                    <a:gd name="T3" fmla="*/ 156 h 208"/>
                    <a:gd name="T4" fmla="*/ 211 w 387"/>
                    <a:gd name="T5" fmla="*/ 156 h 208"/>
                    <a:gd name="T6" fmla="*/ 140 w 387"/>
                    <a:gd name="T7" fmla="*/ 26 h 208"/>
                    <a:gd name="T8" fmla="*/ 387 w 387"/>
                    <a:gd name="T9" fmla="*/ 26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7" h="208">
                      <a:moveTo>
                        <a:pt x="387" y="26"/>
                      </a:moveTo>
                      <a:cubicBezTo>
                        <a:pt x="334" y="156"/>
                        <a:pt x="334" y="156"/>
                        <a:pt x="334" y="156"/>
                      </a:cubicBezTo>
                      <a:cubicBezTo>
                        <a:pt x="334" y="156"/>
                        <a:pt x="281" y="208"/>
                        <a:pt x="211" y="156"/>
                      </a:cubicBezTo>
                      <a:cubicBezTo>
                        <a:pt x="140" y="104"/>
                        <a:pt x="0" y="52"/>
                        <a:pt x="140" y="26"/>
                      </a:cubicBezTo>
                      <a:cubicBezTo>
                        <a:pt x="281" y="0"/>
                        <a:pt x="281" y="0"/>
                        <a:pt x="387" y="2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2" name="Freeform 30"/>
                <p:cNvSpPr/>
                <p:nvPr/>
              </p:nvSpPr>
              <p:spPr bwMode="auto">
                <a:xfrm>
                  <a:off x="3905" y="2549"/>
                  <a:ext cx="347" cy="228"/>
                </a:xfrm>
                <a:custGeom>
                  <a:avLst/>
                  <a:gdLst>
                    <a:gd name="T0" fmla="*/ 123 w 317"/>
                    <a:gd name="T1" fmla="*/ 0 h 208"/>
                    <a:gd name="T2" fmla="*/ 88 w 317"/>
                    <a:gd name="T3" fmla="*/ 130 h 208"/>
                    <a:gd name="T4" fmla="*/ 264 w 317"/>
                    <a:gd name="T5" fmla="*/ 104 h 208"/>
                    <a:gd name="T6" fmla="*/ 123 w 317"/>
                    <a:gd name="T7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7" h="208">
                      <a:moveTo>
                        <a:pt x="123" y="0"/>
                      </a:moveTo>
                      <a:cubicBezTo>
                        <a:pt x="123" y="0"/>
                        <a:pt x="0" y="130"/>
                        <a:pt x="88" y="130"/>
                      </a:cubicBezTo>
                      <a:cubicBezTo>
                        <a:pt x="176" y="130"/>
                        <a:pt x="211" y="208"/>
                        <a:pt x="264" y="104"/>
                      </a:cubicBezTo>
                      <a:cubicBezTo>
                        <a:pt x="317" y="0"/>
                        <a:pt x="264" y="0"/>
                        <a:pt x="123" y="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3" name="Freeform 31"/>
                <p:cNvSpPr/>
                <p:nvPr/>
              </p:nvSpPr>
              <p:spPr bwMode="auto">
                <a:xfrm>
                  <a:off x="4117" y="2178"/>
                  <a:ext cx="270" cy="229"/>
                </a:xfrm>
                <a:custGeom>
                  <a:avLst/>
                  <a:gdLst>
                    <a:gd name="T0" fmla="*/ 71 w 247"/>
                    <a:gd name="T1" fmla="*/ 0 h 209"/>
                    <a:gd name="T2" fmla="*/ 71 w 247"/>
                    <a:gd name="T3" fmla="*/ 130 h 209"/>
                    <a:gd name="T4" fmla="*/ 128 w 247"/>
                    <a:gd name="T5" fmla="*/ 154 h 209"/>
                    <a:gd name="T6" fmla="*/ 194 w 247"/>
                    <a:gd name="T7" fmla="*/ 130 h 209"/>
                    <a:gd name="T8" fmla="*/ 71 w 247"/>
                    <a:gd name="T9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209">
                      <a:moveTo>
                        <a:pt x="71" y="0"/>
                      </a:moveTo>
                      <a:cubicBezTo>
                        <a:pt x="71" y="0"/>
                        <a:pt x="0" y="156"/>
                        <a:pt x="71" y="130"/>
                      </a:cubicBezTo>
                      <a:cubicBezTo>
                        <a:pt x="98" y="120"/>
                        <a:pt x="115" y="137"/>
                        <a:pt x="128" y="154"/>
                      </a:cubicBezTo>
                      <a:cubicBezTo>
                        <a:pt x="149" y="182"/>
                        <a:pt x="162" y="209"/>
                        <a:pt x="194" y="130"/>
                      </a:cubicBezTo>
                      <a:cubicBezTo>
                        <a:pt x="247" y="0"/>
                        <a:pt x="229" y="0"/>
                        <a:pt x="71" y="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4" name="Freeform 32"/>
                <p:cNvSpPr/>
                <p:nvPr/>
              </p:nvSpPr>
              <p:spPr bwMode="auto">
                <a:xfrm>
                  <a:off x="3307" y="2148"/>
                  <a:ext cx="328" cy="258"/>
                </a:xfrm>
                <a:custGeom>
                  <a:avLst/>
                  <a:gdLst>
                    <a:gd name="T0" fmla="*/ 141 w 299"/>
                    <a:gd name="T1" fmla="*/ 27 h 235"/>
                    <a:gd name="T2" fmla="*/ 106 w 299"/>
                    <a:gd name="T3" fmla="*/ 131 h 235"/>
                    <a:gd name="T4" fmla="*/ 246 w 299"/>
                    <a:gd name="T5" fmla="*/ 183 h 235"/>
                    <a:gd name="T6" fmla="*/ 141 w 299"/>
                    <a:gd name="T7" fmla="*/ 27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9" h="235">
                      <a:moveTo>
                        <a:pt x="141" y="27"/>
                      </a:moveTo>
                      <a:cubicBezTo>
                        <a:pt x="141" y="27"/>
                        <a:pt x="0" y="157"/>
                        <a:pt x="106" y="131"/>
                      </a:cubicBezTo>
                      <a:cubicBezTo>
                        <a:pt x="211" y="105"/>
                        <a:pt x="194" y="235"/>
                        <a:pt x="246" y="183"/>
                      </a:cubicBezTo>
                      <a:cubicBezTo>
                        <a:pt x="299" y="131"/>
                        <a:pt x="282" y="0"/>
                        <a:pt x="141" y="27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5" name="Freeform 33"/>
                <p:cNvSpPr/>
                <p:nvPr/>
              </p:nvSpPr>
              <p:spPr bwMode="auto">
                <a:xfrm>
                  <a:off x="2941" y="2148"/>
                  <a:ext cx="287" cy="201"/>
                </a:xfrm>
                <a:custGeom>
                  <a:avLst/>
                  <a:gdLst>
                    <a:gd name="T0" fmla="*/ 35 w 262"/>
                    <a:gd name="T1" fmla="*/ 53 h 183"/>
                    <a:gd name="T2" fmla="*/ 88 w 262"/>
                    <a:gd name="T3" fmla="*/ 157 h 183"/>
                    <a:gd name="T4" fmla="*/ 182 w 262"/>
                    <a:gd name="T5" fmla="*/ 156 h 183"/>
                    <a:gd name="T6" fmla="*/ 228 w 262"/>
                    <a:gd name="T7" fmla="*/ 105 h 183"/>
                    <a:gd name="T8" fmla="*/ 35 w 262"/>
                    <a:gd name="T9" fmla="*/ 5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2" h="183">
                      <a:moveTo>
                        <a:pt x="35" y="53"/>
                      </a:moveTo>
                      <a:cubicBezTo>
                        <a:pt x="35" y="53"/>
                        <a:pt x="0" y="183"/>
                        <a:pt x="88" y="157"/>
                      </a:cubicBezTo>
                      <a:cubicBezTo>
                        <a:pt x="120" y="147"/>
                        <a:pt x="154" y="152"/>
                        <a:pt x="182" y="156"/>
                      </a:cubicBezTo>
                      <a:cubicBezTo>
                        <a:pt x="231" y="163"/>
                        <a:pt x="262" y="171"/>
                        <a:pt x="228" y="105"/>
                      </a:cubicBezTo>
                      <a:cubicBezTo>
                        <a:pt x="176" y="0"/>
                        <a:pt x="176" y="0"/>
                        <a:pt x="35" y="5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6" name="Freeform 34"/>
                <p:cNvSpPr/>
                <p:nvPr/>
              </p:nvSpPr>
              <p:spPr bwMode="auto">
                <a:xfrm>
                  <a:off x="2574" y="1806"/>
                  <a:ext cx="386" cy="228"/>
                </a:xfrm>
                <a:custGeom>
                  <a:avLst/>
                  <a:gdLst>
                    <a:gd name="T0" fmla="*/ 35 w 352"/>
                    <a:gd name="T1" fmla="*/ 78 h 208"/>
                    <a:gd name="T2" fmla="*/ 106 w 352"/>
                    <a:gd name="T3" fmla="*/ 182 h 208"/>
                    <a:gd name="T4" fmla="*/ 282 w 352"/>
                    <a:gd name="T5" fmla="*/ 104 h 208"/>
                    <a:gd name="T6" fmla="*/ 35 w 352"/>
                    <a:gd name="T7" fmla="*/ 7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2" h="208">
                      <a:moveTo>
                        <a:pt x="35" y="78"/>
                      </a:moveTo>
                      <a:cubicBezTo>
                        <a:pt x="35" y="78"/>
                        <a:pt x="0" y="208"/>
                        <a:pt x="106" y="182"/>
                      </a:cubicBezTo>
                      <a:cubicBezTo>
                        <a:pt x="211" y="156"/>
                        <a:pt x="352" y="156"/>
                        <a:pt x="282" y="104"/>
                      </a:cubicBezTo>
                      <a:cubicBezTo>
                        <a:pt x="211" y="52"/>
                        <a:pt x="106" y="0"/>
                        <a:pt x="35" y="7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7" name="Freeform 35"/>
                <p:cNvSpPr/>
                <p:nvPr/>
              </p:nvSpPr>
              <p:spPr bwMode="auto">
                <a:xfrm>
                  <a:off x="-48" y="2063"/>
                  <a:ext cx="289" cy="115"/>
                </a:xfrm>
                <a:custGeom>
                  <a:avLst/>
                  <a:gdLst>
                    <a:gd name="T0" fmla="*/ 71 w 264"/>
                    <a:gd name="T1" fmla="*/ 0 h 105"/>
                    <a:gd name="T2" fmla="*/ 88 w 264"/>
                    <a:gd name="T3" fmla="*/ 105 h 105"/>
                    <a:gd name="T4" fmla="*/ 264 w 264"/>
                    <a:gd name="T5" fmla="*/ 52 h 105"/>
                    <a:gd name="T6" fmla="*/ 71 w 264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105">
                      <a:moveTo>
                        <a:pt x="71" y="0"/>
                      </a:moveTo>
                      <a:cubicBezTo>
                        <a:pt x="71" y="0"/>
                        <a:pt x="0" y="105"/>
                        <a:pt x="88" y="105"/>
                      </a:cubicBezTo>
                      <a:cubicBezTo>
                        <a:pt x="176" y="105"/>
                        <a:pt x="264" y="52"/>
                        <a:pt x="264" y="52"/>
                      </a:cubicBezTo>
                      <a:cubicBezTo>
                        <a:pt x="264" y="52"/>
                        <a:pt x="211" y="0"/>
                        <a:pt x="71" y="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8" name="Freeform 36"/>
                <p:cNvSpPr/>
                <p:nvPr/>
              </p:nvSpPr>
              <p:spPr bwMode="auto">
                <a:xfrm>
                  <a:off x="1880" y="2178"/>
                  <a:ext cx="270" cy="228"/>
                </a:xfrm>
                <a:custGeom>
                  <a:avLst/>
                  <a:gdLst>
                    <a:gd name="T0" fmla="*/ 106 w 247"/>
                    <a:gd name="T1" fmla="*/ 52 h 208"/>
                    <a:gd name="T2" fmla="*/ 71 w 247"/>
                    <a:gd name="T3" fmla="*/ 182 h 208"/>
                    <a:gd name="T4" fmla="*/ 194 w 247"/>
                    <a:gd name="T5" fmla="*/ 104 h 208"/>
                    <a:gd name="T6" fmla="*/ 106 w 247"/>
                    <a:gd name="T7" fmla="*/ 52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7" h="208">
                      <a:moveTo>
                        <a:pt x="106" y="52"/>
                      </a:moveTo>
                      <a:cubicBezTo>
                        <a:pt x="106" y="52"/>
                        <a:pt x="0" y="182"/>
                        <a:pt x="71" y="182"/>
                      </a:cubicBezTo>
                      <a:cubicBezTo>
                        <a:pt x="141" y="182"/>
                        <a:pt x="212" y="208"/>
                        <a:pt x="194" y="104"/>
                      </a:cubicBezTo>
                      <a:cubicBezTo>
                        <a:pt x="176" y="0"/>
                        <a:pt x="247" y="52"/>
                        <a:pt x="106" y="52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9" name="Freeform 37"/>
                <p:cNvSpPr/>
                <p:nvPr/>
              </p:nvSpPr>
              <p:spPr bwMode="auto">
                <a:xfrm>
                  <a:off x="261" y="2034"/>
                  <a:ext cx="366" cy="230"/>
                </a:xfrm>
                <a:custGeom>
                  <a:avLst/>
                  <a:gdLst>
                    <a:gd name="T0" fmla="*/ 141 w 334"/>
                    <a:gd name="T1" fmla="*/ 0 h 209"/>
                    <a:gd name="T2" fmla="*/ 123 w 334"/>
                    <a:gd name="T3" fmla="*/ 131 h 209"/>
                    <a:gd name="T4" fmla="*/ 317 w 334"/>
                    <a:gd name="T5" fmla="*/ 104 h 209"/>
                    <a:gd name="T6" fmla="*/ 141 w 334"/>
                    <a:gd name="T7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4" h="209">
                      <a:moveTo>
                        <a:pt x="141" y="0"/>
                      </a:moveTo>
                      <a:cubicBezTo>
                        <a:pt x="141" y="0"/>
                        <a:pt x="0" y="131"/>
                        <a:pt x="123" y="131"/>
                      </a:cubicBezTo>
                      <a:cubicBezTo>
                        <a:pt x="246" y="131"/>
                        <a:pt x="334" y="209"/>
                        <a:pt x="317" y="104"/>
                      </a:cubicBezTo>
                      <a:cubicBezTo>
                        <a:pt x="299" y="0"/>
                        <a:pt x="246" y="0"/>
                        <a:pt x="141" y="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0" name="Freeform 38"/>
                <p:cNvSpPr/>
                <p:nvPr/>
              </p:nvSpPr>
              <p:spPr bwMode="auto">
                <a:xfrm>
                  <a:off x="2478" y="2093"/>
                  <a:ext cx="251" cy="228"/>
                </a:xfrm>
                <a:custGeom>
                  <a:avLst/>
                  <a:gdLst>
                    <a:gd name="T0" fmla="*/ 106 w 229"/>
                    <a:gd name="T1" fmla="*/ 25 h 208"/>
                    <a:gd name="T2" fmla="*/ 0 w 229"/>
                    <a:gd name="T3" fmla="*/ 78 h 208"/>
                    <a:gd name="T4" fmla="*/ 123 w 229"/>
                    <a:gd name="T5" fmla="*/ 130 h 208"/>
                    <a:gd name="T6" fmla="*/ 106 w 229"/>
                    <a:gd name="T7" fmla="*/ 2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9" h="208">
                      <a:moveTo>
                        <a:pt x="106" y="25"/>
                      </a:move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78"/>
                        <a:pt x="18" y="208"/>
                        <a:pt x="123" y="130"/>
                      </a:cubicBezTo>
                      <a:cubicBezTo>
                        <a:pt x="229" y="51"/>
                        <a:pt x="211" y="0"/>
                        <a:pt x="106" y="2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1" name="Freeform 39"/>
                <p:cNvSpPr/>
                <p:nvPr/>
              </p:nvSpPr>
              <p:spPr bwMode="auto">
                <a:xfrm>
                  <a:off x="4194" y="1749"/>
                  <a:ext cx="405" cy="171"/>
                </a:xfrm>
                <a:custGeom>
                  <a:avLst/>
                  <a:gdLst>
                    <a:gd name="T0" fmla="*/ 229 w 369"/>
                    <a:gd name="T1" fmla="*/ 26 h 156"/>
                    <a:gd name="T2" fmla="*/ 70 w 369"/>
                    <a:gd name="T3" fmla="*/ 52 h 156"/>
                    <a:gd name="T4" fmla="*/ 193 w 369"/>
                    <a:gd name="T5" fmla="*/ 130 h 156"/>
                    <a:gd name="T6" fmla="*/ 229 w 369"/>
                    <a:gd name="T7" fmla="*/ 2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9" h="156">
                      <a:moveTo>
                        <a:pt x="229" y="26"/>
                      </a:moveTo>
                      <a:cubicBezTo>
                        <a:pt x="229" y="26"/>
                        <a:pt x="0" y="0"/>
                        <a:pt x="70" y="52"/>
                      </a:cubicBezTo>
                      <a:cubicBezTo>
                        <a:pt x="141" y="104"/>
                        <a:pt x="105" y="156"/>
                        <a:pt x="193" y="130"/>
                      </a:cubicBezTo>
                      <a:cubicBezTo>
                        <a:pt x="281" y="104"/>
                        <a:pt x="369" y="0"/>
                        <a:pt x="229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2" name="Freeform 40"/>
                <p:cNvSpPr/>
                <p:nvPr/>
              </p:nvSpPr>
              <p:spPr bwMode="auto">
                <a:xfrm>
                  <a:off x="3442" y="1550"/>
                  <a:ext cx="482" cy="256"/>
                </a:xfrm>
                <a:custGeom>
                  <a:avLst/>
                  <a:gdLst>
                    <a:gd name="T0" fmla="*/ 159 w 440"/>
                    <a:gd name="T1" fmla="*/ 52 h 234"/>
                    <a:gd name="T2" fmla="*/ 71 w 440"/>
                    <a:gd name="T3" fmla="*/ 156 h 234"/>
                    <a:gd name="T4" fmla="*/ 212 w 440"/>
                    <a:gd name="T5" fmla="*/ 208 h 234"/>
                    <a:gd name="T6" fmla="*/ 335 w 440"/>
                    <a:gd name="T7" fmla="*/ 52 h 234"/>
                    <a:gd name="T8" fmla="*/ 159 w 440"/>
                    <a:gd name="T9" fmla="*/ 52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0" h="234">
                      <a:moveTo>
                        <a:pt x="159" y="52"/>
                      </a:moveTo>
                      <a:cubicBezTo>
                        <a:pt x="159" y="52"/>
                        <a:pt x="0" y="130"/>
                        <a:pt x="71" y="156"/>
                      </a:cubicBezTo>
                      <a:cubicBezTo>
                        <a:pt x="141" y="182"/>
                        <a:pt x="141" y="234"/>
                        <a:pt x="212" y="208"/>
                      </a:cubicBezTo>
                      <a:cubicBezTo>
                        <a:pt x="282" y="182"/>
                        <a:pt x="440" y="52"/>
                        <a:pt x="335" y="52"/>
                      </a:cubicBezTo>
                      <a:cubicBezTo>
                        <a:pt x="229" y="52"/>
                        <a:pt x="282" y="0"/>
                        <a:pt x="159" y="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3" name="Freeform 41"/>
                <p:cNvSpPr/>
                <p:nvPr/>
              </p:nvSpPr>
              <p:spPr bwMode="auto">
                <a:xfrm>
                  <a:off x="5536" y="1907"/>
                  <a:ext cx="252" cy="66"/>
                </a:xfrm>
                <a:custGeom>
                  <a:avLst/>
                  <a:gdLst>
                    <a:gd name="T0" fmla="*/ 119 w 230"/>
                    <a:gd name="T1" fmla="*/ 0 h 60"/>
                    <a:gd name="T2" fmla="*/ 57 w 230"/>
                    <a:gd name="T3" fmla="*/ 2 h 60"/>
                    <a:gd name="T4" fmla="*/ 134 w 230"/>
                    <a:gd name="T5" fmla="*/ 60 h 60"/>
                    <a:gd name="T6" fmla="*/ 230 w 230"/>
                    <a:gd name="T7" fmla="*/ 60 h 60"/>
                    <a:gd name="T8" fmla="*/ 119 w 230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0" h="60">
                      <a:moveTo>
                        <a:pt x="119" y="0"/>
                      </a:moveTo>
                      <a:cubicBezTo>
                        <a:pt x="98" y="0"/>
                        <a:pt x="76" y="2"/>
                        <a:pt x="57" y="2"/>
                      </a:cubicBezTo>
                      <a:cubicBezTo>
                        <a:pt x="0" y="2"/>
                        <a:pt x="57" y="60"/>
                        <a:pt x="134" y="60"/>
                      </a:cubicBezTo>
                      <a:cubicBezTo>
                        <a:pt x="210" y="60"/>
                        <a:pt x="230" y="60"/>
                        <a:pt x="230" y="60"/>
                      </a:cubicBezTo>
                      <a:cubicBezTo>
                        <a:pt x="204" y="9"/>
                        <a:pt x="161" y="0"/>
                        <a:pt x="11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4" name="Freeform 42"/>
                <p:cNvSpPr/>
                <p:nvPr/>
              </p:nvSpPr>
              <p:spPr bwMode="auto">
                <a:xfrm>
                  <a:off x="6008" y="1994"/>
                  <a:ext cx="305" cy="62"/>
                </a:xfrm>
                <a:custGeom>
                  <a:avLst/>
                  <a:gdLst>
                    <a:gd name="T0" fmla="*/ 220 w 278"/>
                    <a:gd name="T1" fmla="*/ 0 h 57"/>
                    <a:gd name="T2" fmla="*/ 48 w 278"/>
                    <a:gd name="T3" fmla="*/ 57 h 57"/>
                    <a:gd name="T4" fmla="*/ 201 w 278"/>
                    <a:gd name="T5" fmla="*/ 57 h 57"/>
                    <a:gd name="T6" fmla="*/ 220 w 278"/>
                    <a:gd name="T7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8" h="57">
                      <a:moveTo>
                        <a:pt x="220" y="0"/>
                      </a:moveTo>
                      <a:cubicBezTo>
                        <a:pt x="163" y="0"/>
                        <a:pt x="0" y="0"/>
                        <a:pt x="48" y="57"/>
                      </a:cubicBezTo>
                      <a:cubicBezTo>
                        <a:pt x="201" y="57"/>
                        <a:pt x="201" y="57"/>
                        <a:pt x="201" y="57"/>
                      </a:cubicBezTo>
                      <a:cubicBezTo>
                        <a:pt x="201" y="57"/>
                        <a:pt x="278" y="0"/>
                        <a:pt x="22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5" name="Freeform 43"/>
                <p:cNvSpPr/>
                <p:nvPr/>
              </p:nvSpPr>
              <p:spPr bwMode="auto">
                <a:xfrm>
                  <a:off x="6591" y="1793"/>
                  <a:ext cx="209" cy="68"/>
                </a:xfrm>
                <a:custGeom>
                  <a:avLst/>
                  <a:gdLst>
                    <a:gd name="T0" fmla="*/ 54 w 191"/>
                    <a:gd name="T1" fmla="*/ 0 h 62"/>
                    <a:gd name="T2" fmla="*/ 14 w 191"/>
                    <a:gd name="T3" fmla="*/ 30 h 62"/>
                    <a:gd name="T4" fmla="*/ 127 w 191"/>
                    <a:gd name="T5" fmla="*/ 62 h 62"/>
                    <a:gd name="T6" fmla="*/ 167 w 191"/>
                    <a:gd name="T7" fmla="*/ 49 h 62"/>
                    <a:gd name="T8" fmla="*/ 54 w 191"/>
                    <a:gd name="T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1" h="62">
                      <a:moveTo>
                        <a:pt x="54" y="0"/>
                      </a:moveTo>
                      <a:cubicBezTo>
                        <a:pt x="22" y="0"/>
                        <a:pt x="0" y="9"/>
                        <a:pt x="14" y="30"/>
                      </a:cubicBezTo>
                      <a:cubicBezTo>
                        <a:pt x="14" y="30"/>
                        <a:pt x="79" y="62"/>
                        <a:pt x="127" y="62"/>
                      </a:cubicBezTo>
                      <a:cubicBezTo>
                        <a:pt x="143" y="62"/>
                        <a:pt x="158" y="58"/>
                        <a:pt x="167" y="49"/>
                      </a:cubicBezTo>
                      <a:cubicBezTo>
                        <a:pt x="191" y="25"/>
                        <a:pt x="108" y="0"/>
                        <a:pt x="54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6" name="Freeform 44"/>
                <p:cNvSpPr/>
                <p:nvPr/>
              </p:nvSpPr>
              <p:spPr bwMode="auto">
                <a:xfrm>
                  <a:off x="7253" y="1739"/>
                  <a:ext cx="164" cy="73"/>
                </a:xfrm>
                <a:custGeom>
                  <a:avLst/>
                  <a:gdLst>
                    <a:gd name="T0" fmla="*/ 119 w 150"/>
                    <a:gd name="T1" fmla="*/ 0 h 66"/>
                    <a:gd name="T2" fmla="*/ 70 w 150"/>
                    <a:gd name="T3" fmla="*/ 10 h 66"/>
                    <a:gd name="T4" fmla="*/ 11 w 150"/>
                    <a:gd name="T5" fmla="*/ 34 h 66"/>
                    <a:gd name="T6" fmla="*/ 0 w 150"/>
                    <a:gd name="T7" fmla="*/ 31 h 66"/>
                    <a:gd name="T8" fmla="*/ 4 w 150"/>
                    <a:gd name="T9" fmla="*/ 40 h 66"/>
                    <a:gd name="T10" fmla="*/ 86 w 150"/>
                    <a:gd name="T11" fmla="*/ 66 h 66"/>
                    <a:gd name="T12" fmla="*/ 138 w 150"/>
                    <a:gd name="T13" fmla="*/ 40 h 66"/>
                    <a:gd name="T14" fmla="*/ 119 w 150"/>
                    <a:gd name="T1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66">
                      <a:moveTo>
                        <a:pt x="119" y="0"/>
                      </a:moveTo>
                      <a:cubicBezTo>
                        <a:pt x="98" y="9"/>
                        <a:pt x="79" y="3"/>
                        <a:pt x="70" y="10"/>
                      </a:cubicBezTo>
                      <a:cubicBezTo>
                        <a:pt x="63" y="17"/>
                        <a:pt x="31" y="34"/>
                        <a:pt x="11" y="34"/>
                      </a:cubicBezTo>
                      <a:cubicBezTo>
                        <a:pt x="7" y="34"/>
                        <a:pt x="3" y="33"/>
                        <a:pt x="0" y="31"/>
                      </a:cubicBezTo>
                      <a:cubicBezTo>
                        <a:pt x="1" y="34"/>
                        <a:pt x="2" y="37"/>
                        <a:pt x="4" y="40"/>
                      </a:cubicBezTo>
                      <a:cubicBezTo>
                        <a:pt x="4" y="40"/>
                        <a:pt x="47" y="66"/>
                        <a:pt x="86" y="66"/>
                      </a:cubicBezTo>
                      <a:cubicBezTo>
                        <a:pt x="106" y="66"/>
                        <a:pt x="125" y="60"/>
                        <a:pt x="138" y="40"/>
                      </a:cubicBezTo>
                      <a:cubicBezTo>
                        <a:pt x="150" y="23"/>
                        <a:pt x="139" y="9"/>
                        <a:pt x="11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7" name="Freeform 45"/>
                <p:cNvSpPr>
                  <a:spLocks noEditPoints="1"/>
                </p:cNvSpPr>
                <p:nvPr/>
              </p:nvSpPr>
              <p:spPr bwMode="auto">
                <a:xfrm>
                  <a:off x="431" y="1699"/>
                  <a:ext cx="222" cy="80"/>
                </a:xfrm>
                <a:custGeom>
                  <a:avLst/>
                  <a:gdLst>
                    <a:gd name="T0" fmla="*/ 30 w 203"/>
                    <a:gd name="T1" fmla="*/ 16 h 73"/>
                    <a:gd name="T2" fmla="*/ 23 w 203"/>
                    <a:gd name="T3" fmla="*/ 39 h 73"/>
                    <a:gd name="T4" fmla="*/ 29 w 203"/>
                    <a:gd name="T5" fmla="*/ 42 h 73"/>
                    <a:gd name="T6" fmla="*/ 30 w 203"/>
                    <a:gd name="T7" fmla="*/ 16 h 73"/>
                    <a:gd name="T8" fmla="*/ 129 w 203"/>
                    <a:gd name="T9" fmla="*/ 0 h 73"/>
                    <a:gd name="T10" fmla="*/ 55 w 203"/>
                    <a:gd name="T11" fmla="*/ 9 h 73"/>
                    <a:gd name="T12" fmla="*/ 54 w 203"/>
                    <a:gd name="T13" fmla="*/ 52 h 73"/>
                    <a:gd name="T14" fmla="*/ 142 w 203"/>
                    <a:gd name="T15" fmla="*/ 73 h 73"/>
                    <a:gd name="T16" fmla="*/ 155 w 203"/>
                    <a:gd name="T17" fmla="*/ 72 h 73"/>
                    <a:gd name="T18" fmla="*/ 155 w 203"/>
                    <a:gd name="T19" fmla="*/ 66 h 73"/>
                    <a:gd name="T20" fmla="*/ 195 w 203"/>
                    <a:gd name="T21" fmla="*/ 41 h 73"/>
                    <a:gd name="T22" fmla="*/ 196 w 203"/>
                    <a:gd name="T23" fmla="*/ 39 h 73"/>
                    <a:gd name="T24" fmla="*/ 129 w 203"/>
                    <a:gd name="T25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03" h="73">
                      <a:moveTo>
                        <a:pt x="30" y="16"/>
                      </a:moveTo>
                      <a:cubicBezTo>
                        <a:pt x="8" y="24"/>
                        <a:pt x="0" y="33"/>
                        <a:pt x="23" y="39"/>
                      </a:cubicBezTo>
                      <a:cubicBezTo>
                        <a:pt x="23" y="39"/>
                        <a:pt x="25" y="40"/>
                        <a:pt x="29" y="42"/>
                      </a:cubicBezTo>
                      <a:cubicBezTo>
                        <a:pt x="29" y="33"/>
                        <a:pt x="30" y="25"/>
                        <a:pt x="30" y="16"/>
                      </a:cubicBezTo>
                      <a:moveTo>
                        <a:pt x="129" y="0"/>
                      </a:moveTo>
                      <a:cubicBezTo>
                        <a:pt x="104" y="0"/>
                        <a:pt x="77" y="4"/>
                        <a:pt x="55" y="9"/>
                      </a:cubicBezTo>
                      <a:cubicBezTo>
                        <a:pt x="54" y="24"/>
                        <a:pt x="54" y="38"/>
                        <a:pt x="54" y="52"/>
                      </a:cubicBezTo>
                      <a:cubicBezTo>
                        <a:pt x="78" y="62"/>
                        <a:pt x="113" y="73"/>
                        <a:pt x="142" y="73"/>
                      </a:cubicBezTo>
                      <a:cubicBezTo>
                        <a:pt x="147" y="73"/>
                        <a:pt x="151" y="73"/>
                        <a:pt x="155" y="72"/>
                      </a:cubicBezTo>
                      <a:cubicBezTo>
                        <a:pt x="155" y="66"/>
                        <a:pt x="155" y="66"/>
                        <a:pt x="155" y="66"/>
                      </a:cubicBezTo>
                      <a:cubicBezTo>
                        <a:pt x="168" y="58"/>
                        <a:pt x="182" y="49"/>
                        <a:pt x="195" y="41"/>
                      </a:cubicBezTo>
                      <a:cubicBezTo>
                        <a:pt x="195" y="40"/>
                        <a:pt x="195" y="40"/>
                        <a:pt x="196" y="39"/>
                      </a:cubicBezTo>
                      <a:cubicBezTo>
                        <a:pt x="203" y="10"/>
                        <a:pt x="169" y="0"/>
                        <a:pt x="12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8" name="Freeform 46"/>
                <p:cNvSpPr/>
                <p:nvPr/>
              </p:nvSpPr>
              <p:spPr bwMode="auto">
                <a:xfrm>
                  <a:off x="141" y="1398"/>
                  <a:ext cx="216" cy="121"/>
                </a:xfrm>
                <a:custGeom>
                  <a:avLst/>
                  <a:gdLst>
                    <a:gd name="T0" fmla="*/ 46 w 197"/>
                    <a:gd name="T1" fmla="*/ 0 h 110"/>
                    <a:gd name="T2" fmla="*/ 0 w 197"/>
                    <a:gd name="T3" fmla="*/ 26 h 110"/>
                    <a:gd name="T4" fmla="*/ 126 w 197"/>
                    <a:gd name="T5" fmla="*/ 110 h 110"/>
                    <a:gd name="T6" fmla="*/ 153 w 197"/>
                    <a:gd name="T7" fmla="*/ 102 h 110"/>
                    <a:gd name="T8" fmla="*/ 46 w 197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7" h="110">
                      <a:moveTo>
                        <a:pt x="46" y="0"/>
                      </a:moveTo>
                      <a:cubicBezTo>
                        <a:pt x="26" y="0"/>
                        <a:pt x="9" y="7"/>
                        <a:pt x="0" y="26"/>
                      </a:cubicBezTo>
                      <a:cubicBezTo>
                        <a:pt x="0" y="26"/>
                        <a:pt x="70" y="110"/>
                        <a:pt x="126" y="110"/>
                      </a:cubicBezTo>
                      <a:cubicBezTo>
                        <a:pt x="136" y="110"/>
                        <a:pt x="145" y="108"/>
                        <a:pt x="153" y="102"/>
                      </a:cubicBezTo>
                      <a:cubicBezTo>
                        <a:pt x="197" y="73"/>
                        <a:pt x="108" y="0"/>
                        <a:pt x="4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9" name="Freeform 47"/>
                <p:cNvSpPr/>
                <p:nvPr/>
              </p:nvSpPr>
              <p:spPr bwMode="auto">
                <a:xfrm>
                  <a:off x="6056" y="1721"/>
                  <a:ext cx="193" cy="65"/>
                </a:xfrm>
                <a:custGeom>
                  <a:avLst/>
                  <a:gdLst>
                    <a:gd name="T0" fmla="*/ 80 w 177"/>
                    <a:gd name="T1" fmla="*/ 0 h 60"/>
                    <a:gd name="T2" fmla="*/ 53 w 177"/>
                    <a:gd name="T3" fmla="*/ 19 h 60"/>
                    <a:gd name="T4" fmla="*/ 122 w 177"/>
                    <a:gd name="T5" fmla="*/ 60 h 60"/>
                    <a:gd name="T6" fmla="*/ 158 w 177"/>
                    <a:gd name="T7" fmla="*/ 38 h 60"/>
                    <a:gd name="T8" fmla="*/ 80 w 177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" h="60">
                      <a:moveTo>
                        <a:pt x="80" y="0"/>
                      </a:moveTo>
                      <a:cubicBezTo>
                        <a:pt x="36" y="0"/>
                        <a:pt x="0" y="9"/>
                        <a:pt x="53" y="19"/>
                      </a:cubicBezTo>
                      <a:cubicBezTo>
                        <a:pt x="53" y="19"/>
                        <a:pt x="88" y="60"/>
                        <a:pt x="122" y="60"/>
                      </a:cubicBezTo>
                      <a:cubicBezTo>
                        <a:pt x="135" y="60"/>
                        <a:pt x="148" y="54"/>
                        <a:pt x="158" y="38"/>
                      </a:cubicBezTo>
                      <a:cubicBezTo>
                        <a:pt x="177" y="9"/>
                        <a:pt x="124" y="0"/>
                        <a:pt x="8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0" name="Freeform 48"/>
                <p:cNvSpPr/>
                <p:nvPr/>
              </p:nvSpPr>
              <p:spPr bwMode="auto">
                <a:xfrm>
                  <a:off x="4570" y="1694"/>
                  <a:ext cx="294" cy="92"/>
                </a:xfrm>
                <a:custGeom>
                  <a:avLst/>
                  <a:gdLst>
                    <a:gd name="T0" fmla="*/ 79 w 268"/>
                    <a:gd name="T1" fmla="*/ 0 h 84"/>
                    <a:gd name="T2" fmla="*/ 0 w 268"/>
                    <a:gd name="T3" fmla="*/ 24 h 84"/>
                    <a:gd name="T4" fmla="*/ 59 w 268"/>
                    <a:gd name="T5" fmla="*/ 84 h 84"/>
                    <a:gd name="T6" fmla="*/ 77 w 268"/>
                    <a:gd name="T7" fmla="*/ 81 h 84"/>
                    <a:gd name="T8" fmla="*/ 173 w 268"/>
                    <a:gd name="T9" fmla="*/ 5 h 84"/>
                    <a:gd name="T10" fmla="*/ 79 w 268"/>
                    <a:gd name="T1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8" h="84">
                      <a:moveTo>
                        <a:pt x="79" y="0"/>
                      </a:moveTo>
                      <a:cubicBezTo>
                        <a:pt x="58" y="0"/>
                        <a:pt x="38" y="5"/>
                        <a:pt x="0" y="24"/>
                      </a:cubicBezTo>
                      <a:cubicBezTo>
                        <a:pt x="0" y="24"/>
                        <a:pt x="15" y="84"/>
                        <a:pt x="59" y="84"/>
                      </a:cubicBezTo>
                      <a:cubicBezTo>
                        <a:pt x="64" y="84"/>
                        <a:pt x="70" y="83"/>
                        <a:pt x="77" y="81"/>
                      </a:cubicBezTo>
                      <a:cubicBezTo>
                        <a:pt x="134" y="62"/>
                        <a:pt x="268" y="5"/>
                        <a:pt x="173" y="5"/>
                      </a:cubicBezTo>
                      <a:cubicBezTo>
                        <a:pt x="125" y="5"/>
                        <a:pt x="101" y="0"/>
                        <a:pt x="7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1" name="Freeform 49"/>
                <p:cNvSpPr/>
                <p:nvPr/>
              </p:nvSpPr>
              <p:spPr bwMode="auto">
                <a:xfrm>
                  <a:off x="3983" y="1752"/>
                  <a:ext cx="225" cy="126"/>
                </a:xfrm>
                <a:custGeom>
                  <a:avLst/>
                  <a:gdLst>
                    <a:gd name="T0" fmla="*/ 156 w 205"/>
                    <a:gd name="T1" fmla="*/ 0 h 114"/>
                    <a:gd name="T2" fmla="*/ 115 w 205"/>
                    <a:gd name="T3" fmla="*/ 9 h 114"/>
                    <a:gd name="T4" fmla="*/ 0 w 205"/>
                    <a:gd name="T5" fmla="*/ 48 h 114"/>
                    <a:gd name="T6" fmla="*/ 68 w 205"/>
                    <a:gd name="T7" fmla="*/ 114 h 114"/>
                    <a:gd name="T8" fmla="*/ 95 w 205"/>
                    <a:gd name="T9" fmla="*/ 105 h 114"/>
                    <a:gd name="T10" fmla="*/ 156 w 205"/>
                    <a:gd name="T11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5" h="114">
                      <a:moveTo>
                        <a:pt x="156" y="0"/>
                      </a:moveTo>
                      <a:cubicBezTo>
                        <a:pt x="147" y="0"/>
                        <a:pt x="133" y="3"/>
                        <a:pt x="115" y="9"/>
                      </a:cubicBezTo>
                      <a:cubicBezTo>
                        <a:pt x="0" y="48"/>
                        <a:pt x="57" y="28"/>
                        <a:pt x="0" y="48"/>
                      </a:cubicBezTo>
                      <a:cubicBezTo>
                        <a:pt x="0" y="48"/>
                        <a:pt x="26" y="114"/>
                        <a:pt x="68" y="114"/>
                      </a:cubicBezTo>
                      <a:cubicBezTo>
                        <a:pt x="77" y="114"/>
                        <a:pt x="86" y="111"/>
                        <a:pt x="95" y="105"/>
                      </a:cubicBezTo>
                      <a:cubicBezTo>
                        <a:pt x="144" y="73"/>
                        <a:pt x="205" y="0"/>
                        <a:pt x="15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2" name="Freeform 50"/>
                <p:cNvSpPr/>
                <p:nvPr/>
              </p:nvSpPr>
              <p:spPr bwMode="auto">
                <a:xfrm>
                  <a:off x="3006" y="1800"/>
                  <a:ext cx="81" cy="68"/>
                </a:xfrm>
                <a:custGeom>
                  <a:avLst/>
                  <a:gdLst>
                    <a:gd name="T0" fmla="*/ 72 w 74"/>
                    <a:gd name="T1" fmla="*/ 0 h 62"/>
                    <a:gd name="T2" fmla="*/ 8 w 74"/>
                    <a:gd name="T3" fmla="*/ 17 h 62"/>
                    <a:gd name="T4" fmla="*/ 0 w 74"/>
                    <a:gd name="T5" fmla="*/ 23 h 62"/>
                    <a:gd name="T6" fmla="*/ 23 w 74"/>
                    <a:gd name="T7" fmla="*/ 44 h 62"/>
                    <a:gd name="T8" fmla="*/ 48 w 74"/>
                    <a:gd name="T9" fmla="*/ 60 h 62"/>
                    <a:gd name="T10" fmla="*/ 56 w 74"/>
                    <a:gd name="T11" fmla="*/ 62 h 62"/>
                    <a:gd name="T12" fmla="*/ 62 w 74"/>
                    <a:gd name="T13" fmla="*/ 30 h 62"/>
                    <a:gd name="T14" fmla="*/ 69 w 74"/>
                    <a:gd name="T15" fmla="*/ 25 h 62"/>
                    <a:gd name="T16" fmla="*/ 74 w 74"/>
                    <a:gd name="T17" fmla="*/ 26 h 62"/>
                    <a:gd name="T18" fmla="*/ 72 w 74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4" h="62">
                      <a:moveTo>
                        <a:pt x="72" y="0"/>
                      </a:moveTo>
                      <a:cubicBezTo>
                        <a:pt x="46" y="17"/>
                        <a:pt x="20" y="7"/>
                        <a:pt x="8" y="17"/>
                      </a:cubicBezTo>
                      <a:cubicBezTo>
                        <a:pt x="6" y="18"/>
                        <a:pt x="3" y="20"/>
                        <a:pt x="0" y="23"/>
                      </a:cubicBezTo>
                      <a:cubicBezTo>
                        <a:pt x="7" y="30"/>
                        <a:pt x="14" y="38"/>
                        <a:pt x="23" y="44"/>
                      </a:cubicBezTo>
                      <a:cubicBezTo>
                        <a:pt x="32" y="49"/>
                        <a:pt x="41" y="55"/>
                        <a:pt x="48" y="60"/>
                      </a:cubicBezTo>
                      <a:cubicBezTo>
                        <a:pt x="51" y="61"/>
                        <a:pt x="53" y="62"/>
                        <a:pt x="56" y="62"/>
                      </a:cubicBezTo>
                      <a:cubicBezTo>
                        <a:pt x="57" y="50"/>
                        <a:pt x="59" y="37"/>
                        <a:pt x="62" y="30"/>
                      </a:cubicBezTo>
                      <a:cubicBezTo>
                        <a:pt x="63" y="26"/>
                        <a:pt x="66" y="25"/>
                        <a:pt x="69" y="25"/>
                      </a:cubicBezTo>
                      <a:cubicBezTo>
                        <a:pt x="70" y="25"/>
                        <a:pt x="72" y="25"/>
                        <a:pt x="74" y="26"/>
                      </a:cubicBezTo>
                      <a:cubicBezTo>
                        <a:pt x="73" y="18"/>
                        <a:pt x="72" y="10"/>
                        <a:pt x="72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3" name="Freeform 51"/>
                <p:cNvSpPr>
                  <a:spLocks noEditPoints="1"/>
                </p:cNvSpPr>
                <p:nvPr/>
              </p:nvSpPr>
              <p:spPr bwMode="auto">
                <a:xfrm>
                  <a:off x="1847" y="1901"/>
                  <a:ext cx="212" cy="96"/>
                </a:xfrm>
                <a:custGeom>
                  <a:avLst/>
                  <a:gdLst>
                    <a:gd name="T0" fmla="*/ 154 w 194"/>
                    <a:gd name="T1" fmla="*/ 8 h 88"/>
                    <a:gd name="T2" fmla="*/ 148 w 194"/>
                    <a:gd name="T3" fmla="*/ 51 h 88"/>
                    <a:gd name="T4" fmla="*/ 154 w 194"/>
                    <a:gd name="T5" fmla="*/ 8 h 88"/>
                    <a:gd name="T6" fmla="*/ 74 w 194"/>
                    <a:gd name="T7" fmla="*/ 0 h 88"/>
                    <a:gd name="T8" fmla="*/ 28 w 194"/>
                    <a:gd name="T9" fmla="*/ 6 h 88"/>
                    <a:gd name="T10" fmla="*/ 0 w 194"/>
                    <a:gd name="T11" fmla="*/ 75 h 88"/>
                    <a:gd name="T12" fmla="*/ 30 w 194"/>
                    <a:gd name="T13" fmla="*/ 88 h 88"/>
                    <a:gd name="T14" fmla="*/ 52 w 194"/>
                    <a:gd name="T15" fmla="*/ 85 h 88"/>
                    <a:gd name="T16" fmla="*/ 133 w 194"/>
                    <a:gd name="T17" fmla="*/ 58 h 88"/>
                    <a:gd name="T18" fmla="*/ 142 w 194"/>
                    <a:gd name="T19" fmla="*/ 8 h 88"/>
                    <a:gd name="T20" fmla="*/ 74 w 194"/>
                    <a:gd name="T21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4" h="88">
                      <a:moveTo>
                        <a:pt x="154" y="8"/>
                      </a:moveTo>
                      <a:cubicBezTo>
                        <a:pt x="152" y="23"/>
                        <a:pt x="150" y="37"/>
                        <a:pt x="148" y="51"/>
                      </a:cubicBezTo>
                      <a:cubicBezTo>
                        <a:pt x="183" y="31"/>
                        <a:pt x="194" y="10"/>
                        <a:pt x="154" y="8"/>
                      </a:cubicBezTo>
                      <a:moveTo>
                        <a:pt x="74" y="0"/>
                      </a:moveTo>
                      <a:cubicBezTo>
                        <a:pt x="65" y="0"/>
                        <a:pt x="51" y="1"/>
                        <a:pt x="28" y="6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5" y="82"/>
                        <a:pt x="14" y="88"/>
                        <a:pt x="30" y="88"/>
                      </a:cubicBezTo>
                      <a:cubicBezTo>
                        <a:pt x="36" y="88"/>
                        <a:pt x="44" y="87"/>
                        <a:pt x="52" y="85"/>
                      </a:cubicBezTo>
                      <a:cubicBezTo>
                        <a:pt x="83" y="79"/>
                        <a:pt x="111" y="69"/>
                        <a:pt x="133" y="58"/>
                      </a:cubicBezTo>
                      <a:cubicBezTo>
                        <a:pt x="142" y="8"/>
                        <a:pt x="142" y="8"/>
                        <a:pt x="142" y="8"/>
                      </a:cubicBezTo>
                      <a:cubicBezTo>
                        <a:pt x="97" y="8"/>
                        <a:pt x="96" y="0"/>
                        <a:pt x="74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4" name="Freeform 52"/>
                <p:cNvSpPr/>
                <p:nvPr/>
              </p:nvSpPr>
              <p:spPr bwMode="auto">
                <a:xfrm>
                  <a:off x="1464" y="1660"/>
                  <a:ext cx="161" cy="38"/>
                </a:xfrm>
                <a:custGeom>
                  <a:avLst/>
                  <a:gdLst>
                    <a:gd name="T0" fmla="*/ 116 w 147"/>
                    <a:gd name="T1" fmla="*/ 0 h 34"/>
                    <a:gd name="T2" fmla="*/ 0 w 147"/>
                    <a:gd name="T3" fmla="*/ 17 h 34"/>
                    <a:gd name="T4" fmla="*/ 82 w 147"/>
                    <a:gd name="T5" fmla="*/ 34 h 34"/>
                    <a:gd name="T6" fmla="*/ 134 w 147"/>
                    <a:gd name="T7" fmla="*/ 17 h 34"/>
                    <a:gd name="T8" fmla="*/ 116 w 147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7" h="34">
                      <a:moveTo>
                        <a:pt x="116" y="0"/>
                      </a:moveTo>
                      <a:cubicBezTo>
                        <a:pt x="77" y="0"/>
                        <a:pt x="0" y="17"/>
                        <a:pt x="0" y="17"/>
                      </a:cubicBezTo>
                      <a:cubicBezTo>
                        <a:pt x="0" y="17"/>
                        <a:pt x="43" y="34"/>
                        <a:pt x="82" y="34"/>
                      </a:cubicBezTo>
                      <a:cubicBezTo>
                        <a:pt x="102" y="34"/>
                        <a:pt x="121" y="29"/>
                        <a:pt x="134" y="17"/>
                      </a:cubicBezTo>
                      <a:cubicBezTo>
                        <a:pt x="147" y="4"/>
                        <a:pt x="136" y="0"/>
                        <a:pt x="11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5" name="Freeform 53"/>
                <p:cNvSpPr/>
                <p:nvPr/>
              </p:nvSpPr>
              <p:spPr bwMode="auto">
                <a:xfrm>
                  <a:off x="7090" y="2288"/>
                  <a:ext cx="126" cy="63"/>
                </a:xfrm>
                <a:custGeom>
                  <a:avLst/>
                  <a:gdLst>
                    <a:gd name="T0" fmla="*/ 0 w 115"/>
                    <a:gd name="T1" fmla="*/ 0 h 58"/>
                    <a:gd name="T2" fmla="*/ 57 w 115"/>
                    <a:gd name="T3" fmla="*/ 58 h 58"/>
                    <a:gd name="T4" fmla="*/ 0 w 115"/>
                    <a:gd name="T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5" h="58">
                      <a:moveTo>
                        <a:pt x="0" y="0"/>
                      </a:moveTo>
                      <a:cubicBezTo>
                        <a:pt x="57" y="58"/>
                        <a:pt x="57" y="58"/>
                        <a:pt x="57" y="58"/>
                      </a:cubicBezTo>
                      <a:cubicBezTo>
                        <a:pt x="57" y="58"/>
                        <a:pt x="115" y="0"/>
                        <a:pt x="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6" name="Freeform 54"/>
                <p:cNvSpPr/>
                <p:nvPr/>
              </p:nvSpPr>
              <p:spPr bwMode="auto">
                <a:xfrm>
                  <a:off x="5388" y="2498"/>
                  <a:ext cx="143" cy="63"/>
                </a:xfrm>
                <a:custGeom>
                  <a:avLst/>
                  <a:gdLst>
                    <a:gd name="T0" fmla="*/ 86 w 130"/>
                    <a:gd name="T1" fmla="*/ 0 h 57"/>
                    <a:gd name="T2" fmla="*/ 0 w 130"/>
                    <a:gd name="T3" fmla="*/ 38 h 57"/>
                    <a:gd name="T4" fmla="*/ 77 w 130"/>
                    <a:gd name="T5" fmla="*/ 57 h 57"/>
                    <a:gd name="T6" fmla="*/ 86 w 130"/>
                    <a:gd name="T7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0" h="57">
                      <a:moveTo>
                        <a:pt x="86" y="0"/>
                      </a:moveTo>
                      <a:cubicBezTo>
                        <a:pt x="68" y="0"/>
                        <a:pt x="40" y="10"/>
                        <a:pt x="0" y="38"/>
                      </a:cubicBezTo>
                      <a:cubicBezTo>
                        <a:pt x="0" y="38"/>
                        <a:pt x="20" y="57"/>
                        <a:pt x="77" y="57"/>
                      </a:cubicBezTo>
                      <a:cubicBezTo>
                        <a:pt x="118" y="57"/>
                        <a:pt x="130" y="0"/>
                        <a:pt x="8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7" name="Freeform 55"/>
                <p:cNvSpPr/>
                <p:nvPr/>
              </p:nvSpPr>
              <p:spPr bwMode="auto">
                <a:xfrm>
                  <a:off x="4598" y="2351"/>
                  <a:ext cx="182" cy="39"/>
                </a:xfrm>
                <a:custGeom>
                  <a:avLst/>
                  <a:gdLst>
                    <a:gd name="T0" fmla="*/ 32 w 167"/>
                    <a:gd name="T1" fmla="*/ 0 h 35"/>
                    <a:gd name="T2" fmla="*/ 0 w 167"/>
                    <a:gd name="T3" fmla="*/ 35 h 35"/>
                    <a:gd name="T4" fmla="*/ 167 w 167"/>
                    <a:gd name="T5" fmla="*/ 19 h 35"/>
                    <a:gd name="T6" fmla="*/ 152 w 167"/>
                    <a:gd name="T7" fmla="*/ 9 h 35"/>
                    <a:gd name="T8" fmla="*/ 100 w 167"/>
                    <a:gd name="T9" fmla="*/ 15 h 35"/>
                    <a:gd name="T10" fmla="*/ 32 w 167"/>
                    <a:gd name="T11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7" h="35">
                      <a:moveTo>
                        <a:pt x="32" y="0"/>
                      </a:moveTo>
                      <a:cubicBezTo>
                        <a:pt x="21" y="8"/>
                        <a:pt x="10" y="19"/>
                        <a:pt x="0" y="35"/>
                      </a:cubicBezTo>
                      <a:cubicBezTo>
                        <a:pt x="167" y="19"/>
                        <a:pt x="167" y="19"/>
                        <a:pt x="167" y="19"/>
                      </a:cubicBezTo>
                      <a:cubicBezTo>
                        <a:pt x="167" y="19"/>
                        <a:pt x="161" y="14"/>
                        <a:pt x="152" y="9"/>
                      </a:cubicBezTo>
                      <a:cubicBezTo>
                        <a:pt x="133" y="13"/>
                        <a:pt x="116" y="15"/>
                        <a:pt x="100" y="15"/>
                      </a:cubicBezTo>
                      <a:cubicBezTo>
                        <a:pt x="77" y="15"/>
                        <a:pt x="55" y="10"/>
                        <a:pt x="32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8" name="Freeform 56"/>
                <p:cNvSpPr/>
                <p:nvPr/>
              </p:nvSpPr>
              <p:spPr bwMode="auto">
                <a:xfrm>
                  <a:off x="4633" y="2336"/>
                  <a:ext cx="131" cy="32"/>
                </a:xfrm>
                <a:custGeom>
                  <a:avLst/>
                  <a:gdLst>
                    <a:gd name="T0" fmla="*/ 48 w 120"/>
                    <a:gd name="T1" fmla="*/ 0 h 29"/>
                    <a:gd name="T2" fmla="*/ 0 w 120"/>
                    <a:gd name="T3" fmla="*/ 14 h 29"/>
                    <a:gd name="T4" fmla="*/ 68 w 120"/>
                    <a:gd name="T5" fmla="*/ 29 h 29"/>
                    <a:gd name="T6" fmla="*/ 120 w 120"/>
                    <a:gd name="T7" fmla="*/ 23 h 29"/>
                    <a:gd name="T8" fmla="*/ 48 w 120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29">
                      <a:moveTo>
                        <a:pt x="48" y="0"/>
                      </a:moveTo>
                      <a:cubicBezTo>
                        <a:pt x="32" y="0"/>
                        <a:pt x="16" y="4"/>
                        <a:pt x="0" y="14"/>
                      </a:cubicBezTo>
                      <a:cubicBezTo>
                        <a:pt x="23" y="24"/>
                        <a:pt x="45" y="29"/>
                        <a:pt x="68" y="29"/>
                      </a:cubicBezTo>
                      <a:cubicBezTo>
                        <a:pt x="84" y="29"/>
                        <a:pt x="101" y="27"/>
                        <a:pt x="120" y="23"/>
                      </a:cubicBezTo>
                      <a:cubicBezTo>
                        <a:pt x="104" y="13"/>
                        <a:pt x="77" y="0"/>
                        <a:pt x="4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9" name="Freeform 57"/>
                <p:cNvSpPr/>
                <p:nvPr/>
              </p:nvSpPr>
              <p:spPr bwMode="auto">
                <a:xfrm>
                  <a:off x="1928" y="2637"/>
                  <a:ext cx="186" cy="74"/>
                </a:xfrm>
                <a:custGeom>
                  <a:avLst/>
                  <a:gdLst>
                    <a:gd name="T0" fmla="*/ 84 w 170"/>
                    <a:gd name="T1" fmla="*/ 0 h 68"/>
                    <a:gd name="T2" fmla="*/ 2 w 170"/>
                    <a:gd name="T3" fmla="*/ 12 h 68"/>
                    <a:gd name="T4" fmla="*/ 0 w 170"/>
                    <a:gd name="T5" fmla="*/ 15 h 68"/>
                    <a:gd name="T6" fmla="*/ 3 w 170"/>
                    <a:gd name="T7" fmla="*/ 17 h 68"/>
                    <a:gd name="T8" fmla="*/ 18 w 170"/>
                    <a:gd name="T9" fmla="*/ 68 h 68"/>
                    <a:gd name="T10" fmla="*/ 28 w 170"/>
                    <a:gd name="T11" fmla="*/ 68 h 68"/>
                    <a:gd name="T12" fmla="*/ 55 w 170"/>
                    <a:gd name="T13" fmla="*/ 66 h 68"/>
                    <a:gd name="T14" fmla="*/ 170 w 170"/>
                    <a:gd name="T15" fmla="*/ 46 h 68"/>
                    <a:gd name="T16" fmla="*/ 128 w 170"/>
                    <a:gd name="T17" fmla="*/ 14 h 68"/>
                    <a:gd name="T18" fmla="*/ 103 w 170"/>
                    <a:gd name="T19" fmla="*/ 19 h 68"/>
                    <a:gd name="T20" fmla="*/ 84 w 170"/>
                    <a:gd name="T21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0" h="68">
                      <a:moveTo>
                        <a:pt x="84" y="0"/>
                      </a:moveTo>
                      <a:cubicBezTo>
                        <a:pt x="84" y="0"/>
                        <a:pt x="43" y="9"/>
                        <a:pt x="2" y="12"/>
                      </a:cubicBezTo>
                      <a:cubicBezTo>
                        <a:pt x="1" y="13"/>
                        <a:pt x="1" y="14"/>
                        <a:pt x="0" y="15"/>
                      </a:cubicBezTo>
                      <a:cubicBezTo>
                        <a:pt x="1" y="16"/>
                        <a:pt x="2" y="17"/>
                        <a:pt x="3" y="17"/>
                      </a:cubicBezTo>
                      <a:cubicBezTo>
                        <a:pt x="16" y="28"/>
                        <a:pt x="21" y="46"/>
                        <a:pt x="18" y="68"/>
                      </a:cubicBezTo>
                      <a:cubicBezTo>
                        <a:pt x="21" y="68"/>
                        <a:pt x="25" y="68"/>
                        <a:pt x="28" y="68"/>
                      </a:cubicBezTo>
                      <a:cubicBezTo>
                        <a:pt x="36" y="68"/>
                        <a:pt x="45" y="67"/>
                        <a:pt x="55" y="66"/>
                      </a:cubicBezTo>
                      <a:cubicBezTo>
                        <a:pt x="170" y="46"/>
                        <a:pt x="170" y="46"/>
                        <a:pt x="170" y="46"/>
                      </a:cubicBezTo>
                      <a:cubicBezTo>
                        <a:pt x="170" y="46"/>
                        <a:pt x="154" y="30"/>
                        <a:pt x="128" y="14"/>
                      </a:cubicBezTo>
                      <a:cubicBezTo>
                        <a:pt x="119" y="17"/>
                        <a:pt x="111" y="19"/>
                        <a:pt x="103" y="19"/>
                      </a:cubicBezTo>
                      <a:cubicBezTo>
                        <a:pt x="92" y="19"/>
                        <a:pt x="84" y="14"/>
                        <a:pt x="8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0" name="Freeform 58"/>
                <p:cNvSpPr/>
                <p:nvPr/>
              </p:nvSpPr>
              <p:spPr bwMode="auto">
                <a:xfrm>
                  <a:off x="666" y="1953"/>
                  <a:ext cx="254" cy="91"/>
                </a:xfrm>
                <a:custGeom>
                  <a:avLst/>
                  <a:gdLst>
                    <a:gd name="T0" fmla="*/ 138 w 232"/>
                    <a:gd name="T1" fmla="*/ 0 h 83"/>
                    <a:gd name="T2" fmla="*/ 0 w 232"/>
                    <a:gd name="T3" fmla="*/ 18 h 83"/>
                    <a:gd name="T4" fmla="*/ 133 w 232"/>
                    <a:gd name="T5" fmla="*/ 83 h 83"/>
                    <a:gd name="T6" fmla="*/ 215 w 232"/>
                    <a:gd name="T7" fmla="*/ 54 h 83"/>
                    <a:gd name="T8" fmla="*/ 219 w 232"/>
                    <a:gd name="T9" fmla="*/ 54 h 83"/>
                    <a:gd name="T10" fmla="*/ 219 w 232"/>
                    <a:gd name="T11" fmla="*/ 54 h 83"/>
                    <a:gd name="T12" fmla="*/ 138 w 232"/>
                    <a:gd name="T1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2" h="83">
                      <a:moveTo>
                        <a:pt x="138" y="0"/>
                      </a:moveTo>
                      <a:cubicBezTo>
                        <a:pt x="75" y="0"/>
                        <a:pt x="0" y="18"/>
                        <a:pt x="0" y="18"/>
                      </a:cubicBezTo>
                      <a:cubicBezTo>
                        <a:pt x="0" y="18"/>
                        <a:pt x="71" y="67"/>
                        <a:pt x="133" y="83"/>
                      </a:cubicBezTo>
                      <a:cubicBezTo>
                        <a:pt x="143" y="67"/>
                        <a:pt x="165" y="54"/>
                        <a:pt x="215" y="54"/>
                      </a:cubicBezTo>
                      <a:cubicBezTo>
                        <a:pt x="216" y="54"/>
                        <a:pt x="218" y="54"/>
                        <a:pt x="219" y="54"/>
                      </a:cubicBezTo>
                      <a:cubicBezTo>
                        <a:pt x="219" y="54"/>
                        <a:pt x="219" y="54"/>
                        <a:pt x="219" y="54"/>
                      </a:cubicBezTo>
                      <a:cubicBezTo>
                        <a:pt x="232" y="12"/>
                        <a:pt x="190" y="0"/>
                        <a:pt x="138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1" name="Freeform 59"/>
                <p:cNvSpPr/>
                <p:nvPr/>
              </p:nvSpPr>
              <p:spPr bwMode="auto">
                <a:xfrm>
                  <a:off x="960" y="1703"/>
                  <a:ext cx="189" cy="98"/>
                </a:xfrm>
                <a:custGeom>
                  <a:avLst/>
                  <a:gdLst>
                    <a:gd name="T0" fmla="*/ 75 w 173"/>
                    <a:gd name="T1" fmla="*/ 0 h 89"/>
                    <a:gd name="T2" fmla="*/ 0 w 173"/>
                    <a:gd name="T3" fmla="*/ 16 h 89"/>
                    <a:gd name="T4" fmla="*/ 155 w 173"/>
                    <a:gd name="T5" fmla="*/ 89 h 89"/>
                    <a:gd name="T6" fmla="*/ 173 w 173"/>
                    <a:gd name="T7" fmla="*/ 73 h 89"/>
                    <a:gd name="T8" fmla="*/ 75 w 173"/>
                    <a:gd name="T9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3" h="89">
                      <a:moveTo>
                        <a:pt x="75" y="0"/>
                      </a:moveTo>
                      <a:cubicBezTo>
                        <a:pt x="52" y="0"/>
                        <a:pt x="27" y="5"/>
                        <a:pt x="0" y="16"/>
                      </a:cubicBezTo>
                      <a:cubicBezTo>
                        <a:pt x="0" y="16"/>
                        <a:pt x="110" y="89"/>
                        <a:pt x="155" y="89"/>
                      </a:cubicBezTo>
                      <a:cubicBezTo>
                        <a:pt x="166" y="89"/>
                        <a:pt x="173" y="85"/>
                        <a:pt x="173" y="73"/>
                      </a:cubicBezTo>
                      <a:cubicBezTo>
                        <a:pt x="173" y="32"/>
                        <a:pt x="133" y="0"/>
                        <a:pt x="75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2" name="Freeform 60"/>
                <p:cNvSpPr/>
                <p:nvPr/>
              </p:nvSpPr>
              <p:spPr bwMode="auto">
                <a:xfrm>
                  <a:off x="2541" y="1849"/>
                  <a:ext cx="76" cy="40"/>
                </a:xfrm>
                <a:custGeom>
                  <a:avLst/>
                  <a:gdLst>
                    <a:gd name="T0" fmla="*/ 31 w 69"/>
                    <a:gd name="T1" fmla="*/ 0 h 36"/>
                    <a:gd name="T2" fmla="*/ 0 w 69"/>
                    <a:gd name="T3" fmla="*/ 27 h 36"/>
                    <a:gd name="T4" fmla="*/ 68 w 69"/>
                    <a:gd name="T5" fmla="*/ 36 h 36"/>
                    <a:gd name="T6" fmla="*/ 69 w 69"/>
                    <a:gd name="T7" fmla="*/ 35 h 36"/>
                    <a:gd name="T8" fmla="*/ 31 w 69"/>
                    <a:gd name="T9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36">
                      <a:moveTo>
                        <a:pt x="31" y="0"/>
                      </a:moveTo>
                      <a:cubicBezTo>
                        <a:pt x="23" y="10"/>
                        <a:pt x="13" y="19"/>
                        <a:pt x="0" y="27"/>
                      </a:cubicBezTo>
                      <a:cubicBezTo>
                        <a:pt x="68" y="36"/>
                        <a:pt x="68" y="36"/>
                        <a:pt x="68" y="36"/>
                      </a:cubicBezTo>
                      <a:cubicBezTo>
                        <a:pt x="69" y="36"/>
                        <a:pt x="69" y="35"/>
                        <a:pt x="69" y="35"/>
                      </a:cubicBezTo>
                      <a:cubicBezTo>
                        <a:pt x="66" y="31"/>
                        <a:pt x="51" y="15"/>
                        <a:pt x="31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3" name="Freeform 61"/>
                <p:cNvSpPr/>
                <p:nvPr/>
              </p:nvSpPr>
              <p:spPr bwMode="auto">
                <a:xfrm>
                  <a:off x="2616" y="1887"/>
                  <a:ext cx="2" cy="2"/>
                </a:xfrm>
                <a:custGeom>
                  <a:avLst/>
                  <a:gdLst>
                    <a:gd name="T0" fmla="*/ 1 w 2"/>
                    <a:gd name="T1" fmla="*/ 0 h 1"/>
                    <a:gd name="T2" fmla="*/ 0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4" name="Freeform 62"/>
                <p:cNvSpPr/>
                <p:nvPr/>
              </p:nvSpPr>
              <p:spPr bwMode="auto">
                <a:xfrm>
                  <a:off x="5310" y="1632"/>
                  <a:ext cx="166" cy="91"/>
                </a:xfrm>
                <a:custGeom>
                  <a:avLst/>
                  <a:gdLst>
                    <a:gd name="T0" fmla="*/ 52 w 152"/>
                    <a:gd name="T1" fmla="*/ 0 h 83"/>
                    <a:gd name="T2" fmla="*/ 15 w 152"/>
                    <a:gd name="T3" fmla="*/ 43 h 83"/>
                    <a:gd name="T4" fmla="*/ 140 w 152"/>
                    <a:gd name="T5" fmla="*/ 83 h 83"/>
                    <a:gd name="T6" fmla="*/ 152 w 152"/>
                    <a:gd name="T7" fmla="*/ 82 h 83"/>
                    <a:gd name="T8" fmla="*/ 137 w 152"/>
                    <a:gd name="T9" fmla="*/ 42 h 83"/>
                    <a:gd name="T10" fmla="*/ 111 w 152"/>
                    <a:gd name="T11" fmla="*/ 11 h 83"/>
                    <a:gd name="T12" fmla="*/ 52 w 152"/>
                    <a:gd name="T1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83">
                      <a:moveTo>
                        <a:pt x="52" y="0"/>
                      </a:moveTo>
                      <a:cubicBezTo>
                        <a:pt x="21" y="0"/>
                        <a:pt x="0" y="12"/>
                        <a:pt x="15" y="43"/>
                      </a:cubicBezTo>
                      <a:cubicBezTo>
                        <a:pt x="15" y="43"/>
                        <a:pt x="96" y="83"/>
                        <a:pt x="140" y="83"/>
                      </a:cubicBezTo>
                      <a:cubicBezTo>
                        <a:pt x="145" y="83"/>
                        <a:pt x="149" y="83"/>
                        <a:pt x="152" y="82"/>
                      </a:cubicBezTo>
                      <a:cubicBezTo>
                        <a:pt x="145" y="65"/>
                        <a:pt x="145" y="48"/>
                        <a:pt x="137" y="42"/>
                      </a:cubicBezTo>
                      <a:cubicBezTo>
                        <a:pt x="131" y="38"/>
                        <a:pt x="120" y="25"/>
                        <a:pt x="111" y="11"/>
                      </a:cubicBezTo>
                      <a:cubicBezTo>
                        <a:pt x="92" y="4"/>
                        <a:pt x="70" y="0"/>
                        <a:pt x="52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5" name="Freeform 63"/>
                <p:cNvSpPr/>
                <p:nvPr/>
              </p:nvSpPr>
              <p:spPr bwMode="auto">
                <a:xfrm>
                  <a:off x="6984" y="1862"/>
                  <a:ext cx="118" cy="92"/>
                </a:xfrm>
                <a:custGeom>
                  <a:avLst/>
                  <a:gdLst>
                    <a:gd name="T0" fmla="*/ 56 w 107"/>
                    <a:gd name="T1" fmla="*/ 0 h 84"/>
                    <a:gd name="T2" fmla="*/ 0 w 107"/>
                    <a:gd name="T3" fmla="*/ 43 h 84"/>
                    <a:gd name="T4" fmla="*/ 70 w 107"/>
                    <a:gd name="T5" fmla="*/ 84 h 84"/>
                    <a:gd name="T6" fmla="*/ 96 w 107"/>
                    <a:gd name="T7" fmla="*/ 62 h 84"/>
                    <a:gd name="T8" fmla="*/ 56 w 107"/>
                    <a:gd name="T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84">
                      <a:moveTo>
                        <a:pt x="56" y="0"/>
                      </a:moveTo>
                      <a:cubicBezTo>
                        <a:pt x="37" y="0"/>
                        <a:pt x="15" y="13"/>
                        <a:pt x="0" y="43"/>
                      </a:cubicBezTo>
                      <a:cubicBezTo>
                        <a:pt x="0" y="43"/>
                        <a:pt x="40" y="84"/>
                        <a:pt x="70" y="84"/>
                      </a:cubicBezTo>
                      <a:cubicBezTo>
                        <a:pt x="81" y="84"/>
                        <a:pt x="90" y="78"/>
                        <a:pt x="96" y="62"/>
                      </a:cubicBezTo>
                      <a:cubicBezTo>
                        <a:pt x="107" y="28"/>
                        <a:pt x="84" y="0"/>
                        <a:pt x="5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6" name="Freeform 64"/>
                <p:cNvSpPr/>
                <p:nvPr/>
              </p:nvSpPr>
              <p:spPr bwMode="auto">
                <a:xfrm>
                  <a:off x="4978" y="1026"/>
                  <a:ext cx="85" cy="76"/>
                </a:xfrm>
                <a:custGeom>
                  <a:avLst/>
                  <a:gdLst>
                    <a:gd name="T0" fmla="*/ 31 w 78"/>
                    <a:gd name="T1" fmla="*/ 0 h 69"/>
                    <a:gd name="T2" fmla="*/ 25 w 78"/>
                    <a:gd name="T3" fmla="*/ 69 h 69"/>
                    <a:gd name="T4" fmla="*/ 31 w 78"/>
                    <a:gd name="T5" fmla="*/ 68 h 69"/>
                    <a:gd name="T6" fmla="*/ 31 w 78"/>
                    <a:gd name="T7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" h="69">
                      <a:moveTo>
                        <a:pt x="31" y="0"/>
                      </a:moveTo>
                      <a:cubicBezTo>
                        <a:pt x="31" y="0"/>
                        <a:pt x="0" y="69"/>
                        <a:pt x="25" y="69"/>
                      </a:cubicBezTo>
                      <a:cubicBezTo>
                        <a:pt x="26" y="69"/>
                        <a:pt x="28" y="68"/>
                        <a:pt x="31" y="68"/>
                      </a:cubicBezTo>
                      <a:cubicBezTo>
                        <a:pt x="65" y="57"/>
                        <a:pt x="78" y="0"/>
                        <a:pt x="31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7" name="Freeform 65"/>
                <p:cNvSpPr/>
                <p:nvPr/>
              </p:nvSpPr>
              <p:spPr bwMode="auto">
                <a:xfrm>
                  <a:off x="4304" y="1253"/>
                  <a:ext cx="107" cy="39"/>
                </a:xfrm>
                <a:custGeom>
                  <a:avLst/>
                  <a:gdLst>
                    <a:gd name="T0" fmla="*/ 59 w 98"/>
                    <a:gd name="T1" fmla="*/ 0 h 35"/>
                    <a:gd name="T2" fmla="*/ 23 w 98"/>
                    <a:gd name="T3" fmla="*/ 4 h 35"/>
                    <a:gd name="T4" fmla="*/ 29 w 98"/>
                    <a:gd name="T5" fmla="*/ 35 h 35"/>
                    <a:gd name="T6" fmla="*/ 42 w 98"/>
                    <a:gd name="T7" fmla="*/ 33 h 35"/>
                    <a:gd name="T8" fmla="*/ 59 w 98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35">
                      <a:moveTo>
                        <a:pt x="59" y="0"/>
                      </a:moveTo>
                      <a:cubicBezTo>
                        <a:pt x="50" y="0"/>
                        <a:pt x="38" y="1"/>
                        <a:pt x="23" y="4"/>
                      </a:cubicBezTo>
                      <a:cubicBezTo>
                        <a:pt x="23" y="4"/>
                        <a:pt x="0" y="35"/>
                        <a:pt x="29" y="35"/>
                      </a:cubicBezTo>
                      <a:cubicBezTo>
                        <a:pt x="32" y="35"/>
                        <a:pt x="37" y="34"/>
                        <a:pt x="42" y="33"/>
                      </a:cubicBezTo>
                      <a:cubicBezTo>
                        <a:pt x="81" y="25"/>
                        <a:pt x="98" y="0"/>
                        <a:pt x="5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8" name="Freeform 66"/>
                <p:cNvSpPr/>
                <p:nvPr/>
              </p:nvSpPr>
              <p:spPr bwMode="auto">
                <a:xfrm>
                  <a:off x="1369" y="1058"/>
                  <a:ext cx="102" cy="74"/>
                </a:xfrm>
                <a:custGeom>
                  <a:avLst/>
                  <a:gdLst>
                    <a:gd name="T0" fmla="*/ 63 w 102"/>
                    <a:gd name="T1" fmla="*/ 0 h 74"/>
                    <a:gd name="T2" fmla="*/ 0 w 102"/>
                    <a:gd name="T3" fmla="*/ 74 h 74"/>
                    <a:gd name="T4" fmla="*/ 102 w 102"/>
                    <a:gd name="T5" fmla="*/ 68 h 74"/>
                    <a:gd name="T6" fmla="*/ 63 w 102"/>
                    <a:gd name="T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2" h="74">
                      <a:moveTo>
                        <a:pt x="63" y="0"/>
                      </a:moveTo>
                      <a:lnTo>
                        <a:pt x="0" y="74"/>
                      </a:lnTo>
                      <a:lnTo>
                        <a:pt x="102" y="68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9" name="Freeform 67"/>
                <p:cNvSpPr/>
                <p:nvPr/>
              </p:nvSpPr>
              <p:spPr bwMode="auto">
                <a:xfrm>
                  <a:off x="1369" y="1058"/>
                  <a:ext cx="102" cy="74"/>
                </a:xfrm>
                <a:custGeom>
                  <a:avLst/>
                  <a:gdLst>
                    <a:gd name="T0" fmla="*/ 63 w 102"/>
                    <a:gd name="T1" fmla="*/ 0 h 74"/>
                    <a:gd name="T2" fmla="*/ 0 w 102"/>
                    <a:gd name="T3" fmla="*/ 74 h 74"/>
                    <a:gd name="T4" fmla="*/ 102 w 102"/>
                    <a:gd name="T5" fmla="*/ 68 h 74"/>
                    <a:gd name="T6" fmla="*/ 63 w 102"/>
                    <a:gd name="T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2" h="74">
                      <a:moveTo>
                        <a:pt x="63" y="0"/>
                      </a:moveTo>
                      <a:lnTo>
                        <a:pt x="0" y="74"/>
                      </a:lnTo>
                      <a:lnTo>
                        <a:pt x="102" y="68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0" name="Freeform 68"/>
                <p:cNvSpPr/>
                <p:nvPr/>
              </p:nvSpPr>
              <p:spPr bwMode="auto">
                <a:xfrm>
                  <a:off x="6082" y="2457"/>
                  <a:ext cx="158" cy="73"/>
                </a:xfrm>
                <a:custGeom>
                  <a:avLst/>
                  <a:gdLst>
                    <a:gd name="T0" fmla="*/ 86 w 144"/>
                    <a:gd name="T1" fmla="*/ 0 h 67"/>
                    <a:gd name="T2" fmla="*/ 57 w 144"/>
                    <a:gd name="T3" fmla="*/ 67 h 67"/>
                    <a:gd name="T4" fmla="*/ 144 w 144"/>
                    <a:gd name="T5" fmla="*/ 47 h 67"/>
                    <a:gd name="T6" fmla="*/ 86 w 144"/>
                    <a:gd name="T7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4" h="67">
                      <a:moveTo>
                        <a:pt x="86" y="0"/>
                      </a:moveTo>
                      <a:cubicBezTo>
                        <a:pt x="86" y="0"/>
                        <a:pt x="0" y="67"/>
                        <a:pt x="57" y="67"/>
                      </a:cubicBezTo>
                      <a:cubicBezTo>
                        <a:pt x="115" y="67"/>
                        <a:pt x="144" y="47"/>
                        <a:pt x="144" y="47"/>
                      </a:cubicBezTo>
                      <a:cubicBezTo>
                        <a:pt x="86" y="0"/>
                        <a:pt x="86" y="0"/>
                        <a:pt x="8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1" name="Freeform 69"/>
                <p:cNvSpPr/>
                <p:nvPr/>
              </p:nvSpPr>
              <p:spPr bwMode="auto">
                <a:xfrm>
                  <a:off x="2712" y="2116"/>
                  <a:ext cx="85" cy="49"/>
                </a:xfrm>
                <a:custGeom>
                  <a:avLst/>
                  <a:gdLst>
                    <a:gd name="T0" fmla="*/ 40 w 77"/>
                    <a:gd name="T1" fmla="*/ 0 h 45"/>
                    <a:gd name="T2" fmla="*/ 10 w 77"/>
                    <a:gd name="T3" fmla="*/ 4 h 45"/>
                    <a:gd name="T4" fmla="*/ 39 w 77"/>
                    <a:gd name="T5" fmla="*/ 33 h 45"/>
                    <a:gd name="T6" fmla="*/ 75 w 77"/>
                    <a:gd name="T7" fmla="*/ 45 h 45"/>
                    <a:gd name="T8" fmla="*/ 77 w 77"/>
                    <a:gd name="T9" fmla="*/ 33 h 45"/>
                    <a:gd name="T10" fmla="*/ 40 w 7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45">
                      <a:moveTo>
                        <a:pt x="40" y="0"/>
                      </a:moveTo>
                      <a:cubicBezTo>
                        <a:pt x="32" y="0"/>
                        <a:pt x="22" y="2"/>
                        <a:pt x="10" y="4"/>
                      </a:cubicBezTo>
                      <a:cubicBezTo>
                        <a:pt x="10" y="4"/>
                        <a:pt x="0" y="33"/>
                        <a:pt x="39" y="33"/>
                      </a:cubicBezTo>
                      <a:cubicBezTo>
                        <a:pt x="64" y="33"/>
                        <a:pt x="73" y="45"/>
                        <a:pt x="75" y="45"/>
                      </a:cubicBezTo>
                      <a:cubicBezTo>
                        <a:pt x="77" y="45"/>
                        <a:pt x="77" y="42"/>
                        <a:pt x="77" y="33"/>
                      </a:cubicBezTo>
                      <a:cubicBezTo>
                        <a:pt x="77" y="11"/>
                        <a:pt x="66" y="0"/>
                        <a:pt x="4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2" name="Freeform 70"/>
                <p:cNvSpPr/>
                <p:nvPr/>
              </p:nvSpPr>
              <p:spPr bwMode="auto">
                <a:xfrm>
                  <a:off x="1579" y="2393"/>
                  <a:ext cx="52" cy="42"/>
                </a:xfrm>
                <a:custGeom>
                  <a:avLst/>
                  <a:gdLst>
                    <a:gd name="T0" fmla="*/ 48 w 48"/>
                    <a:gd name="T1" fmla="*/ 0 h 38"/>
                    <a:gd name="T2" fmla="*/ 28 w 48"/>
                    <a:gd name="T3" fmla="*/ 0 h 38"/>
                    <a:gd name="T4" fmla="*/ 2 w 48"/>
                    <a:gd name="T5" fmla="*/ 28 h 38"/>
                    <a:gd name="T6" fmla="*/ 0 w 48"/>
                    <a:gd name="T7" fmla="*/ 33 h 38"/>
                    <a:gd name="T8" fmla="*/ 17 w 48"/>
                    <a:gd name="T9" fmla="*/ 38 h 38"/>
                    <a:gd name="T10" fmla="*/ 48 w 48"/>
                    <a:gd name="T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" h="38">
                      <a:moveTo>
                        <a:pt x="4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1" y="11"/>
                        <a:pt x="13" y="20"/>
                        <a:pt x="2" y="28"/>
                      </a:cubicBezTo>
                      <a:cubicBezTo>
                        <a:pt x="1" y="30"/>
                        <a:pt x="0" y="32"/>
                        <a:pt x="0" y="33"/>
                      </a:cubicBezTo>
                      <a:cubicBezTo>
                        <a:pt x="5" y="36"/>
                        <a:pt x="12" y="38"/>
                        <a:pt x="17" y="38"/>
                      </a:cubicBezTo>
                      <a:cubicBezTo>
                        <a:pt x="30" y="38"/>
                        <a:pt x="42" y="29"/>
                        <a:pt x="48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3" name="Freeform 71"/>
                <p:cNvSpPr/>
                <p:nvPr/>
              </p:nvSpPr>
              <p:spPr bwMode="auto">
                <a:xfrm>
                  <a:off x="1574" y="2424"/>
                  <a:ext cx="7" cy="5"/>
                </a:xfrm>
                <a:custGeom>
                  <a:avLst/>
                  <a:gdLst>
                    <a:gd name="T0" fmla="*/ 6 w 6"/>
                    <a:gd name="T1" fmla="*/ 0 h 5"/>
                    <a:gd name="T2" fmla="*/ 0 w 6"/>
                    <a:gd name="T3" fmla="*/ 3 h 5"/>
                    <a:gd name="T4" fmla="*/ 4 w 6"/>
                    <a:gd name="T5" fmla="*/ 5 h 5"/>
                    <a:gd name="T6" fmla="*/ 6 w 6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6" y="0"/>
                      </a:move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1" y="4"/>
                        <a:pt x="2" y="5"/>
                        <a:pt x="4" y="5"/>
                      </a:cubicBezTo>
                      <a:cubicBezTo>
                        <a:pt x="4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4" name="Freeform 72"/>
                <p:cNvSpPr/>
                <p:nvPr/>
              </p:nvSpPr>
              <p:spPr bwMode="auto">
                <a:xfrm>
                  <a:off x="1697" y="2357"/>
                  <a:ext cx="16" cy="6"/>
                </a:xfrm>
                <a:custGeom>
                  <a:avLst/>
                  <a:gdLst>
                    <a:gd name="T0" fmla="*/ 2 w 15"/>
                    <a:gd name="T1" fmla="*/ 0 h 6"/>
                    <a:gd name="T2" fmla="*/ 0 w 15"/>
                    <a:gd name="T3" fmla="*/ 6 h 6"/>
                    <a:gd name="T4" fmla="*/ 7 w 15"/>
                    <a:gd name="T5" fmla="*/ 4 h 6"/>
                    <a:gd name="T6" fmla="*/ 15 w 15"/>
                    <a:gd name="T7" fmla="*/ 2 h 6"/>
                    <a:gd name="T8" fmla="*/ 2 w 1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6">
                      <a:moveTo>
                        <a:pt x="2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5"/>
                        <a:pt x="5" y="5"/>
                        <a:pt x="7" y="4"/>
                      </a:cubicBezTo>
                      <a:cubicBezTo>
                        <a:pt x="10" y="4"/>
                        <a:pt x="13" y="3"/>
                        <a:pt x="15" y="2"/>
                      </a:cubicBezTo>
                      <a:cubicBezTo>
                        <a:pt x="11" y="1"/>
                        <a:pt x="6" y="1"/>
                        <a:pt x="2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5" name="Freeform 73"/>
                <p:cNvSpPr>
                  <a:spLocks noEditPoints="1"/>
                </p:cNvSpPr>
                <p:nvPr/>
              </p:nvSpPr>
              <p:spPr bwMode="auto">
                <a:xfrm>
                  <a:off x="1663" y="2320"/>
                  <a:ext cx="73" cy="39"/>
                </a:xfrm>
                <a:custGeom>
                  <a:avLst/>
                  <a:gdLst>
                    <a:gd name="T0" fmla="*/ 41 w 67"/>
                    <a:gd name="T1" fmla="*/ 13 h 36"/>
                    <a:gd name="T2" fmla="*/ 33 w 67"/>
                    <a:gd name="T3" fmla="*/ 34 h 36"/>
                    <a:gd name="T4" fmla="*/ 46 w 67"/>
                    <a:gd name="T5" fmla="*/ 36 h 36"/>
                    <a:gd name="T6" fmla="*/ 41 w 67"/>
                    <a:gd name="T7" fmla="*/ 13 h 36"/>
                    <a:gd name="T8" fmla="*/ 0 w 67"/>
                    <a:gd name="T9" fmla="*/ 0 h 36"/>
                    <a:gd name="T10" fmla="*/ 1 w 67"/>
                    <a:gd name="T11" fmla="*/ 10 h 36"/>
                    <a:gd name="T12" fmla="*/ 5 w 67"/>
                    <a:gd name="T13" fmla="*/ 1 h 36"/>
                    <a:gd name="T14" fmla="*/ 0 w 67"/>
                    <a:gd name="T1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36">
                      <a:moveTo>
                        <a:pt x="41" y="13"/>
                      </a:move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7" y="35"/>
                        <a:pt x="42" y="35"/>
                        <a:pt x="46" y="36"/>
                      </a:cubicBezTo>
                      <a:cubicBezTo>
                        <a:pt x="67" y="30"/>
                        <a:pt x="66" y="23"/>
                        <a:pt x="41" y="13"/>
                      </a:cubicBezTo>
                      <a:moveTo>
                        <a:pt x="0" y="0"/>
                      </a:moveTo>
                      <a:cubicBezTo>
                        <a:pt x="0" y="0"/>
                        <a:pt x="0" y="4"/>
                        <a:pt x="1" y="1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2" y="0"/>
                        <a:pt x="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6" name="Freeform 74"/>
                <p:cNvSpPr/>
                <p:nvPr/>
              </p:nvSpPr>
              <p:spPr bwMode="auto">
                <a:xfrm>
                  <a:off x="303" y="2614"/>
                  <a:ext cx="90" cy="54"/>
                </a:xfrm>
                <a:custGeom>
                  <a:avLst/>
                  <a:gdLst>
                    <a:gd name="T0" fmla="*/ 47 w 82"/>
                    <a:gd name="T1" fmla="*/ 0 h 50"/>
                    <a:gd name="T2" fmla="*/ 5 w 82"/>
                    <a:gd name="T3" fmla="*/ 29 h 50"/>
                    <a:gd name="T4" fmla="*/ 62 w 82"/>
                    <a:gd name="T5" fmla="*/ 50 h 50"/>
                    <a:gd name="T6" fmla="*/ 82 w 82"/>
                    <a:gd name="T7" fmla="*/ 29 h 50"/>
                    <a:gd name="T8" fmla="*/ 47 w 82"/>
                    <a:gd name="T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0">
                      <a:moveTo>
                        <a:pt x="47" y="0"/>
                      </a:moveTo>
                      <a:cubicBezTo>
                        <a:pt x="24" y="0"/>
                        <a:pt x="0" y="13"/>
                        <a:pt x="5" y="29"/>
                      </a:cubicBezTo>
                      <a:cubicBezTo>
                        <a:pt x="5" y="29"/>
                        <a:pt x="39" y="50"/>
                        <a:pt x="62" y="50"/>
                      </a:cubicBezTo>
                      <a:cubicBezTo>
                        <a:pt x="73" y="50"/>
                        <a:pt x="82" y="45"/>
                        <a:pt x="82" y="29"/>
                      </a:cubicBezTo>
                      <a:cubicBezTo>
                        <a:pt x="82" y="8"/>
                        <a:pt x="65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7" name="Freeform 75"/>
                <p:cNvSpPr/>
                <p:nvPr/>
              </p:nvSpPr>
              <p:spPr bwMode="auto">
                <a:xfrm>
                  <a:off x="484" y="2625"/>
                  <a:ext cx="80" cy="49"/>
                </a:xfrm>
                <a:custGeom>
                  <a:avLst/>
                  <a:gdLst>
                    <a:gd name="T0" fmla="*/ 41 w 73"/>
                    <a:gd name="T1" fmla="*/ 0 h 45"/>
                    <a:gd name="T2" fmla="*/ 0 w 73"/>
                    <a:gd name="T3" fmla="*/ 22 h 45"/>
                    <a:gd name="T4" fmla="*/ 32 w 73"/>
                    <a:gd name="T5" fmla="*/ 45 h 45"/>
                    <a:gd name="T6" fmla="*/ 41 w 73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45">
                      <a:moveTo>
                        <a:pt x="41" y="0"/>
                      </a:moveTo>
                      <a:cubicBezTo>
                        <a:pt x="41" y="0"/>
                        <a:pt x="6" y="6"/>
                        <a:pt x="0" y="22"/>
                      </a:cubicBezTo>
                      <a:cubicBezTo>
                        <a:pt x="26" y="34"/>
                        <a:pt x="35" y="37"/>
                        <a:pt x="32" y="45"/>
                      </a:cubicBezTo>
                      <a:cubicBezTo>
                        <a:pt x="54" y="38"/>
                        <a:pt x="73" y="13"/>
                        <a:pt x="41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8" name="Freeform 76"/>
                <p:cNvSpPr/>
                <p:nvPr/>
              </p:nvSpPr>
              <p:spPr bwMode="auto">
                <a:xfrm>
                  <a:off x="482" y="2649"/>
                  <a:ext cx="41" cy="27"/>
                </a:xfrm>
                <a:custGeom>
                  <a:avLst/>
                  <a:gdLst>
                    <a:gd name="T0" fmla="*/ 2 w 37"/>
                    <a:gd name="T1" fmla="*/ 0 h 25"/>
                    <a:gd name="T2" fmla="*/ 5 w 37"/>
                    <a:gd name="T3" fmla="*/ 16 h 25"/>
                    <a:gd name="T4" fmla="*/ 23 w 37"/>
                    <a:gd name="T5" fmla="*/ 25 h 25"/>
                    <a:gd name="T6" fmla="*/ 34 w 37"/>
                    <a:gd name="T7" fmla="*/ 23 h 25"/>
                    <a:gd name="T8" fmla="*/ 2 w 37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25">
                      <a:moveTo>
                        <a:pt x="2" y="0"/>
                      </a:moveTo>
                      <a:cubicBezTo>
                        <a:pt x="0" y="5"/>
                        <a:pt x="1" y="10"/>
                        <a:pt x="5" y="16"/>
                      </a:cubicBezTo>
                      <a:cubicBezTo>
                        <a:pt x="9" y="23"/>
                        <a:pt x="16" y="25"/>
                        <a:pt x="23" y="25"/>
                      </a:cubicBezTo>
                      <a:cubicBezTo>
                        <a:pt x="27" y="25"/>
                        <a:pt x="31" y="24"/>
                        <a:pt x="34" y="23"/>
                      </a:cubicBezTo>
                      <a:cubicBezTo>
                        <a:pt x="37" y="15"/>
                        <a:pt x="28" y="12"/>
                        <a:pt x="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9" name="Freeform 77"/>
                <p:cNvSpPr/>
                <p:nvPr/>
              </p:nvSpPr>
              <p:spPr bwMode="auto">
                <a:xfrm>
                  <a:off x="732" y="2845"/>
                  <a:ext cx="122" cy="23"/>
                </a:xfrm>
                <a:custGeom>
                  <a:avLst/>
                  <a:gdLst>
                    <a:gd name="T0" fmla="*/ 7 w 112"/>
                    <a:gd name="T1" fmla="*/ 0 h 21"/>
                    <a:gd name="T2" fmla="*/ 34 w 112"/>
                    <a:gd name="T3" fmla="*/ 21 h 21"/>
                    <a:gd name="T4" fmla="*/ 55 w 112"/>
                    <a:gd name="T5" fmla="*/ 19 h 21"/>
                    <a:gd name="T6" fmla="*/ 7 w 11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21">
                      <a:moveTo>
                        <a:pt x="7" y="0"/>
                      </a:moveTo>
                      <a:cubicBezTo>
                        <a:pt x="7" y="0"/>
                        <a:pt x="0" y="21"/>
                        <a:pt x="34" y="21"/>
                      </a:cubicBezTo>
                      <a:cubicBezTo>
                        <a:pt x="40" y="21"/>
                        <a:pt x="47" y="21"/>
                        <a:pt x="55" y="19"/>
                      </a:cubicBezTo>
                      <a:cubicBezTo>
                        <a:pt x="112" y="10"/>
                        <a:pt x="95" y="3"/>
                        <a:pt x="7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0" name="Freeform 78"/>
                <p:cNvSpPr/>
                <p:nvPr/>
              </p:nvSpPr>
              <p:spPr bwMode="auto">
                <a:xfrm>
                  <a:off x="5499" y="2745"/>
                  <a:ext cx="81" cy="44"/>
                </a:xfrm>
                <a:custGeom>
                  <a:avLst/>
                  <a:gdLst>
                    <a:gd name="T0" fmla="*/ 48 w 74"/>
                    <a:gd name="T1" fmla="*/ 0 h 40"/>
                    <a:gd name="T2" fmla="*/ 0 w 74"/>
                    <a:gd name="T3" fmla="*/ 21 h 40"/>
                    <a:gd name="T4" fmla="*/ 38 w 74"/>
                    <a:gd name="T5" fmla="*/ 33 h 40"/>
                    <a:gd name="T6" fmla="*/ 74 w 74"/>
                    <a:gd name="T7" fmla="*/ 40 h 40"/>
                    <a:gd name="T8" fmla="*/ 48 w 74"/>
                    <a:gd name="T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40">
                      <a:moveTo>
                        <a:pt x="48" y="0"/>
                      </a:moveTo>
                      <a:cubicBezTo>
                        <a:pt x="36" y="2"/>
                        <a:pt x="20" y="9"/>
                        <a:pt x="0" y="21"/>
                      </a:cubicBezTo>
                      <a:cubicBezTo>
                        <a:pt x="12" y="22"/>
                        <a:pt x="26" y="27"/>
                        <a:pt x="38" y="33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60" y="31"/>
                        <a:pt x="50" y="18"/>
                        <a:pt x="48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1" name="Freeform 79"/>
                <p:cNvSpPr/>
                <p:nvPr/>
              </p:nvSpPr>
              <p:spPr bwMode="auto">
                <a:xfrm>
                  <a:off x="5494" y="2768"/>
                  <a:ext cx="47" cy="13"/>
                </a:xfrm>
                <a:custGeom>
                  <a:avLst/>
                  <a:gdLst>
                    <a:gd name="T0" fmla="*/ 5 w 43"/>
                    <a:gd name="T1" fmla="*/ 0 h 12"/>
                    <a:gd name="T2" fmla="*/ 0 w 43"/>
                    <a:gd name="T3" fmla="*/ 3 h 12"/>
                    <a:gd name="T4" fmla="*/ 43 w 43"/>
                    <a:gd name="T5" fmla="*/ 12 h 12"/>
                    <a:gd name="T6" fmla="*/ 5 w 4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12">
                      <a:moveTo>
                        <a:pt x="5" y="0"/>
                      </a:moveTo>
                      <a:cubicBezTo>
                        <a:pt x="3" y="1"/>
                        <a:pt x="2" y="2"/>
                        <a:pt x="0" y="3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31" y="6"/>
                        <a:pt x="17" y="1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2" name="Freeform 80"/>
                <p:cNvSpPr/>
                <p:nvPr/>
              </p:nvSpPr>
              <p:spPr bwMode="auto">
                <a:xfrm>
                  <a:off x="5012" y="1952"/>
                  <a:ext cx="376" cy="168"/>
                </a:xfrm>
                <a:custGeom>
                  <a:avLst/>
                  <a:gdLst>
                    <a:gd name="T0" fmla="*/ 229 w 344"/>
                    <a:gd name="T1" fmla="*/ 19 h 153"/>
                    <a:gd name="T2" fmla="*/ 76 w 344"/>
                    <a:gd name="T3" fmla="*/ 38 h 153"/>
                    <a:gd name="T4" fmla="*/ 153 w 344"/>
                    <a:gd name="T5" fmla="*/ 115 h 153"/>
                    <a:gd name="T6" fmla="*/ 344 w 344"/>
                    <a:gd name="T7" fmla="*/ 134 h 153"/>
                    <a:gd name="T8" fmla="*/ 229 w 344"/>
                    <a:gd name="T9" fmla="*/ 19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4" h="153">
                      <a:moveTo>
                        <a:pt x="229" y="19"/>
                      </a:moveTo>
                      <a:cubicBezTo>
                        <a:pt x="229" y="19"/>
                        <a:pt x="153" y="0"/>
                        <a:pt x="76" y="38"/>
                      </a:cubicBezTo>
                      <a:cubicBezTo>
                        <a:pt x="0" y="76"/>
                        <a:pt x="38" y="76"/>
                        <a:pt x="153" y="115"/>
                      </a:cubicBezTo>
                      <a:cubicBezTo>
                        <a:pt x="268" y="153"/>
                        <a:pt x="344" y="134"/>
                        <a:pt x="344" y="134"/>
                      </a:cubicBezTo>
                      <a:cubicBezTo>
                        <a:pt x="344" y="134"/>
                        <a:pt x="325" y="19"/>
                        <a:pt x="229" y="19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3" name="Freeform 81"/>
                <p:cNvSpPr/>
                <p:nvPr/>
              </p:nvSpPr>
              <p:spPr bwMode="auto">
                <a:xfrm>
                  <a:off x="5262" y="2078"/>
                  <a:ext cx="351" cy="104"/>
                </a:xfrm>
                <a:custGeom>
                  <a:avLst/>
                  <a:gdLst>
                    <a:gd name="T0" fmla="*/ 218 w 320"/>
                    <a:gd name="T1" fmla="*/ 9 h 95"/>
                    <a:gd name="T2" fmla="*/ 58 w 320"/>
                    <a:gd name="T3" fmla="*/ 0 h 95"/>
                    <a:gd name="T4" fmla="*/ 96 w 320"/>
                    <a:gd name="T5" fmla="*/ 95 h 95"/>
                    <a:gd name="T6" fmla="*/ 218 w 320"/>
                    <a:gd name="T7" fmla="*/ 9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0" h="95">
                      <a:moveTo>
                        <a:pt x="218" y="9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0" y="95"/>
                        <a:pt x="96" y="95"/>
                      </a:cubicBezTo>
                      <a:cubicBezTo>
                        <a:pt x="192" y="95"/>
                        <a:pt x="320" y="56"/>
                        <a:pt x="218" y="9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4" name="Freeform 82"/>
                <p:cNvSpPr/>
                <p:nvPr/>
              </p:nvSpPr>
              <p:spPr bwMode="auto">
                <a:xfrm>
                  <a:off x="5640" y="2204"/>
                  <a:ext cx="274" cy="231"/>
                </a:xfrm>
                <a:custGeom>
                  <a:avLst/>
                  <a:gdLst>
                    <a:gd name="T0" fmla="*/ 173 w 250"/>
                    <a:gd name="T1" fmla="*/ 38 h 210"/>
                    <a:gd name="T2" fmla="*/ 0 w 250"/>
                    <a:gd name="T3" fmla="*/ 76 h 210"/>
                    <a:gd name="T4" fmla="*/ 115 w 250"/>
                    <a:gd name="T5" fmla="*/ 172 h 210"/>
                    <a:gd name="T6" fmla="*/ 173 w 250"/>
                    <a:gd name="T7" fmla="*/ 38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0" h="210">
                      <a:moveTo>
                        <a:pt x="173" y="38"/>
                      </a:moveTo>
                      <a:cubicBezTo>
                        <a:pt x="173" y="38"/>
                        <a:pt x="0" y="0"/>
                        <a:pt x="0" y="76"/>
                      </a:cubicBezTo>
                      <a:cubicBezTo>
                        <a:pt x="0" y="153"/>
                        <a:pt x="39" y="210"/>
                        <a:pt x="115" y="172"/>
                      </a:cubicBezTo>
                      <a:cubicBezTo>
                        <a:pt x="192" y="134"/>
                        <a:pt x="250" y="38"/>
                        <a:pt x="173" y="3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5" name="Freeform 83"/>
                <p:cNvSpPr/>
                <p:nvPr/>
              </p:nvSpPr>
              <p:spPr bwMode="auto">
                <a:xfrm>
                  <a:off x="5935" y="2131"/>
                  <a:ext cx="294" cy="220"/>
                </a:xfrm>
                <a:custGeom>
                  <a:avLst/>
                  <a:gdLst>
                    <a:gd name="T0" fmla="*/ 163 w 268"/>
                    <a:gd name="T1" fmla="*/ 86 h 201"/>
                    <a:gd name="T2" fmla="*/ 17 w 268"/>
                    <a:gd name="T3" fmla="*/ 81 h 201"/>
                    <a:gd name="T4" fmla="*/ 163 w 268"/>
                    <a:gd name="T5" fmla="*/ 201 h 201"/>
                    <a:gd name="T6" fmla="*/ 163 w 268"/>
                    <a:gd name="T7" fmla="*/ 86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8" h="201">
                      <a:moveTo>
                        <a:pt x="163" y="86"/>
                      </a:moveTo>
                      <a:cubicBezTo>
                        <a:pt x="163" y="86"/>
                        <a:pt x="33" y="0"/>
                        <a:pt x="17" y="81"/>
                      </a:cubicBezTo>
                      <a:cubicBezTo>
                        <a:pt x="0" y="162"/>
                        <a:pt x="95" y="201"/>
                        <a:pt x="163" y="201"/>
                      </a:cubicBezTo>
                      <a:cubicBezTo>
                        <a:pt x="230" y="201"/>
                        <a:pt x="268" y="67"/>
                        <a:pt x="163" y="8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6" name="Freeform 84"/>
                <p:cNvSpPr/>
                <p:nvPr/>
              </p:nvSpPr>
              <p:spPr bwMode="auto">
                <a:xfrm>
                  <a:off x="6329" y="2487"/>
                  <a:ext cx="319" cy="222"/>
                </a:xfrm>
                <a:custGeom>
                  <a:avLst/>
                  <a:gdLst>
                    <a:gd name="T0" fmla="*/ 100 w 291"/>
                    <a:gd name="T1" fmla="*/ 10 h 202"/>
                    <a:gd name="T2" fmla="*/ 0 w 291"/>
                    <a:gd name="T3" fmla="*/ 49 h 202"/>
                    <a:gd name="T4" fmla="*/ 195 w 291"/>
                    <a:gd name="T5" fmla="*/ 144 h 202"/>
                    <a:gd name="T6" fmla="*/ 100 w 291"/>
                    <a:gd name="T7" fmla="*/ 1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1" h="202">
                      <a:moveTo>
                        <a:pt x="100" y="1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100" y="202"/>
                        <a:pt x="195" y="144"/>
                      </a:cubicBezTo>
                      <a:cubicBezTo>
                        <a:pt x="291" y="87"/>
                        <a:pt x="282" y="0"/>
                        <a:pt x="100" y="1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7" name="Freeform 85"/>
                <p:cNvSpPr/>
                <p:nvPr/>
              </p:nvSpPr>
              <p:spPr bwMode="auto">
                <a:xfrm>
                  <a:off x="3647" y="2015"/>
                  <a:ext cx="587" cy="280"/>
                </a:xfrm>
                <a:custGeom>
                  <a:avLst/>
                  <a:gdLst>
                    <a:gd name="T0" fmla="*/ 326 w 536"/>
                    <a:gd name="T1" fmla="*/ 19 h 256"/>
                    <a:gd name="T2" fmla="*/ 134 w 536"/>
                    <a:gd name="T3" fmla="*/ 38 h 256"/>
                    <a:gd name="T4" fmla="*/ 96 w 536"/>
                    <a:gd name="T5" fmla="*/ 153 h 256"/>
                    <a:gd name="T6" fmla="*/ 345 w 536"/>
                    <a:gd name="T7" fmla="*/ 173 h 256"/>
                    <a:gd name="T8" fmla="*/ 460 w 536"/>
                    <a:gd name="T9" fmla="*/ 230 h 256"/>
                    <a:gd name="T10" fmla="*/ 536 w 536"/>
                    <a:gd name="T11" fmla="*/ 153 h 256"/>
                    <a:gd name="T12" fmla="*/ 364 w 536"/>
                    <a:gd name="T13" fmla="*/ 115 h 256"/>
                    <a:gd name="T14" fmla="*/ 326 w 536"/>
                    <a:gd name="T15" fmla="*/ 19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6" h="256">
                      <a:moveTo>
                        <a:pt x="326" y="19"/>
                      </a:moveTo>
                      <a:cubicBezTo>
                        <a:pt x="326" y="19"/>
                        <a:pt x="192" y="0"/>
                        <a:pt x="134" y="38"/>
                      </a:cubicBezTo>
                      <a:cubicBezTo>
                        <a:pt x="77" y="77"/>
                        <a:pt x="0" y="115"/>
                        <a:pt x="96" y="153"/>
                      </a:cubicBezTo>
                      <a:cubicBezTo>
                        <a:pt x="192" y="192"/>
                        <a:pt x="345" y="173"/>
                        <a:pt x="345" y="173"/>
                      </a:cubicBezTo>
                      <a:cubicBezTo>
                        <a:pt x="345" y="173"/>
                        <a:pt x="396" y="204"/>
                        <a:pt x="460" y="230"/>
                      </a:cubicBezTo>
                      <a:cubicBezTo>
                        <a:pt x="524" y="256"/>
                        <a:pt x="536" y="153"/>
                        <a:pt x="536" y="153"/>
                      </a:cubicBezTo>
                      <a:cubicBezTo>
                        <a:pt x="364" y="115"/>
                        <a:pt x="364" y="115"/>
                        <a:pt x="364" y="115"/>
                      </a:cubicBezTo>
                      <a:cubicBezTo>
                        <a:pt x="364" y="115"/>
                        <a:pt x="441" y="0"/>
                        <a:pt x="326" y="19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8" name="Freeform 86"/>
                <p:cNvSpPr/>
                <p:nvPr/>
              </p:nvSpPr>
              <p:spPr bwMode="auto">
                <a:xfrm>
                  <a:off x="768" y="2010"/>
                  <a:ext cx="359" cy="299"/>
                </a:xfrm>
                <a:custGeom>
                  <a:avLst/>
                  <a:gdLst>
                    <a:gd name="T0" fmla="*/ 41 w 328"/>
                    <a:gd name="T1" fmla="*/ 81 h 272"/>
                    <a:gd name="T2" fmla="*/ 126 w 328"/>
                    <a:gd name="T3" fmla="*/ 2 h 272"/>
                    <a:gd name="T4" fmla="*/ 252 w 328"/>
                    <a:gd name="T5" fmla="*/ 62 h 272"/>
                    <a:gd name="T6" fmla="*/ 309 w 328"/>
                    <a:gd name="T7" fmla="*/ 138 h 272"/>
                    <a:gd name="T8" fmla="*/ 98 w 328"/>
                    <a:gd name="T9" fmla="*/ 177 h 272"/>
                    <a:gd name="T10" fmla="*/ 41 w 328"/>
                    <a:gd name="T11" fmla="*/ 81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8" h="272">
                      <a:moveTo>
                        <a:pt x="41" y="81"/>
                      </a:moveTo>
                      <a:cubicBezTo>
                        <a:pt x="41" y="81"/>
                        <a:pt x="0" y="0"/>
                        <a:pt x="126" y="2"/>
                      </a:cubicBezTo>
                      <a:cubicBezTo>
                        <a:pt x="252" y="4"/>
                        <a:pt x="252" y="62"/>
                        <a:pt x="252" y="62"/>
                      </a:cubicBezTo>
                      <a:cubicBezTo>
                        <a:pt x="252" y="62"/>
                        <a:pt x="328" y="62"/>
                        <a:pt x="309" y="138"/>
                      </a:cubicBezTo>
                      <a:cubicBezTo>
                        <a:pt x="290" y="215"/>
                        <a:pt x="156" y="272"/>
                        <a:pt x="98" y="177"/>
                      </a:cubicBezTo>
                      <a:cubicBezTo>
                        <a:pt x="41" y="81"/>
                        <a:pt x="145" y="91"/>
                        <a:pt x="41" y="8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9" name="Freeform 87"/>
                <p:cNvSpPr/>
                <p:nvPr/>
              </p:nvSpPr>
              <p:spPr bwMode="auto">
                <a:xfrm>
                  <a:off x="288" y="2331"/>
                  <a:ext cx="399" cy="188"/>
                </a:xfrm>
                <a:custGeom>
                  <a:avLst/>
                  <a:gdLst>
                    <a:gd name="T0" fmla="*/ 0 w 364"/>
                    <a:gd name="T1" fmla="*/ 95 h 172"/>
                    <a:gd name="T2" fmla="*/ 134 w 364"/>
                    <a:gd name="T3" fmla="*/ 19 h 172"/>
                    <a:gd name="T4" fmla="*/ 287 w 364"/>
                    <a:gd name="T5" fmla="*/ 95 h 172"/>
                    <a:gd name="T6" fmla="*/ 0 w 364"/>
                    <a:gd name="T7" fmla="*/ 95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4" h="172">
                      <a:moveTo>
                        <a:pt x="0" y="95"/>
                      </a:moveTo>
                      <a:cubicBezTo>
                        <a:pt x="0" y="95"/>
                        <a:pt x="38" y="0"/>
                        <a:pt x="134" y="19"/>
                      </a:cubicBezTo>
                      <a:cubicBezTo>
                        <a:pt x="230" y="38"/>
                        <a:pt x="364" y="57"/>
                        <a:pt x="287" y="95"/>
                      </a:cubicBezTo>
                      <a:cubicBezTo>
                        <a:pt x="211" y="134"/>
                        <a:pt x="38" y="172"/>
                        <a:pt x="0" y="9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0" name="Freeform 88"/>
                <p:cNvSpPr/>
                <p:nvPr/>
              </p:nvSpPr>
              <p:spPr bwMode="auto">
                <a:xfrm>
                  <a:off x="4591" y="2877"/>
                  <a:ext cx="399" cy="126"/>
                </a:xfrm>
                <a:custGeom>
                  <a:avLst/>
                  <a:gdLst>
                    <a:gd name="T0" fmla="*/ 269 w 364"/>
                    <a:gd name="T1" fmla="*/ 96 h 115"/>
                    <a:gd name="T2" fmla="*/ 77 w 364"/>
                    <a:gd name="T3" fmla="*/ 96 h 115"/>
                    <a:gd name="T4" fmla="*/ 134 w 364"/>
                    <a:gd name="T5" fmla="*/ 19 h 115"/>
                    <a:gd name="T6" fmla="*/ 269 w 364"/>
                    <a:gd name="T7" fmla="*/ 96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4" h="115">
                      <a:moveTo>
                        <a:pt x="269" y="96"/>
                      </a:moveTo>
                      <a:cubicBezTo>
                        <a:pt x="269" y="96"/>
                        <a:pt x="134" y="115"/>
                        <a:pt x="77" y="96"/>
                      </a:cubicBezTo>
                      <a:cubicBezTo>
                        <a:pt x="19" y="76"/>
                        <a:pt x="0" y="38"/>
                        <a:pt x="134" y="19"/>
                      </a:cubicBezTo>
                      <a:cubicBezTo>
                        <a:pt x="269" y="0"/>
                        <a:pt x="364" y="57"/>
                        <a:pt x="269" y="9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1" name="Freeform 89"/>
                <p:cNvSpPr/>
                <p:nvPr/>
              </p:nvSpPr>
              <p:spPr bwMode="auto">
                <a:xfrm>
                  <a:off x="2807" y="2813"/>
                  <a:ext cx="210" cy="211"/>
                </a:xfrm>
                <a:custGeom>
                  <a:avLst/>
                  <a:gdLst>
                    <a:gd name="T0" fmla="*/ 96 w 192"/>
                    <a:gd name="T1" fmla="*/ 192 h 192"/>
                    <a:gd name="T2" fmla="*/ 0 w 192"/>
                    <a:gd name="T3" fmla="*/ 115 h 192"/>
                    <a:gd name="T4" fmla="*/ 173 w 192"/>
                    <a:gd name="T5" fmla="*/ 58 h 192"/>
                    <a:gd name="T6" fmla="*/ 96 w 192"/>
                    <a:gd name="T7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2" h="192">
                      <a:moveTo>
                        <a:pt x="96" y="192"/>
                      </a:moveTo>
                      <a:cubicBezTo>
                        <a:pt x="96" y="192"/>
                        <a:pt x="0" y="192"/>
                        <a:pt x="0" y="115"/>
                      </a:cubicBezTo>
                      <a:cubicBezTo>
                        <a:pt x="0" y="39"/>
                        <a:pt x="154" y="0"/>
                        <a:pt x="173" y="58"/>
                      </a:cubicBezTo>
                      <a:cubicBezTo>
                        <a:pt x="192" y="115"/>
                        <a:pt x="192" y="173"/>
                        <a:pt x="96" y="19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2" name="Freeform 90"/>
                <p:cNvSpPr/>
                <p:nvPr/>
              </p:nvSpPr>
              <p:spPr bwMode="auto">
                <a:xfrm>
                  <a:off x="3310" y="2982"/>
                  <a:ext cx="273" cy="104"/>
                </a:xfrm>
                <a:custGeom>
                  <a:avLst/>
                  <a:gdLst>
                    <a:gd name="T0" fmla="*/ 96 w 249"/>
                    <a:gd name="T1" fmla="*/ 95 h 95"/>
                    <a:gd name="T2" fmla="*/ 77 w 249"/>
                    <a:gd name="T3" fmla="*/ 0 h 95"/>
                    <a:gd name="T4" fmla="*/ 96 w 249"/>
                    <a:gd name="T5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9" h="95">
                      <a:moveTo>
                        <a:pt x="96" y="95"/>
                      </a:moveTo>
                      <a:cubicBezTo>
                        <a:pt x="96" y="95"/>
                        <a:pt x="0" y="0"/>
                        <a:pt x="77" y="0"/>
                      </a:cubicBezTo>
                      <a:cubicBezTo>
                        <a:pt x="154" y="0"/>
                        <a:pt x="249" y="76"/>
                        <a:pt x="96" y="95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3" name="Freeform 91"/>
                <p:cNvSpPr/>
                <p:nvPr/>
              </p:nvSpPr>
              <p:spPr bwMode="auto">
                <a:xfrm>
                  <a:off x="1127" y="2246"/>
                  <a:ext cx="357" cy="211"/>
                </a:xfrm>
                <a:custGeom>
                  <a:avLst/>
                  <a:gdLst>
                    <a:gd name="T0" fmla="*/ 326 w 326"/>
                    <a:gd name="T1" fmla="*/ 77 h 192"/>
                    <a:gd name="T2" fmla="*/ 173 w 326"/>
                    <a:gd name="T3" fmla="*/ 19 h 192"/>
                    <a:gd name="T4" fmla="*/ 96 w 326"/>
                    <a:gd name="T5" fmla="*/ 153 h 192"/>
                    <a:gd name="T6" fmla="*/ 326 w 326"/>
                    <a:gd name="T7" fmla="*/ 77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6" h="192">
                      <a:moveTo>
                        <a:pt x="326" y="77"/>
                      </a:moveTo>
                      <a:cubicBezTo>
                        <a:pt x="326" y="77"/>
                        <a:pt x="269" y="0"/>
                        <a:pt x="173" y="19"/>
                      </a:cubicBezTo>
                      <a:cubicBezTo>
                        <a:pt x="77" y="38"/>
                        <a:pt x="0" y="134"/>
                        <a:pt x="96" y="153"/>
                      </a:cubicBezTo>
                      <a:cubicBezTo>
                        <a:pt x="192" y="172"/>
                        <a:pt x="326" y="192"/>
                        <a:pt x="326" y="7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4" name="Freeform 92"/>
                <p:cNvSpPr/>
                <p:nvPr/>
              </p:nvSpPr>
              <p:spPr bwMode="auto">
                <a:xfrm>
                  <a:off x="2765" y="2366"/>
                  <a:ext cx="609" cy="195"/>
                </a:xfrm>
                <a:custGeom>
                  <a:avLst/>
                  <a:gdLst>
                    <a:gd name="T0" fmla="*/ 134 w 556"/>
                    <a:gd name="T1" fmla="*/ 121 h 178"/>
                    <a:gd name="T2" fmla="*/ 115 w 556"/>
                    <a:gd name="T3" fmla="*/ 63 h 178"/>
                    <a:gd name="T4" fmla="*/ 297 w 556"/>
                    <a:gd name="T5" fmla="*/ 22 h 178"/>
                    <a:gd name="T6" fmla="*/ 460 w 556"/>
                    <a:gd name="T7" fmla="*/ 102 h 178"/>
                    <a:gd name="T8" fmla="*/ 134 w 556"/>
                    <a:gd name="T9" fmla="*/ 121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6" h="178">
                      <a:moveTo>
                        <a:pt x="134" y="121"/>
                      </a:moveTo>
                      <a:cubicBezTo>
                        <a:pt x="134" y="121"/>
                        <a:pt x="0" y="121"/>
                        <a:pt x="115" y="63"/>
                      </a:cubicBezTo>
                      <a:cubicBezTo>
                        <a:pt x="230" y="6"/>
                        <a:pt x="192" y="0"/>
                        <a:pt x="297" y="22"/>
                      </a:cubicBezTo>
                      <a:cubicBezTo>
                        <a:pt x="403" y="44"/>
                        <a:pt x="556" y="63"/>
                        <a:pt x="460" y="102"/>
                      </a:cubicBezTo>
                      <a:cubicBezTo>
                        <a:pt x="364" y="140"/>
                        <a:pt x="153" y="178"/>
                        <a:pt x="134" y="12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5" name="Freeform 93"/>
                <p:cNvSpPr/>
                <p:nvPr/>
              </p:nvSpPr>
              <p:spPr bwMode="auto">
                <a:xfrm>
                  <a:off x="3618" y="2372"/>
                  <a:ext cx="427" cy="189"/>
                </a:xfrm>
                <a:custGeom>
                  <a:avLst/>
                  <a:gdLst>
                    <a:gd name="T0" fmla="*/ 83 w 390"/>
                    <a:gd name="T1" fmla="*/ 134 h 172"/>
                    <a:gd name="T2" fmla="*/ 0 w 390"/>
                    <a:gd name="T3" fmla="*/ 33 h 172"/>
                    <a:gd name="T4" fmla="*/ 160 w 390"/>
                    <a:gd name="T5" fmla="*/ 19 h 172"/>
                    <a:gd name="T6" fmla="*/ 313 w 390"/>
                    <a:gd name="T7" fmla="*/ 115 h 172"/>
                    <a:gd name="T8" fmla="*/ 83 w 390"/>
                    <a:gd name="T9" fmla="*/ 134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0" h="172">
                      <a:moveTo>
                        <a:pt x="83" y="134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3"/>
                        <a:pt x="83" y="0"/>
                        <a:pt x="160" y="19"/>
                      </a:cubicBezTo>
                      <a:cubicBezTo>
                        <a:pt x="237" y="38"/>
                        <a:pt x="390" y="77"/>
                        <a:pt x="313" y="115"/>
                      </a:cubicBezTo>
                      <a:cubicBezTo>
                        <a:pt x="237" y="153"/>
                        <a:pt x="179" y="172"/>
                        <a:pt x="83" y="13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6" name="Freeform 94"/>
                <p:cNvSpPr/>
                <p:nvPr/>
              </p:nvSpPr>
              <p:spPr bwMode="auto">
                <a:xfrm>
                  <a:off x="4886" y="2246"/>
                  <a:ext cx="692" cy="238"/>
                </a:xfrm>
                <a:custGeom>
                  <a:avLst/>
                  <a:gdLst>
                    <a:gd name="T0" fmla="*/ 364 w 632"/>
                    <a:gd name="T1" fmla="*/ 57 h 217"/>
                    <a:gd name="T2" fmla="*/ 134 w 632"/>
                    <a:gd name="T3" fmla="*/ 38 h 217"/>
                    <a:gd name="T4" fmla="*/ 115 w 632"/>
                    <a:gd name="T5" fmla="*/ 134 h 217"/>
                    <a:gd name="T6" fmla="*/ 344 w 632"/>
                    <a:gd name="T7" fmla="*/ 134 h 217"/>
                    <a:gd name="T8" fmla="*/ 517 w 632"/>
                    <a:gd name="T9" fmla="*/ 211 h 217"/>
                    <a:gd name="T10" fmla="*/ 632 w 632"/>
                    <a:gd name="T11" fmla="*/ 172 h 217"/>
                    <a:gd name="T12" fmla="*/ 364 w 632"/>
                    <a:gd name="T13" fmla="*/ 57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2" h="217">
                      <a:moveTo>
                        <a:pt x="364" y="57"/>
                      </a:moveTo>
                      <a:cubicBezTo>
                        <a:pt x="364" y="57"/>
                        <a:pt x="229" y="0"/>
                        <a:pt x="134" y="38"/>
                      </a:cubicBezTo>
                      <a:cubicBezTo>
                        <a:pt x="38" y="77"/>
                        <a:pt x="0" y="115"/>
                        <a:pt x="115" y="134"/>
                      </a:cubicBezTo>
                      <a:cubicBezTo>
                        <a:pt x="229" y="153"/>
                        <a:pt x="344" y="134"/>
                        <a:pt x="344" y="134"/>
                      </a:cubicBezTo>
                      <a:cubicBezTo>
                        <a:pt x="344" y="134"/>
                        <a:pt x="403" y="205"/>
                        <a:pt x="517" y="211"/>
                      </a:cubicBezTo>
                      <a:cubicBezTo>
                        <a:pt x="631" y="217"/>
                        <a:pt x="632" y="172"/>
                        <a:pt x="632" y="172"/>
                      </a:cubicBezTo>
                      <a:cubicBezTo>
                        <a:pt x="632" y="172"/>
                        <a:pt x="555" y="0"/>
                        <a:pt x="364" y="5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7" name="Freeform 95"/>
                <p:cNvSpPr/>
                <p:nvPr/>
              </p:nvSpPr>
              <p:spPr bwMode="auto">
                <a:xfrm>
                  <a:off x="7406" y="1740"/>
                  <a:ext cx="189" cy="84"/>
                </a:xfrm>
                <a:custGeom>
                  <a:avLst/>
                  <a:gdLst>
                    <a:gd name="T0" fmla="*/ 95 w 172"/>
                    <a:gd name="T1" fmla="*/ 0 h 76"/>
                    <a:gd name="T2" fmla="*/ 20 w 172"/>
                    <a:gd name="T3" fmla="*/ 50 h 76"/>
                    <a:gd name="T4" fmla="*/ 72 w 172"/>
                    <a:gd name="T5" fmla="*/ 76 h 76"/>
                    <a:gd name="T6" fmla="*/ 154 w 172"/>
                    <a:gd name="T7" fmla="*/ 51 h 76"/>
                    <a:gd name="T8" fmla="*/ 95 w 172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2" h="76">
                      <a:moveTo>
                        <a:pt x="95" y="0"/>
                      </a:moveTo>
                      <a:cubicBezTo>
                        <a:pt x="50" y="0"/>
                        <a:pt x="0" y="19"/>
                        <a:pt x="20" y="50"/>
                      </a:cubicBezTo>
                      <a:cubicBezTo>
                        <a:pt x="33" y="69"/>
                        <a:pt x="52" y="76"/>
                        <a:pt x="72" y="76"/>
                      </a:cubicBezTo>
                      <a:cubicBezTo>
                        <a:pt x="112" y="76"/>
                        <a:pt x="154" y="51"/>
                        <a:pt x="154" y="51"/>
                      </a:cubicBezTo>
                      <a:cubicBezTo>
                        <a:pt x="172" y="15"/>
                        <a:pt x="136" y="0"/>
                        <a:pt x="95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8" name="Freeform 96"/>
                <p:cNvSpPr/>
                <p:nvPr/>
              </p:nvSpPr>
              <p:spPr bwMode="auto">
                <a:xfrm>
                  <a:off x="4157" y="1508"/>
                  <a:ext cx="118" cy="108"/>
                </a:xfrm>
                <a:custGeom>
                  <a:avLst/>
                  <a:gdLst>
                    <a:gd name="T0" fmla="*/ 22 w 108"/>
                    <a:gd name="T1" fmla="*/ 0 h 99"/>
                    <a:gd name="T2" fmla="*/ 8 w 108"/>
                    <a:gd name="T3" fmla="*/ 41 h 99"/>
                    <a:gd name="T4" fmla="*/ 42 w 108"/>
                    <a:gd name="T5" fmla="*/ 99 h 99"/>
                    <a:gd name="T6" fmla="*/ 58 w 108"/>
                    <a:gd name="T7" fmla="*/ 32 h 99"/>
                    <a:gd name="T8" fmla="*/ 22 w 10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99">
                      <a:moveTo>
                        <a:pt x="22" y="0"/>
                      </a:moveTo>
                      <a:cubicBezTo>
                        <a:pt x="12" y="0"/>
                        <a:pt x="13" y="21"/>
                        <a:pt x="8" y="41"/>
                      </a:cubicBezTo>
                      <a:cubicBezTo>
                        <a:pt x="0" y="74"/>
                        <a:pt x="42" y="99"/>
                        <a:pt x="42" y="99"/>
                      </a:cubicBezTo>
                      <a:cubicBezTo>
                        <a:pt x="91" y="99"/>
                        <a:pt x="108" y="90"/>
                        <a:pt x="58" y="32"/>
                      </a:cubicBezTo>
                      <a:cubicBezTo>
                        <a:pt x="38" y="9"/>
                        <a:pt x="28" y="0"/>
                        <a:pt x="22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9" name="Freeform 97"/>
                <p:cNvSpPr/>
                <p:nvPr/>
              </p:nvSpPr>
              <p:spPr bwMode="auto">
                <a:xfrm>
                  <a:off x="4676" y="1916"/>
                  <a:ext cx="187" cy="56"/>
                </a:xfrm>
                <a:custGeom>
                  <a:avLst/>
                  <a:gdLst>
                    <a:gd name="T0" fmla="*/ 61 w 170"/>
                    <a:gd name="T1" fmla="*/ 0 h 51"/>
                    <a:gd name="T2" fmla="*/ 42 w 170"/>
                    <a:gd name="T3" fmla="*/ 1 h 51"/>
                    <a:gd name="T4" fmla="*/ 75 w 170"/>
                    <a:gd name="T5" fmla="*/ 51 h 51"/>
                    <a:gd name="T6" fmla="*/ 141 w 170"/>
                    <a:gd name="T7" fmla="*/ 43 h 51"/>
                    <a:gd name="T8" fmla="*/ 61 w 170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0" h="51">
                      <a:moveTo>
                        <a:pt x="61" y="0"/>
                      </a:moveTo>
                      <a:cubicBezTo>
                        <a:pt x="54" y="0"/>
                        <a:pt x="47" y="0"/>
                        <a:pt x="42" y="1"/>
                      </a:cubicBezTo>
                      <a:cubicBezTo>
                        <a:pt x="0" y="10"/>
                        <a:pt x="17" y="51"/>
                        <a:pt x="75" y="51"/>
                      </a:cubicBezTo>
                      <a:cubicBezTo>
                        <a:pt x="133" y="51"/>
                        <a:pt x="141" y="43"/>
                        <a:pt x="141" y="43"/>
                      </a:cubicBezTo>
                      <a:cubicBezTo>
                        <a:pt x="170" y="21"/>
                        <a:pt x="105" y="0"/>
                        <a:pt x="61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0" name="Freeform 98"/>
                <p:cNvSpPr/>
                <p:nvPr/>
              </p:nvSpPr>
              <p:spPr bwMode="auto">
                <a:xfrm>
                  <a:off x="4594" y="1989"/>
                  <a:ext cx="137" cy="79"/>
                </a:xfrm>
                <a:custGeom>
                  <a:avLst/>
                  <a:gdLst>
                    <a:gd name="T0" fmla="*/ 40 w 125"/>
                    <a:gd name="T1" fmla="*/ 0 h 72"/>
                    <a:gd name="T2" fmla="*/ 33 w 125"/>
                    <a:gd name="T3" fmla="*/ 1 h 72"/>
                    <a:gd name="T4" fmla="*/ 67 w 125"/>
                    <a:gd name="T5" fmla="*/ 59 h 72"/>
                    <a:gd name="T6" fmla="*/ 96 w 125"/>
                    <a:gd name="T7" fmla="*/ 72 h 72"/>
                    <a:gd name="T8" fmla="*/ 125 w 125"/>
                    <a:gd name="T9" fmla="*/ 51 h 72"/>
                    <a:gd name="T10" fmla="*/ 40 w 125"/>
                    <a:gd name="T1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5" h="72">
                      <a:moveTo>
                        <a:pt x="40" y="0"/>
                      </a:moveTo>
                      <a:cubicBezTo>
                        <a:pt x="38" y="0"/>
                        <a:pt x="36" y="0"/>
                        <a:pt x="33" y="1"/>
                      </a:cubicBezTo>
                      <a:cubicBezTo>
                        <a:pt x="0" y="9"/>
                        <a:pt x="25" y="26"/>
                        <a:pt x="67" y="59"/>
                      </a:cubicBezTo>
                      <a:cubicBezTo>
                        <a:pt x="79" y="68"/>
                        <a:pt x="88" y="72"/>
                        <a:pt x="96" y="72"/>
                      </a:cubicBezTo>
                      <a:cubicBezTo>
                        <a:pt x="116" y="72"/>
                        <a:pt x="125" y="51"/>
                        <a:pt x="125" y="51"/>
                      </a:cubicBezTo>
                      <a:cubicBezTo>
                        <a:pt x="125" y="51"/>
                        <a:pt x="74" y="0"/>
                        <a:pt x="4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1" name="Freeform 99"/>
                <p:cNvSpPr/>
                <p:nvPr/>
              </p:nvSpPr>
              <p:spPr bwMode="auto">
                <a:xfrm>
                  <a:off x="4351" y="2044"/>
                  <a:ext cx="116" cy="46"/>
                </a:xfrm>
                <a:custGeom>
                  <a:avLst/>
                  <a:gdLst>
                    <a:gd name="T0" fmla="*/ 46 w 106"/>
                    <a:gd name="T1" fmla="*/ 0 h 42"/>
                    <a:gd name="T2" fmla="*/ 31 w 106"/>
                    <a:gd name="T3" fmla="*/ 42 h 42"/>
                    <a:gd name="T4" fmla="*/ 106 w 106"/>
                    <a:gd name="T5" fmla="*/ 17 h 42"/>
                    <a:gd name="T6" fmla="*/ 46 w 106"/>
                    <a:gd name="T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42">
                      <a:moveTo>
                        <a:pt x="46" y="0"/>
                      </a:moveTo>
                      <a:cubicBezTo>
                        <a:pt x="1" y="0"/>
                        <a:pt x="0" y="42"/>
                        <a:pt x="31" y="42"/>
                      </a:cubicBezTo>
                      <a:cubicBezTo>
                        <a:pt x="72" y="42"/>
                        <a:pt x="106" y="17"/>
                        <a:pt x="106" y="17"/>
                      </a:cubicBezTo>
                      <a:cubicBezTo>
                        <a:pt x="81" y="5"/>
                        <a:pt x="61" y="0"/>
                        <a:pt x="4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2" name="Freeform 100"/>
                <p:cNvSpPr/>
                <p:nvPr/>
              </p:nvSpPr>
              <p:spPr bwMode="auto">
                <a:xfrm>
                  <a:off x="3747" y="2106"/>
                  <a:ext cx="201" cy="48"/>
                </a:xfrm>
                <a:custGeom>
                  <a:avLst/>
                  <a:gdLst>
                    <a:gd name="T0" fmla="*/ 142 w 183"/>
                    <a:gd name="T1" fmla="*/ 0 h 44"/>
                    <a:gd name="T2" fmla="*/ 50 w 183"/>
                    <a:gd name="T3" fmla="*/ 11 h 44"/>
                    <a:gd name="T4" fmla="*/ 83 w 183"/>
                    <a:gd name="T5" fmla="*/ 44 h 44"/>
                    <a:gd name="T6" fmla="*/ 183 w 183"/>
                    <a:gd name="T7" fmla="*/ 19 h 44"/>
                    <a:gd name="T8" fmla="*/ 142 w 183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44">
                      <a:moveTo>
                        <a:pt x="142" y="0"/>
                      </a:moveTo>
                      <a:cubicBezTo>
                        <a:pt x="114" y="0"/>
                        <a:pt x="77" y="7"/>
                        <a:pt x="50" y="11"/>
                      </a:cubicBezTo>
                      <a:cubicBezTo>
                        <a:pt x="0" y="19"/>
                        <a:pt x="41" y="44"/>
                        <a:pt x="83" y="44"/>
                      </a:cubicBezTo>
                      <a:cubicBezTo>
                        <a:pt x="124" y="44"/>
                        <a:pt x="183" y="19"/>
                        <a:pt x="183" y="19"/>
                      </a:cubicBezTo>
                      <a:cubicBezTo>
                        <a:pt x="183" y="4"/>
                        <a:pt x="166" y="0"/>
                        <a:pt x="14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3" name="Freeform 101"/>
                <p:cNvSpPr/>
                <p:nvPr/>
              </p:nvSpPr>
              <p:spPr bwMode="auto">
                <a:xfrm>
                  <a:off x="3647" y="1966"/>
                  <a:ext cx="118" cy="26"/>
                </a:xfrm>
                <a:custGeom>
                  <a:avLst/>
                  <a:gdLst>
                    <a:gd name="T0" fmla="*/ 71 w 108"/>
                    <a:gd name="T1" fmla="*/ 0 h 23"/>
                    <a:gd name="T2" fmla="*/ 25 w 108"/>
                    <a:gd name="T3" fmla="*/ 22 h 23"/>
                    <a:gd name="T4" fmla="*/ 40 w 108"/>
                    <a:gd name="T5" fmla="*/ 23 h 23"/>
                    <a:gd name="T6" fmla="*/ 108 w 108"/>
                    <a:gd name="T7" fmla="*/ 5 h 23"/>
                    <a:gd name="T8" fmla="*/ 71 w 108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23">
                      <a:moveTo>
                        <a:pt x="71" y="0"/>
                      </a:moveTo>
                      <a:cubicBezTo>
                        <a:pt x="32" y="0"/>
                        <a:pt x="0" y="15"/>
                        <a:pt x="25" y="22"/>
                      </a:cubicBezTo>
                      <a:cubicBezTo>
                        <a:pt x="30" y="23"/>
                        <a:pt x="35" y="23"/>
                        <a:pt x="40" y="23"/>
                      </a:cubicBezTo>
                      <a:cubicBezTo>
                        <a:pt x="72" y="23"/>
                        <a:pt x="108" y="5"/>
                        <a:pt x="108" y="5"/>
                      </a:cubicBezTo>
                      <a:cubicBezTo>
                        <a:pt x="96" y="1"/>
                        <a:pt x="83" y="0"/>
                        <a:pt x="71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4" name="Freeform 102"/>
                <p:cNvSpPr/>
                <p:nvPr/>
              </p:nvSpPr>
              <p:spPr bwMode="auto">
                <a:xfrm>
                  <a:off x="3393" y="1936"/>
                  <a:ext cx="73" cy="56"/>
                </a:xfrm>
                <a:custGeom>
                  <a:avLst/>
                  <a:gdLst>
                    <a:gd name="T0" fmla="*/ 28 w 67"/>
                    <a:gd name="T1" fmla="*/ 0 h 51"/>
                    <a:gd name="T2" fmla="*/ 8 w 67"/>
                    <a:gd name="T3" fmla="*/ 25 h 51"/>
                    <a:gd name="T4" fmla="*/ 48 w 67"/>
                    <a:gd name="T5" fmla="*/ 51 h 51"/>
                    <a:gd name="T6" fmla="*/ 58 w 67"/>
                    <a:gd name="T7" fmla="*/ 50 h 51"/>
                    <a:gd name="T8" fmla="*/ 28 w 67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51">
                      <a:moveTo>
                        <a:pt x="28" y="0"/>
                      </a:moveTo>
                      <a:cubicBezTo>
                        <a:pt x="13" y="0"/>
                        <a:pt x="0" y="10"/>
                        <a:pt x="8" y="25"/>
                      </a:cubicBezTo>
                      <a:cubicBezTo>
                        <a:pt x="19" y="47"/>
                        <a:pt x="37" y="51"/>
                        <a:pt x="48" y="51"/>
                      </a:cubicBezTo>
                      <a:cubicBezTo>
                        <a:pt x="54" y="51"/>
                        <a:pt x="58" y="50"/>
                        <a:pt x="58" y="50"/>
                      </a:cubicBezTo>
                      <a:cubicBezTo>
                        <a:pt x="67" y="14"/>
                        <a:pt x="46" y="0"/>
                        <a:pt x="28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5" name="Freeform 103"/>
                <p:cNvSpPr/>
                <p:nvPr/>
              </p:nvSpPr>
              <p:spPr bwMode="auto">
                <a:xfrm>
                  <a:off x="2824" y="1959"/>
                  <a:ext cx="122" cy="46"/>
                </a:xfrm>
                <a:custGeom>
                  <a:avLst/>
                  <a:gdLst>
                    <a:gd name="T0" fmla="*/ 67 w 111"/>
                    <a:gd name="T1" fmla="*/ 0 h 42"/>
                    <a:gd name="T2" fmla="*/ 0 w 111"/>
                    <a:gd name="T3" fmla="*/ 21 h 42"/>
                    <a:gd name="T4" fmla="*/ 36 w 111"/>
                    <a:gd name="T5" fmla="*/ 37 h 42"/>
                    <a:gd name="T6" fmla="*/ 62 w 111"/>
                    <a:gd name="T7" fmla="*/ 42 h 42"/>
                    <a:gd name="T8" fmla="*/ 111 w 111"/>
                    <a:gd name="T9" fmla="*/ 29 h 42"/>
                    <a:gd name="T10" fmla="*/ 73 w 111"/>
                    <a:gd name="T11" fmla="*/ 1 h 42"/>
                    <a:gd name="T12" fmla="*/ 67 w 111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1" h="42">
                      <a:moveTo>
                        <a:pt x="67" y="0"/>
                      </a:moveTo>
                      <a:cubicBezTo>
                        <a:pt x="57" y="9"/>
                        <a:pt x="32" y="15"/>
                        <a:pt x="0" y="21"/>
                      </a:cubicBezTo>
                      <a:cubicBezTo>
                        <a:pt x="8" y="25"/>
                        <a:pt x="20" y="31"/>
                        <a:pt x="36" y="37"/>
                      </a:cubicBezTo>
                      <a:cubicBezTo>
                        <a:pt x="44" y="40"/>
                        <a:pt x="53" y="42"/>
                        <a:pt x="62" y="42"/>
                      </a:cubicBezTo>
                      <a:cubicBezTo>
                        <a:pt x="80" y="42"/>
                        <a:pt x="99" y="35"/>
                        <a:pt x="111" y="29"/>
                      </a:cubicBezTo>
                      <a:cubicBezTo>
                        <a:pt x="96" y="24"/>
                        <a:pt x="81" y="15"/>
                        <a:pt x="73" y="1"/>
                      </a:cubicBezTo>
                      <a:cubicBezTo>
                        <a:pt x="71" y="1"/>
                        <a:pt x="69" y="0"/>
                        <a:pt x="67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6" name="Freeform 104"/>
                <p:cNvSpPr/>
                <p:nvPr/>
              </p:nvSpPr>
              <p:spPr bwMode="auto">
                <a:xfrm>
                  <a:off x="2810" y="1950"/>
                  <a:ext cx="87" cy="32"/>
                </a:xfrm>
                <a:custGeom>
                  <a:avLst/>
                  <a:gdLst>
                    <a:gd name="T0" fmla="*/ 34 w 80"/>
                    <a:gd name="T1" fmla="*/ 0 h 29"/>
                    <a:gd name="T2" fmla="*/ 16 w 80"/>
                    <a:gd name="T3" fmla="*/ 3 h 29"/>
                    <a:gd name="T4" fmla="*/ 13 w 80"/>
                    <a:gd name="T5" fmla="*/ 29 h 29"/>
                    <a:gd name="T6" fmla="*/ 80 w 80"/>
                    <a:gd name="T7" fmla="*/ 8 h 29"/>
                    <a:gd name="T8" fmla="*/ 34 w 80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9">
                      <a:moveTo>
                        <a:pt x="34" y="0"/>
                      </a:moveTo>
                      <a:cubicBezTo>
                        <a:pt x="26" y="0"/>
                        <a:pt x="20" y="1"/>
                        <a:pt x="16" y="3"/>
                      </a:cubicBezTo>
                      <a:cubicBezTo>
                        <a:pt x="0" y="14"/>
                        <a:pt x="1" y="21"/>
                        <a:pt x="13" y="29"/>
                      </a:cubicBezTo>
                      <a:cubicBezTo>
                        <a:pt x="45" y="23"/>
                        <a:pt x="70" y="17"/>
                        <a:pt x="80" y="8"/>
                      </a:cubicBezTo>
                      <a:cubicBezTo>
                        <a:pt x="64" y="3"/>
                        <a:pt x="47" y="0"/>
                        <a:pt x="3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7" name="Freeform 105"/>
                <p:cNvSpPr/>
                <p:nvPr/>
              </p:nvSpPr>
              <p:spPr bwMode="auto">
                <a:xfrm>
                  <a:off x="3681" y="1740"/>
                  <a:ext cx="64" cy="36"/>
                </a:xfrm>
                <a:custGeom>
                  <a:avLst/>
                  <a:gdLst>
                    <a:gd name="T0" fmla="*/ 55 w 59"/>
                    <a:gd name="T1" fmla="*/ 0 h 32"/>
                    <a:gd name="T2" fmla="*/ 0 w 59"/>
                    <a:gd name="T3" fmla="*/ 32 h 32"/>
                    <a:gd name="T4" fmla="*/ 52 w 59"/>
                    <a:gd name="T5" fmla="*/ 28 h 32"/>
                    <a:gd name="T6" fmla="*/ 55 w 59"/>
                    <a:gd name="T7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9" h="32">
                      <a:moveTo>
                        <a:pt x="55" y="0"/>
                      </a:moveTo>
                      <a:cubicBezTo>
                        <a:pt x="36" y="14"/>
                        <a:pt x="16" y="25"/>
                        <a:pt x="0" y="32"/>
                      </a:cubicBezTo>
                      <a:cubicBezTo>
                        <a:pt x="28" y="31"/>
                        <a:pt x="52" y="28"/>
                        <a:pt x="52" y="28"/>
                      </a:cubicBezTo>
                      <a:cubicBezTo>
                        <a:pt x="52" y="28"/>
                        <a:pt x="59" y="13"/>
                        <a:pt x="55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8" name="Freeform 106"/>
                <p:cNvSpPr/>
                <p:nvPr/>
              </p:nvSpPr>
              <p:spPr bwMode="auto">
                <a:xfrm>
                  <a:off x="3565" y="1723"/>
                  <a:ext cx="176" cy="53"/>
                </a:xfrm>
                <a:custGeom>
                  <a:avLst/>
                  <a:gdLst>
                    <a:gd name="T0" fmla="*/ 132 w 161"/>
                    <a:gd name="T1" fmla="*/ 0 h 48"/>
                    <a:gd name="T2" fmla="*/ 109 w 161"/>
                    <a:gd name="T3" fmla="*/ 3 h 48"/>
                    <a:gd name="T4" fmla="*/ 42 w 161"/>
                    <a:gd name="T5" fmla="*/ 44 h 48"/>
                    <a:gd name="T6" fmla="*/ 91 w 161"/>
                    <a:gd name="T7" fmla="*/ 48 h 48"/>
                    <a:gd name="T8" fmla="*/ 106 w 161"/>
                    <a:gd name="T9" fmla="*/ 48 h 48"/>
                    <a:gd name="T10" fmla="*/ 161 w 161"/>
                    <a:gd name="T11" fmla="*/ 16 h 48"/>
                    <a:gd name="T12" fmla="*/ 132 w 161"/>
                    <a:gd name="T1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1" h="48">
                      <a:moveTo>
                        <a:pt x="132" y="0"/>
                      </a:moveTo>
                      <a:cubicBezTo>
                        <a:pt x="126" y="0"/>
                        <a:pt x="118" y="1"/>
                        <a:pt x="109" y="3"/>
                      </a:cubicBezTo>
                      <a:cubicBezTo>
                        <a:pt x="109" y="3"/>
                        <a:pt x="0" y="36"/>
                        <a:pt x="42" y="44"/>
                      </a:cubicBezTo>
                      <a:cubicBezTo>
                        <a:pt x="56" y="47"/>
                        <a:pt x="73" y="48"/>
                        <a:pt x="91" y="48"/>
                      </a:cubicBezTo>
                      <a:cubicBezTo>
                        <a:pt x="96" y="48"/>
                        <a:pt x="101" y="48"/>
                        <a:pt x="106" y="48"/>
                      </a:cubicBezTo>
                      <a:cubicBezTo>
                        <a:pt x="122" y="41"/>
                        <a:pt x="142" y="30"/>
                        <a:pt x="161" y="16"/>
                      </a:cubicBezTo>
                      <a:cubicBezTo>
                        <a:pt x="159" y="7"/>
                        <a:pt x="151" y="0"/>
                        <a:pt x="13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9" name="Freeform 107"/>
                <p:cNvSpPr/>
                <p:nvPr/>
              </p:nvSpPr>
              <p:spPr bwMode="auto">
                <a:xfrm>
                  <a:off x="5354" y="2369"/>
                  <a:ext cx="153" cy="64"/>
                </a:xfrm>
                <a:custGeom>
                  <a:avLst/>
                  <a:gdLst>
                    <a:gd name="T0" fmla="*/ 40 w 139"/>
                    <a:gd name="T1" fmla="*/ 0 h 58"/>
                    <a:gd name="T2" fmla="*/ 0 w 139"/>
                    <a:gd name="T3" fmla="*/ 4 h 58"/>
                    <a:gd name="T4" fmla="*/ 57 w 139"/>
                    <a:gd name="T5" fmla="*/ 58 h 58"/>
                    <a:gd name="T6" fmla="*/ 82 w 139"/>
                    <a:gd name="T7" fmla="*/ 53 h 58"/>
                    <a:gd name="T8" fmla="*/ 40 w 139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58">
                      <a:moveTo>
                        <a:pt x="40" y="0"/>
                      </a:moveTo>
                      <a:cubicBezTo>
                        <a:pt x="28" y="0"/>
                        <a:pt x="14" y="1"/>
                        <a:pt x="0" y="4"/>
                      </a:cubicBezTo>
                      <a:cubicBezTo>
                        <a:pt x="0" y="4"/>
                        <a:pt x="11" y="58"/>
                        <a:pt x="57" y="58"/>
                      </a:cubicBezTo>
                      <a:cubicBezTo>
                        <a:pt x="64" y="58"/>
                        <a:pt x="73" y="57"/>
                        <a:pt x="82" y="53"/>
                      </a:cubicBezTo>
                      <a:cubicBezTo>
                        <a:pt x="139" y="33"/>
                        <a:pt x="103" y="0"/>
                        <a:pt x="4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0" name="Freeform 108"/>
                <p:cNvSpPr/>
                <p:nvPr/>
              </p:nvSpPr>
              <p:spPr bwMode="auto">
                <a:xfrm>
                  <a:off x="5032" y="2316"/>
                  <a:ext cx="201" cy="46"/>
                </a:xfrm>
                <a:custGeom>
                  <a:avLst/>
                  <a:gdLst>
                    <a:gd name="T0" fmla="*/ 83 w 183"/>
                    <a:gd name="T1" fmla="*/ 0 h 42"/>
                    <a:gd name="T2" fmla="*/ 20 w 183"/>
                    <a:gd name="T3" fmla="*/ 2 h 42"/>
                    <a:gd name="T4" fmla="*/ 40 w 183"/>
                    <a:gd name="T5" fmla="*/ 42 h 42"/>
                    <a:gd name="T6" fmla="*/ 57 w 183"/>
                    <a:gd name="T7" fmla="*/ 40 h 42"/>
                    <a:gd name="T8" fmla="*/ 83 w 183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42">
                      <a:moveTo>
                        <a:pt x="83" y="0"/>
                      </a:moveTo>
                      <a:cubicBezTo>
                        <a:pt x="67" y="0"/>
                        <a:pt x="46" y="0"/>
                        <a:pt x="20" y="2"/>
                      </a:cubicBezTo>
                      <a:cubicBezTo>
                        <a:pt x="20" y="2"/>
                        <a:pt x="0" y="42"/>
                        <a:pt x="40" y="42"/>
                      </a:cubicBezTo>
                      <a:cubicBezTo>
                        <a:pt x="45" y="42"/>
                        <a:pt x="51" y="41"/>
                        <a:pt x="57" y="40"/>
                      </a:cubicBezTo>
                      <a:cubicBezTo>
                        <a:pt x="111" y="29"/>
                        <a:pt x="183" y="0"/>
                        <a:pt x="8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1" name="Freeform 109"/>
                <p:cNvSpPr/>
                <p:nvPr/>
              </p:nvSpPr>
              <p:spPr bwMode="auto">
                <a:xfrm>
                  <a:off x="5164" y="2016"/>
                  <a:ext cx="150" cy="57"/>
                </a:xfrm>
                <a:custGeom>
                  <a:avLst/>
                  <a:gdLst>
                    <a:gd name="T0" fmla="*/ 37 w 137"/>
                    <a:gd name="T1" fmla="*/ 0 h 52"/>
                    <a:gd name="T2" fmla="*/ 0 w 137"/>
                    <a:gd name="T3" fmla="*/ 2 h 52"/>
                    <a:gd name="T4" fmla="*/ 100 w 137"/>
                    <a:gd name="T5" fmla="*/ 52 h 52"/>
                    <a:gd name="T6" fmla="*/ 105 w 137"/>
                    <a:gd name="T7" fmla="*/ 52 h 52"/>
                    <a:gd name="T8" fmla="*/ 130 w 137"/>
                    <a:gd name="T9" fmla="*/ 26 h 52"/>
                    <a:gd name="T10" fmla="*/ 37 w 137"/>
                    <a:gd name="T1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7" h="52">
                      <a:moveTo>
                        <a:pt x="37" y="0"/>
                      </a:moveTo>
                      <a:cubicBezTo>
                        <a:pt x="26" y="0"/>
                        <a:pt x="14" y="1"/>
                        <a:pt x="0" y="2"/>
                      </a:cubicBezTo>
                      <a:cubicBezTo>
                        <a:pt x="0" y="2"/>
                        <a:pt x="51" y="47"/>
                        <a:pt x="100" y="52"/>
                      </a:cubicBezTo>
                      <a:cubicBezTo>
                        <a:pt x="101" y="52"/>
                        <a:pt x="103" y="52"/>
                        <a:pt x="105" y="52"/>
                      </a:cubicBezTo>
                      <a:cubicBezTo>
                        <a:pt x="125" y="52"/>
                        <a:pt x="137" y="39"/>
                        <a:pt x="130" y="26"/>
                      </a:cubicBezTo>
                      <a:cubicBezTo>
                        <a:pt x="123" y="13"/>
                        <a:pt x="96" y="0"/>
                        <a:pt x="3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2" name="Freeform 110"/>
                <p:cNvSpPr/>
                <p:nvPr/>
              </p:nvSpPr>
              <p:spPr bwMode="auto">
                <a:xfrm>
                  <a:off x="2868" y="2891"/>
                  <a:ext cx="95" cy="70"/>
                </a:xfrm>
                <a:custGeom>
                  <a:avLst/>
                  <a:gdLst>
                    <a:gd name="T0" fmla="*/ 62 w 87"/>
                    <a:gd name="T1" fmla="*/ 0 h 64"/>
                    <a:gd name="T2" fmla="*/ 0 w 87"/>
                    <a:gd name="T3" fmla="*/ 52 h 64"/>
                    <a:gd name="T4" fmla="*/ 75 w 87"/>
                    <a:gd name="T5" fmla="*/ 64 h 64"/>
                    <a:gd name="T6" fmla="*/ 62 w 87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7" h="64">
                      <a:moveTo>
                        <a:pt x="62" y="0"/>
                      </a:moveTo>
                      <a:cubicBezTo>
                        <a:pt x="50" y="0"/>
                        <a:pt x="31" y="13"/>
                        <a:pt x="0" y="52"/>
                      </a:cubicBezTo>
                      <a:cubicBezTo>
                        <a:pt x="75" y="64"/>
                        <a:pt x="75" y="64"/>
                        <a:pt x="75" y="64"/>
                      </a:cubicBezTo>
                      <a:cubicBezTo>
                        <a:pt x="75" y="64"/>
                        <a:pt x="87" y="0"/>
                        <a:pt x="6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3" name="Freeform 111"/>
                <p:cNvSpPr/>
                <p:nvPr/>
              </p:nvSpPr>
              <p:spPr bwMode="auto">
                <a:xfrm>
                  <a:off x="1898" y="2928"/>
                  <a:ext cx="155" cy="79"/>
                </a:xfrm>
                <a:custGeom>
                  <a:avLst/>
                  <a:gdLst>
                    <a:gd name="T0" fmla="*/ 89 w 141"/>
                    <a:gd name="T1" fmla="*/ 0 h 72"/>
                    <a:gd name="T2" fmla="*/ 50 w 141"/>
                    <a:gd name="T3" fmla="*/ 5 h 72"/>
                    <a:gd name="T4" fmla="*/ 50 w 141"/>
                    <a:gd name="T5" fmla="*/ 55 h 72"/>
                    <a:gd name="T6" fmla="*/ 131 w 141"/>
                    <a:gd name="T7" fmla="*/ 72 h 72"/>
                    <a:gd name="T8" fmla="*/ 137 w 141"/>
                    <a:gd name="T9" fmla="*/ 55 h 72"/>
                    <a:gd name="T10" fmla="*/ 89 w 141"/>
                    <a:gd name="T11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1" h="72">
                      <a:moveTo>
                        <a:pt x="89" y="0"/>
                      </a:moveTo>
                      <a:cubicBezTo>
                        <a:pt x="79" y="0"/>
                        <a:pt x="66" y="1"/>
                        <a:pt x="50" y="5"/>
                      </a:cubicBezTo>
                      <a:cubicBezTo>
                        <a:pt x="50" y="5"/>
                        <a:pt x="0" y="55"/>
                        <a:pt x="50" y="55"/>
                      </a:cubicBezTo>
                      <a:cubicBezTo>
                        <a:pt x="83" y="55"/>
                        <a:pt x="116" y="72"/>
                        <a:pt x="131" y="72"/>
                      </a:cubicBezTo>
                      <a:cubicBezTo>
                        <a:pt x="138" y="72"/>
                        <a:pt x="141" y="68"/>
                        <a:pt x="137" y="55"/>
                      </a:cubicBezTo>
                      <a:cubicBezTo>
                        <a:pt x="127" y="26"/>
                        <a:pt x="127" y="0"/>
                        <a:pt x="89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4" name="Freeform 112"/>
                <p:cNvSpPr/>
                <p:nvPr/>
              </p:nvSpPr>
              <p:spPr bwMode="auto">
                <a:xfrm>
                  <a:off x="3729" y="2428"/>
                  <a:ext cx="164" cy="70"/>
                </a:xfrm>
                <a:custGeom>
                  <a:avLst/>
                  <a:gdLst>
                    <a:gd name="T0" fmla="*/ 0 w 150"/>
                    <a:gd name="T1" fmla="*/ 0 h 64"/>
                    <a:gd name="T2" fmla="*/ 52 w 150"/>
                    <a:gd name="T3" fmla="*/ 64 h 64"/>
                    <a:gd name="T4" fmla="*/ 62 w 150"/>
                    <a:gd name="T5" fmla="*/ 62 h 64"/>
                    <a:gd name="T6" fmla="*/ 0 w 150"/>
                    <a:gd name="T7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64">
                      <a:moveTo>
                        <a:pt x="0" y="0"/>
                      </a:moveTo>
                      <a:cubicBezTo>
                        <a:pt x="0" y="0"/>
                        <a:pt x="11" y="64"/>
                        <a:pt x="52" y="64"/>
                      </a:cubicBezTo>
                      <a:cubicBezTo>
                        <a:pt x="55" y="64"/>
                        <a:pt x="59" y="63"/>
                        <a:pt x="62" y="62"/>
                      </a:cubicBezTo>
                      <a:cubicBezTo>
                        <a:pt x="112" y="50"/>
                        <a:pt x="150" y="12"/>
                        <a:pt x="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5" name="Freeform 113"/>
                <p:cNvSpPr/>
                <p:nvPr/>
              </p:nvSpPr>
              <p:spPr bwMode="auto">
                <a:xfrm>
                  <a:off x="2977" y="2430"/>
                  <a:ext cx="150" cy="53"/>
                </a:xfrm>
                <a:custGeom>
                  <a:avLst/>
                  <a:gdLst>
                    <a:gd name="T0" fmla="*/ 85 w 137"/>
                    <a:gd name="T1" fmla="*/ 0 h 48"/>
                    <a:gd name="T2" fmla="*/ 0 w 137"/>
                    <a:gd name="T3" fmla="*/ 48 h 48"/>
                    <a:gd name="T4" fmla="*/ 137 w 137"/>
                    <a:gd name="T5" fmla="*/ 35 h 48"/>
                    <a:gd name="T6" fmla="*/ 85 w 137"/>
                    <a:gd name="T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7" h="48">
                      <a:moveTo>
                        <a:pt x="85" y="0"/>
                      </a:moveTo>
                      <a:cubicBezTo>
                        <a:pt x="64" y="0"/>
                        <a:pt x="36" y="12"/>
                        <a:pt x="0" y="48"/>
                      </a:cubicBezTo>
                      <a:cubicBezTo>
                        <a:pt x="137" y="35"/>
                        <a:pt x="137" y="35"/>
                        <a:pt x="137" y="35"/>
                      </a:cubicBezTo>
                      <a:cubicBezTo>
                        <a:pt x="137" y="35"/>
                        <a:pt x="122" y="0"/>
                        <a:pt x="8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6" name="Freeform 114"/>
                <p:cNvSpPr/>
                <p:nvPr/>
              </p:nvSpPr>
              <p:spPr bwMode="auto">
                <a:xfrm>
                  <a:off x="3647" y="2713"/>
                  <a:ext cx="108" cy="20"/>
                </a:xfrm>
                <a:custGeom>
                  <a:avLst/>
                  <a:gdLst>
                    <a:gd name="T0" fmla="*/ 83 w 99"/>
                    <a:gd name="T1" fmla="*/ 0 h 18"/>
                    <a:gd name="T2" fmla="*/ 0 w 99"/>
                    <a:gd name="T3" fmla="*/ 2 h 18"/>
                    <a:gd name="T4" fmla="*/ 14 w 99"/>
                    <a:gd name="T5" fmla="*/ 18 h 18"/>
                    <a:gd name="T6" fmla="*/ 73 w 99"/>
                    <a:gd name="T7" fmla="*/ 13 h 18"/>
                    <a:gd name="T8" fmla="*/ 99 w 99"/>
                    <a:gd name="T9" fmla="*/ 14 h 18"/>
                    <a:gd name="T10" fmla="*/ 97 w 99"/>
                    <a:gd name="T11" fmla="*/ 1 h 18"/>
                    <a:gd name="T12" fmla="*/ 83 w 99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9" h="18">
                      <a:moveTo>
                        <a:pt x="83" y="0"/>
                      </a:moveTo>
                      <a:cubicBezTo>
                        <a:pt x="64" y="0"/>
                        <a:pt x="35" y="2"/>
                        <a:pt x="0" y="2"/>
                      </a:cubicBezTo>
                      <a:cubicBezTo>
                        <a:pt x="0" y="2"/>
                        <a:pt x="5" y="10"/>
                        <a:pt x="14" y="18"/>
                      </a:cubicBezTo>
                      <a:cubicBezTo>
                        <a:pt x="38" y="15"/>
                        <a:pt x="56" y="13"/>
                        <a:pt x="73" y="13"/>
                      </a:cubicBezTo>
                      <a:cubicBezTo>
                        <a:pt x="82" y="13"/>
                        <a:pt x="90" y="13"/>
                        <a:pt x="99" y="14"/>
                      </a:cubicBezTo>
                      <a:cubicBezTo>
                        <a:pt x="98" y="9"/>
                        <a:pt x="98" y="5"/>
                        <a:pt x="97" y="1"/>
                      </a:cubicBezTo>
                      <a:cubicBezTo>
                        <a:pt x="94" y="0"/>
                        <a:pt x="89" y="0"/>
                        <a:pt x="83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7" name="Freeform 115"/>
                <p:cNvSpPr/>
                <p:nvPr/>
              </p:nvSpPr>
              <p:spPr bwMode="auto">
                <a:xfrm>
                  <a:off x="3662" y="2728"/>
                  <a:ext cx="94" cy="28"/>
                </a:xfrm>
                <a:custGeom>
                  <a:avLst/>
                  <a:gdLst>
                    <a:gd name="T0" fmla="*/ 59 w 86"/>
                    <a:gd name="T1" fmla="*/ 0 h 26"/>
                    <a:gd name="T2" fmla="*/ 0 w 86"/>
                    <a:gd name="T3" fmla="*/ 5 h 26"/>
                    <a:gd name="T4" fmla="*/ 41 w 86"/>
                    <a:gd name="T5" fmla="*/ 26 h 26"/>
                    <a:gd name="T6" fmla="*/ 74 w 86"/>
                    <a:gd name="T7" fmla="*/ 14 h 26"/>
                    <a:gd name="T8" fmla="*/ 86 w 86"/>
                    <a:gd name="T9" fmla="*/ 4 h 26"/>
                    <a:gd name="T10" fmla="*/ 85 w 86"/>
                    <a:gd name="T11" fmla="*/ 1 h 26"/>
                    <a:gd name="T12" fmla="*/ 59 w 86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26">
                      <a:moveTo>
                        <a:pt x="59" y="0"/>
                      </a:moveTo>
                      <a:cubicBezTo>
                        <a:pt x="42" y="0"/>
                        <a:pt x="24" y="2"/>
                        <a:pt x="0" y="5"/>
                      </a:cubicBezTo>
                      <a:cubicBezTo>
                        <a:pt x="9" y="15"/>
                        <a:pt x="24" y="26"/>
                        <a:pt x="41" y="26"/>
                      </a:cubicBezTo>
                      <a:cubicBezTo>
                        <a:pt x="51" y="26"/>
                        <a:pt x="62" y="22"/>
                        <a:pt x="74" y="14"/>
                      </a:cubicBezTo>
                      <a:cubicBezTo>
                        <a:pt x="79" y="10"/>
                        <a:pt x="83" y="7"/>
                        <a:pt x="86" y="4"/>
                      </a:cubicBezTo>
                      <a:cubicBezTo>
                        <a:pt x="85" y="3"/>
                        <a:pt x="85" y="2"/>
                        <a:pt x="85" y="1"/>
                      </a:cubicBezTo>
                      <a:cubicBezTo>
                        <a:pt x="76" y="0"/>
                        <a:pt x="68" y="0"/>
                        <a:pt x="5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8" name="Freeform 116"/>
                <p:cNvSpPr/>
                <p:nvPr/>
              </p:nvSpPr>
              <p:spPr bwMode="auto">
                <a:xfrm>
                  <a:off x="354" y="2414"/>
                  <a:ext cx="140" cy="53"/>
                </a:xfrm>
                <a:custGeom>
                  <a:avLst/>
                  <a:gdLst>
                    <a:gd name="T0" fmla="*/ 0 w 128"/>
                    <a:gd name="T1" fmla="*/ 0 h 48"/>
                    <a:gd name="T2" fmla="*/ 35 w 128"/>
                    <a:gd name="T3" fmla="*/ 40 h 48"/>
                    <a:gd name="T4" fmla="*/ 50 w 128"/>
                    <a:gd name="T5" fmla="*/ 38 h 48"/>
                    <a:gd name="T6" fmla="*/ 68 w 128"/>
                    <a:gd name="T7" fmla="*/ 36 h 48"/>
                    <a:gd name="T8" fmla="*/ 105 w 128"/>
                    <a:gd name="T9" fmla="*/ 42 h 48"/>
                    <a:gd name="T10" fmla="*/ 125 w 128"/>
                    <a:gd name="T11" fmla="*/ 48 h 48"/>
                    <a:gd name="T12" fmla="*/ 100 w 128"/>
                    <a:gd name="T13" fmla="*/ 25 h 48"/>
                    <a:gd name="T14" fmla="*/ 58 w 128"/>
                    <a:gd name="T15" fmla="*/ 2 h 48"/>
                    <a:gd name="T16" fmla="*/ 46 w 128"/>
                    <a:gd name="T17" fmla="*/ 5 h 48"/>
                    <a:gd name="T18" fmla="*/ 31 w 128"/>
                    <a:gd name="T19" fmla="*/ 8 h 48"/>
                    <a:gd name="T20" fmla="*/ 0 w 128"/>
                    <a:gd name="T21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8" h="48">
                      <a:moveTo>
                        <a:pt x="0" y="0"/>
                      </a:moveTo>
                      <a:cubicBezTo>
                        <a:pt x="0" y="0"/>
                        <a:pt x="0" y="40"/>
                        <a:pt x="35" y="40"/>
                      </a:cubicBezTo>
                      <a:cubicBezTo>
                        <a:pt x="39" y="40"/>
                        <a:pt x="44" y="39"/>
                        <a:pt x="50" y="38"/>
                      </a:cubicBezTo>
                      <a:cubicBezTo>
                        <a:pt x="56" y="36"/>
                        <a:pt x="62" y="36"/>
                        <a:pt x="68" y="36"/>
                      </a:cubicBezTo>
                      <a:cubicBezTo>
                        <a:pt x="82" y="36"/>
                        <a:pt x="95" y="39"/>
                        <a:pt x="105" y="42"/>
                      </a:cubicBezTo>
                      <a:cubicBezTo>
                        <a:pt x="116" y="45"/>
                        <a:pt x="123" y="48"/>
                        <a:pt x="125" y="48"/>
                      </a:cubicBezTo>
                      <a:cubicBezTo>
                        <a:pt x="128" y="48"/>
                        <a:pt x="122" y="43"/>
                        <a:pt x="100" y="25"/>
                      </a:cubicBezTo>
                      <a:cubicBezTo>
                        <a:pt x="77" y="7"/>
                        <a:pt x="66" y="2"/>
                        <a:pt x="58" y="2"/>
                      </a:cubicBezTo>
                      <a:cubicBezTo>
                        <a:pt x="53" y="2"/>
                        <a:pt x="50" y="4"/>
                        <a:pt x="46" y="5"/>
                      </a:cubicBezTo>
                      <a:cubicBezTo>
                        <a:pt x="42" y="6"/>
                        <a:pt x="37" y="8"/>
                        <a:pt x="31" y="8"/>
                      </a:cubicBezTo>
                      <a:cubicBezTo>
                        <a:pt x="24" y="8"/>
                        <a:pt x="14" y="6"/>
                        <a:pt x="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9" name="Freeform 117"/>
                <p:cNvSpPr/>
                <p:nvPr/>
              </p:nvSpPr>
              <p:spPr bwMode="auto">
                <a:xfrm>
                  <a:off x="983" y="1429"/>
                  <a:ext cx="628" cy="752"/>
                </a:xfrm>
                <a:custGeom>
                  <a:avLst/>
                  <a:gdLst>
                    <a:gd name="T0" fmla="*/ 25 w 574"/>
                    <a:gd name="T1" fmla="*/ 612 h 686"/>
                    <a:gd name="T2" fmla="*/ 574 w 574"/>
                    <a:gd name="T3" fmla="*/ 0 h 686"/>
                    <a:gd name="T4" fmla="*/ 0 w 574"/>
                    <a:gd name="T5" fmla="*/ 686 h 686"/>
                    <a:gd name="T6" fmla="*/ 25 w 574"/>
                    <a:gd name="T7" fmla="*/ 612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4" h="686">
                      <a:moveTo>
                        <a:pt x="25" y="612"/>
                      </a:moveTo>
                      <a:cubicBezTo>
                        <a:pt x="25" y="612"/>
                        <a:pt x="358" y="139"/>
                        <a:pt x="574" y="0"/>
                      </a:cubicBezTo>
                      <a:cubicBezTo>
                        <a:pt x="574" y="0"/>
                        <a:pt x="249" y="337"/>
                        <a:pt x="0" y="686"/>
                      </a:cubicBezTo>
                      <a:cubicBezTo>
                        <a:pt x="25" y="612"/>
                        <a:pt x="25" y="612"/>
                        <a:pt x="25" y="612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0" name="Freeform 118"/>
                <p:cNvSpPr/>
                <p:nvPr/>
              </p:nvSpPr>
              <p:spPr bwMode="auto">
                <a:xfrm>
                  <a:off x="907" y="2395"/>
                  <a:ext cx="343" cy="223"/>
                </a:xfrm>
                <a:custGeom>
                  <a:avLst/>
                  <a:gdLst>
                    <a:gd name="T0" fmla="*/ 256 w 313"/>
                    <a:gd name="T1" fmla="*/ 29 h 203"/>
                    <a:gd name="T2" fmla="*/ 0 w 313"/>
                    <a:gd name="T3" fmla="*/ 187 h 203"/>
                    <a:gd name="T4" fmla="*/ 23 w 313"/>
                    <a:gd name="T5" fmla="*/ 203 h 203"/>
                    <a:gd name="T6" fmla="*/ 281 w 313"/>
                    <a:gd name="T7" fmla="*/ 38 h 203"/>
                    <a:gd name="T8" fmla="*/ 256 w 313"/>
                    <a:gd name="T9" fmla="*/ 29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3" h="203">
                      <a:moveTo>
                        <a:pt x="256" y="29"/>
                      </a:moveTo>
                      <a:cubicBezTo>
                        <a:pt x="256" y="29"/>
                        <a:pt x="67" y="162"/>
                        <a:pt x="0" y="187"/>
                      </a:cubicBezTo>
                      <a:cubicBezTo>
                        <a:pt x="23" y="203"/>
                        <a:pt x="23" y="203"/>
                        <a:pt x="23" y="203"/>
                      </a:cubicBezTo>
                      <a:cubicBezTo>
                        <a:pt x="23" y="203"/>
                        <a:pt x="249" y="76"/>
                        <a:pt x="281" y="38"/>
                      </a:cubicBezTo>
                      <a:cubicBezTo>
                        <a:pt x="313" y="0"/>
                        <a:pt x="256" y="29"/>
                        <a:pt x="256" y="29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1" name="Freeform 119"/>
                <p:cNvSpPr/>
                <p:nvPr/>
              </p:nvSpPr>
              <p:spPr bwMode="auto">
                <a:xfrm>
                  <a:off x="728" y="2212"/>
                  <a:ext cx="259" cy="287"/>
                </a:xfrm>
                <a:custGeom>
                  <a:avLst/>
                  <a:gdLst>
                    <a:gd name="T0" fmla="*/ 49 w 236"/>
                    <a:gd name="T1" fmla="*/ 29 h 262"/>
                    <a:gd name="T2" fmla="*/ 10 w 236"/>
                    <a:gd name="T3" fmla="*/ 18 h 262"/>
                    <a:gd name="T4" fmla="*/ 0 w 236"/>
                    <a:gd name="T5" fmla="*/ 93 h 262"/>
                    <a:gd name="T6" fmla="*/ 188 w 236"/>
                    <a:gd name="T7" fmla="*/ 260 h 262"/>
                    <a:gd name="T8" fmla="*/ 236 w 236"/>
                    <a:gd name="T9" fmla="*/ 235 h 262"/>
                    <a:gd name="T10" fmla="*/ 207 w 236"/>
                    <a:gd name="T11" fmla="*/ 210 h 262"/>
                    <a:gd name="T12" fmla="*/ 205 w 236"/>
                    <a:gd name="T13" fmla="*/ 70 h 262"/>
                    <a:gd name="T14" fmla="*/ 144 w 236"/>
                    <a:gd name="T15" fmla="*/ 61 h 262"/>
                    <a:gd name="T16" fmla="*/ 49 w 236"/>
                    <a:gd name="T17" fmla="*/ 29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262">
                      <a:moveTo>
                        <a:pt x="49" y="29"/>
                      </a:moveTo>
                      <a:cubicBezTo>
                        <a:pt x="49" y="29"/>
                        <a:pt x="17" y="0"/>
                        <a:pt x="10" y="18"/>
                      </a:cubicBezTo>
                      <a:cubicBezTo>
                        <a:pt x="3" y="37"/>
                        <a:pt x="0" y="93"/>
                        <a:pt x="0" y="93"/>
                      </a:cubicBezTo>
                      <a:cubicBezTo>
                        <a:pt x="0" y="93"/>
                        <a:pt x="166" y="262"/>
                        <a:pt x="188" y="260"/>
                      </a:cubicBezTo>
                      <a:cubicBezTo>
                        <a:pt x="210" y="258"/>
                        <a:pt x="236" y="235"/>
                        <a:pt x="236" y="235"/>
                      </a:cubicBezTo>
                      <a:cubicBezTo>
                        <a:pt x="207" y="210"/>
                        <a:pt x="207" y="210"/>
                        <a:pt x="207" y="210"/>
                      </a:cubicBezTo>
                      <a:cubicBezTo>
                        <a:pt x="207" y="210"/>
                        <a:pt x="224" y="77"/>
                        <a:pt x="205" y="70"/>
                      </a:cubicBezTo>
                      <a:cubicBezTo>
                        <a:pt x="186" y="63"/>
                        <a:pt x="144" y="61"/>
                        <a:pt x="144" y="61"/>
                      </a:cubicBezTo>
                      <a:cubicBezTo>
                        <a:pt x="49" y="29"/>
                        <a:pt x="49" y="29"/>
                        <a:pt x="49" y="2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2" name="Freeform 120"/>
                <p:cNvSpPr/>
                <p:nvPr/>
              </p:nvSpPr>
              <p:spPr bwMode="auto">
                <a:xfrm>
                  <a:off x="1221" y="2184"/>
                  <a:ext cx="53" cy="159"/>
                </a:xfrm>
                <a:custGeom>
                  <a:avLst/>
                  <a:gdLst>
                    <a:gd name="T0" fmla="*/ 48 w 48"/>
                    <a:gd name="T1" fmla="*/ 58 h 145"/>
                    <a:gd name="T2" fmla="*/ 27 w 48"/>
                    <a:gd name="T3" fmla="*/ 8 h 145"/>
                    <a:gd name="T4" fmla="*/ 0 w 48"/>
                    <a:gd name="T5" fmla="*/ 44 h 145"/>
                    <a:gd name="T6" fmla="*/ 20 w 48"/>
                    <a:gd name="T7" fmla="*/ 123 h 145"/>
                    <a:gd name="T8" fmla="*/ 48 w 48"/>
                    <a:gd name="T9" fmla="*/ 58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45">
                      <a:moveTo>
                        <a:pt x="48" y="58"/>
                      </a:moveTo>
                      <a:cubicBezTo>
                        <a:pt x="48" y="58"/>
                        <a:pt x="45" y="0"/>
                        <a:pt x="27" y="8"/>
                      </a:cubicBezTo>
                      <a:cubicBezTo>
                        <a:pt x="10" y="16"/>
                        <a:pt x="0" y="44"/>
                        <a:pt x="0" y="44"/>
                      </a:cubicBezTo>
                      <a:cubicBezTo>
                        <a:pt x="0" y="44"/>
                        <a:pt x="12" y="145"/>
                        <a:pt x="20" y="123"/>
                      </a:cubicBezTo>
                      <a:cubicBezTo>
                        <a:pt x="28" y="101"/>
                        <a:pt x="48" y="58"/>
                        <a:pt x="48" y="58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3" name="Freeform 121"/>
                <p:cNvSpPr/>
                <p:nvPr/>
              </p:nvSpPr>
              <p:spPr bwMode="auto">
                <a:xfrm>
                  <a:off x="485" y="2097"/>
                  <a:ext cx="651" cy="614"/>
                </a:xfrm>
                <a:custGeom>
                  <a:avLst/>
                  <a:gdLst>
                    <a:gd name="T0" fmla="*/ 149 w 594"/>
                    <a:gd name="T1" fmla="*/ 318 h 560"/>
                    <a:gd name="T2" fmla="*/ 35 w 594"/>
                    <a:gd name="T3" fmla="*/ 211 h 560"/>
                    <a:gd name="T4" fmla="*/ 69 w 594"/>
                    <a:gd name="T5" fmla="*/ 120 h 560"/>
                    <a:gd name="T6" fmla="*/ 251 w 594"/>
                    <a:gd name="T7" fmla="*/ 188 h 560"/>
                    <a:gd name="T8" fmla="*/ 255 w 594"/>
                    <a:gd name="T9" fmla="*/ 147 h 560"/>
                    <a:gd name="T10" fmla="*/ 317 w 594"/>
                    <a:gd name="T11" fmla="*/ 1 h 560"/>
                    <a:gd name="T12" fmla="*/ 347 w 594"/>
                    <a:gd name="T13" fmla="*/ 217 h 560"/>
                    <a:gd name="T14" fmla="*/ 482 w 594"/>
                    <a:gd name="T15" fmla="*/ 142 h 560"/>
                    <a:gd name="T16" fmla="*/ 588 w 594"/>
                    <a:gd name="T17" fmla="*/ 253 h 560"/>
                    <a:gd name="T18" fmla="*/ 376 w 594"/>
                    <a:gd name="T19" fmla="*/ 313 h 560"/>
                    <a:gd name="T20" fmla="*/ 463 w 594"/>
                    <a:gd name="T21" fmla="*/ 385 h 560"/>
                    <a:gd name="T22" fmla="*/ 391 w 594"/>
                    <a:gd name="T23" fmla="*/ 522 h 560"/>
                    <a:gd name="T24" fmla="*/ 303 w 594"/>
                    <a:gd name="T25" fmla="*/ 507 h 560"/>
                    <a:gd name="T26" fmla="*/ 281 w 594"/>
                    <a:gd name="T27" fmla="*/ 385 h 560"/>
                    <a:gd name="T28" fmla="*/ 244 w 594"/>
                    <a:gd name="T29" fmla="*/ 493 h 560"/>
                    <a:gd name="T30" fmla="*/ 105 w 594"/>
                    <a:gd name="T31" fmla="*/ 444 h 560"/>
                    <a:gd name="T32" fmla="*/ 149 w 594"/>
                    <a:gd name="T33" fmla="*/ 318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4" h="560">
                      <a:moveTo>
                        <a:pt x="149" y="318"/>
                      </a:moveTo>
                      <a:cubicBezTo>
                        <a:pt x="149" y="318"/>
                        <a:pt x="0" y="316"/>
                        <a:pt x="35" y="211"/>
                      </a:cubicBezTo>
                      <a:cubicBezTo>
                        <a:pt x="35" y="211"/>
                        <a:pt x="4" y="142"/>
                        <a:pt x="69" y="120"/>
                      </a:cubicBezTo>
                      <a:cubicBezTo>
                        <a:pt x="134" y="98"/>
                        <a:pt x="226" y="168"/>
                        <a:pt x="251" y="188"/>
                      </a:cubicBezTo>
                      <a:cubicBezTo>
                        <a:pt x="276" y="208"/>
                        <a:pt x="263" y="156"/>
                        <a:pt x="255" y="147"/>
                      </a:cubicBezTo>
                      <a:cubicBezTo>
                        <a:pt x="248" y="137"/>
                        <a:pt x="217" y="0"/>
                        <a:pt x="317" y="1"/>
                      </a:cubicBezTo>
                      <a:cubicBezTo>
                        <a:pt x="416" y="3"/>
                        <a:pt x="435" y="67"/>
                        <a:pt x="347" y="217"/>
                      </a:cubicBezTo>
                      <a:cubicBezTo>
                        <a:pt x="347" y="217"/>
                        <a:pt x="429" y="140"/>
                        <a:pt x="482" y="142"/>
                      </a:cubicBezTo>
                      <a:cubicBezTo>
                        <a:pt x="535" y="144"/>
                        <a:pt x="594" y="169"/>
                        <a:pt x="588" y="253"/>
                      </a:cubicBezTo>
                      <a:cubicBezTo>
                        <a:pt x="582" y="336"/>
                        <a:pt x="376" y="313"/>
                        <a:pt x="376" y="313"/>
                      </a:cubicBezTo>
                      <a:cubicBezTo>
                        <a:pt x="376" y="313"/>
                        <a:pt x="441" y="359"/>
                        <a:pt x="463" y="385"/>
                      </a:cubicBezTo>
                      <a:cubicBezTo>
                        <a:pt x="486" y="411"/>
                        <a:pt x="472" y="485"/>
                        <a:pt x="391" y="522"/>
                      </a:cubicBezTo>
                      <a:cubicBezTo>
                        <a:pt x="309" y="560"/>
                        <a:pt x="312" y="532"/>
                        <a:pt x="303" y="507"/>
                      </a:cubicBezTo>
                      <a:cubicBezTo>
                        <a:pt x="295" y="483"/>
                        <a:pt x="288" y="377"/>
                        <a:pt x="281" y="385"/>
                      </a:cubicBezTo>
                      <a:cubicBezTo>
                        <a:pt x="274" y="393"/>
                        <a:pt x="291" y="464"/>
                        <a:pt x="244" y="493"/>
                      </a:cubicBezTo>
                      <a:cubicBezTo>
                        <a:pt x="198" y="522"/>
                        <a:pt x="143" y="487"/>
                        <a:pt x="105" y="444"/>
                      </a:cubicBezTo>
                      <a:cubicBezTo>
                        <a:pt x="67" y="402"/>
                        <a:pt x="85" y="344"/>
                        <a:pt x="149" y="31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4" name="Freeform 122"/>
                <p:cNvSpPr/>
                <p:nvPr/>
              </p:nvSpPr>
              <p:spPr bwMode="auto">
                <a:xfrm>
                  <a:off x="1076" y="2049"/>
                  <a:ext cx="565" cy="572"/>
                </a:xfrm>
                <a:custGeom>
                  <a:avLst/>
                  <a:gdLst>
                    <a:gd name="T0" fmla="*/ 83 w 516"/>
                    <a:gd name="T1" fmla="*/ 263 h 522"/>
                    <a:gd name="T2" fmla="*/ 48 w 516"/>
                    <a:gd name="T3" fmla="*/ 50 h 522"/>
                    <a:gd name="T4" fmla="*/ 133 w 516"/>
                    <a:gd name="T5" fmla="*/ 71 h 522"/>
                    <a:gd name="T6" fmla="*/ 153 w 516"/>
                    <a:gd name="T7" fmla="*/ 200 h 522"/>
                    <a:gd name="T8" fmla="*/ 268 w 516"/>
                    <a:gd name="T9" fmla="*/ 7 h 522"/>
                    <a:gd name="T10" fmla="*/ 363 w 516"/>
                    <a:gd name="T11" fmla="*/ 56 h 522"/>
                    <a:gd name="T12" fmla="*/ 355 w 516"/>
                    <a:gd name="T13" fmla="*/ 164 h 522"/>
                    <a:gd name="T14" fmla="*/ 285 w 516"/>
                    <a:gd name="T15" fmla="*/ 238 h 522"/>
                    <a:gd name="T16" fmla="*/ 443 w 516"/>
                    <a:gd name="T17" fmla="*/ 179 h 522"/>
                    <a:gd name="T18" fmla="*/ 497 w 516"/>
                    <a:gd name="T19" fmla="*/ 292 h 522"/>
                    <a:gd name="T20" fmla="*/ 293 w 516"/>
                    <a:gd name="T21" fmla="*/ 370 h 522"/>
                    <a:gd name="T22" fmla="*/ 412 w 516"/>
                    <a:gd name="T23" fmla="*/ 404 h 522"/>
                    <a:gd name="T24" fmla="*/ 427 w 516"/>
                    <a:gd name="T25" fmla="*/ 480 h 522"/>
                    <a:gd name="T26" fmla="*/ 195 w 516"/>
                    <a:gd name="T27" fmla="*/ 401 h 522"/>
                    <a:gd name="T28" fmla="*/ 159 w 516"/>
                    <a:gd name="T29" fmla="*/ 452 h 522"/>
                    <a:gd name="T30" fmla="*/ 112 w 516"/>
                    <a:gd name="T31" fmla="*/ 367 h 522"/>
                    <a:gd name="T32" fmla="*/ 83 w 516"/>
                    <a:gd name="T33" fmla="*/ 263 h 5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6" h="522">
                      <a:moveTo>
                        <a:pt x="83" y="263"/>
                      </a:moveTo>
                      <a:cubicBezTo>
                        <a:pt x="83" y="263"/>
                        <a:pt x="0" y="71"/>
                        <a:pt x="48" y="50"/>
                      </a:cubicBezTo>
                      <a:cubicBezTo>
                        <a:pt x="95" y="28"/>
                        <a:pt x="130" y="30"/>
                        <a:pt x="133" y="71"/>
                      </a:cubicBezTo>
                      <a:cubicBezTo>
                        <a:pt x="136" y="111"/>
                        <a:pt x="153" y="200"/>
                        <a:pt x="153" y="200"/>
                      </a:cubicBezTo>
                      <a:cubicBezTo>
                        <a:pt x="153" y="200"/>
                        <a:pt x="231" y="0"/>
                        <a:pt x="268" y="7"/>
                      </a:cubicBezTo>
                      <a:cubicBezTo>
                        <a:pt x="304" y="13"/>
                        <a:pt x="346" y="25"/>
                        <a:pt x="363" y="56"/>
                      </a:cubicBezTo>
                      <a:cubicBezTo>
                        <a:pt x="380" y="88"/>
                        <a:pt x="388" y="123"/>
                        <a:pt x="355" y="164"/>
                      </a:cubicBezTo>
                      <a:cubicBezTo>
                        <a:pt x="322" y="205"/>
                        <a:pt x="285" y="238"/>
                        <a:pt x="285" y="238"/>
                      </a:cubicBezTo>
                      <a:cubicBezTo>
                        <a:pt x="285" y="238"/>
                        <a:pt x="404" y="158"/>
                        <a:pt x="443" y="179"/>
                      </a:cubicBezTo>
                      <a:cubicBezTo>
                        <a:pt x="481" y="200"/>
                        <a:pt x="516" y="231"/>
                        <a:pt x="497" y="292"/>
                      </a:cubicBezTo>
                      <a:cubicBezTo>
                        <a:pt x="478" y="353"/>
                        <a:pt x="411" y="378"/>
                        <a:pt x="293" y="370"/>
                      </a:cubicBezTo>
                      <a:cubicBezTo>
                        <a:pt x="293" y="370"/>
                        <a:pt x="383" y="396"/>
                        <a:pt x="412" y="404"/>
                      </a:cubicBezTo>
                      <a:cubicBezTo>
                        <a:pt x="442" y="411"/>
                        <a:pt x="460" y="439"/>
                        <a:pt x="427" y="480"/>
                      </a:cubicBezTo>
                      <a:cubicBezTo>
                        <a:pt x="394" y="522"/>
                        <a:pt x="302" y="498"/>
                        <a:pt x="195" y="401"/>
                      </a:cubicBezTo>
                      <a:cubicBezTo>
                        <a:pt x="195" y="401"/>
                        <a:pt x="198" y="481"/>
                        <a:pt x="159" y="452"/>
                      </a:cubicBezTo>
                      <a:cubicBezTo>
                        <a:pt x="119" y="423"/>
                        <a:pt x="128" y="380"/>
                        <a:pt x="112" y="367"/>
                      </a:cubicBezTo>
                      <a:cubicBezTo>
                        <a:pt x="95" y="353"/>
                        <a:pt x="29" y="271"/>
                        <a:pt x="83" y="26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5" name="Freeform 123"/>
                <p:cNvSpPr/>
                <p:nvPr/>
              </p:nvSpPr>
              <p:spPr bwMode="auto">
                <a:xfrm>
                  <a:off x="726" y="2399"/>
                  <a:ext cx="69" cy="22"/>
                </a:xfrm>
                <a:custGeom>
                  <a:avLst/>
                  <a:gdLst>
                    <a:gd name="T0" fmla="*/ 0 w 63"/>
                    <a:gd name="T1" fmla="*/ 15 h 20"/>
                    <a:gd name="T2" fmla="*/ 52 w 63"/>
                    <a:gd name="T3" fmla="*/ 10 h 20"/>
                    <a:gd name="T4" fmla="*/ 0 w 63"/>
                    <a:gd name="T5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0">
                      <a:moveTo>
                        <a:pt x="0" y="15"/>
                      </a:moveTo>
                      <a:cubicBezTo>
                        <a:pt x="0" y="15"/>
                        <a:pt x="63" y="0"/>
                        <a:pt x="52" y="10"/>
                      </a:cubicBezTo>
                      <a:cubicBezTo>
                        <a:pt x="41" y="2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6" name="Freeform 124"/>
                <p:cNvSpPr/>
                <p:nvPr/>
              </p:nvSpPr>
              <p:spPr bwMode="auto">
                <a:xfrm>
                  <a:off x="789" y="2427"/>
                  <a:ext cx="17" cy="57"/>
                </a:xfrm>
                <a:custGeom>
                  <a:avLst/>
                  <a:gdLst>
                    <a:gd name="T0" fmla="*/ 5 w 16"/>
                    <a:gd name="T1" fmla="*/ 52 h 52"/>
                    <a:gd name="T2" fmla="*/ 8 w 16"/>
                    <a:gd name="T3" fmla="*/ 7 h 52"/>
                    <a:gd name="T4" fmla="*/ 5 w 16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52">
                      <a:moveTo>
                        <a:pt x="5" y="52"/>
                      </a:moveTo>
                      <a:cubicBezTo>
                        <a:pt x="5" y="52"/>
                        <a:pt x="0" y="0"/>
                        <a:pt x="8" y="7"/>
                      </a:cubicBezTo>
                      <a:cubicBezTo>
                        <a:pt x="16" y="13"/>
                        <a:pt x="9" y="43"/>
                        <a:pt x="5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7" name="Freeform 125"/>
                <p:cNvSpPr/>
                <p:nvPr/>
              </p:nvSpPr>
              <p:spPr bwMode="auto">
                <a:xfrm>
                  <a:off x="1262" y="2336"/>
                  <a:ext cx="81" cy="47"/>
                </a:xfrm>
                <a:custGeom>
                  <a:avLst/>
                  <a:gdLst>
                    <a:gd name="T0" fmla="*/ 74 w 74"/>
                    <a:gd name="T1" fmla="*/ 0 h 43"/>
                    <a:gd name="T2" fmla="*/ 13 w 74"/>
                    <a:gd name="T3" fmla="*/ 38 h 43"/>
                    <a:gd name="T4" fmla="*/ 74 w 74"/>
                    <a:gd name="T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43">
                      <a:moveTo>
                        <a:pt x="74" y="0"/>
                      </a:moveTo>
                      <a:cubicBezTo>
                        <a:pt x="74" y="0"/>
                        <a:pt x="0" y="34"/>
                        <a:pt x="13" y="38"/>
                      </a:cubicBezTo>
                      <a:cubicBezTo>
                        <a:pt x="26" y="43"/>
                        <a:pt x="67" y="19"/>
                        <a:pt x="74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8" name="Freeform 126"/>
                <p:cNvSpPr/>
                <p:nvPr/>
              </p:nvSpPr>
              <p:spPr bwMode="auto">
                <a:xfrm>
                  <a:off x="779" y="2331"/>
                  <a:ext cx="33" cy="29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9" name="Freeform 127"/>
                <p:cNvSpPr/>
                <p:nvPr/>
              </p:nvSpPr>
              <p:spPr bwMode="auto">
                <a:xfrm>
                  <a:off x="754" y="2368"/>
                  <a:ext cx="31" cy="29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0" name="Freeform 128"/>
                <p:cNvSpPr/>
                <p:nvPr/>
              </p:nvSpPr>
              <p:spPr bwMode="auto">
                <a:xfrm>
                  <a:off x="815" y="2391"/>
                  <a:ext cx="33" cy="30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1" name="Freeform 129"/>
                <p:cNvSpPr/>
                <p:nvPr/>
              </p:nvSpPr>
              <p:spPr bwMode="auto">
                <a:xfrm>
                  <a:off x="833" y="2343"/>
                  <a:ext cx="32" cy="29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2" name="Freeform 130"/>
                <p:cNvSpPr/>
                <p:nvPr/>
              </p:nvSpPr>
              <p:spPr bwMode="auto">
                <a:xfrm>
                  <a:off x="879" y="2388"/>
                  <a:ext cx="32" cy="29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3" name="Freeform 131"/>
                <p:cNvSpPr/>
                <p:nvPr/>
              </p:nvSpPr>
              <p:spPr bwMode="auto">
                <a:xfrm>
                  <a:off x="846" y="2446"/>
                  <a:ext cx="33" cy="29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4" name="Freeform 132"/>
                <p:cNvSpPr/>
                <p:nvPr/>
              </p:nvSpPr>
              <p:spPr bwMode="auto">
                <a:xfrm>
                  <a:off x="787" y="2436"/>
                  <a:ext cx="32" cy="29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8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1"/>
                        <a:pt x="0" y="14"/>
                        <a:pt x="3" y="8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5" name="Freeform 133"/>
                <p:cNvSpPr/>
                <p:nvPr/>
              </p:nvSpPr>
              <p:spPr bwMode="auto">
                <a:xfrm>
                  <a:off x="813" y="2304"/>
                  <a:ext cx="32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4 h 27"/>
                    <a:gd name="T4" fmla="*/ 2 w 29"/>
                    <a:gd name="T5" fmla="*/ 8 h 27"/>
                    <a:gd name="T6" fmla="*/ 19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4"/>
                      </a:cubicBezTo>
                      <a:cubicBezTo>
                        <a:pt x="3" y="22"/>
                        <a:pt x="0" y="15"/>
                        <a:pt x="2" y="8"/>
                      </a:cubicBezTo>
                      <a:cubicBezTo>
                        <a:pt x="4" y="2"/>
                        <a:pt x="12" y="0"/>
                        <a:pt x="19" y="2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6" name="Freeform 134"/>
                <p:cNvSpPr/>
                <p:nvPr/>
              </p:nvSpPr>
              <p:spPr bwMode="auto">
                <a:xfrm>
                  <a:off x="1283" y="2271"/>
                  <a:ext cx="32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7" name="Freeform 135"/>
                <p:cNvSpPr/>
                <p:nvPr/>
              </p:nvSpPr>
              <p:spPr bwMode="auto">
                <a:xfrm>
                  <a:off x="1233" y="2320"/>
                  <a:ext cx="32" cy="29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8" name="Freeform 136"/>
                <p:cNvSpPr/>
                <p:nvPr/>
              </p:nvSpPr>
              <p:spPr bwMode="auto">
                <a:xfrm>
                  <a:off x="1236" y="2281"/>
                  <a:ext cx="33" cy="30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9" name="Freeform 137"/>
                <p:cNvSpPr/>
                <p:nvPr/>
              </p:nvSpPr>
              <p:spPr bwMode="auto">
                <a:xfrm>
                  <a:off x="1290" y="2345"/>
                  <a:ext cx="32" cy="29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0" name="Freeform 138"/>
                <p:cNvSpPr/>
                <p:nvPr/>
              </p:nvSpPr>
              <p:spPr bwMode="auto">
                <a:xfrm>
                  <a:off x="1300" y="2403"/>
                  <a:ext cx="32" cy="31"/>
                </a:xfrm>
                <a:custGeom>
                  <a:avLst/>
                  <a:gdLst>
                    <a:gd name="T0" fmla="*/ 27 w 29"/>
                    <a:gd name="T1" fmla="*/ 19 h 28"/>
                    <a:gd name="T2" fmla="*/ 10 w 29"/>
                    <a:gd name="T3" fmla="*/ 25 h 28"/>
                    <a:gd name="T4" fmla="*/ 2 w 29"/>
                    <a:gd name="T5" fmla="*/ 9 h 28"/>
                    <a:gd name="T6" fmla="*/ 18 w 29"/>
                    <a:gd name="T7" fmla="*/ 3 h 28"/>
                    <a:gd name="T8" fmla="*/ 27 w 29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">
                      <a:moveTo>
                        <a:pt x="27" y="19"/>
                      </a:moveTo>
                      <a:cubicBezTo>
                        <a:pt x="25" y="25"/>
                        <a:pt x="17" y="28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8" y="3"/>
                      </a:cubicBezTo>
                      <a:cubicBezTo>
                        <a:pt x="25" y="6"/>
                        <a:pt x="29" y="13"/>
                        <a:pt x="27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1" name="Freeform 139"/>
                <p:cNvSpPr/>
                <p:nvPr/>
              </p:nvSpPr>
              <p:spPr bwMode="auto">
                <a:xfrm>
                  <a:off x="1244" y="2394"/>
                  <a:ext cx="33" cy="30"/>
                </a:xfrm>
                <a:custGeom>
                  <a:avLst/>
                  <a:gdLst>
                    <a:gd name="T0" fmla="*/ 27 w 30"/>
                    <a:gd name="T1" fmla="*/ 19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9"/>
                      </a:moveTo>
                      <a:cubicBezTo>
                        <a:pt x="25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2" name="Freeform 140"/>
                <p:cNvSpPr/>
                <p:nvPr/>
              </p:nvSpPr>
              <p:spPr bwMode="auto">
                <a:xfrm>
                  <a:off x="1340" y="2379"/>
                  <a:ext cx="33" cy="31"/>
                </a:xfrm>
                <a:custGeom>
                  <a:avLst/>
                  <a:gdLst>
                    <a:gd name="T0" fmla="*/ 28 w 30"/>
                    <a:gd name="T1" fmla="*/ 19 h 28"/>
                    <a:gd name="T2" fmla="*/ 11 w 30"/>
                    <a:gd name="T3" fmla="*/ 25 h 28"/>
                    <a:gd name="T4" fmla="*/ 3 w 30"/>
                    <a:gd name="T5" fmla="*/ 9 h 28"/>
                    <a:gd name="T6" fmla="*/ 19 w 30"/>
                    <a:gd name="T7" fmla="*/ 3 h 28"/>
                    <a:gd name="T8" fmla="*/ 28 w 30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8">
                      <a:moveTo>
                        <a:pt x="28" y="19"/>
                      </a:moveTo>
                      <a:cubicBezTo>
                        <a:pt x="25" y="25"/>
                        <a:pt x="18" y="28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8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3" name="Freeform 141"/>
                <p:cNvSpPr/>
                <p:nvPr/>
              </p:nvSpPr>
              <p:spPr bwMode="auto">
                <a:xfrm>
                  <a:off x="1357" y="2335"/>
                  <a:ext cx="32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4 h 27"/>
                    <a:gd name="T4" fmla="*/ 2 w 29"/>
                    <a:gd name="T5" fmla="*/ 8 h 27"/>
                    <a:gd name="T6" fmla="*/ 18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4"/>
                      </a:cubicBezTo>
                      <a:cubicBezTo>
                        <a:pt x="3" y="22"/>
                        <a:pt x="0" y="15"/>
                        <a:pt x="2" y="8"/>
                      </a:cubicBezTo>
                      <a:cubicBezTo>
                        <a:pt x="4" y="2"/>
                        <a:pt x="12" y="0"/>
                        <a:pt x="18" y="2"/>
                      </a:cubicBezTo>
                      <a:cubicBezTo>
                        <a:pt x="25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4" name="Freeform 142"/>
                <p:cNvSpPr/>
                <p:nvPr/>
              </p:nvSpPr>
              <p:spPr bwMode="auto">
                <a:xfrm>
                  <a:off x="1331" y="2278"/>
                  <a:ext cx="33" cy="30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5" name="Freeform 143"/>
                <p:cNvSpPr/>
                <p:nvPr/>
              </p:nvSpPr>
              <p:spPr bwMode="auto">
                <a:xfrm>
                  <a:off x="1198" y="2350"/>
                  <a:ext cx="33" cy="30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8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8"/>
                      </a:cubicBezTo>
                      <a:cubicBezTo>
                        <a:pt x="4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6" name="Freeform 144"/>
                <p:cNvSpPr/>
                <p:nvPr/>
              </p:nvSpPr>
              <p:spPr bwMode="auto">
                <a:xfrm>
                  <a:off x="1152" y="2357"/>
                  <a:ext cx="122" cy="187"/>
                </a:xfrm>
                <a:custGeom>
                  <a:avLst/>
                  <a:gdLst>
                    <a:gd name="T0" fmla="*/ 7 w 111"/>
                    <a:gd name="T1" fmla="*/ 0 h 171"/>
                    <a:gd name="T2" fmla="*/ 0 w 111"/>
                    <a:gd name="T3" fmla="*/ 6 h 171"/>
                    <a:gd name="T4" fmla="*/ 29 w 111"/>
                    <a:gd name="T5" fmla="*/ 63 h 171"/>
                    <a:gd name="T6" fmla="*/ 56 w 111"/>
                    <a:gd name="T7" fmla="*/ 95 h 171"/>
                    <a:gd name="T8" fmla="*/ 87 w 111"/>
                    <a:gd name="T9" fmla="*/ 163 h 171"/>
                    <a:gd name="T10" fmla="*/ 100 w 111"/>
                    <a:gd name="T11" fmla="*/ 168 h 171"/>
                    <a:gd name="T12" fmla="*/ 97 w 111"/>
                    <a:gd name="T13" fmla="*/ 171 h 171"/>
                    <a:gd name="T14" fmla="*/ 100 w 111"/>
                    <a:gd name="T15" fmla="*/ 168 h 171"/>
                    <a:gd name="T16" fmla="*/ 95 w 111"/>
                    <a:gd name="T17" fmla="*/ 87 h 171"/>
                    <a:gd name="T18" fmla="*/ 7 w 111"/>
                    <a:gd name="T19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171">
                      <a:moveTo>
                        <a:pt x="7" y="0"/>
                      </a:moveTo>
                      <a:cubicBezTo>
                        <a:pt x="4" y="0"/>
                        <a:pt x="2" y="2"/>
                        <a:pt x="0" y="6"/>
                      </a:cubicBezTo>
                      <a:cubicBezTo>
                        <a:pt x="0" y="6"/>
                        <a:pt x="14" y="54"/>
                        <a:pt x="29" y="63"/>
                      </a:cubicBezTo>
                      <a:cubicBezTo>
                        <a:pt x="43" y="72"/>
                        <a:pt x="45" y="69"/>
                        <a:pt x="56" y="95"/>
                      </a:cubicBezTo>
                      <a:cubicBezTo>
                        <a:pt x="64" y="112"/>
                        <a:pt x="77" y="147"/>
                        <a:pt x="87" y="163"/>
                      </a:cubicBezTo>
                      <a:cubicBezTo>
                        <a:pt x="100" y="168"/>
                        <a:pt x="100" y="168"/>
                        <a:pt x="100" y="168"/>
                      </a:cubicBezTo>
                      <a:cubicBezTo>
                        <a:pt x="97" y="171"/>
                        <a:pt x="97" y="171"/>
                        <a:pt x="97" y="171"/>
                      </a:cubicBezTo>
                      <a:cubicBezTo>
                        <a:pt x="98" y="171"/>
                        <a:pt x="99" y="170"/>
                        <a:pt x="100" y="168"/>
                      </a:cubicBezTo>
                      <a:cubicBezTo>
                        <a:pt x="111" y="150"/>
                        <a:pt x="107" y="103"/>
                        <a:pt x="95" y="87"/>
                      </a:cubicBezTo>
                      <a:cubicBezTo>
                        <a:pt x="84" y="74"/>
                        <a:pt x="28" y="0"/>
                        <a:pt x="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7" name="Freeform 145"/>
                <p:cNvSpPr>
                  <a:spLocks noEditPoints="1"/>
                </p:cNvSpPr>
                <p:nvPr/>
              </p:nvSpPr>
              <p:spPr bwMode="auto">
                <a:xfrm>
                  <a:off x="697" y="2247"/>
                  <a:ext cx="299" cy="265"/>
                </a:xfrm>
                <a:custGeom>
                  <a:avLst/>
                  <a:gdLst>
                    <a:gd name="T0" fmla="*/ 119 w 273"/>
                    <a:gd name="T1" fmla="*/ 156 h 241"/>
                    <a:gd name="T2" fmla="*/ 122 w 273"/>
                    <a:gd name="T3" fmla="*/ 133 h 241"/>
                    <a:gd name="T4" fmla="*/ 135 w 273"/>
                    <a:gd name="T5" fmla="*/ 149 h 241"/>
                    <a:gd name="T6" fmla="*/ 113 w 273"/>
                    <a:gd name="T7" fmla="*/ 0 h 241"/>
                    <a:gd name="T8" fmla="*/ 94 w 273"/>
                    <a:gd name="T9" fmla="*/ 78 h 241"/>
                    <a:gd name="T10" fmla="*/ 18 w 273"/>
                    <a:gd name="T11" fmla="*/ 61 h 241"/>
                    <a:gd name="T12" fmla="*/ 77 w 273"/>
                    <a:gd name="T13" fmla="*/ 85 h 241"/>
                    <a:gd name="T14" fmla="*/ 94 w 273"/>
                    <a:gd name="T15" fmla="*/ 78 h 241"/>
                    <a:gd name="T16" fmla="*/ 91 w 273"/>
                    <a:gd name="T17" fmla="*/ 101 h 241"/>
                    <a:gd name="T18" fmla="*/ 86 w 273"/>
                    <a:gd name="T19" fmla="*/ 100 h 241"/>
                    <a:gd name="T20" fmla="*/ 53 w 273"/>
                    <a:gd name="T21" fmla="*/ 121 h 241"/>
                    <a:gd name="T22" fmla="*/ 65 w 273"/>
                    <a:gd name="T23" fmla="*/ 112 h 241"/>
                    <a:gd name="T24" fmla="*/ 79 w 273"/>
                    <a:gd name="T25" fmla="*/ 128 h 241"/>
                    <a:gd name="T26" fmla="*/ 41 w 273"/>
                    <a:gd name="T27" fmla="*/ 207 h 241"/>
                    <a:gd name="T28" fmla="*/ 107 w 273"/>
                    <a:gd name="T29" fmla="*/ 161 h 241"/>
                    <a:gd name="T30" fmla="*/ 152 w 273"/>
                    <a:gd name="T31" fmla="*/ 241 h 241"/>
                    <a:gd name="T32" fmla="*/ 148 w 273"/>
                    <a:gd name="T33" fmla="*/ 206 h 241"/>
                    <a:gd name="T34" fmla="*/ 138 w 273"/>
                    <a:gd name="T35" fmla="*/ 190 h 241"/>
                    <a:gd name="T36" fmla="*/ 148 w 273"/>
                    <a:gd name="T37" fmla="*/ 152 h 241"/>
                    <a:gd name="T38" fmla="*/ 196 w 273"/>
                    <a:gd name="T39" fmla="*/ 155 h 241"/>
                    <a:gd name="T40" fmla="*/ 214 w 273"/>
                    <a:gd name="T41" fmla="*/ 143 h 241"/>
                    <a:gd name="T42" fmla="*/ 194 w 273"/>
                    <a:gd name="T43" fmla="*/ 143 h 241"/>
                    <a:gd name="T44" fmla="*/ 182 w 273"/>
                    <a:gd name="T45" fmla="*/ 153 h 241"/>
                    <a:gd name="T46" fmla="*/ 168 w 273"/>
                    <a:gd name="T47" fmla="*/ 140 h 241"/>
                    <a:gd name="T48" fmla="*/ 169 w 273"/>
                    <a:gd name="T49" fmla="*/ 137 h 241"/>
                    <a:gd name="T50" fmla="*/ 241 w 273"/>
                    <a:gd name="T51" fmla="*/ 93 h 241"/>
                    <a:gd name="T52" fmla="*/ 145 w 273"/>
                    <a:gd name="T53" fmla="*/ 123 h 241"/>
                    <a:gd name="T54" fmla="*/ 140 w 273"/>
                    <a:gd name="T55" fmla="*/ 113 h 241"/>
                    <a:gd name="T56" fmla="*/ 127 w 273"/>
                    <a:gd name="T57" fmla="*/ 96 h 241"/>
                    <a:gd name="T58" fmla="*/ 143 w 273"/>
                    <a:gd name="T59" fmla="*/ 90 h 241"/>
                    <a:gd name="T60" fmla="*/ 141 w 273"/>
                    <a:gd name="T61" fmla="*/ 58 h 241"/>
                    <a:gd name="T62" fmla="*/ 129 w 273"/>
                    <a:gd name="T63" fmla="*/ 81 h 241"/>
                    <a:gd name="T64" fmla="*/ 122 w 273"/>
                    <a:gd name="T65" fmla="*/ 77 h 241"/>
                    <a:gd name="T66" fmla="*/ 108 w 273"/>
                    <a:gd name="T67" fmla="*/ 60 h 241"/>
                    <a:gd name="T68" fmla="*/ 124 w 273"/>
                    <a:gd name="T69" fmla="*/ 54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3" h="241">
                      <a:moveTo>
                        <a:pt x="124" y="157"/>
                      </a:moveTo>
                      <a:cubicBezTo>
                        <a:pt x="122" y="157"/>
                        <a:pt x="121" y="156"/>
                        <a:pt x="119" y="156"/>
                      </a:cubicBezTo>
                      <a:cubicBezTo>
                        <a:pt x="112" y="153"/>
                        <a:pt x="108" y="146"/>
                        <a:pt x="110" y="140"/>
                      </a:cubicBezTo>
                      <a:cubicBezTo>
                        <a:pt x="112" y="135"/>
                        <a:pt x="117" y="133"/>
                        <a:pt x="122" y="133"/>
                      </a:cubicBezTo>
                      <a:cubicBezTo>
                        <a:pt x="123" y="133"/>
                        <a:pt x="125" y="133"/>
                        <a:pt x="127" y="134"/>
                      </a:cubicBezTo>
                      <a:cubicBezTo>
                        <a:pt x="134" y="136"/>
                        <a:pt x="138" y="143"/>
                        <a:pt x="135" y="149"/>
                      </a:cubicBezTo>
                      <a:cubicBezTo>
                        <a:pt x="134" y="154"/>
                        <a:pt x="129" y="157"/>
                        <a:pt x="124" y="157"/>
                      </a:cubicBezTo>
                      <a:moveTo>
                        <a:pt x="113" y="0"/>
                      </a:moveTo>
                      <a:cubicBezTo>
                        <a:pt x="113" y="0"/>
                        <a:pt x="107" y="79"/>
                        <a:pt x="95" y="79"/>
                      </a:cubicBezTo>
                      <a:cubicBezTo>
                        <a:pt x="95" y="79"/>
                        <a:pt x="94" y="79"/>
                        <a:pt x="94" y="78"/>
                      </a:cubicBezTo>
                      <a:cubicBezTo>
                        <a:pt x="83" y="75"/>
                        <a:pt x="22" y="59"/>
                        <a:pt x="15" y="59"/>
                      </a:cubicBezTo>
                      <a:cubicBezTo>
                        <a:pt x="14" y="59"/>
                        <a:pt x="15" y="60"/>
                        <a:pt x="18" y="61"/>
                      </a:cubicBezTo>
                      <a:cubicBezTo>
                        <a:pt x="32" y="66"/>
                        <a:pt x="60" y="78"/>
                        <a:pt x="77" y="87"/>
                      </a:cubicBezTo>
                      <a:cubicBezTo>
                        <a:pt x="77" y="87"/>
                        <a:pt x="77" y="86"/>
                        <a:pt x="77" y="85"/>
                      </a:cubicBezTo>
                      <a:cubicBezTo>
                        <a:pt x="79" y="80"/>
                        <a:pt x="84" y="78"/>
                        <a:pt x="89" y="78"/>
                      </a:cubicBezTo>
                      <a:cubicBezTo>
                        <a:pt x="90" y="78"/>
                        <a:pt x="92" y="78"/>
                        <a:pt x="94" y="78"/>
                      </a:cubicBezTo>
                      <a:cubicBezTo>
                        <a:pt x="101" y="81"/>
                        <a:pt x="105" y="88"/>
                        <a:pt x="102" y="94"/>
                      </a:cubicBezTo>
                      <a:cubicBezTo>
                        <a:pt x="101" y="99"/>
                        <a:pt x="96" y="101"/>
                        <a:pt x="91" y="101"/>
                      </a:cubicBezTo>
                      <a:cubicBezTo>
                        <a:pt x="89" y="101"/>
                        <a:pt x="88" y="101"/>
                        <a:pt x="86" y="100"/>
                      </a:cubicBezTo>
                      <a:cubicBezTo>
                        <a:pt x="86" y="100"/>
                        <a:pt x="86" y="100"/>
                        <a:pt x="86" y="100"/>
                      </a:cubicBezTo>
                      <a:cubicBezTo>
                        <a:pt x="67" y="104"/>
                        <a:pt x="0" y="111"/>
                        <a:pt x="16" y="114"/>
                      </a:cubicBezTo>
                      <a:cubicBezTo>
                        <a:pt x="23" y="115"/>
                        <a:pt x="38" y="118"/>
                        <a:pt x="53" y="121"/>
                      </a:cubicBezTo>
                      <a:cubicBezTo>
                        <a:pt x="53" y="120"/>
                        <a:pt x="54" y="120"/>
                        <a:pt x="54" y="119"/>
                      </a:cubicBezTo>
                      <a:cubicBezTo>
                        <a:pt x="56" y="114"/>
                        <a:pt x="60" y="112"/>
                        <a:pt x="65" y="112"/>
                      </a:cubicBezTo>
                      <a:cubicBezTo>
                        <a:pt x="67" y="112"/>
                        <a:pt x="69" y="112"/>
                        <a:pt x="71" y="113"/>
                      </a:cubicBezTo>
                      <a:cubicBezTo>
                        <a:pt x="77" y="115"/>
                        <a:pt x="81" y="122"/>
                        <a:pt x="79" y="128"/>
                      </a:cubicBezTo>
                      <a:cubicBezTo>
                        <a:pt x="94" y="132"/>
                        <a:pt x="103" y="137"/>
                        <a:pt x="96" y="140"/>
                      </a:cubicBezTo>
                      <a:cubicBezTo>
                        <a:pt x="80" y="147"/>
                        <a:pt x="35" y="207"/>
                        <a:pt x="41" y="207"/>
                      </a:cubicBezTo>
                      <a:cubicBezTo>
                        <a:pt x="41" y="207"/>
                        <a:pt x="42" y="207"/>
                        <a:pt x="43" y="206"/>
                      </a:cubicBezTo>
                      <a:cubicBezTo>
                        <a:pt x="55" y="198"/>
                        <a:pt x="92" y="161"/>
                        <a:pt x="107" y="161"/>
                      </a:cubicBezTo>
                      <a:cubicBezTo>
                        <a:pt x="109" y="161"/>
                        <a:pt x="111" y="162"/>
                        <a:pt x="112" y="164"/>
                      </a:cubicBezTo>
                      <a:cubicBezTo>
                        <a:pt x="120" y="177"/>
                        <a:pt x="148" y="241"/>
                        <a:pt x="152" y="241"/>
                      </a:cubicBezTo>
                      <a:cubicBezTo>
                        <a:pt x="152" y="241"/>
                        <a:pt x="152" y="241"/>
                        <a:pt x="152" y="239"/>
                      </a:cubicBezTo>
                      <a:cubicBezTo>
                        <a:pt x="151" y="234"/>
                        <a:pt x="149" y="220"/>
                        <a:pt x="148" y="206"/>
                      </a:cubicBezTo>
                      <a:cubicBezTo>
                        <a:pt x="147" y="206"/>
                        <a:pt x="147" y="205"/>
                        <a:pt x="147" y="205"/>
                      </a:cubicBezTo>
                      <a:cubicBezTo>
                        <a:pt x="140" y="203"/>
                        <a:pt x="136" y="196"/>
                        <a:pt x="138" y="190"/>
                      </a:cubicBezTo>
                      <a:cubicBezTo>
                        <a:pt x="140" y="186"/>
                        <a:pt x="142" y="184"/>
                        <a:pt x="146" y="183"/>
                      </a:cubicBezTo>
                      <a:cubicBezTo>
                        <a:pt x="144" y="166"/>
                        <a:pt x="144" y="152"/>
                        <a:pt x="148" y="152"/>
                      </a:cubicBezTo>
                      <a:cubicBezTo>
                        <a:pt x="148" y="152"/>
                        <a:pt x="148" y="152"/>
                        <a:pt x="149" y="152"/>
                      </a:cubicBezTo>
                      <a:cubicBezTo>
                        <a:pt x="152" y="154"/>
                        <a:pt x="173" y="155"/>
                        <a:pt x="196" y="155"/>
                      </a:cubicBezTo>
                      <a:cubicBezTo>
                        <a:pt x="232" y="155"/>
                        <a:pt x="273" y="152"/>
                        <a:pt x="258" y="147"/>
                      </a:cubicBezTo>
                      <a:cubicBezTo>
                        <a:pt x="248" y="143"/>
                        <a:pt x="231" y="143"/>
                        <a:pt x="214" y="143"/>
                      </a:cubicBezTo>
                      <a:cubicBezTo>
                        <a:pt x="210" y="143"/>
                        <a:pt x="207" y="143"/>
                        <a:pt x="203" y="143"/>
                      </a:cubicBezTo>
                      <a:cubicBezTo>
                        <a:pt x="200" y="143"/>
                        <a:pt x="197" y="143"/>
                        <a:pt x="194" y="143"/>
                      </a:cubicBezTo>
                      <a:cubicBezTo>
                        <a:pt x="194" y="144"/>
                        <a:pt x="194" y="145"/>
                        <a:pt x="194" y="146"/>
                      </a:cubicBezTo>
                      <a:cubicBezTo>
                        <a:pt x="192" y="151"/>
                        <a:pt x="188" y="153"/>
                        <a:pt x="182" y="153"/>
                      </a:cubicBezTo>
                      <a:cubicBezTo>
                        <a:pt x="181" y="153"/>
                        <a:pt x="179" y="153"/>
                        <a:pt x="177" y="152"/>
                      </a:cubicBezTo>
                      <a:cubicBezTo>
                        <a:pt x="172" y="150"/>
                        <a:pt x="168" y="145"/>
                        <a:pt x="168" y="140"/>
                      </a:cubicBezTo>
                      <a:cubicBezTo>
                        <a:pt x="167" y="139"/>
                        <a:pt x="167" y="138"/>
                        <a:pt x="169" y="137"/>
                      </a:cubicBezTo>
                      <a:cubicBezTo>
                        <a:pt x="169" y="137"/>
                        <a:pt x="169" y="137"/>
                        <a:pt x="169" y="137"/>
                      </a:cubicBezTo>
                      <a:cubicBezTo>
                        <a:pt x="170" y="133"/>
                        <a:pt x="174" y="130"/>
                        <a:pt x="179" y="130"/>
                      </a:cubicBezTo>
                      <a:cubicBezTo>
                        <a:pt x="201" y="115"/>
                        <a:pt x="249" y="93"/>
                        <a:pt x="241" y="93"/>
                      </a:cubicBezTo>
                      <a:cubicBezTo>
                        <a:pt x="240" y="93"/>
                        <a:pt x="240" y="93"/>
                        <a:pt x="239" y="93"/>
                      </a:cubicBezTo>
                      <a:cubicBezTo>
                        <a:pt x="219" y="97"/>
                        <a:pt x="145" y="123"/>
                        <a:pt x="145" y="123"/>
                      </a:cubicBezTo>
                      <a:cubicBezTo>
                        <a:pt x="145" y="123"/>
                        <a:pt x="145" y="119"/>
                        <a:pt x="145" y="112"/>
                      </a:cubicBezTo>
                      <a:cubicBezTo>
                        <a:pt x="143" y="112"/>
                        <a:pt x="142" y="113"/>
                        <a:pt x="140" y="113"/>
                      </a:cubicBezTo>
                      <a:cubicBezTo>
                        <a:pt x="139" y="113"/>
                        <a:pt x="137" y="112"/>
                        <a:pt x="135" y="112"/>
                      </a:cubicBezTo>
                      <a:cubicBezTo>
                        <a:pt x="128" y="109"/>
                        <a:pt x="124" y="102"/>
                        <a:pt x="127" y="96"/>
                      </a:cubicBezTo>
                      <a:cubicBezTo>
                        <a:pt x="128" y="92"/>
                        <a:pt x="133" y="89"/>
                        <a:pt x="138" y="89"/>
                      </a:cubicBezTo>
                      <a:cubicBezTo>
                        <a:pt x="140" y="89"/>
                        <a:pt x="142" y="89"/>
                        <a:pt x="143" y="90"/>
                      </a:cubicBezTo>
                      <a:cubicBezTo>
                        <a:pt x="143" y="78"/>
                        <a:pt x="142" y="64"/>
                        <a:pt x="143" y="53"/>
                      </a:cubicBezTo>
                      <a:cubicBezTo>
                        <a:pt x="142" y="55"/>
                        <a:pt x="142" y="56"/>
                        <a:pt x="141" y="58"/>
                      </a:cubicBezTo>
                      <a:cubicBezTo>
                        <a:pt x="137" y="70"/>
                        <a:pt x="132" y="83"/>
                        <a:pt x="130" y="83"/>
                      </a:cubicBezTo>
                      <a:cubicBezTo>
                        <a:pt x="129" y="83"/>
                        <a:pt x="129" y="82"/>
                        <a:pt x="129" y="81"/>
                      </a:cubicBezTo>
                      <a:cubicBezTo>
                        <a:pt x="129" y="79"/>
                        <a:pt x="128" y="78"/>
                        <a:pt x="128" y="75"/>
                      </a:cubicBezTo>
                      <a:cubicBezTo>
                        <a:pt x="126" y="76"/>
                        <a:pt x="124" y="77"/>
                        <a:pt x="122" y="77"/>
                      </a:cubicBezTo>
                      <a:cubicBezTo>
                        <a:pt x="120" y="77"/>
                        <a:pt x="118" y="77"/>
                        <a:pt x="116" y="76"/>
                      </a:cubicBezTo>
                      <a:cubicBezTo>
                        <a:pt x="109" y="74"/>
                        <a:pt x="106" y="67"/>
                        <a:pt x="108" y="60"/>
                      </a:cubicBezTo>
                      <a:cubicBezTo>
                        <a:pt x="110" y="56"/>
                        <a:pt x="114" y="53"/>
                        <a:pt x="119" y="53"/>
                      </a:cubicBezTo>
                      <a:cubicBezTo>
                        <a:pt x="121" y="53"/>
                        <a:pt x="122" y="53"/>
                        <a:pt x="124" y="54"/>
                      </a:cubicBezTo>
                      <a:cubicBezTo>
                        <a:pt x="119" y="30"/>
                        <a:pt x="113" y="0"/>
                        <a:pt x="1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8" name="Freeform 146"/>
                <p:cNvSpPr/>
                <p:nvPr/>
              </p:nvSpPr>
              <p:spPr bwMode="auto">
                <a:xfrm>
                  <a:off x="781" y="2333"/>
                  <a:ext cx="31" cy="25"/>
                </a:xfrm>
                <a:custGeom>
                  <a:avLst/>
                  <a:gdLst>
                    <a:gd name="T0" fmla="*/ 12 w 28"/>
                    <a:gd name="T1" fmla="*/ 0 h 23"/>
                    <a:gd name="T2" fmla="*/ 0 w 28"/>
                    <a:gd name="T3" fmla="*/ 7 h 23"/>
                    <a:gd name="T4" fmla="*/ 0 w 28"/>
                    <a:gd name="T5" fmla="*/ 9 h 23"/>
                    <a:gd name="T6" fmla="*/ 9 w 28"/>
                    <a:gd name="T7" fmla="*/ 22 h 23"/>
                    <a:gd name="T8" fmla="*/ 9 w 28"/>
                    <a:gd name="T9" fmla="*/ 22 h 23"/>
                    <a:gd name="T10" fmla="*/ 9 w 28"/>
                    <a:gd name="T11" fmla="*/ 22 h 23"/>
                    <a:gd name="T12" fmla="*/ 14 w 28"/>
                    <a:gd name="T13" fmla="*/ 23 h 23"/>
                    <a:gd name="T14" fmla="*/ 25 w 28"/>
                    <a:gd name="T15" fmla="*/ 16 h 23"/>
                    <a:gd name="T16" fmla="*/ 17 w 28"/>
                    <a:gd name="T17" fmla="*/ 0 h 23"/>
                    <a:gd name="T18" fmla="*/ 12 w 28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3">
                      <a:moveTo>
                        <a:pt x="12" y="0"/>
                      </a:moveTo>
                      <a:cubicBezTo>
                        <a:pt x="7" y="0"/>
                        <a:pt x="2" y="2"/>
                        <a:pt x="0" y="7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11" y="16"/>
                        <a:pt x="16" y="21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11" y="23"/>
                        <a:pt x="12" y="23"/>
                        <a:pt x="14" y="23"/>
                      </a:cubicBezTo>
                      <a:cubicBezTo>
                        <a:pt x="19" y="23"/>
                        <a:pt x="24" y="21"/>
                        <a:pt x="25" y="16"/>
                      </a:cubicBezTo>
                      <a:cubicBezTo>
                        <a:pt x="28" y="10"/>
                        <a:pt x="24" y="3"/>
                        <a:pt x="17" y="0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9" name="Freeform 147"/>
                <p:cNvSpPr/>
                <p:nvPr/>
              </p:nvSpPr>
              <p:spPr bwMode="auto">
                <a:xfrm>
                  <a:off x="755" y="2370"/>
                  <a:ext cx="30" cy="18"/>
                </a:xfrm>
                <a:custGeom>
                  <a:avLst/>
                  <a:gdLst>
                    <a:gd name="T0" fmla="*/ 12 w 28"/>
                    <a:gd name="T1" fmla="*/ 0 h 16"/>
                    <a:gd name="T2" fmla="*/ 1 w 28"/>
                    <a:gd name="T3" fmla="*/ 7 h 16"/>
                    <a:gd name="T4" fmla="*/ 0 w 28"/>
                    <a:gd name="T5" fmla="*/ 9 h 16"/>
                    <a:gd name="T6" fmla="*/ 26 w 28"/>
                    <a:gd name="T7" fmla="*/ 16 h 16"/>
                    <a:gd name="T8" fmla="*/ 18 w 28"/>
                    <a:gd name="T9" fmla="*/ 1 h 16"/>
                    <a:gd name="T10" fmla="*/ 12 w 28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6">
                      <a:moveTo>
                        <a:pt x="12" y="0"/>
                      </a:moveTo>
                      <a:cubicBezTo>
                        <a:pt x="7" y="0"/>
                        <a:pt x="3" y="2"/>
                        <a:pt x="1" y="7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9" y="11"/>
                        <a:pt x="18" y="14"/>
                        <a:pt x="26" y="16"/>
                      </a:cubicBezTo>
                      <a:cubicBezTo>
                        <a:pt x="28" y="10"/>
                        <a:pt x="24" y="3"/>
                        <a:pt x="18" y="1"/>
                      </a:cubicBezTo>
                      <a:cubicBezTo>
                        <a:pt x="16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0" name="Freeform 148"/>
                <p:cNvSpPr/>
                <p:nvPr/>
              </p:nvSpPr>
              <p:spPr bwMode="auto">
                <a:xfrm>
                  <a:off x="815" y="2393"/>
                  <a:ext cx="33" cy="26"/>
                </a:xfrm>
                <a:custGeom>
                  <a:avLst/>
                  <a:gdLst>
                    <a:gd name="T0" fmla="*/ 14 w 30"/>
                    <a:gd name="T1" fmla="*/ 0 h 24"/>
                    <a:gd name="T2" fmla="*/ 2 w 30"/>
                    <a:gd name="T3" fmla="*/ 7 h 24"/>
                    <a:gd name="T4" fmla="*/ 11 w 30"/>
                    <a:gd name="T5" fmla="*/ 23 h 24"/>
                    <a:gd name="T6" fmla="*/ 16 w 30"/>
                    <a:gd name="T7" fmla="*/ 24 h 24"/>
                    <a:gd name="T8" fmla="*/ 27 w 30"/>
                    <a:gd name="T9" fmla="*/ 16 h 24"/>
                    <a:gd name="T10" fmla="*/ 19 w 30"/>
                    <a:gd name="T11" fmla="*/ 1 h 24"/>
                    <a:gd name="T12" fmla="*/ 14 w 3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4">
                      <a:moveTo>
                        <a:pt x="14" y="0"/>
                      </a:moveTo>
                      <a:cubicBezTo>
                        <a:pt x="9" y="0"/>
                        <a:pt x="4" y="2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3"/>
                        <a:pt x="14" y="24"/>
                        <a:pt x="16" y="24"/>
                      </a:cubicBezTo>
                      <a:cubicBezTo>
                        <a:pt x="21" y="24"/>
                        <a:pt x="26" y="21"/>
                        <a:pt x="27" y="16"/>
                      </a:cubicBezTo>
                      <a:cubicBezTo>
                        <a:pt x="30" y="10"/>
                        <a:pt x="26" y="3"/>
                        <a:pt x="19" y="1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1" name="Freeform 149"/>
                <p:cNvSpPr/>
                <p:nvPr/>
              </p:nvSpPr>
              <p:spPr bwMode="auto">
                <a:xfrm>
                  <a:off x="833" y="2345"/>
                  <a:ext cx="23" cy="26"/>
                </a:xfrm>
                <a:custGeom>
                  <a:avLst/>
                  <a:gdLst>
                    <a:gd name="T0" fmla="*/ 14 w 21"/>
                    <a:gd name="T1" fmla="*/ 0 h 24"/>
                    <a:gd name="T2" fmla="*/ 3 w 21"/>
                    <a:gd name="T3" fmla="*/ 7 h 24"/>
                    <a:gd name="T4" fmla="*/ 11 w 21"/>
                    <a:gd name="T5" fmla="*/ 23 h 24"/>
                    <a:gd name="T6" fmla="*/ 16 w 21"/>
                    <a:gd name="T7" fmla="*/ 24 h 24"/>
                    <a:gd name="T8" fmla="*/ 21 w 21"/>
                    <a:gd name="T9" fmla="*/ 23 h 24"/>
                    <a:gd name="T10" fmla="*/ 19 w 21"/>
                    <a:gd name="T11" fmla="*/ 1 h 24"/>
                    <a:gd name="T12" fmla="*/ 14 w 21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3"/>
                        <a:pt x="15" y="24"/>
                        <a:pt x="16" y="24"/>
                      </a:cubicBezTo>
                      <a:cubicBezTo>
                        <a:pt x="18" y="24"/>
                        <a:pt x="19" y="23"/>
                        <a:pt x="21" y="23"/>
                      </a:cubicBezTo>
                      <a:cubicBezTo>
                        <a:pt x="20" y="17"/>
                        <a:pt x="20" y="9"/>
                        <a:pt x="19" y="1"/>
                      </a:cubicBezTo>
                      <a:cubicBezTo>
                        <a:pt x="18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2" name="Freeform 150"/>
                <p:cNvSpPr>
                  <a:spLocks noEditPoints="1"/>
                </p:cNvSpPr>
                <p:nvPr/>
              </p:nvSpPr>
              <p:spPr bwMode="auto">
                <a:xfrm>
                  <a:off x="881" y="2390"/>
                  <a:ext cx="28" cy="25"/>
                </a:xfrm>
                <a:custGeom>
                  <a:avLst/>
                  <a:gdLst>
                    <a:gd name="T0" fmla="*/ 0 w 26"/>
                    <a:gd name="T1" fmla="*/ 10 h 23"/>
                    <a:gd name="T2" fmla="*/ 9 w 26"/>
                    <a:gd name="T3" fmla="*/ 22 h 23"/>
                    <a:gd name="T4" fmla="*/ 14 w 26"/>
                    <a:gd name="T5" fmla="*/ 23 h 23"/>
                    <a:gd name="T6" fmla="*/ 26 w 26"/>
                    <a:gd name="T7" fmla="*/ 16 h 23"/>
                    <a:gd name="T8" fmla="*/ 26 w 26"/>
                    <a:gd name="T9" fmla="*/ 13 h 23"/>
                    <a:gd name="T10" fmla="*/ 25 w 26"/>
                    <a:gd name="T11" fmla="*/ 13 h 23"/>
                    <a:gd name="T12" fmla="*/ 0 w 26"/>
                    <a:gd name="T13" fmla="*/ 10 h 23"/>
                    <a:gd name="T14" fmla="*/ 11 w 26"/>
                    <a:gd name="T15" fmla="*/ 0 h 23"/>
                    <a:gd name="T16" fmla="*/ 1 w 26"/>
                    <a:gd name="T17" fmla="*/ 7 h 23"/>
                    <a:gd name="T18" fmla="*/ 11 w 26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3">
                      <a:moveTo>
                        <a:pt x="0" y="10"/>
                      </a:moveTo>
                      <a:cubicBezTo>
                        <a:pt x="0" y="15"/>
                        <a:pt x="4" y="20"/>
                        <a:pt x="9" y="22"/>
                      </a:cubicBezTo>
                      <a:cubicBezTo>
                        <a:pt x="11" y="23"/>
                        <a:pt x="13" y="23"/>
                        <a:pt x="14" y="23"/>
                      </a:cubicBezTo>
                      <a:cubicBezTo>
                        <a:pt x="20" y="23"/>
                        <a:pt x="24" y="21"/>
                        <a:pt x="26" y="16"/>
                      </a:cubicBezTo>
                      <a:cubicBezTo>
                        <a:pt x="26" y="15"/>
                        <a:pt x="26" y="14"/>
                        <a:pt x="26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12" y="13"/>
                        <a:pt x="2" y="12"/>
                        <a:pt x="0" y="10"/>
                      </a:cubicBezTo>
                      <a:moveTo>
                        <a:pt x="11" y="0"/>
                      </a:moveTo>
                      <a:cubicBezTo>
                        <a:pt x="6" y="0"/>
                        <a:pt x="2" y="3"/>
                        <a:pt x="1" y="7"/>
                      </a:cubicBezTo>
                      <a:cubicBezTo>
                        <a:pt x="3" y="5"/>
                        <a:pt x="6" y="2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3" name="Freeform 151"/>
                <p:cNvSpPr/>
                <p:nvPr/>
              </p:nvSpPr>
              <p:spPr bwMode="auto">
                <a:xfrm>
                  <a:off x="846" y="2448"/>
                  <a:ext cx="13" cy="25"/>
                </a:xfrm>
                <a:custGeom>
                  <a:avLst/>
                  <a:gdLst>
                    <a:gd name="T0" fmla="*/ 10 w 12"/>
                    <a:gd name="T1" fmla="*/ 0 h 23"/>
                    <a:gd name="T2" fmla="*/ 2 w 12"/>
                    <a:gd name="T3" fmla="*/ 7 h 23"/>
                    <a:gd name="T4" fmla="*/ 11 w 12"/>
                    <a:gd name="T5" fmla="*/ 22 h 23"/>
                    <a:gd name="T6" fmla="*/ 12 w 12"/>
                    <a:gd name="T7" fmla="*/ 23 h 23"/>
                    <a:gd name="T8" fmla="*/ 10 w 12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10" y="0"/>
                      </a:moveTo>
                      <a:cubicBezTo>
                        <a:pt x="6" y="1"/>
                        <a:pt x="4" y="3"/>
                        <a:pt x="2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1" y="22"/>
                        <a:pt x="11" y="23"/>
                        <a:pt x="12" y="23"/>
                      </a:cubicBezTo>
                      <a:cubicBezTo>
                        <a:pt x="11" y="15"/>
                        <a:pt x="10" y="7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4" name="Freeform 152"/>
                <p:cNvSpPr/>
                <p:nvPr/>
              </p:nvSpPr>
              <p:spPr bwMode="auto">
                <a:xfrm>
                  <a:off x="813" y="2305"/>
                  <a:ext cx="24" cy="27"/>
                </a:xfrm>
                <a:custGeom>
                  <a:avLst/>
                  <a:gdLst>
                    <a:gd name="T0" fmla="*/ 13 w 22"/>
                    <a:gd name="T1" fmla="*/ 0 h 24"/>
                    <a:gd name="T2" fmla="*/ 2 w 22"/>
                    <a:gd name="T3" fmla="*/ 7 h 24"/>
                    <a:gd name="T4" fmla="*/ 10 w 22"/>
                    <a:gd name="T5" fmla="*/ 23 h 24"/>
                    <a:gd name="T6" fmla="*/ 16 w 22"/>
                    <a:gd name="T7" fmla="*/ 24 h 24"/>
                    <a:gd name="T8" fmla="*/ 22 w 22"/>
                    <a:gd name="T9" fmla="*/ 22 h 24"/>
                    <a:gd name="T10" fmla="*/ 18 w 22"/>
                    <a:gd name="T11" fmla="*/ 1 h 24"/>
                    <a:gd name="T12" fmla="*/ 13 w 22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4">
                      <a:moveTo>
                        <a:pt x="13" y="0"/>
                      </a:moveTo>
                      <a:cubicBezTo>
                        <a:pt x="8" y="0"/>
                        <a:pt x="4" y="3"/>
                        <a:pt x="2" y="7"/>
                      </a:cubicBezTo>
                      <a:cubicBezTo>
                        <a:pt x="0" y="14"/>
                        <a:pt x="3" y="21"/>
                        <a:pt x="10" y="23"/>
                      </a:cubicBezTo>
                      <a:cubicBezTo>
                        <a:pt x="12" y="24"/>
                        <a:pt x="14" y="24"/>
                        <a:pt x="16" y="24"/>
                      </a:cubicBezTo>
                      <a:cubicBezTo>
                        <a:pt x="18" y="24"/>
                        <a:pt x="20" y="23"/>
                        <a:pt x="22" y="22"/>
                      </a:cubicBezTo>
                      <a:cubicBezTo>
                        <a:pt x="21" y="17"/>
                        <a:pt x="20" y="9"/>
                        <a:pt x="18" y="1"/>
                      </a:cubicBezTo>
                      <a:cubicBezTo>
                        <a:pt x="16" y="0"/>
                        <a:pt x="15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5" name="Freeform 153"/>
                <p:cNvSpPr/>
                <p:nvPr/>
              </p:nvSpPr>
              <p:spPr bwMode="auto">
                <a:xfrm>
                  <a:off x="853" y="2283"/>
                  <a:ext cx="7" cy="22"/>
                </a:xfrm>
                <a:custGeom>
                  <a:avLst/>
                  <a:gdLst>
                    <a:gd name="T0" fmla="*/ 5 w 6"/>
                    <a:gd name="T1" fmla="*/ 0 h 20"/>
                    <a:gd name="T2" fmla="*/ 3 w 6"/>
                    <a:gd name="T3" fmla="*/ 1 h 20"/>
                    <a:gd name="T4" fmla="*/ 0 w 6"/>
                    <a:gd name="T5" fmla="*/ 20 h 20"/>
                    <a:gd name="T6" fmla="*/ 5 w 6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0">
                      <a:moveTo>
                        <a:pt x="5" y="0"/>
                      </a:move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1" y="4"/>
                        <a:pt x="0" y="11"/>
                        <a:pt x="0" y="20"/>
                      </a:cubicBezTo>
                      <a:cubicBezTo>
                        <a:pt x="3" y="9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6" name="Freeform 154"/>
                <p:cNvSpPr>
                  <a:spLocks noEditPoints="1"/>
                </p:cNvSpPr>
                <p:nvPr/>
              </p:nvSpPr>
              <p:spPr bwMode="auto">
                <a:xfrm>
                  <a:off x="1180" y="2246"/>
                  <a:ext cx="239" cy="277"/>
                </a:xfrm>
                <a:custGeom>
                  <a:avLst/>
                  <a:gdLst>
                    <a:gd name="T0" fmla="*/ 126 w 218"/>
                    <a:gd name="T1" fmla="*/ 9 h 252"/>
                    <a:gd name="T2" fmla="*/ 111 w 218"/>
                    <a:gd name="T3" fmla="*/ 25 h 252"/>
                    <a:gd name="T4" fmla="*/ 113 w 218"/>
                    <a:gd name="T5" fmla="*/ 26 h 252"/>
                    <a:gd name="T6" fmla="*/ 115 w 218"/>
                    <a:gd name="T7" fmla="*/ 27 h 252"/>
                    <a:gd name="T8" fmla="*/ 126 w 218"/>
                    <a:gd name="T9" fmla="*/ 9 h 252"/>
                    <a:gd name="T10" fmla="*/ 126 w 218"/>
                    <a:gd name="T11" fmla="*/ 9 h 252"/>
                    <a:gd name="T12" fmla="*/ 75 w 218"/>
                    <a:gd name="T13" fmla="*/ 161 h 252"/>
                    <a:gd name="T14" fmla="*/ 70 w 218"/>
                    <a:gd name="T15" fmla="*/ 160 h 252"/>
                    <a:gd name="T16" fmla="*/ 61 w 218"/>
                    <a:gd name="T17" fmla="*/ 144 h 252"/>
                    <a:gd name="T18" fmla="*/ 73 w 218"/>
                    <a:gd name="T19" fmla="*/ 137 h 252"/>
                    <a:gd name="T20" fmla="*/ 78 w 218"/>
                    <a:gd name="T21" fmla="*/ 138 h 252"/>
                    <a:gd name="T22" fmla="*/ 86 w 218"/>
                    <a:gd name="T23" fmla="*/ 154 h 252"/>
                    <a:gd name="T24" fmla="*/ 75 w 218"/>
                    <a:gd name="T25" fmla="*/ 161 h 252"/>
                    <a:gd name="T26" fmla="*/ 25 w 218"/>
                    <a:gd name="T27" fmla="*/ 0 h 252"/>
                    <a:gd name="T28" fmla="*/ 36 w 218"/>
                    <a:gd name="T29" fmla="*/ 97 h 252"/>
                    <a:gd name="T30" fmla="*/ 6 w 218"/>
                    <a:gd name="T31" fmla="*/ 54 h 252"/>
                    <a:gd name="T32" fmla="*/ 4 w 218"/>
                    <a:gd name="T33" fmla="*/ 53 h 252"/>
                    <a:gd name="T34" fmla="*/ 10 w 218"/>
                    <a:gd name="T35" fmla="*/ 80 h 252"/>
                    <a:gd name="T36" fmla="*/ 22 w 218"/>
                    <a:gd name="T37" fmla="*/ 100 h 252"/>
                    <a:gd name="T38" fmla="*/ 31 w 218"/>
                    <a:gd name="T39" fmla="*/ 96 h 252"/>
                    <a:gd name="T40" fmla="*/ 36 w 218"/>
                    <a:gd name="T41" fmla="*/ 97 h 252"/>
                    <a:gd name="T42" fmla="*/ 44 w 218"/>
                    <a:gd name="T43" fmla="*/ 113 h 252"/>
                    <a:gd name="T44" fmla="*/ 34 w 218"/>
                    <a:gd name="T45" fmla="*/ 120 h 252"/>
                    <a:gd name="T46" fmla="*/ 41 w 218"/>
                    <a:gd name="T47" fmla="*/ 131 h 252"/>
                    <a:gd name="T48" fmla="*/ 164 w 218"/>
                    <a:gd name="T49" fmla="*/ 252 h 252"/>
                    <a:gd name="T50" fmla="*/ 165 w 218"/>
                    <a:gd name="T51" fmla="*/ 252 h 252"/>
                    <a:gd name="T52" fmla="*/ 128 w 218"/>
                    <a:gd name="T53" fmla="*/ 215 h 252"/>
                    <a:gd name="T54" fmla="*/ 89 w 218"/>
                    <a:gd name="T55" fmla="*/ 177 h 252"/>
                    <a:gd name="T56" fmla="*/ 91 w 218"/>
                    <a:gd name="T57" fmla="*/ 179 h 252"/>
                    <a:gd name="T58" fmla="*/ 206 w 218"/>
                    <a:gd name="T59" fmla="*/ 236 h 252"/>
                    <a:gd name="T60" fmla="*/ 207 w 218"/>
                    <a:gd name="T61" fmla="*/ 236 h 252"/>
                    <a:gd name="T62" fmla="*/ 114 w 218"/>
                    <a:gd name="T63" fmla="*/ 176 h 252"/>
                    <a:gd name="T64" fmla="*/ 191 w 218"/>
                    <a:gd name="T65" fmla="*/ 151 h 252"/>
                    <a:gd name="T66" fmla="*/ 192 w 218"/>
                    <a:gd name="T67" fmla="*/ 151 h 252"/>
                    <a:gd name="T68" fmla="*/ 173 w 218"/>
                    <a:gd name="T69" fmla="*/ 152 h 252"/>
                    <a:gd name="T70" fmla="*/ 137 w 218"/>
                    <a:gd name="T71" fmla="*/ 153 h 252"/>
                    <a:gd name="T72" fmla="*/ 137 w 218"/>
                    <a:gd name="T73" fmla="*/ 162 h 252"/>
                    <a:gd name="T74" fmla="*/ 126 w 218"/>
                    <a:gd name="T75" fmla="*/ 169 h 252"/>
                    <a:gd name="T76" fmla="*/ 120 w 218"/>
                    <a:gd name="T77" fmla="*/ 168 h 252"/>
                    <a:gd name="T78" fmla="*/ 112 w 218"/>
                    <a:gd name="T79" fmla="*/ 152 h 252"/>
                    <a:gd name="T80" fmla="*/ 99 w 218"/>
                    <a:gd name="T81" fmla="*/ 149 h 252"/>
                    <a:gd name="T82" fmla="*/ 147 w 218"/>
                    <a:gd name="T83" fmla="*/ 129 h 252"/>
                    <a:gd name="T84" fmla="*/ 65 w 218"/>
                    <a:gd name="T85" fmla="*/ 126 h 252"/>
                    <a:gd name="T86" fmla="*/ 102 w 218"/>
                    <a:gd name="T87" fmla="*/ 47 h 252"/>
                    <a:gd name="T88" fmla="*/ 97 w 218"/>
                    <a:gd name="T89" fmla="*/ 41 h 252"/>
                    <a:gd name="T90" fmla="*/ 70 w 218"/>
                    <a:gd name="T91" fmla="*/ 71 h 252"/>
                    <a:gd name="T92" fmla="*/ 76 w 218"/>
                    <a:gd name="T93" fmla="*/ 85 h 252"/>
                    <a:gd name="T94" fmla="*/ 65 w 218"/>
                    <a:gd name="T95" fmla="*/ 93 h 252"/>
                    <a:gd name="T96" fmla="*/ 59 w 218"/>
                    <a:gd name="T97" fmla="*/ 92 h 252"/>
                    <a:gd name="T98" fmla="*/ 51 w 218"/>
                    <a:gd name="T99" fmla="*/ 76 h 252"/>
                    <a:gd name="T100" fmla="*/ 56 w 218"/>
                    <a:gd name="T101" fmla="*/ 70 h 252"/>
                    <a:gd name="T102" fmla="*/ 25 w 218"/>
                    <a:gd name="T103" fmla="*/ 0 h 252"/>
                    <a:gd name="T104" fmla="*/ 25 w 218"/>
                    <a:gd name="T105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8" h="252">
                      <a:moveTo>
                        <a:pt x="126" y="9"/>
                      </a:moveTo>
                      <a:cubicBezTo>
                        <a:pt x="126" y="9"/>
                        <a:pt x="119" y="16"/>
                        <a:pt x="111" y="25"/>
                      </a:cubicBezTo>
                      <a:cubicBezTo>
                        <a:pt x="111" y="25"/>
                        <a:pt x="112" y="25"/>
                        <a:pt x="113" y="26"/>
                      </a:cubicBezTo>
                      <a:cubicBezTo>
                        <a:pt x="113" y="26"/>
                        <a:pt x="114" y="26"/>
                        <a:pt x="115" y="27"/>
                      </a:cubicBezTo>
                      <a:cubicBezTo>
                        <a:pt x="120" y="18"/>
                        <a:pt x="124" y="11"/>
                        <a:pt x="126" y="9"/>
                      </a:cubicBezTo>
                      <a:cubicBezTo>
                        <a:pt x="126" y="9"/>
                        <a:pt x="126" y="9"/>
                        <a:pt x="126" y="9"/>
                      </a:cubicBezTo>
                      <a:moveTo>
                        <a:pt x="75" y="161"/>
                      </a:moveTo>
                      <a:cubicBezTo>
                        <a:pt x="73" y="161"/>
                        <a:pt x="71" y="160"/>
                        <a:pt x="70" y="160"/>
                      </a:cubicBezTo>
                      <a:cubicBezTo>
                        <a:pt x="63" y="157"/>
                        <a:pt x="59" y="150"/>
                        <a:pt x="61" y="144"/>
                      </a:cubicBezTo>
                      <a:cubicBezTo>
                        <a:pt x="63" y="140"/>
                        <a:pt x="68" y="137"/>
                        <a:pt x="73" y="137"/>
                      </a:cubicBezTo>
                      <a:cubicBezTo>
                        <a:pt x="74" y="137"/>
                        <a:pt x="76" y="137"/>
                        <a:pt x="78" y="138"/>
                      </a:cubicBezTo>
                      <a:cubicBezTo>
                        <a:pt x="85" y="140"/>
                        <a:pt x="89" y="147"/>
                        <a:pt x="86" y="154"/>
                      </a:cubicBezTo>
                      <a:cubicBezTo>
                        <a:pt x="85" y="158"/>
                        <a:pt x="80" y="161"/>
                        <a:pt x="75" y="161"/>
                      </a:cubicBezTo>
                      <a:moveTo>
                        <a:pt x="25" y="0"/>
                      </a:moveTo>
                      <a:cubicBezTo>
                        <a:pt x="20" y="0"/>
                        <a:pt x="36" y="97"/>
                        <a:pt x="36" y="97"/>
                      </a:cubicBezTo>
                      <a:cubicBezTo>
                        <a:pt x="36" y="97"/>
                        <a:pt x="14" y="60"/>
                        <a:pt x="6" y="54"/>
                      </a:cubicBezTo>
                      <a:cubicBezTo>
                        <a:pt x="5" y="53"/>
                        <a:pt x="4" y="53"/>
                        <a:pt x="4" y="53"/>
                      </a:cubicBezTo>
                      <a:cubicBezTo>
                        <a:pt x="0" y="53"/>
                        <a:pt x="10" y="80"/>
                        <a:pt x="10" y="80"/>
                      </a:cubicBezTo>
                      <a:cubicBezTo>
                        <a:pt x="22" y="100"/>
                        <a:pt x="22" y="100"/>
                        <a:pt x="22" y="100"/>
                      </a:cubicBezTo>
                      <a:cubicBezTo>
                        <a:pt x="24" y="97"/>
                        <a:pt x="27" y="96"/>
                        <a:pt x="31" y="96"/>
                      </a:cubicBezTo>
                      <a:cubicBezTo>
                        <a:pt x="32" y="96"/>
                        <a:pt x="34" y="97"/>
                        <a:pt x="36" y="97"/>
                      </a:cubicBezTo>
                      <a:cubicBezTo>
                        <a:pt x="43" y="100"/>
                        <a:pt x="47" y="107"/>
                        <a:pt x="44" y="113"/>
                      </a:cubicBezTo>
                      <a:cubicBezTo>
                        <a:pt x="43" y="117"/>
                        <a:pt x="39" y="120"/>
                        <a:pt x="34" y="120"/>
                      </a:cubicBezTo>
                      <a:cubicBezTo>
                        <a:pt x="41" y="131"/>
                        <a:pt x="41" y="131"/>
                        <a:pt x="41" y="131"/>
                      </a:cubicBezTo>
                      <a:cubicBezTo>
                        <a:pt x="41" y="149"/>
                        <a:pt x="151" y="247"/>
                        <a:pt x="164" y="252"/>
                      </a:cubicBezTo>
                      <a:cubicBezTo>
                        <a:pt x="164" y="252"/>
                        <a:pt x="164" y="252"/>
                        <a:pt x="165" y="252"/>
                      </a:cubicBezTo>
                      <a:cubicBezTo>
                        <a:pt x="168" y="252"/>
                        <a:pt x="148" y="233"/>
                        <a:pt x="128" y="215"/>
                      </a:cubicBezTo>
                      <a:cubicBezTo>
                        <a:pt x="108" y="196"/>
                        <a:pt x="88" y="177"/>
                        <a:pt x="89" y="177"/>
                      </a:cubicBezTo>
                      <a:cubicBezTo>
                        <a:pt x="89" y="177"/>
                        <a:pt x="90" y="178"/>
                        <a:pt x="91" y="179"/>
                      </a:cubicBezTo>
                      <a:cubicBezTo>
                        <a:pt x="111" y="193"/>
                        <a:pt x="189" y="233"/>
                        <a:pt x="206" y="236"/>
                      </a:cubicBezTo>
                      <a:cubicBezTo>
                        <a:pt x="206" y="236"/>
                        <a:pt x="206" y="236"/>
                        <a:pt x="207" y="236"/>
                      </a:cubicBezTo>
                      <a:cubicBezTo>
                        <a:pt x="218" y="236"/>
                        <a:pt x="114" y="176"/>
                        <a:pt x="114" y="176"/>
                      </a:cubicBezTo>
                      <a:cubicBezTo>
                        <a:pt x="114" y="176"/>
                        <a:pt x="176" y="153"/>
                        <a:pt x="191" y="151"/>
                      </a:cubicBezTo>
                      <a:cubicBezTo>
                        <a:pt x="192" y="151"/>
                        <a:pt x="193" y="151"/>
                        <a:pt x="192" y="151"/>
                      </a:cubicBezTo>
                      <a:cubicBezTo>
                        <a:pt x="191" y="151"/>
                        <a:pt x="184" y="152"/>
                        <a:pt x="173" y="152"/>
                      </a:cubicBezTo>
                      <a:cubicBezTo>
                        <a:pt x="163" y="153"/>
                        <a:pt x="149" y="153"/>
                        <a:pt x="137" y="153"/>
                      </a:cubicBezTo>
                      <a:cubicBezTo>
                        <a:pt x="138" y="156"/>
                        <a:pt x="138" y="159"/>
                        <a:pt x="137" y="162"/>
                      </a:cubicBezTo>
                      <a:cubicBezTo>
                        <a:pt x="135" y="166"/>
                        <a:pt x="131" y="169"/>
                        <a:pt x="126" y="169"/>
                      </a:cubicBezTo>
                      <a:cubicBezTo>
                        <a:pt x="124" y="169"/>
                        <a:pt x="122" y="169"/>
                        <a:pt x="120" y="168"/>
                      </a:cubicBezTo>
                      <a:cubicBezTo>
                        <a:pt x="113" y="165"/>
                        <a:pt x="110" y="158"/>
                        <a:pt x="112" y="152"/>
                      </a:cubicBezTo>
                      <a:cubicBezTo>
                        <a:pt x="106" y="152"/>
                        <a:pt x="101" y="151"/>
                        <a:pt x="99" y="149"/>
                      </a:cubicBezTo>
                      <a:cubicBezTo>
                        <a:pt x="88" y="143"/>
                        <a:pt x="121" y="133"/>
                        <a:pt x="147" y="129"/>
                      </a:cubicBezTo>
                      <a:cubicBezTo>
                        <a:pt x="116" y="128"/>
                        <a:pt x="71" y="126"/>
                        <a:pt x="65" y="126"/>
                      </a:cubicBezTo>
                      <a:cubicBezTo>
                        <a:pt x="58" y="125"/>
                        <a:pt x="82" y="81"/>
                        <a:pt x="102" y="47"/>
                      </a:cubicBezTo>
                      <a:cubicBezTo>
                        <a:pt x="100" y="45"/>
                        <a:pt x="98" y="43"/>
                        <a:pt x="97" y="41"/>
                      </a:cubicBezTo>
                      <a:cubicBezTo>
                        <a:pt x="87" y="52"/>
                        <a:pt x="77" y="63"/>
                        <a:pt x="70" y="71"/>
                      </a:cubicBezTo>
                      <a:cubicBezTo>
                        <a:pt x="75" y="74"/>
                        <a:pt x="78" y="80"/>
                        <a:pt x="76" y="85"/>
                      </a:cubicBezTo>
                      <a:cubicBezTo>
                        <a:pt x="74" y="90"/>
                        <a:pt x="70" y="93"/>
                        <a:pt x="65" y="93"/>
                      </a:cubicBezTo>
                      <a:cubicBezTo>
                        <a:pt x="63" y="93"/>
                        <a:pt x="61" y="92"/>
                        <a:pt x="59" y="92"/>
                      </a:cubicBezTo>
                      <a:cubicBezTo>
                        <a:pt x="52" y="89"/>
                        <a:pt x="49" y="82"/>
                        <a:pt x="51" y="76"/>
                      </a:cubicBezTo>
                      <a:cubicBezTo>
                        <a:pt x="52" y="73"/>
                        <a:pt x="54" y="71"/>
                        <a:pt x="56" y="70"/>
                      </a:cubicBezTo>
                      <a:cubicBezTo>
                        <a:pt x="46" y="50"/>
                        <a:pt x="31" y="7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7" name="Freeform 155"/>
                <p:cNvSpPr/>
                <p:nvPr/>
              </p:nvSpPr>
              <p:spPr bwMode="auto">
                <a:xfrm>
                  <a:off x="1286" y="2274"/>
                  <a:ext cx="20" cy="24"/>
                </a:xfrm>
                <a:custGeom>
                  <a:avLst/>
                  <a:gdLst>
                    <a:gd name="T0" fmla="*/ 14 w 18"/>
                    <a:gd name="T1" fmla="*/ 0 h 22"/>
                    <a:gd name="T2" fmla="*/ 0 w 18"/>
                    <a:gd name="T3" fmla="*/ 16 h 22"/>
                    <a:gd name="T4" fmla="*/ 5 w 18"/>
                    <a:gd name="T5" fmla="*/ 22 h 22"/>
                    <a:gd name="T6" fmla="*/ 18 w 18"/>
                    <a:gd name="T7" fmla="*/ 2 h 22"/>
                    <a:gd name="T8" fmla="*/ 16 w 18"/>
                    <a:gd name="T9" fmla="*/ 1 h 22"/>
                    <a:gd name="T10" fmla="*/ 14 w 18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22">
                      <a:moveTo>
                        <a:pt x="14" y="0"/>
                      </a:moveTo>
                      <a:cubicBezTo>
                        <a:pt x="9" y="5"/>
                        <a:pt x="4" y="10"/>
                        <a:pt x="0" y="16"/>
                      </a:cubicBezTo>
                      <a:cubicBezTo>
                        <a:pt x="1" y="18"/>
                        <a:pt x="3" y="20"/>
                        <a:pt x="5" y="22"/>
                      </a:cubicBezTo>
                      <a:cubicBezTo>
                        <a:pt x="10" y="14"/>
                        <a:pt x="14" y="7"/>
                        <a:pt x="18" y="2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5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8" name="Freeform 156"/>
                <p:cNvSpPr/>
                <p:nvPr/>
              </p:nvSpPr>
              <p:spPr bwMode="auto">
                <a:xfrm>
                  <a:off x="1233" y="2323"/>
                  <a:ext cx="32" cy="25"/>
                </a:xfrm>
                <a:custGeom>
                  <a:avLst/>
                  <a:gdLst>
                    <a:gd name="T0" fmla="*/ 7 w 29"/>
                    <a:gd name="T1" fmla="*/ 0 h 23"/>
                    <a:gd name="T2" fmla="*/ 2 w 29"/>
                    <a:gd name="T3" fmla="*/ 6 h 23"/>
                    <a:gd name="T4" fmla="*/ 10 w 29"/>
                    <a:gd name="T5" fmla="*/ 22 h 23"/>
                    <a:gd name="T6" fmla="*/ 16 w 29"/>
                    <a:gd name="T7" fmla="*/ 23 h 23"/>
                    <a:gd name="T8" fmla="*/ 27 w 29"/>
                    <a:gd name="T9" fmla="*/ 15 h 23"/>
                    <a:gd name="T10" fmla="*/ 21 w 29"/>
                    <a:gd name="T11" fmla="*/ 1 h 23"/>
                    <a:gd name="T12" fmla="*/ 14 w 29"/>
                    <a:gd name="T13" fmla="*/ 11 h 23"/>
                    <a:gd name="T14" fmla="*/ 14 w 29"/>
                    <a:gd name="T15" fmla="*/ 11 h 23"/>
                    <a:gd name="T16" fmla="*/ 7 w 29"/>
                    <a:gd name="T1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23">
                      <a:moveTo>
                        <a:pt x="7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2"/>
                        <a:pt x="3" y="19"/>
                        <a:pt x="10" y="22"/>
                      </a:cubicBezTo>
                      <a:cubicBezTo>
                        <a:pt x="12" y="22"/>
                        <a:pt x="14" y="23"/>
                        <a:pt x="16" y="23"/>
                      </a:cubicBezTo>
                      <a:cubicBezTo>
                        <a:pt x="21" y="23"/>
                        <a:pt x="25" y="20"/>
                        <a:pt x="27" y="15"/>
                      </a:cubicBezTo>
                      <a:cubicBezTo>
                        <a:pt x="29" y="10"/>
                        <a:pt x="26" y="4"/>
                        <a:pt x="21" y="1"/>
                      </a:cubicBezTo>
                      <a:cubicBezTo>
                        <a:pt x="18" y="6"/>
                        <a:pt x="15" y="9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1"/>
                        <a:pt x="10" y="7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9" name="Freeform 157"/>
                <p:cNvSpPr/>
                <p:nvPr/>
              </p:nvSpPr>
              <p:spPr bwMode="auto">
                <a:xfrm>
                  <a:off x="1300" y="2413"/>
                  <a:ext cx="31" cy="18"/>
                </a:xfrm>
                <a:custGeom>
                  <a:avLst/>
                  <a:gdLst>
                    <a:gd name="T0" fmla="*/ 2 w 28"/>
                    <a:gd name="T1" fmla="*/ 0 h 17"/>
                    <a:gd name="T2" fmla="*/ 10 w 28"/>
                    <a:gd name="T3" fmla="*/ 16 h 17"/>
                    <a:gd name="T4" fmla="*/ 16 w 28"/>
                    <a:gd name="T5" fmla="*/ 17 h 17"/>
                    <a:gd name="T6" fmla="*/ 27 w 28"/>
                    <a:gd name="T7" fmla="*/ 10 h 17"/>
                    <a:gd name="T8" fmla="*/ 27 w 28"/>
                    <a:gd name="T9" fmla="*/ 1 h 17"/>
                    <a:gd name="T10" fmla="*/ 26 w 28"/>
                    <a:gd name="T11" fmla="*/ 1 h 17"/>
                    <a:gd name="T12" fmla="*/ 2 w 28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7">
                      <a:moveTo>
                        <a:pt x="2" y="0"/>
                      </a:moveTo>
                      <a:cubicBezTo>
                        <a:pt x="0" y="6"/>
                        <a:pt x="3" y="13"/>
                        <a:pt x="10" y="16"/>
                      </a:cubicBezTo>
                      <a:cubicBezTo>
                        <a:pt x="12" y="17"/>
                        <a:pt x="14" y="17"/>
                        <a:pt x="16" y="17"/>
                      </a:cubicBezTo>
                      <a:cubicBezTo>
                        <a:pt x="21" y="17"/>
                        <a:pt x="25" y="14"/>
                        <a:pt x="27" y="10"/>
                      </a:cubicBezTo>
                      <a:cubicBezTo>
                        <a:pt x="28" y="7"/>
                        <a:pt x="28" y="4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7" y="1"/>
                        <a:pt x="9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0" name="Freeform 158"/>
                <p:cNvSpPr/>
                <p:nvPr/>
              </p:nvSpPr>
              <p:spPr bwMode="auto">
                <a:xfrm>
                  <a:off x="1244" y="2396"/>
                  <a:ext cx="33" cy="27"/>
                </a:xfrm>
                <a:custGeom>
                  <a:avLst/>
                  <a:gdLst>
                    <a:gd name="T0" fmla="*/ 14 w 30"/>
                    <a:gd name="T1" fmla="*/ 0 h 24"/>
                    <a:gd name="T2" fmla="*/ 2 w 30"/>
                    <a:gd name="T3" fmla="*/ 7 h 24"/>
                    <a:gd name="T4" fmla="*/ 11 w 30"/>
                    <a:gd name="T5" fmla="*/ 23 h 24"/>
                    <a:gd name="T6" fmla="*/ 16 w 30"/>
                    <a:gd name="T7" fmla="*/ 24 h 24"/>
                    <a:gd name="T8" fmla="*/ 27 w 30"/>
                    <a:gd name="T9" fmla="*/ 17 h 24"/>
                    <a:gd name="T10" fmla="*/ 19 w 30"/>
                    <a:gd name="T11" fmla="*/ 1 h 24"/>
                    <a:gd name="T12" fmla="*/ 14 w 3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2" y="23"/>
                        <a:pt x="14" y="24"/>
                        <a:pt x="16" y="24"/>
                      </a:cubicBezTo>
                      <a:cubicBezTo>
                        <a:pt x="21" y="24"/>
                        <a:pt x="26" y="21"/>
                        <a:pt x="27" y="17"/>
                      </a:cubicBezTo>
                      <a:cubicBezTo>
                        <a:pt x="30" y="10"/>
                        <a:pt x="26" y="3"/>
                        <a:pt x="19" y="1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1" name="Freeform 159"/>
                <p:cNvSpPr/>
                <p:nvPr/>
              </p:nvSpPr>
              <p:spPr bwMode="auto">
                <a:xfrm>
                  <a:off x="1204" y="2351"/>
                  <a:ext cx="27" cy="27"/>
                </a:xfrm>
                <a:custGeom>
                  <a:avLst/>
                  <a:gdLst>
                    <a:gd name="T0" fmla="*/ 9 w 25"/>
                    <a:gd name="T1" fmla="*/ 0 h 24"/>
                    <a:gd name="T2" fmla="*/ 0 w 25"/>
                    <a:gd name="T3" fmla="*/ 4 h 24"/>
                    <a:gd name="T4" fmla="*/ 12 w 25"/>
                    <a:gd name="T5" fmla="*/ 24 h 24"/>
                    <a:gd name="T6" fmla="*/ 22 w 25"/>
                    <a:gd name="T7" fmla="*/ 17 h 24"/>
                    <a:gd name="T8" fmla="*/ 14 w 25"/>
                    <a:gd name="T9" fmla="*/ 1 h 24"/>
                    <a:gd name="T10" fmla="*/ 9 w 25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9" y="0"/>
                      </a:moveTo>
                      <a:cubicBezTo>
                        <a:pt x="5" y="0"/>
                        <a:pt x="2" y="1"/>
                        <a:pt x="0" y="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7" y="24"/>
                        <a:pt x="21" y="21"/>
                        <a:pt x="22" y="17"/>
                      </a:cubicBezTo>
                      <a:cubicBezTo>
                        <a:pt x="25" y="11"/>
                        <a:pt x="21" y="4"/>
                        <a:pt x="14" y="1"/>
                      </a:cubicBezTo>
                      <a:cubicBezTo>
                        <a:pt x="12" y="1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2" name="Freeform 160"/>
                <p:cNvSpPr>
                  <a:spLocks noEditPoints="1"/>
                </p:cNvSpPr>
                <p:nvPr/>
              </p:nvSpPr>
              <p:spPr bwMode="auto">
                <a:xfrm>
                  <a:off x="1341" y="2385"/>
                  <a:ext cx="35" cy="3"/>
                </a:xfrm>
                <a:custGeom>
                  <a:avLst/>
                  <a:gdLst>
                    <a:gd name="T0" fmla="*/ 3 w 32"/>
                    <a:gd name="T1" fmla="*/ 1 h 2"/>
                    <a:gd name="T2" fmla="*/ 0 w 32"/>
                    <a:gd name="T3" fmla="*/ 2 h 2"/>
                    <a:gd name="T4" fmla="*/ 2 w 32"/>
                    <a:gd name="T5" fmla="*/ 2 h 2"/>
                    <a:gd name="T6" fmla="*/ 3 w 32"/>
                    <a:gd name="T7" fmla="*/ 1 h 2"/>
                    <a:gd name="T8" fmla="*/ 23 w 32"/>
                    <a:gd name="T9" fmla="*/ 0 h 2"/>
                    <a:gd name="T10" fmla="*/ 25 w 32"/>
                    <a:gd name="T11" fmla="*/ 2 h 2"/>
                    <a:gd name="T12" fmla="*/ 28 w 32"/>
                    <a:gd name="T13" fmla="*/ 0 h 2"/>
                    <a:gd name="T14" fmla="*/ 23 w 3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">
                      <a:moveTo>
                        <a:pt x="3" y="1"/>
                      </a:move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moveTo>
                        <a:pt x="23" y="0"/>
                      </a:moveTo>
                      <a:cubicBezTo>
                        <a:pt x="24" y="1"/>
                        <a:pt x="24" y="1"/>
                        <a:pt x="25" y="2"/>
                      </a:cubicBezTo>
                      <a:cubicBezTo>
                        <a:pt x="30" y="2"/>
                        <a:pt x="32" y="1"/>
                        <a:pt x="28" y="0"/>
                      </a:cubicBezTo>
                      <a:cubicBezTo>
                        <a:pt x="26" y="0"/>
                        <a:pt x="25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3" name="Freeform 161"/>
                <p:cNvSpPr/>
                <p:nvPr/>
              </p:nvSpPr>
              <p:spPr bwMode="auto">
                <a:xfrm>
                  <a:off x="1343" y="2385"/>
                  <a:ext cx="25" cy="3"/>
                </a:xfrm>
                <a:custGeom>
                  <a:avLst/>
                  <a:gdLst>
                    <a:gd name="T0" fmla="*/ 18 w 23"/>
                    <a:gd name="T1" fmla="*/ 0 h 2"/>
                    <a:gd name="T2" fmla="*/ 1 w 23"/>
                    <a:gd name="T3" fmla="*/ 1 h 2"/>
                    <a:gd name="T4" fmla="*/ 0 w 23"/>
                    <a:gd name="T5" fmla="*/ 2 h 2"/>
                    <a:gd name="T6" fmla="*/ 17 w 23"/>
                    <a:gd name="T7" fmla="*/ 2 h 2"/>
                    <a:gd name="T8" fmla="*/ 23 w 23"/>
                    <a:gd name="T9" fmla="*/ 2 h 2"/>
                    <a:gd name="T10" fmla="*/ 21 w 23"/>
                    <a:gd name="T11" fmla="*/ 0 h 2"/>
                    <a:gd name="T12" fmla="*/ 18 w 23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">
                      <a:moveTo>
                        <a:pt x="18" y="0"/>
                      </a:moveTo>
                      <a:cubicBezTo>
                        <a:pt x="13" y="0"/>
                        <a:pt x="7" y="0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7" y="2"/>
                        <a:pt x="12" y="2"/>
                        <a:pt x="17" y="2"/>
                      </a:cubicBezTo>
                      <a:cubicBezTo>
                        <a:pt x="19" y="2"/>
                        <a:pt x="21" y="2"/>
                        <a:pt x="23" y="2"/>
                      </a:cubicBezTo>
                      <a:cubicBezTo>
                        <a:pt x="22" y="1"/>
                        <a:pt x="22" y="1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4" name="Freeform 162"/>
                <p:cNvSpPr/>
                <p:nvPr/>
              </p:nvSpPr>
              <p:spPr bwMode="auto">
                <a:xfrm>
                  <a:off x="562" y="2238"/>
                  <a:ext cx="85" cy="188"/>
                </a:xfrm>
                <a:custGeom>
                  <a:avLst/>
                  <a:gdLst>
                    <a:gd name="T0" fmla="*/ 31 w 78"/>
                    <a:gd name="T1" fmla="*/ 0 h 171"/>
                    <a:gd name="T2" fmla="*/ 19 w 78"/>
                    <a:gd name="T3" fmla="*/ 63 h 171"/>
                    <a:gd name="T4" fmla="*/ 3 w 78"/>
                    <a:gd name="T5" fmla="*/ 114 h 171"/>
                    <a:gd name="T6" fmla="*/ 32 w 78"/>
                    <a:gd name="T7" fmla="*/ 171 h 171"/>
                    <a:gd name="T8" fmla="*/ 33 w 78"/>
                    <a:gd name="T9" fmla="*/ 171 h 171"/>
                    <a:gd name="T10" fmla="*/ 48 w 78"/>
                    <a:gd name="T11" fmla="*/ 109 h 171"/>
                    <a:gd name="T12" fmla="*/ 69 w 78"/>
                    <a:gd name="T13" fmla="*/ 53 h 171"/>
                    <a:gd name="T14" fmla="*/ 35 w 78"/>
                    <a:gd name="T15" fmla="*/ 1 h 171"/>
                    <a:gd name="T16" fmla="*/ 31 w 78"/>
                    <a:gd name="T17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171">
                      <a:moveTo>
                        <a:pt x="31" y="0"/>
                      </a:moveTo>
                      <a:cubicBezTo>
                        <a:pt x="16" y="0"/>
                        <a:pt x="18" y="46"/>
                        <a:pt x="19" y="63"/>
                      </a:cubicBezTo>
                      <a:cubicBezTo>
                        <a:pt x="19" y="81"/>
                        <a:pt x="6" y="87"/>
                        <a:pt x="3" y="114"/>
                      </a:cubicBezTo>
                      <a:cubicBezTo>
                        <a:pt x="0" y="141"/>
                        <a:pt x="32" y="171"/>
                        <a:pt x="32" y="171"/>
                      </a:cubicBezTo>
                      <a:cubicBezTo>
                        <a:pt x="32" y="171"/>
                        <a:pt x="33" y="171"/>
                        <a:pt x="33" y="171"/>
                      </a:cubicBezTo>
                      <a:cubicBezTo>
                        <a:pt x="49" y="171"/>
                        <a:pt x="53" y="132"/>
                        <a:pt x="48" y="109"/>
                      </a:cubicBezTo>
                      <a:cubicBezTo>
                        <a:pt x="42" y="86"/>
                        <a:pt x="59" y="78"/>
                        <a:pt x="69" y="53"/>
                      </a:cubicBezTo>
                      <a:cubicBezTo>
                        <a:pt x="78" y="28"/>
                        <a:pt x="53" y="8"/>
                        <a:pt x="35" y="1"/>
                      </a:cubicBezTo>
                      <a:cubicBezTo>
                        <a:pt x="33" y="0"/>
                        <a:pt x="32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5" name="Freeform 163"/>
                <p:cNvSpPr/>
                <p:nvPr/>
              </p:nvSpPr>
              <p:spPr bwMode="auto">
                <a:xfrm>
                  <a:off x="583" y="2508"/>
                  <a:ext cx="185" cy="108"/>
                </a:xfrm>
                <a:custGeom>
                  <a:avLst/>
                  <a:gdLst>
                    <a:gd name="T0" fmla="*/ 22 w 169"/>
                    <a:gd name="T1" fmla="*/ 0 h 98"/>
                    <a:gd name="T2" fmla="*/ 16 w 169"/>
                    <a:gd name="T3" fmla="*/ 2 h 98"/>
                    <a:gd name="T4" fmla="*/ 34 w 169"/>
                    <a:gd name="T5" fmla="*/ 51 h 98"/>
                    <a:gd name="T6" fmla="*/ 93 w 169"/>
                    <a:gd name="T7" fmla="*/ 84 h 98"/>
                    <a:gd name="T8" fmla="*/ 130 w 169"/>
                    <a:gd name="T9" fmla="*/ 98 h 98"/>
                    <a:gd name="T10" fmla="*/ 149 w 169"/>
                    <a:gd name="T11" fmla="*/ 87 h 98"/>
                    <a:gd name="T12" fmla="*/ 146 w 169"/>
                    <a:gd name="T13" fmla="*/ 46 h 98"/>
                    <a:gd name="T14" fmla="*/ 137 w 169"/>
                    <a:gd name="T15" fmla="*/ 45 h 98"/>
                    <a:gd name="T16" fmla="*/ 115 w 169"/>
                    <a:gd name="T17" fmla="*/ 48 h 98"/>
                    <a:gd name="T18" fmla="*/ 92 w 169"/>
                    <a:gd name="T19" fmla="*/ 50 h 98"/>
                    <a:gd name="T20" fmla="*/ 66 w 169"/>
                    <a:gd name="T21" fmla="*/ 41 h 98"/>
                    <a:gd name="T22" fmla="*/ 22 w 169"/>
                    <a:gd name="T2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9" h="98">
                      <a:moveTo>
                        <a:pt x="22" y="0"/>
                      </a:moveTo>
                      <a:cubicBezTo>
                        <a:pt x="21" y="0"/>
                        <a:pt x="19" y="1"/>
                        <a:pt x="16" y="2"/>
                      </a:cubicBezTo>
                      <a:cubicBezTo>
                        <a:pt x="16" y="2"/>
                        <a:pt x="0" y="27"/>
                        <a:pt x="34" y="51"/>
                      </a:cubicBezTo>
                      <a:cubicBezTo>
                        <a:pt x="68" y="74"/>
                        <a:pt x="69" y="71"/>
                        <a:pt x="93" y="84"/>
                      </a:cubicBezTo>
                      <a:cubicBezTo>
                        <a:pt x="107" y="91"/>
                        <a:pt x="119" y="98"/>
                        <a:pt x="130" y="98"/>
                      </a:cubicBezTo>
                      <a:cubicBezTo>
                        <a:pt x="137" y="98"/>
                        <a:pt x="143" y="95"/>
                        <a:pt x="149" y="87"/>
                      </a:cubicBezTo>
                      <a:cubicBezTo>
                        <a:pt x="164" y="67"/>
                        <a:pt x="169" y="51"/>
                        <a:pt x="146" y="46"/>
                      </a:cubicBezTo>
                      <a:cubicBezTo>
                        <a:pt x="143" y="46"/>
                        <a:pt x="140" y="45"/>
                        <a:pt x="137" y="45"/>
                      </a:cubicBezTo>
                      <a:cubicBezTo>
                        <a:pt x="130" y="45"/>
                        <a:pt x="123" y="47"/>
                        <a:pt x="115" y="48"/>
                      </a:cubicBezTo>
                      <a:cubicBezTo>
                        <a:pt x="108" y="49"/>
                        <a:pt x="100" y="50"/>
                        <a:pt x="92" y="50"/>
                      </a:cubicBezTo>
                      <a:cubicBezTo>
                        <a:pt x="83" y="50"/>
                        <a:pt x="73" y="48"/>
                        <a:pt x="66" y="41"/>
                      </a:cubicBezTo>
                      <a:cubicBezTo>
                        <a:pt x="47" y="25"/>
                        <a:pt x="39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6" name="Freeform 164"/>
                <p:cNvSpPr/>
                <p:nvPr/>
              </p:nvSpPr>
              <p:spPr bwMode="auto">
                <a:xfrm>
                  <a:off x="837" y="2534"/>
                  <a:ext cx="149" cy="114"/>
                </a:xfrm>
                <a:custGeom>
                  <a:avLst/>
                  <a:gdLst>
                    <a:gd name="T0" fmla="*/ 117 w 136"/>
                    <a:gd name="T1" fmla="*/ 0 h 104"/>
                    <a:gd name="T2" fmla="*/ 75 w 136"/>
                    <a:gd name="T3" fmla="*/ 44 h 104"/>
                    <a:gd name="T4" fmla="*/ 54 w 136"/>
                    <a:gd name="T5" fmla="*/ 74 h 104"/>
                    <a:gd name="T6" fmla="*/ 46 w 136"/>
                    <a:gd name="T7" fmla="*/ 72 h 104"/>
                    <a:gd name="T8" fmla="*/ 10 w 136"/>
                    <a:gd name="T9" fmla="*/ 54 h 104"/>
                    <a:gd name="T10" fmla="*/ 0 w 136"/>
                    <a:gd name="T11" fmla="*/ 62 h 104"/>
                    <a:gd name="T12" fmla="*/ 20 w 136"/>
                    <a:gd name="T13" fmla="*/ 104 h 104"/>
                    <a:gd name="T14" fmla="*/ 24 w 136"/>
                    <a:gd name="T15" fmla="*/ 103 h 104"/>
                    <a:gd name="T16" fmla="*/ 108 w 136"/>
                    <a:gd name="T17" fmla="*/ 70 h 104"/>
                    <a:gd name="T18" fmla="*/ 120 w 136"/>
                    <a:gd name="T19" fmla="*/ 0 h 104"/>
                    <a:gd name="T20" fmla="*/ 117 w 136"/>
                    <a:gd name="T2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" h="104">
                      <a:moveTo>
                        <a:pt x="117" y="0"/>
                      </a:moveTo>
                      <a:cubicBezTo>
                        <a:pt x="101" y="0"/>
                        <a:pt x="81" y="26"/>
                        <a:pt x="75" y="44"/>
                      </a:cubicBezTo>
                      <a:cubicBezTo>
                        <a:pt x="69" y="60"/>
                        <a:pt x="66" y="74"/>
                        <a:pt x="54" y="74"/>
                      </a:cubicBezTo>
                      <a:cubicBezTo>
                        <a:pt x="52" y="74"/>
                        <a:pt x="49" y="74"/>
                        <a:pt x="46" y="72"/>
                      </a:cubicBezTo>
                      <a:cubicBezTo>
                        <a:pt x="33" y="67"/>
                        <a:pt x="19" y="54"/>
                        <a:pt x="10" y="54"/>
                      </a:cubicBezTo>
                      <a:cubicBezTo>
                        <a:pt x="6" y="54"/>
                        <a:pt x="2" y="56"/>
                        <a:pt x="0" y="62"/>
                      </a:cubicBezTo>
                      <a:cubicBezTo>
                        <a:pt x="0" y="62"/>
                        <a:pt x="3" y="104"/>
                        <a:pt x="20" y="104"/>
                      </a:cubicBezTo>
                      <a:cubicBezTo>
                        <a:pt x="21" y="104"/>
                        <a:pt x="22" y="104"/>
                        <a:pt x="24" y="103"/>
                      </a:cubicBezTo>
                      <a:cubicBezTo>
                        <a:pt x="44" y="97"/>
                        <a:pt x="95" y="94"/>
                        <a:pt x="108" y="70"/>
                      </a:cubicBezTo>
                      <a:cubicBezTo>
                        <a:pt x="120" y="46"/>
                        <a:pt x="136" y="3"/>
                        <a:pt x="120" y="0"/>
                      </a:cubicBezTo>
                      <a:cubicBezTo>
                        <a:pt x="119" y="0"/>
                        <a:pt x="118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7" name="Freeform 165"/>
                <p:cNvSpPr/>
                <p:nvPr/>
              </p:nvSpPr>
              <p:spPr bwMode="auto">
                <a:xfrm>
                  <a:off x="991" y="2274"/>
                  <a:ext cx="110" cy="133"/>
                </a:xfrm>
                <a:custGeom>
                  <a:avLst/>
                  <a:gdLst>
                    <a:gd name="T0" fmla="*/ 29 w 100"/>
                    <a:gd name="T1" fmla="*/ 0 h 122"/>
                    <a:gd name="T2" fmla="*/ 0 w 100"/>
                    <a:gd name="T3" fmla="*/ 6 h 122"/>
                    <a:gd name="T4" fmla="*/ 34 w 100"/>
                    <a:gd name="T5" fmla="*/ 68 h 122"/>
                    <a:gd name="T6" fmla="*/ 40 w 100"/>
                    <a:gd name="T7" fmla="*/ 120 h 122"/>
                    <a:gd name="T8" fmla="*/ 48 w 100"/>
                    <a:gd name="T9" fmla="*/ 122 h 122"/>
                    <a:gd name="T10" fmla="*/ 93 w 100"/>
                    <a:gd name="T11" fmla="*/ 72 h 122"/>
                    <a:gd name="T12" fmla="*/ 63 w 100"/>
                    <a:gd name="T13" fmla="*/ 11 h 122"/>
                    <a:gd name="T14" fmla="*/ 29 w 100"/>
                    <a:gd name="T15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122">
                      <a:moveTo>
                        <a:pt x="29" y="0"/>
                      </a:moveTo>
                      <a:cubicBezTo>
                        <a:pt x="13" y="0"/>
                        <a:pt x="0" y="6"/>
                        <a:pt x="0" y="6"/>
                      </a:cubicBezTo>
                      <a:cubicBezTo>
                        <a:pt x="19" y="13"/>
                        <a:pt x="39" y="45"/>
                        <a:pt x="34" y="68"/>
                      </a:cubicBezTo>
                      <a:cubicBezTo>
                        <a:pt x="29" y="91"/>
                        <a:pt x="18" y="112"/>
                        <a:pt x="40" y="120"/>
                      </a:cubicBezTo>
                      <a:cubicBezTo>
                        <a:pt x="42" y="121"/>
                        <a:pt x="45" y="122"/>
                        <a:pt x="48" y="122"/>
                      </a:cubicBezTo>
                      <a:cubicBezTo>
                        <a:pt x="67" y="122"/>
                        <a:pt x="88" y="96"/>
                        <a:pt x="93" y="72"/>
                      </a:cubicBezTo>
                      <a:cubicBezTo>
                        <a:pt x="100" y="46"/>
                        <a:pt x="91" y="32"/>
                        <a:pt x="63" y="11"/>
                      </a:cubicBezTo>
                      <a:cubicBezTo>
                        <a:pt x="52" y="2"/>
                        <a:pt x="3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8" name="Freeform 166"/>
                <p:cNvSpPr/>
                <p:nvPr/>
              </p:nvSpPr>
              <p:spPr bwMode="auto">
                <a:xfrm>
                  <a:off x="768" y="2121"/>
                  <a:ext cx="154" cy="85"/>
                </a:xfrm>
                <a:custGeom>
                  <a:avLst/>
                  <a:gdLst>
                    <a:gd name="T0" fmla="*/ 60 w 141"/>
                    <a:gd name="T1" fmla="*/ 0 h 77"/>
                    <a:gd name="T2" fmla="*/ 36 w 141"/>
                    <a:gd name="T3" fmla="*/ 3 h 77"/>
                    <a:gd name="T4" fmla="*/ 1 w 141"/>
                    <a:gd name="T5" fmla="*/ 58 h 77"/>
                    <a:gd name="T6" fmla="*/ 14 w 141"/>
                    <a:gd name="T7" fmla="*/ 70 h 77"/>
                    <a:gd name="T8" fmla="*/ 66 w 141"/>
                    <a:gd name="T9" fmla="*/ 57 h 77"/>
                    <a:gd name="T10" fmla="*/ 73 w 141"/>
                    <a:gd name="T11" fmla="*/ 56 h 77"/>
                    <a:gd name="T12" fmla="*/ 119 w 141"/>
                    <a:gd name="T13" fmla="*/ 77 h 77"/>
                    <a:gd name="T14" fmla="*/ 123 w 141"/>
                    <a:gd name="T15" fmla="*/ 77 h 77"/>
                    <a:gd name="T16" fmla="*/ 116 w 141"/>
                    <a:gd name="T17" fmla="*/ 26 h 77"/>
                    <a:gd name="T18" fmla="*/ 60 w 141"/>
                    <a:gd name="T1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77">
                      <a:moveTo>
                        <a:pt x="60" y="0"/>
                      </a:moveTo>
                      <a:cubicBezTo>
                        <a:pt x="52" y="0"/>
                        <a:pt x="44" y="1"/>
                        <a:pt x="36" y="3"/>
                      </a:cubicBezTo>
                      <a:cubicBezTo>
                        <a:pt x="0" y="11"/>
                        <a:pt x="1" y="58"/>
                        <a:pt x="1" y="58"/>
                      </a:cubicBezTo>
                      <a:cubicBezTo>
                        <a:pt x="1" y="67"/>
                        <a:pt x="6" y="70"/>
                        <a:pt x="14" y="70"/>
                      </a:cubicBezTo>
                      <a:cubicBezTo>
                        <a:pt x="27" y="70"/>
                        <a:pt x="48" y="60"/>
                        <a:pt x="66" y="57"/>
                      </a:cubicBezTo>
                      <a:cubicBezTo>
                        <a:pt x="68" y="57"/>
                        <a:pt x="71" y="56"/>
                        <a:pt x="73" y="56"/>
                      </a:cubicBezTo>
                      <a:cubicBezTo>
                        <a:pt x="93" y="56"/>
                        <a:pt x="98" y="72"/>
                        <a:pt x="119" y="77"/>
                      </a:cubicBezTo>
                      <a:cubicBezTo>
                        <a:pt x="120" y="77"/>
                        <a:pt x="122" y="77"/>
                        <a:pt x="123" y="77"/>
                      </a:cubicBezTo>
                      <a:cubicBezTo>
                        <a:pt x="141" y="77"/>
                        <a:pt x="135" y="46"/>
                        <a:pt x="116" y="26"/>
                      </a:cubicBezTo>
                      <a:cubicBezTo>
                        <a:pt x="101" y="9"/>
                        <a:pt x="83" y="0"/>
                        <a:pt x="6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9" name="Freeform 167"/>
                <p:cNvSpPr/>
                <p:nvPr/>
              </p:nvSpPr>
              <p:spPr bwMode="auto">
                <a:xfrm>
                  <a:off x="1376" y="2520"/>
                  <a:ext cx="158" cy="67"/>
                </a:xfrm>
                <a:custGeom>
                  <a:avLst/>
                  <a:gdLst>
                    <a:gd name="T0" fmla="*/ 13 w 144"/>
                    <a:gd name="T1" fmla="*/ 0 h 61"/>
                    <a:gd name="T2" fmla="*/ 24 w 144"/>
                    <a:gd name="T3" fmla="*/ 31 h 61"/>
                    <a:gd name="T4" fmla="*/ 110 w 144"/>
                    <a:gd name="T5" fmla="*/ 61 h 61"/>
                    <a:gd name="T6" fmla="*/ 121 w 144"/>
                    <a:gd name="T7" fmla="*/ 60 h 61"/>
                    <a:gd name="T8" fmla="*/ 140 w 144"/>
                    <a:gd name="T9" fmla="*/ 17 h 61"/>
                    <a:gd name="T10" fmla="*/ 134 w 144"/>
                    <a:gd name="T11" fmla="*/ 11 h 61"/>
                    <a:gd name="T12" fmla="*/ 85 w 144"/>
                    <a:gd name="T13" fmla="*/ 32 h 61"/>
                    <a:gd name="T14" fmla="*/ 82 w 144"/>
                    <a:gd name="T15" fmla="*/ 32 h 61"/>
                    <a:gd name="T16" fmla="*/ 18 w 144"/>
                    <a:gd name="T17" fmla="*/ 0 h 61"/>
                    <a:gd name="T18" fmla="*/ 13 w 144"/>
                    <a:gd name="T1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4" h="61">
                      <a:moveTo>
                        <a:pt x="13" y="0"/>
                      </a:moveTo>
                      <a:cubicBezTo>
                        <a:pt x="0" y="0"/>
                        <a:pt x="10" y="16"/>
                        <a:pt x="24" y="31"/>
                      </a:cubicBezTo>
                      <a:cubicBezTo>
                        <a:pt x="38" y="45"/>
                        <a:pt x="83" y="61"/>
                        <a:pt x="110" y="61"/>
                      </a:cubicBezTo>
                      <a:cubicBezTo>
                        <a:pt x="114" y="61"/>
                        <a:pt x="118" y="61"/>
                        <a:pt x="121" y="60"/>
                      </a:cubicBezTo>
                      <a:cubicBezTo>
                        <a:pt x="144" y="54"/>
                        <a:pt x="140" y="17"/>
                        <a:pt x="140" y="17"/>
                      </a:cubicBezTo>
                      <a:cubicBezTo>
                        <a:pt x="139" y="13"/>
                        <a:pt x="137" y="11"/>
                        <a:pt x="134" y="11"/>
                      </a:cubicBezTo>
                      <a:cubicBezTo>
                        <a:pt x="123" y="11"/>
                        <a:pt x="102" y="30"/>
                        <a:pt x="85" y="32"/>
                      </a:cubicBezTo>
                      <a:cubicBezTo>
                        <a:pt x="84" y="32"/>
                        <a:pt x="83" y="32"/>
                        <a:pt x="82" y="32"/>
                      </a:cubicBezTo>
                      <a:cubicBezTo>
                        <a:pt x="60" y="32"/>
                        <a:pt x="37" y="4"/>
                        <a:pt x="18" y="0"/>
                      </a:cubicBezTo>
                      <a:cubicBezTo>
                        <a:pt x="16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0" name="Freeform 168"/>
                <p:cNvSpPr/>
                <p:nvPr/>
              </p:nvSpPr>
              <p:spPr bwMode="auto">
                <a:xfrm>
                  <a:off x="1126" y="2104"/>
                  <a:ext cx="72" cy="196"/>
                </a:xfrm>
                <a:custGeom>
                  <a:avLst/>
                  <a:gdLst>
                    <a:gd name="T0" fmla="*/ 37 w 66"/>
                    <a:gd name="T1" fmla="*/ 0 h 179"/>
                    <a:gd name="T2" fmla="*/ 2 w 66"/>
                    <a:gd name="T3" fmla="*/ 18 h 179"/>
                    <a:gd name="T4" fmla="*/ 14 w 66"/>
                    <a:gd name="T5" fmla="*/ 111 h 179"/>
                    <a:gd name="T6" fmla="*/ 45 w 66"/>
                    <a:gd name="T7" fmla="*/ 179 h 179"/>
                    <a:gd name="T8" fmla="*/ 44 w 66"/>
                    <a:gd name="T9" fmla="*/ 173 h 179"/>
                    <a:gd name="T10" fmla="*/ 20 w 66"/>
                    <a:gd name="T11" fmla="*/ 56 h 179"/>
                    <a:gd name="T12" fmla="*/ 56 w 66"/>
                    <a:gd name="T13" fmla="*/ 16 h 179"/>
                    <a:gd name="T14" fmla="*/ 55 w 66"/>
                    <a:gd name="T15" fmla="*/ 2 h 179"/>
                    <a:gd name="T16" fmla="*/ 37 w 66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79">
                      <a:moveTo>
                        <a:pt x="37" y="0"/>
                      </a:moveTo>
                      <a:cubicBezTo>
                        <a:pt x="22" y="0"/>
                        <a:pt x="3" y="3"/>
                        <a:pt x="2" y="18"/>
                      </a:cubicBezTo>
                      <a:cubicBezTo>
                        <a:pt x="0" y="42"/>
                        <a:pt x="2" y="75"/>
                        <a:pt x="14" y="111"/>
                      </a:cubicBezTo>
                      <a:cubicBezTo>
                        <a:pt x="23" y="141"/>
                        <a:pt x="41" y="179"/>
                        <a:pt x="45" y="179"/>
                      </a:cubicBezTo>
                      <a:cubicBezTo>
                        <a:pt x="45" y="179"/>
                        <a:pt x="45" y="177"/>
                        <a:pt x="44" y="173"/>
                      </a:cubicBezTo>
                      <a:cubicBezTo>
                        <a:pt x="39" y="149"/>
                        <a:pt x="13" y="75"/>
                        <a:pt x="20" y="56"/>
                      </a:cubicBezTo>
                      <a:cubicBezTo>
                        <a:pt x="27" y="38"/>
                        <a:pt x="46" y="23"/>
                        <a:pt x="56" y="16"/>
                      </a:cubicBezTo>
                      <a:cubicBezTo>
                        <a:pt x="66" y="9"/>
                        <a:pt x="57" y="6"/>
                        <a:pt x="55" y="2"/>
                      </a:cubicBezTo>
                      <a:cubicBezTo>
                        <a:pt x="55" y="2"/>
                        <a:pt x="47" y="0"/>
                        <a:pt x="3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1" name="Freeform 169"/>
                <p:cNvSpPr/>
                <p:nvPr/>
              </p:nvSpPr>
              <p:spPr bwMode="auto">
                <a:xfrm>
                  <a:off x="5933" y="1230"/>
                  <a:ext cx="150" cy="166"/>
                </a:xfrm>
                <a:custGeom>
                  <a:avLst/>
                  <a:gdLst>
                    <a:gd name="T0" fmla="*/ 28 w 137"/>
                    <a:gd name="T1" fmla="*/ 17 h 151"/>
                    <a:gd name="T2" fmla="*/ 6 w 137"/>
                    <a:gd name="T3" fmla="*/ 10 h 151"/>
                    <a:gd name="T4" fmla="*/ 0 w 137"/>
                    <a:gd name="T5" fmla="*/ 54 h 151"/>
                    <a:gd name="T6" fmla="*/ 109 w 137"/>
                    <a:gd name="T7" fmla="*/ 150 h 151"/>
                    <a:gd name="T8" fmla="*/ 137 w 137"/>
                    <a:gd name="T9" fmla="*/ 135 h 151"/>
                    <a:gd name="T10" fmla="*/ 120 w 137"/>
                    <a:gd name="T11" fmla="*/ 121 h 151"/>
                    <a:gd name="T12" fmla="*/ 119 w 137"/>
                    <a:gd name="T13" fmla="*/ 40 h 151"/>
                    <a:gd name="T14" fmla="*/ 83 w 137"/>
                    <a:gd name="T15" fmla="*/ 35 h 151"/>
                    <a:gd name="T16" fmla="*/ 28 w 137"/>
                    <a:gd name="T17" fmla="*/ 17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7" h="151">
                      <a:moveTo>
                        <a:pt x="28" y="17"/>
                      </a:moveTo>
                      <a:cubicBezTo>
                        <a:pt x="28" y="17"/>
                        <a:pt x="10" y="0"/>
                        <a:pt x="6" y="10"/>
                      </a:cubicBezTo>
                      <a:cubicBezTo>
                        <a:pt x="2" y="21"/>
                        <a:pt x="0" y="54"/>
                        <a:pt x="0" y="54"/>
                      </a:cubicBezTo>
                      <a:cubicBezTo>
                        <a:pt x="0" y="54"/>
                        <a:pt x="96" y="151"/>
                        <a:pt x="109" y="150"/>
                      </a:cubicBezTo>
                      <a:cubicBezTo>
                        <a:pt x="122" y="148"/>
                        <a:pt x="137" y="135"/>
                        <a:pt x="137" y="135"/>
                      </a:cubicBezTo>
                      <a:cubicBezTo>
                        <a:pt x="120" y="121"/>
                        <a:pt x="120" y="121"/>
                        <a:pt x="120" y="121"/>
                      </a:cubicBezTo>
                      <a:cubicBezTo>
                        <a:pt x="120" y="121"/>
                        <a:pt x="130" y="44"/>
                        <a:pt x="119" y="40"/>
                      </a:cubicBezTo>
                      <a:cubicBezTo>
                        <a:pt x="108" y="36"/>
                        <a:pt x="83" y="35"/>
                        <a:pt x="83" y="35"/>
                      </a:cubicBezTo>
                      <a:cubicBezTo>
                        <a:pt x="28" y="17"/>
                        <a:pt x="28" y="17"/>
                        <a:pt x="28" y="17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2" name="Freeform 170"/>
                <p:cNvSpPr/>
                <p:nvPr/>
              </p:nvSpPr>
              <p:spPr bwMode="auto">
                <a:xfrm>
                  <a:off x="5793" y="1163"/>
                  <a:ext cx="375" cy="355"/>
                </a:xfrm>
                <a:custGeom>
                  <a:avLst/>
                  <a:gdLst>
                    <a:gd name="T0" fmla="*/ 86 w 343"/>
                    <a:gd name="T1" fmla="*/ 183 h 323"/>
                    <a:gd name="T2" fmla="*/ 20 w 343"/>
                    <a:gd name="T3" fmla="*/ 122 h 323"/>
                    <a:gd name="T4" fmla="*/ 40 w 343"/>
                    <a:gd name="T5" fmla="*/ 69 h 323"/>
                    <a:gd name="T6" fmla="*/ 145 w 343"/>
                    <a:gd name="T7" fmla="*/ 108 h 323"/>
                    <a:gd name="T8" fmla="*/ 148 w 343"/>
                    <a:gd name="T9" fmla="*/ 85 h 323"/>
                    <a:gd name="T10" fmla="*/ 183 w 343"/>
                    <a:gd name="T11" fmla="*/ 1 h 323"/>
                    <a:gd name="T12" fmla="*/ 201 w 343"/>
                    <a:gd name="T13" fmla="*/ 125 h 323"/>
                    <a:gd name="T14" fmla="*/ 279 w 343"/>
                    <a:gd name="T15" fmla="*/ 82 h 323"/>
                    <a:gd name="T16" fmla="*/ 339 w 343"/>
                    <a:gd name="T17" fmla="*/ 146 h 323"/>
                    <a:gd name="T18" fmla="*/ 217 w 343"/>
                    <a:gd name="T19" fmla="*/ 181 h 323"/>
                    <a:gd name="T20" fmla="*/ 268 w 343"/>
                    <a:gd name="T21" fmla="*/ 222 h 323"/>
                    <a:gd name="T22" fmla="*/ 226 w 343"/>
                    <a:gd name="T23" fmla="*/ 301 h 323"/>
                    <a:gd name="T24" fmla="*/ 175 w 343"/>
                    <a:gd name="T25" fmla="*/ 293 h 323"/>
                    <a:gd name="T26" fmla="*/ 162 w 343"/>
                    <a:gd name="T27" fmla="*/ 222 h 323"/>
                    <a:gd name="T28" fmla="*/ 141 w 343"/>
                    <a:gd name="T29" fmla="*/ 284 h 323"/>
                    <a:gd name="T30" fmla="*/ 61 w 343"/>
                    <a:gd name="T31" fmla="*/ 257 h 323"/>
                    <a:gd name="T32" fmla="*/ 86 w 343"/>
                    <a:gd name="T33" fmla="*/ 18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3" h="323">
                      <a:moveTo>
                        <a:pt x="86" y="183"/>
                      </a:moveTo>
                      <a:cubicBezTo>
                        <a:pt x="86" y="183"/>
                        <a:pt x="0" y="182"/>
                        <a:pt x="20" y="122"/>
                      </a:cubicBezTo>
                      <a:cubicBezTo>
                        <a:pt x="20" y="122"/>
                        <a:pt x="2" y="82"/>
                        <a:pt x="40" y="69"/>
                      </a:cubicBezTo>
                      <a:cubicBezTo>
                        <a:pt x="78" y="57"/>
                        <a:pt x="131" y="97"/>
                        <a:pt x="145" y="108"/>
                      </a:cubicBezTo>
                      <a:cubicBezTo>
                        <a:pt x="159" y="120"/>
                        <a:pt x="152" y="90"/>
                        <a:pt x="148" y="85"/>
                      </a:cubicBezTo>
                      <a:cubicBezTo>
                        <a:pt x="144" y="79"/>
                        <a:pt x="126" y="0"/>
                        <a:pt x="183" y="1"/>
                      </a:cubicBezTo>
                      <a:cubicBezTo>
                        <a:pt x="240" y="2"/>
                        <a:pt x="251" y="39"/>
                        <a:pt x="201" y="125"/>
                      </a:cubicBezTo>
                      <a:cubicBezTo>
                        <a:pt x="201" y="125"/>
                        <a:pt x="248" y="81"/>
                        <a:pt x="279" y="82"/>
                      </a:cubicBezTo>
                      <a:cubicBezTo>
                        <a:pt x="309" y="83"/>
                        <a:pt x="343" y="98"/>
                        <a:pt x="339" y="146"/>
                      </a:cubicBezTo>
                      <a:cubicBezTo>
                        <a:pt x="336" y="194"/>
                        <a:pt x="217" y="181"/>
                        <a:pt x="217" y="181"/>
                      </a:cubicBezTo>
                      <a:cubicBezTo>
                        <a:pt x="217" y="181"/>
                        <a:pt x="255" y="207"/>
                        <a:pt x="268" y="222"/>
                      </a:cubicBezTo>
                      <a:cubicBezTo>
                        <a:pt x="280" y="237"/>
                        <a:pt x="273" y="280"/>
                        <a:pt x="226" y="301"/>
                      </a:cubicBezTo>
                      <a:cubicBezTo>
                        <a:pt x="178" y="323"/>
                        <a:pt x="180" y="307"/>
                        <a:pt x="175" y="293"/>
                      </a:cubicBezTo>
                      <a:cubicBezTo>
                        <a:pt x="170" y="279"/>
                        <a:pt x="166" y="217"/>
                        <a:pt x="162" y="222"/>
                      </a:cubicBezTo>
                      <a:cubicBezTo>
                        <a:pt x="159" y="227"/>
                        <a:pt x="168" y="268"/>
                        <a:pt x="141" y="284"/>
                      </a:cubicBezTo>
                      <a:cubicBezTo>
                        <a:pt x="114" y="301"/>
                        <a:pt x="83" y="281"/>
                        <a:pt x="61" y="257"/>
                      </a:cubicBezTo>
                      <a:cubicBezTo>
                        <a:pt x="39" y="232"/>
                        <a:pt x="49" y="199"/>
                        <a:pt x="86" y="18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3" name="Freeform 171"/>
                <p:cNvSpPr/>
                <p:nvPr/>
              </p:nvSpPr>
              <p:spPr bwMode="auto">
                <a:xfrm>
                  <a:off x="5932" y="1338"/>
                  <a:ext cx="39" cy="12"/>
                </a:xfrm>
                <a:custGeom>
                  <a:avLst/>
                  <a:gdLst>
                    <a:gd name="T0" fmla="*/ 0 w 36"/>
                    <a:gd name="T1" fmla="*/ 9 h 11"/>
                    <a:gd name="T2" fmla="*/ 30 w 36"/>
                    <a:gd name="T3" fmla="*/ 6 h 11"/>
                    <a:gd name="T4" fmla="*/ 0 w 36"/>
                    <a:gd name="T5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11">
                      <a:moveTo>
                        <a:pt x="0" y="9"/>
                      </a:moveTo>
                      <a:cubicBezTo>
                        <a:pt x="0" y="9"/>
                        <a:pt x="36" y="0"/>
                        <a:pt x="30" y="6"/>
                      </a:cubicBezTo>
                      <a:cubicBezTo>
                        <a:pt x="24" y="11"/>
                        <a:pt x="0" y="9"/>
                        <a:pt x="0" y="9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4" name="Freeform 172"/>
                <p:cNvSpPr/>
                <p:nvPr/>
              </p:nvSpPr>
              <p:spPr bwMode="auto">
                <a:xfrm>
                  <a:off x="5968" y="1354"/>
                  <a:ext cx="10" cy="33"/>
                </a:xfrm>
                <a:custGeom>
                  <a:avLst/>
                  <a:gdLst>
                    <a:gd name="T0" fmla="*/ 3 w 9"/>
                    <a:gd name="T1" fmla="*/ 30 h 30"/>
                    <a:gd name="T2" fmla="*/ 5 w 9"/>
                    <a:gd name="T3" fmla="*/ 4 h 30"/>
                    <a:gd name="T4" fmla="*/ 3 w 9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0">
                      <a:moveTo>
                        <a:pt x="3" y="30"/>
                      </a:moveTo>
                      <a:cubicBezTo>
                        <a:pt x="3" y="30"/>
                        <a:pt x="0" y="0"/>
                        <a:pt x="5" y="4"/>
                      </a:cubicBezTo>
                      <a:cubicBezTo>
                        <a:pt x="9" y="7"/>
                        <a:pt x="5" y="24"/>
                        <a:pt x="3" y="3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5" name="Freeform 173"/>
                <p:cNvSpPr/>
                <p:nvPr/>
              </p:nvSpPr>
              <p:spPr bwMode="auto">
                <a:xfrm>
                  <a:off x="5962" y="1298"/>
                  <a:ext cx="19" cy="18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1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3" y="2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6" name="Freeform 174"/>
                <p:cNvSpPr/>
                <p:nvPr/>
              </p:nvSpPr>
              <p:spPr bwMode="auto">
                <a:xfrm>
                  <a:off x="5947" y="1320"/>
                  <a:ext cx="19" cy="17"/>
                </a:xfrm>
                <a:custGeom>
                  <a:avLst/>
                  <a:gdLst>
                    <a:gd name="T0" fmla="*/ 16 w 17"/>
                    <a:gd name="T1" fmla="*/ 10 h 15"/>
                    <a:gd name="T2" fmla="*/ 7 w 17"/>
                    <a:gd name="T3" fmla="*/ 14 h 15"/>
                    <a:gd name="T4" fmla="*/ 2 w 17"/>
                    <a:gd name="T5" fmla="*/ 5 h 15"/>
                    <a:gd name="T6" fmla="*/ 11 w 17"/>
                    <a:gd name="T7" fmla="*/ 1 h 15"/>
                    <a:gd name="T8" fmla="*/ 16 w 17"/>
                    <a:gd name="T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5" y="14"/>
                        <a:pt x="11" y="15"/>
                        <a:pt x="7" y="14"/>
                      </a:cubicBezTo>
                      <a:cubicBezTo>
                        <a:pt x="3" y="12"/>
                        <a:pt x="0" y="8"/>
                        <a:pt x="2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7" name="Freeform 175"/>
                <p:cNvSpPr/>
                <p:nvPr/>
              </p:nvSpPr>
              <p:spPr bwMode="auto">
                <a:xfrm>
                  <a:off x="5983" y="1333"/>
                  <a:ext cx="19" cy="18"/>
                </a:xfrm>
                <a:custGeom>
                  <a:avLst/>
                  <a:gdLst>
                    <a:gd name="T0" fmla="*/ 16 w 17"/>
                    <a:gd name="T1" fmla="*/ 10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1 h 16"/>
                    <a:gd name="T8" fmla="*/ 16 w 17"/>
                    <a:gd name="T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0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8"/>
                        <a:pt x="1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8" name="Freeform 176"/>
                <p:cNvSpPr/>
                <p:nvPr/>
              </p:nvSpPr>
              <p:spPr bwMode="auto">
                <a:xfrm>
                  <a:off x="5993" y="1305"/>
                  <a:ext cx="20" cy="17"/>
                </a:xfrm>
                <a:custGeom>
                  <a:avLst/>
                  <a:gdLst>
                    <a:gd name="T0" fmla="*/ 16 w 18"/>
                    <a:gd name="T1" fmla="*/ 11 h 16"/>
                    <a:gd name="T2" fmla="*/ 7 w 18"/>
                    <a:gd name="T3" fmla="*/ 15 h 16"/>
                    <a:gd name="T4" fmla="*/ 2 w 18"/>
                    <a:gd name="T5" fmla="*/ 6 h 16"/>
                    <a:gd name="T6" fmla="*/ 11 w 18"/>
                    <a:gd name="T7" fmla="*/ 2 h 16"/>
                    <a:gd name="T8" fmla="*/ 16 w 18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6">
                      <a:moveTo>
                        <a:pt x="16" y="11"/>
                      </a:moveTo>
                      <a:cubicBezTo>
                        <a:pt x="15" y="15"/>
                        <a:pt x="11" y="16"/>
                        <a:pt x="7" y="15"/>
                      </a:cubicBezTo>
                      <a:cubicBezTo>
                        <a:pt x="3" y="13"/>
                        <a:pt x="0" y="9"/>
                        <a:pt x="2" y="6"/>
                      </a:cubicBezTo>
                      <a:cubicBezTo>
                        <a:pt x="3" y="2"/>
                        <a:pt x="7" y="0"/>
                        <a:pt x="11" y="2"/>
                      </a:cubicBezTo>
                      <a:cubicBezTo>
                        <a:pt x="15" y="3"/>
                        <a:pt x="18" y="8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9" name="Freeform 177"/>
                <p:cNvSpPr/>
                <p:nvPr/>
              </p:nvSpPr>
              <p:spPr bwMode="auto">
                <a:xfrm>
                  <a:off x="6020" y="1331"/>
                  <a:ext cx="19" cy="18"/>
                </a:xfrm>
                <a:custGeom>
                  <a:avLst/>
                  <a:gdLst>
                    <a:gd name="T0" fmla="*/ 15 w 17"/>
                    <a:gd name="T1" fmla="*/ 10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1 h 16"/>
                    <a:gd name="T8" fmla="*/ 15 w 17"/>
                    <a:gd name="T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5" y="10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2" y="2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5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0" name="Freeform 178"/>
                <p:cNvSpPr/>
                <p:nvPr/>
              </p:nvSpPr>
              <p:spPr bwMode="auto">
                <a:xfrm>
                  <a:off x="6001" y="1365"/>
                  <a:ext cx="18" cy="17"/>
                </a:xfrm>
                <a:custGeom>
                  <a:avLst/>
                  <a:gdLst>
                    <a:gd name="T0" fmla="*/ 16 w 17"/>
                    <a:gd name="T1" fmla="*/ 10 h 15"/>
                    <a:gd name="T2" fmla="*/ 6 w 17"/>
                    <a:gd name="T3" fmla="*/ 14 h 15"/>
                    <a:gd name="T4" fmla="*/ 1 w 17"/>
                    <a:gd name="T5" fmla="*/ 5 h 15"/>
                    <a:gd name="T6" fmla="*/ 11 w 17"/>
                    <a:gd name="T7" fmla="*/ 1 h 15"/>
                    <a:gd name="T8" fmla="*/ 16 w 17"/>
                    <a:gd name="T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5" y="14"/>
                        <a:pt x="10" y="15"/>
                        <a:pt x="6" y="14"/>
                      </a:cubicBezTo>
                      <a:cubicBezTo>
                        <a:pt x="2" y="12"/>
                        <a:pt x="0" y="8"/>
                        <a:pt x="1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1" name="Freeform 179"/>
                <p:cNvSpPr/>
                <p:nvPr/>
              </p:nvSpPr>
              <p:spPr bwMode="auto">
                <a:xfrm>
                  <a:off x="5967" y="1359"/>
                  <a:ext cx="18" cy="17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2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5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3" y="2"/>
                        <a:pt x="7" y="0"/>
                        <a:pt x="11" y="2"/>
                      </a:cubicBezTo>
                      <a:cubicBezTo>
                        <a:pt x="15" y="3"/>
                        <a:pt x="17" y="7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2" name="Freeform 180"/>
                <p:cNvSpPr/>
                <p:nvPr/>
              </p:nvSpPr>
              <p:spPr bwMode="auto">
                <a:xfrm>
                  <a:off x="5982" y="1283"/>
                  <a:ext cx="19" cy="18"/>
                </a:xfrm>
                <a:custGeom>
                  <a:avLst/>
                  <a:gdLst>
                    <a:gd name="T0" fmla="*/ 15 w 17"/>
                    <a:gd name="T1" fmla="*/ 10 h 16"/>
                    <a:gd name="T2" fmla="*/ 6 w 17"/>
                    <a:gd name="T3" fmla="*/ 14 h 16"/>
                    <a:gd name="T4" fmla="*/ 1 w 17"/>
                    <a:gd name="T5" fmla="*/ 5 h 16"/>
                    <a:gd name="T6" fmla="*/ 10 w 17"/>
                    <a:gd name="T7" fmla="*/ 1 h 16"/>
                    <a:gd name="T8" fmla="*/ 15 w 17"/>
                    <a:gd name="T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5" y="10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2" y="2"/>
                        <a:pt x="6" y="0"/>
                        <a:pt x="10" y="1"/>
                      </a:cubicBezTo>
                      <a:cubicBezTo>
                        <a:pt x="14" y="3"/>
                        <a:pt x="17" y="7"/>
                        <a:pt x="15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3" name="Freeform 181"/>
                <p:cNvSpPr>
                  <a:spLocks noEditPoints="1"/>
                </p:cNvSpPr>
                <p:nvPr/>
              </p:nvSpPr>
              <p:spPr bwMode="auto">
                <a:xfrm>
                  <a:off x="5914" y="1250"/>
                  <a:ext cx="173" cy="153"/>
                </a:xfrm>
                <a:custGeom>
                  <a:avLst/>
                  <a:gdLst>
                    <a:gd name="T0" fmla="*/ 69 w 158"/>
                    <a:gd name="T1" fmla="*/ 90 h 139"/>
                    <a:gd name="T2" fmla="*/ 71 w 158"/>
                    <a:gd name="T3" fmla="*/ 77 h 139"/>
                    <a:gd name="T4" fmla="*/ 79 w 158"/>
                    <a:gd name="T5" fmla="*/ 86 h 139"/>
                    <a:gd name="T6" fmla="*/ 66 w 158"/>
                    <a:gd name="T7" fmla="*/ 0 h 139"/>
                    <a:gd name="T8" fmla="*/ 55 w 158"/>
                    <a:gd name="T9" fmla="*/ 45 h 139"/>
                    <a:gd name="T10" fmla="*/ 11 w 158"/>
                    <a:gd name="T11" fmla="*/ 35 h 139"/>
                    <a:gd name="T12" fmla="*/ 45 w 158"/>
                    <a:gd name="T13" fmla="*/ 49 h 139"/>
                    <a:gd name="T14" fmla="*/ 55 w 158"/>
                    <a:gd name="T15" fmla="*/ 45 h 139"/>
                    <a:gd name="T16" fmla="*/ 53 w 158"/>
                    <a:gd name="T17" fmla="*/ 59 h 139"/>
                    <a:gd name="T18" fmla="*/ 50 w 158"/>
                    <a:gd name="T19" fmla="*/ 58 h 139"/>
                    <a:gd name="T20" fmla="*/ 31 w 158"/>
                    <a:gd name="T21" fmla="*/ 70 h 139"/>
                    <a:gd name="T22" fmla="*/ 38 w 158"/>
                    <a:gd name="T23" fmla="*/ 65 h 139"/>
                    <a:gd name="T24" fmla="*/ 46 w 158"/>
                    <a:gd name="T25" fmla="*/ 74 h 139"/>
                    <a:gd name="T26" fmla="*/ 24 w 158"/>
                    <a:gd name="T27" fmla="*/ 120 h 139"/>
                    <a:gd name="T28" fmla="*/ 62 w 158"/>
                    <a:gd name="T29" fmla="*/ 93 h 139"/>
                    <a:gd name="T30" fmla="*/ 88 w 158"/>
                    <a:gd name="T31" fmla="*/ 139 h 139"/>
                    <a:gd name="T32" fmla="*/ 86 w 158"/>
                    <a:gd name="T33" fmla="*/ 119 h 139"/>
                    <a:gd name="T34" fmla="*/ 80 w 158"/>
                    <a:gd name="T35" fmla="*/ 110 h 139"/>
                    <a:gd name="T36" fmla="*/ 86 w 158"/>
                    <a:gd name="T37" fmla="*/ 88 h 139"/>
                    <a:gd name="T38" fmla="*/ 114 w 158"/>
                    <a:gd name="T39" fmla="*/ 89 h 139"/>
                    <a:gd name="T40" fmla="*/ 124 w 158"/>
                    <a:gd name="T41" fmla="*/ 82 h 139"/>
                    <a:gd name="T42" fmla="*/ 113 w 158"/>
                    <a:gd name="T43" fmla="*/ 83 h 139"/>
                    <a:gd name="T44" fmla="*/ 106 w 158"/>
                    <a:gd name="T45" fmla="*/ 89 h 139"/>
                    <a:gd name="T46" fmla="*/ 98 w 158"/>
                    <a:gd name="T47" fmla="*/ 81 h 139"/>
                    <a:gd name="T48" fmla="*/ 98 w 158"/>
                    <a:gd name="T49" fmla="*/ 79 h 139"/>
                    <a:gd name="T50" fmla="*/ 140 w 158"/>
                    <a:gd name="T51" fmla="*/ 54 h 139"/>
                    <a:gd name="T52" fmla="*/ 85 w 158"/>
                    <a:gd name="T53" fmla="*/ 71 h 139"/>
                    <a:gd name="T54" fmla="*/ 82 w 158"/>
                    <a:gd name="T55" fmla="*/ 65 h 139"/>
                    <a:gd name="T56" fmla="*/ 74 w 158"/>
                    <a:gd name="T57" fmla="*/ 56 h 139"/>
                    <a:gd name="T58" fmla="*/ 83 w 158"/>
                    <a:gd name="T59" fmla="*/ 52 h 139"/>
                    <a:gd name="T60" fmla="*/ 82 w 158"/>
                    <a:gd name="T61" fmla="*/ 33 h 139"/>
                    <a:gd name="T62" fmla="*/ 75 w 158"/>
                    <a:gd name="T63" fmla="*/ 47 h 139"/>
                    <a:gd name="T64" fmla="*/ 71 w 158"/>
                    <a:gd name="T65" fmla="*/ 45 h 139"/>
                    <a:gd name="T66" fmla="*/ 63 w 158"/>
                    <a:gd name="T67" fmla="*/ 35 h 139"/>
                    <a:gd name="T68" fmla="*/ 72 w 158"/>
                    <a:gd name="T69" fmla="*/ 31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8" h="139">
                      <a:moveTo>
                        <a:pt x="72" y="91"/>
                      </a:moveTo>
                      <a:cubicBezTo>
                        <a:pt x="71" y="91"/>
                        <a:pt x="70" y="90"/>
                        <a:pt x="69" y="90"/>
                      </a:cubicBezTo>
                      <a:cubicBezTo>
                        <a:pt x="65" y="89"/>
                        <a:pt x="63" y="84"/>
                        <a:pt x="64" y="81"/>
                      </a:cubicBezTo>
                      <a:cubicBezTo>
                        <a:pt x="65" y="78"/>
                        <a:pt x="68" y="77"/>
                        <a:pt x="71" y="77"/>
                      </a:cubicBezTo>
                      <a:cubicBezTo>
                        <a:pt x="72" y="77"/>
                        <a:pt x="73" y="77"/>
                        <a:pt x="74" y="77"/>
                      </a:cubicBezTo>
                      <a:cubicBezTo>
                        <a:pt x="78" y="79"/>
                        <a:pt x="80" y="83"/>
                        <a:pt x="79" y="86"/>
                      </a:cubicBezTo>
                      <a:cubicBezTo>
                        <a:pt x="78" y="89"/>
                        <a:pt x="75" y="91"/>
                        <a:pt x="72" y="91"/>
                      </a:cubicBezTo>
                      <a:moveTo>
                        <a:pt x="66" y="0"/>
                      </a:moveTo>
                      <a:cubicBezTo>
                        <a:pt x="66" y="0"/>
                        <a:pt x="62" y="46"/>
                        <a:pt x="55" y="46"/>
                      </a:cubicBezTo>
                      <a:cubicBezTo>
                        <a:pt x="55" y="46"/>
                        <a:pt x="55" y="46"/>
                        <a:pt x="55" y="45"/>
                      </a:cubicBezTo>
                      <a:cubicBezTo>
                        <a:pt x="49" y="43"/>
                        <a:pt x="13" y="34"/>
                        <a:pt x="9" y="34"/>
                      </a:cubicBezTo>
                      <a:cubicBezTo>
                        <a:pt x="9" y="34"/>
                        <a:pt x="9" y="35"/>
                        <a:pt x="11" y="35"/>
                      </a:cubicBezTo>
                      <a:cubicBezTo>
                        <a:pt x="19" y="38"/>
                        <a:pt x="35" y="45"/>
                        <a:pt x="45" y="51"/>
                      </a:cubicBezTo>
                      <a:cubicBezTo>
                        <a:pt x="45" y="50"/>
                        <a:pt x="45" y="50"/>
                        <a:pt x="45" y="49"/>
                      </a:cubicBezTo>
                      <a:cubicBezTo>
                        <a:pt x="46" y="47"/>
                        <a:pt x="49" y="45"/>
                        <a:pt x="52" y="45"/>
                      </a:cubicBezTo>
                      <a:cubicBezTo>
                        <a:pt x="53" y="45"/>
                        <a:pt x="54" y="45"/>
                        <a:pt x="55" y="45"/>
                      </a:cubicBezTo>
                      <a:cubicBezTo>
                        <a:pt x="59" y="47"/>
                        <a:pt x="61" y="51"/>
                        <a:pt x="60" y="55"/>
                      </a:cubicBezTo>
                      <a:cubicBezTo>
                        <a:pt x="59" y="57"/>
                        <a:pt x="56" y="59"/>
                        <a:pt x="53" y="59"/>
                      </a:cubicBezTo>
                      <a:cubicBezTo>
                        <a:pt x="52" y="59"/>
                        <a:pt x="51" y="59"/>
                        <a:pt x="50" y="58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39" y="60"/>
                        <a:pt x="0" y="64"/>
                        <a:pt x="10" y="66"/>
                      </a:cubicBezTo>
                      <a:cubicBezTo>
                        <a:pt x="14" y="67"/>
                        <a:pt x="22" y="68"/>
                        <a:pt x="31" y="70"/>
                      </a:cubicBezTo>
                      <a:cubicBezTo>
                        <a:pt x="31" y="70"/>
                        <a:pt x="32" y="69"/>
                        <a:pt x="32" y="69"/>
                      </a:cubicBezTo>
                      <a:cubicBezTo>
                        <a:pt x="33" y="66"/>
                        <a:pt x="35" y="65"/>
                        <a:pt x="38" y="65"/>
                      </a:cubicBezTo>
                      <a:cubicBezTo>
                        <a:pt x="39" y="65"/>
                        <a:pt x="40" y="65"/>
                        <a:pt x="41" y="65"/>
                      </a:cubicBezTo>
                      <a:cubicBezTo>
                        <a:pt x="45" y="67"/>
                        <a:pt x="47" y="71"/>
                        <a:pt x="46" y="74"/>
                      </a:cubicBezTo>
                      <a:cubicBezTo>
                        <a:pt x="55" y="77"/>
                        <a:pt x="60" y="79"/>
                        <a:pt x="56" y="81"/>
                      </a:cubicBezTo>
                      <a:cubicBezTo>
                        <a:pt x="47" y="85"/>
                        <a:pt x="21" y="120"/>
                        <a:pt x="24" y="120"/>
                      </a:cubicBezTo>
                      <a:cubicBezTo>
                        <a:pt x="24" y="120"/>
                        <a:pt x="25" y="119"/>
                        <a:pt x="25" y="119"/>
                      </a:cubicBezTo>
                      <a:cubicBezTo>
                        <a:pt x="32" y="115"/>
                        <a:pt x="54" y="93"/>
                        <a:pt x="62" y="93"/>
                      </a:cubicBezTo>
                      <a:cubicBezTo>
                        <a:pt x="64" y="93"/>
                        <a:pt x="65" y="94"/>
                        <a:pt x="65" y="95"/>
                      </a:cubicBezTo>
                      <a:cubicBezTo>
                        <a:pt x="70" y="102"/>
                        <a:pt x="86" y="139"/>
                        <a:pt x="88" y="139"/>
                      </a:cubicBezTo>
                      <a:cubicBezTo>
                        <a:pt x="88" y="139"/>
                        <a:pt x="88" y="139"/>
                        <a:pt x="88" y="138"/>
                      </a:cubicBezTo>
                      <a:cubicBezTo>
                        <a:pt x="88" y="135"/>
                        <a:pt x="87" y="127"/>
                        <a:pt x="86" y="119"/>
                      </a:cubicBezTo>
                      <a:cubicBezTo>
                        <a:pt x="86" y="119"/>
                        <a:pt x="85" y="119"/>
                        <a:pt x="85" y="119"/>
                      </a:cubicBezTo>
                      <a:cubicBezTo>
                        <a:pt x="81" y="117"/>
                        <a:pt x="79" y="113"/>
                        <a:pt x="80" y="110"/>
                      </a:cubicBezTo>
                      <a:cubicBezTo>
                        <a:pt x="81" y="108"/>
                        <a:pt x="83" y="106"/>
                        <a:pt x="85" y="106"/>
                      </a:cubicBezTo>
                      <a:cubicBezTo>
                        <a:pt x="84" y="96"/>
                        <a:pt x="84" y="88"/>
                        <a:pt x="86" y="88"/>
                      </a:cubicBezTo>
                      <a:cubicBezTo>
                        <a:pt x="86" y="88"/>
                        <a:pt x="86" y="88"/>
                        <a:pt x="86" y="88"/>
                      </a:cubicBezTo>
                      <a:cubicBezTo>
                        <a:pt x="88" y="89"/>
                        <a:pt x="101" y="89"/>
                        <a:pt x="114" y="89"/>
                      </a:cubicBezTo>
                      <a:cubicBezTo>
                        <a:pt x="135" y="89"/>
                        <a:pt x="158" y="88"/>
                        <a:pt x="149" y="85"/>
                      </a:cubicBezTo>
                      <a:cubicBezTo>
                        <a:pt x="144" y="83"/>
                        <a:pt x="134" y="82"/>
                        <a:pt x="124" y="82"/>
                      </a:cubicBezTo>
                      <a:cubicBezTo>
                        <a:pt x="122" y="82"/>
                        <a:pt x="120" y="82"/>
                        <a:pt x="118" y="82"/>
                      </a:cubicBezTo>
                      <a:cubicBezTo>
                        <a:pt x="116" y="83"/>
                        <a:pt x="114" y="83"/>
                        <a:pt x="113" y="83"/>
                      </a:cubicBezTo>
                      <a:cubicBezTo>
                        <a:pt x="113" y="83"/>
                        <a:pt x="113" y="84"/>
                        <a:pt x="112" y="84"/>
                      </a:cubicBezTo>
                      <a:cubicBezTo>
                        <a:pt x="111" y="87"/>
                        <a:pt x="109" y="89"/>
                        <a:pt x="106" y="89"/>
                      </a:cubicBezTo>
                      <a:cubicBezTo>
                        <a:pt x="105" y="89"/>
                        <a:pt x="104" y="89"/>
                        <a:pt x="103" y="88"/>
                      </a:cubicBezTo>
                      <a:cubicBezTo>
                        <a:pt x="100" y="87"/>
                        <a:pt x="97" y="84"/>
                        <a:pt x="98" y="81"/>
                      </a:cubicBezTo>
                      <a:cubicBezTo>
                        <a:pt x="97" y="81"/>
                        <a:pt x="97" y="80"/>
                        <a:pt x="98" y="79"/>
                      </a:cubicBezTo>
                      <a:cubicBezTo>
                        <a:pt x="98" y="79"/>
                        <a:pt x="98" y="79"/>
                        <a:pt x="98" y="79"/>
                      </a:cubicBezTo>
                      <a:cubicBezTo>
                        <a:pt x="99" y="77"/>
                        <a:pt x="101" y="75"/>
                        <a:pt x="104" y="75"/>
                      </a:cubicBezTo>
                      <a:cubicBezTo>
                        <a:pt x="117" y="67"/>
                        <a:pt x="144" y="54"/>
                        <a:pt x="140" y="54"/>
                      </a:cubicBezTo>
                      <a:cubicBezTo>
                        <a:pt x="139" y="54"/>
                        <a:pt x="139" y="54"/>
                        <a:pt x="138" y="54"/>
                      </a:cubicBezTo>
                      <a:cubicBezTo>
                        <a:pt x="127" y="56"/>
                        <a:pt x="85" y="71"/>
                        <a:pt x="85" y="71"/>
                      </a:cubicBezTo>
                      <a:cubicBezTo>
                        <a:pt x="85" y="71"/>
                        <a:pt x="84" y="69"/>
                        <a:pt x="84" y="65"/>
                      </a:cubicBezTo>
                      <a:cubicBezTo>
                        <a:pt x="83" y="65"/>
                        <a:pt x="82" y="65"/>
                        <a:pt x="82" y="65"/>
                      </a:cubicBezTo>
                      <a:cubicBezTo>
                        <a:pt x="81" y="65"/>
                        <a:pt x="80" y="65"/>
                        <a:pt x="79" y="65"/>
                      </a:cubicBezTo>
                      <a:cubicBezTo>
                        <a:pt x="75" y="63"/>
                        <a:pt x="72" y="59"/>
                        <a:pt x="74" y="56"/>
                      </a:cubicBezTo>
                      <a:cubicBezTo>
                        <a:pt x="75" y="53"/>
                        <a:pt x="77" y="51"/>
                        <a:pt x="80" y="51"/>
                      </a:cubicBezTo>
                      <a:cubicBezTo>
                        <a:pt x="81" y="51"/>
                        <a:pt x="82" y="52"/>
                        <a:pt x="83" y="52"/>
                      </a:cubicBezTo>
                      <a:cubicBezTo>
                        <a:pt x="83" y="45"/>
                        <a:pt x="83" y="37"/>
                        <a:pt x="83" y="31"/>
                      </a:cubicBezTo>
                      <a:cubicBezTo>
                        <a:pt x="83" y="32"/>
                        <a:pt x="83" y="33"/>
                        <a:pt x="82" y="33"/>
                      </a:cubicBezTo>
                      <a:cubicBezTo>
                        <a:pt x="80" y="41"/>
                        <a:pt x="77" y="48"/>
                        <a:pt x="76" y="48"/>
                      </a:cubicBezTo>
                      <a:cubicBezTo>
                        <a:pt x="75" y="48"/>
                        <a:pt x="75" y="48"/>
                        <a:pt x="75" y="47"/>
                      </a:cubicBezTo>
                      <a:cubicBezTo>
                        <a:pt x="75" y="46"/>
                        <a:pt x="75" y="45"/>
                        <a:pt x="75" y="44"/>
                      </a:cubicBezTo>
                      <a:cubicBezTo>
                        <a:pt x="73" y="44"/>
                        <a:pt x="72" y="45"/>
                        <a:pt x="71" y="45"/>
                      </a:cubicBezTo>
                      <a:cubicBezTo>
                        <a:pt x="70" y="45"/>
                        <a:pt x="69" y="44"/>
                        <a:pt x="68" y="44"/>
                      </a:cubicBezTo>
                      <a:cubicBezTo>
                        <a:pt x="64" y="43"/>
                        <a:pt x="62" y="39"/>
                        <a:pt x="63" y="35"/>
                      </a:cubicBezTo>
                      <a:cubicBezTo>
                        <a:pt x="64" y="32"/>
                        <a:pt x="66" y="31"/>
                        <a:pt x="69" y="31"/>
                      </a:cubicBezTo>
                      <a:cubicBezTo>
                        <a:pt x="70" y="31"/>
                        <a:pt x="71" y="31"/>
                        <a:pt x="72" y="31"/>
                      </a:cubicBezTo>
                      <a:cubicBezTo>
                        <a:pt x="69" y="17"/>
                        <a:pt x="66" y="0"/>
                        <a:pt x="6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4" name="Freeform 182"/>
                <p:cNvSpPr/>
                <p:nvPr/>
              </p:nvSpPr>
              <p:spPr bwMode="auto">
                <a:xfrm>
                  <a:off x="5964" y="1299"/>
                  <a:ext cx="17" cy="16"/>
                </a:xfrm>
                <a:custGeom>
                  <a:avLst/>
                  <a:gdLst>
                    <a:gd name="T0" fmla="*/ 7 w 16"/>
                    <a:gd name="T1" fmla="*/ 0 h 14"/>
                    <a:gd name="T2" fmla="*/ 0 w 16"/>
                    <a:gd name="T3" fmla="*/ 4 h 14"/>
                    <a:gd name="T4" fmla="*/ 0 w 16"/>
                    <a:gd name="T5" fmla="*/ 6 h 14"/>
                    <a:gd name="T6" fmla="*/ 5 w 16"/>
                    <a:gd name="T7" fmla="*/ 13 h 14"/>
                    <a:gd name="T8" fmla="*/ 5 w 16"/>
                    <a:gd name="T9" fmla="*/ 13 h 14"/>
                    <a:gd name="T10" fmla="*/ 5 w 16"/>
                    <a:gd name="T11" fmla="*/ 13 h 14"/>
                    <a:gd name="T12" fmla="*/ 8 w 16"/>
                    <a:gd name="T13" fmla="*/ 14 h 14"/>
                    <a:gd name="T14" fmla="*/ 15 w 16"/>
                    <a:gd name="T15" fmla="*/ 10 h 14"/>
                    <a:gd name="T16" fmla="*/ 10 w 16"/>
                    <a:gd name="T17" fmla="*/ 0 h 14"/>
                    <a:gd name="T18" fmla="*/ 7 w 16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4">
                      <a:moveTo>
                        <a:pt x="7" y="0"/>
                      </a:moveTo>
                      <a:cubicBezTo>
                        <a:pt x="4" y="0"/>
                        <a:pt x="1" y="2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6" y="9"/>
                        <a:pt x="10" y="12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11" y="14"/>
                        <a:pt x="14" y="12"/>
                        <a:pt x="15" y="10"/>
                      </a:cubicBezTo>
                      <a:cubicBezTo>
                        <a:pt x="16" y="6"/>
                        <a:pt x="14" y="2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5" name="Freeform 183"/>
                <p:cNvSpPr/>
                <p:nvPr/>
              </p:nvSpPr>
              <p:spPr bwMode="auto">
                <a:xfrm>
                  <a:off x="5948" y="1321"/>
                  <a:ext cx="18" cy="10"/>
                </a:xfrm>
                <a:custGeom>
                  <a:avLst/>
                  <a:gdLst>
                    <a:gd name="T0" fmla="*/ 7 w 16"/>
                    <a:gd name="T1" fmla="*/ 0 h 9"/>
                    <a:gd name="T2" fmla="*/ 1 w 16"/>
                    <a:gd name="T3" fmla="*/ 4 h 9"/>
                    <a:gd name="T4" fmla="*/ 0 w 16"/>
                    <a:gd name="T5" fmla="*/ 5 h 9"/>
                    <a:gd name="T6" fmla="*/ 15 w 16"/>
                    <a:gd name="T7" fmla="*/ 9 h 9"/>
                    <a:gd name="T8" fmla="*/ 10 w 16"/>
                    <a:gd name="T9" fmla="*/ 0 h 9"/>
                    <a:gd name="T10" fmla="*/ 7 w 16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9">
                      <a:moveTo>
                        <a:pt x="7" y="0"/>
                      </a:moveTo>
                      <a:cubicBezTo>
                        <a:pt x="4" y="0"/>
                        <a:pt x="2" y="1"/>
                        <a:pt x="1" y="4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6" y="6"/>
                        <a:pt x="11" y="8"/>
                        <a:pt x="15" y="9"/>
                      </a:cubicBezTo>
                      <a:cubicBezTo>
                        <a:pt x="16" y="6"/>
                        <a:pt x="14" y="2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6" name="Freeform 184"/>
                <p:cNvSpPr/>
                <p:nvPr/>
              </p:nvSpPr>
              <p:spPr bwMode="auto">
                <a:xfrm>
                  <a:off x="5983" y="1335"/>
                  <a:ext cx="19" cy="15"/>
                </a:xfrm>
                <a:custGeom>
                  <a:avLst/>
                  <a:gdLst>
                    <a:gd name="T0" fmla="*/ 8 w 17"/>
                    <a:gd name="T1" fmla="*/ 0 h 14"/>
                    <a:gd name="T2" fmla="*/ 1 w 17"/>
                    <a:gd name="T3" fmla="*/ 4 h 14"/>
                    <a:gd name="T4" fmla="*/ 6 w 17"/>
                    <a:gd name="T5" fmla="*/ 13 h 14"/>
                    <a:gd name="T6" fmla="*/ 9 w 17"/>
                    <a:gd name="T7" fmla="*/ 14 h 14"/>
                    <a:gd name="T8" fmla="*/ 16 w 17"/>
                    <a:gd name="T9" fmla="*/ 9 h 14"/>
                    <a:gd name="T10" fmla="*/ 11 w 17"/>
                    <a:gd name="T11" fmla="*/ 0 h 14"/>
                    <a:gd name="T12" fmla="*/ 8 w 17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4">
                      <a:moveTo>
                        <a:pt x="8" y="0"/>
                      </a:moveTo>
                      <a:cubicBezTo>
                        <a:pt x="5" y="0"/>
                        <a:pt x="2" y="1"/>
                        <a:pt x="1" y="4"/>
                      </a:cubicBezTo>
                      <a:cubicBezTo>
                        <a:pt x="0" y="7"/>
                        <a:pt x="2" y="12"/>
                        <a:pt x="6" y="13"/>
                      </a:cubicBezTo>
                      <a:cubicBezTo>
                        <a:pt x="7" y="13"/>
                        <a:pt x="8" y="14"/>
                        <a:pt x="9" y="14"/>
                      </a:cubicBezTo>
                      <a:cubicBezTo>
                        <a:pt x="12" y="14"/>
                        <a:pt x="15" y="12"/>
                        <a:pt x="16" y="9"/>
                      </a:cubicBezTo>
                      <a:cubicBezTo>
                        <a:pt x="17" y="6"/>
                        <a:pt x="15" y="2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7" name="Freeform 185"/>
                <p:cNvSpPr/>
                <p:nvPr/>
              </p:nvSpPr>
              <p:spPr bwMode="auto">
                <a:xfrm>
                  <a:off x="5993" y="1306"/>
                  <a:ext cx="13" cy="15"/>
                </a:xfrm>
                <a:custGeom>
                  <a:avLst/>
                  <a:gdLst>
                    <a:gd name="T0" fmla="*/ 8 w 12"/>
                    <a:gd name="T1" fmla="*/ 0 h 14"/>
                    <a:gd name="T2" fmla="*/ 2 w 12"/>
                    <a:gd name="T3" fmla="*/ 5 h 14"/>
                    <a:gd name="T4" fmla="*/ 7 w 12"/>
                    <a:gd name="T5" fmla="*/ 14 h 14"/>
                    <a:gd name="T6" fmla="*/ 10 w 12"/>
                    <a:gd name="T7" fmla="*/ 14 h 14"/>
                    <a:gd name="T8" fmla="*/ 12 w 12"/>
                    <a:gd name="T9" fmla="*/ 14 h 14"/>
                    <a:gd name="T10" fmla="*/ 11 w 12"/>
                    <a:gd name="T11" fmla="*/ 1 h 14"/>
                    <a:gd name="T12" fmla="*/ 8 w 12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4">
                      <a:moveTo>
                        <a:pt x="8" y="0"/>
                      </a:moveTo>
                      <a:cubicBezTo>
                        <a:pt x="5" y="0"/>
                        <a:pt x="3" y="2"/>
                        <a:pt x="2" y="5"/>
                      </a:cubicBezTo>
                      <a:cubicBezTo>
                        <a:pt x="0" y="8"/>
                        <a:pt x="3" y="12"/>
                        <a:pt x="7" y="14"/>
                      </a:cubicBezTo>
                      <a:cubicBezTo>
                        <a:pt x="8" y="14"/>
                        <a:pt x="9" y="14"/>
                        <a:pt x="10" y="14"/>
                      </a:cubicBezTo>
                      <a:cubicBezTo>
                        <a:pt x="10" y="14"/>
                        <a:pt x="11" y="14"/>
                        <a:pt x="12" y="14"/>
                      </a:cubicBezTo>
                      <a:cubicBezTo>
                        <a:pt x="12" y="10"/>
                        <a:pt x="11" y="6"/>
                        <a:pt x="11" y="1"/>
                      </a:cubicBezTo>
                      <a:cubicBezTo>
                        <a:pt x="10" y="1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8" name="Freeform 186"/>
                <p:cNvSpPr>
                  <a:spLocks noEditPoints="1"/>
                </p:cNvSpPr>
                <p:nvPr/>
              </p:nvSpPr>
              <p:spPr bwMode="auto">
                <a:xfrm>
                  <a:off x="6020" y="1332"/>
                  <a:ext cx="18" cy="16"/>
                </a:xfrm>
                <a:custGeom>
                  <a:avLst/>
                  <a:gdLst>
                    <a:gd name="T0" fmla="*/ 1 w 16"/>
                    <a:gd name="T1" fmla="*/ 6 h 14"/>
                    <a:gd name="T2" fmla="*/ 6 w 16"/>
                    <a:gd name="T3" fmla="*/ 13 h 14"/>
                    <a:gd name="T4" fmla="*/ 9 w 16"/>
                    <a:gd name="T5" fmla="*/ 14 h 14"/>
                    <a:gd name="T6" fmla="*/ 15 w 16"/>
                    <a:gd name="T7" fmla="*/ 9 h 14"/>
                    <a:gd name="T8" fmla="*/ 16 w 16"/>
                    <a:gd name="T9" fmla="*/ 8 h 14"/>
                    <a:gd name="T10" fmla="*/ 15 w 16"/>
                    <a:gd name="T11" fmla="*/ 8 h 14"/>
                    <a:gd name="T12" fmla="*/ 1 w 16"/>
                    <a:gd name="T13" fmla="*/ 6 h 14"/>
                    <a:gd name="T14" fmla="*/ 7 w 16"/>
                    <a:gd name="T15" fmla="*/ 0 h 14"/>
                    <a:gd name="T16" fmla="*/ 1 w 16"/>
                    <a:gd name="T17" fmla="*/ 4 h 14"/>
                    <a:gd name="T18" fmla="*/ 7 w 16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" h="14">
                      <a:moveTo>
                        <a:pt x="1" y="6"/>
                      </a:moveTo>
                      <a:cubicBezTo>
                        <a:pt x="0" y="9"/>
                        <a:pt x="3" y="12"/>
                        <a:pt x="6" y="13"/>
                      </a:cubicBezTo>
                      <a:cubicBezTo>
                        <a:pt x="7" y="14"/>
                        <a:pt x="8" y="14"/>
                        <a:pt x="9" y="14"/>
                      </a:cubicBezTo>
                      <a:cubicBezTo>
                        <a:pt x="12" y="14"/>
                        <a:pt x="14" y="12"/>
                        <a:pt x="15" y="9"/>
                      </a:cubicBezTo>
                      <a:cubicBezTo>
                        <a:pt x="16" y="9"/>
                        <a:pt x="16" y="8"/>
                        <a:pt x="16" y="8"/>
                      </a:cubicBezTo>
                      <a:cubicBezTo>
                        <a:pt x="16" y="8"/>
                        <a:pt x="15" y="8"/>
                        <a:pt x="15" y="8"/>
                      </a:cubicBezTo>
                      <a:cubicBezTo>
                        <a:pt x="8" y="8"/>
                        <a:pt x="2" y="7"/>
                        <a:pt x="1" y="6"/>
                      </a:cubicBezTo>
                      <a:moveTo>
                        <a:pt x="7" y="0"/>
                      </a:moveTo>
                      <a:cubicBezTo>
                        <a:pt x="4" y="0"/>
                        <a:pt x="2" y="2"/>
                        <a:pt x="1" y="4"/>
                      </a:cubicBezTo>
                      <a:cubicBezTo>
                        <a:pt x="2" y="3"/>
                        <a:pt x="4" y="2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9" name="Freeform 187"/>
                <p:cNvSpPr/>
                <p:nvPr/>
              </p:nvSpPr>
              <p:spPr bwMode="auto">
                <a:xfrm>
                  <a:off x="6005" y="1271"/>
                  <a:ext cx="5" cy="13"/>
                </a:xfrm>
                <a:custGeom>
                  <a:avLst/>
                  <a:gdLst>
                    <a:gd name="T0" fmla="*/ 3 w 4"/>
                    <a:gd name="T1" fmla="*/ 0 h 12"/>
                    <a:gd name="T2" fmla="*/ 2 w 4"/>
                    <a:gd name="T3" fmla="*/ 1 h 12"/>
                    <a:gd name="T4" fmla="*/ 0 w 4"/>
                    <a:gd name="T5" fmla="*/ 12 h 12"/>
                    <a:gd name="T6" fmla="*/ 3 w 4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2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2"/>
                        <a:pt x="0" y="7"/>
                        <a:pt x="0" y="12"/>
                      </a:cubicBezTo>
                      <a:cubicBezTo>
                        <a:pt x="2" y="6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0" name="Freeform 188"/>
                <p:cNvSpPr/>
                <p:nvPr/>
              </p:nvSpPr>
              <p:spPr bwMode="auto">
                <a:xfrm>
                  <a:off x="6001" y="1366"/>
                  <a:ext cx="7" cy="15"/>
                </a:xfrm>
                <a:custGeom>
                  <a:avLst/>
                  <a:gdLst>
                    <a:gd name="T0" fmla="*/ 6 w 7"/>
                    <a:gd name="T1" fmla="*/ 0 h 13"/>
                    <a:gd name="T2" fmla="*/ 1 w 7"/>
                    <a:gd name="T3" fmla="*/ 4 h 13"/>
                    <a:gd name="T4" fmla="*/ 6 w 7"/>
                    <a:gd name="T5" fmla="*/ 13 h 13"/>
                    <a:gd name="T6" fmla="*/ 7 w 7"/>
                    <a:gd name="T7" fmla="*/ 13 h 13"/>
                    <a:gd name="T8" fmla="*/ 6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6" y="0"/>
                      </a:moveTo>
                      <a:cubicBezTo>
                        <a:pt x="4" y="0"/>
                        <a:pt x="2" y="2"/>
                        <a:pt x="1" y="4"/>
                      </a:cubicBezTo>
                      <a:cubicBezTo>
                        <a:pt x="0" y="7"/>
                        <a:pt x="2" y="11"/>
                        <a:pt x="6" y="13"/>
                      </a:cubicBezTo>
                      <a:cubicBezTo>
                        <a:pt x="6" y="13"/>
                        <a:pt x="7" y="13"/>
                        <a:pt x="7" y="13"/>
                      </a:cubicBezTo>
                      <a:cubicBezTo>
                        <a:pt x="6" y="9"/>
                        <a:pt x="6" y="4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1" name="Freeform 189"/>
                <p:cNvSpPr/>
                <p:nvPr/>
              </p:nvSpPr>
              <p:spPr bwMode="auto">
                <a:xfrm>
                  <a:off x="5982" y="1284"/>
                  <a:ext cx="14" cy="15"/>
                </a:xfrm>
                <a:custGeom>
                  <a:avLst/>
                  <a:gdLst>
                    <a:gd name="T0" fmla="*/ 7 w 13"/>
                    <a:gd name="T1" fmla="*/ 0 h 14"/>
                    <a:gd name="T2" fmla="*/ 1 w 13"/>
                    <a:gd name="T3" fmla="*/ 4 h 14"/>
                    <a:gd name="T4" fmla="*/ 6 w 13"/>
                    <a:gd name="T5" fmla="*/ 13 h 14"/>
                    <a:gd name="T6" fmla="*/ 9 w 13"/>
                    <a:gd name="T7" fmla="*/ 14 h 14"/>
                    <a:gd name="T8" fmla="*/ 13 w 13"/>
                    <a:gd name="T9" fmla="*/ 13 h 14"/>
                    <a:gd name="T10" fmla="*/ 10 w 13"/>
                    <a:gd name="T11" fmla="*/ 0 h 14"/>
                    <a:gd name="T12" fmla="*/ 7 w 13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4">
                      <a:moveTo>
                        <a:pt x="7" y="0"/>
                      </a:moveTo>
                      <a:cubicBezTo>
                        <a:pt x="4" y="0"/>
                        <a:pt x="2" y="1"/>
                        <a:pt x="1" y="4"/>
                      </a:cubicBezTo>
                      <a:cubicBezTo>
                        <a:pt x="0" y="8"/>
                        <a:pt x="2" y="12"/>
                        <a:pt x="6" y="13"/>
                      </a:cubicBezTo>
                      <a:cubicBezTo>
                        <a:pt x="7" y="13"/>
                        <a:pt x="8" y="14"/>
                        <a:pt x="9" y="14"/>
                      </a:cubicBezTo>
                      <a:cubicBezTo>
                        <a:pt x="10" y="14"/>
                        <a:pt x="11" y="13"/>
                        <a:pt x="13" y="13"/>
                      </a:cubicBezTo>
                      <a:cubicBezTo>
                        <a:pt x="12" y="10"/>
                        <a:pt x="11" y="5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2" name="Freeform 190"/>
                <p:cNvSpPr/>
                <p:nvPr/>
              </p:nvSpPr>
              <p:spPr bwMode="auto">
                <a:xfrm>
                  <a:off x="5838" y="1246"/>
                  <a:ext cx="49" cy="107"/>
                </a:xfrm>
                <a:custGeom>
                  <a:avLst/>
                  <a:gdLst>
                    <a:gd name="T0" fmla="*/ 18 w 45"/>
                    <a:gd name="T1" fmla="*/ 0 h 98"/>
                    <a:gd name="T2" fmla="*/ 10 w 45"/>
                    <a:gd name="T3" fmla="*/ 36 h 98"/>
                    <a:gd name="T4" fmla="*/ 1 w 45"/>
                    <a:gd name="T5" fmla="*/ 65 h 98"/>
                    <a:gd name="T6" fmla="*/ 18 w 45"/>
                    <a:gd name="T7" fmla="*/ 98 h 98"/>
                    <a:gd name="T8" fmla="*/ 19 w 45"/>
                    <a:gd name="T9" fmla="*/ 98 h 98"/>
                    <a:gd name="T10" fmla="*/ 27 w 45"/>
                    <a:gd name="T11" fmla="*/ 63 h 98"/>
                    <a:gd name="T12" fmla="*/ 39 w 45"/>
                    <a:gd name="T13" fmla="*/ 30 h 98"/>
                    <a:gd name="T14" fmla="*/ 20 w 45"/>
                    <a:gd name="T15" fmla="*/ 0 h 98"/>
                    <a:gd name="T16" fmla="*/ 18 w 45"/>
                    <a:gd name="T1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98">
                      <a:moveTo>
                        <a:pt x="18" y="0"/>
                      </a:moveTo>
                      <a:cubicBezTo>
                        <a:pt x="9" y="0"/>
                        <a:pt x="10" y="26"/>
                        <a:pt x="10" y="36"/>
                      </a:cubicBezTo>
                      <a:cubicBezTo>
                        <a:pt x="11" y="46"/>
                        <a:pt x="3" y="49"/>
                        <a:pt x="1" y="65"/>
                      </a:cubicBezTo>
                      <a:cubicBezTo>
                        <a:pt x="0" y="81"/>
                        <a:pt x="18" y="98"/>
                        <a:pt x="18" y="98"/>
                      </a:cubicBezTo>
                      <a:cubicBezTo>
                        <a:pt x="18" y="98"/>
                        <a:pt x="19" y="98"/>
                        <a:pt x="19" y="98"/>
                      </a:cubicBezTo>
                      <a:cubicBezTo>
                        <a:pt x="28" y="98"/>
                        <a:pt x="30" y="76"/>
                        <a:pt x="27" y="63"/>
                      </a:cubicBezTo>
                      <a:cubicBezTo>
                        <a:pt x="24" y="49"/>
                        <a:pt x="34" y="44"/>
                        <a:pt x="39" y="30"/>
                      </a:cubicBezTo>
                      <a:cubicBezTo>
                        <a:pt x="45" y="15"/>
                        <a:pt x="30" y="4"/>
                        <a:pt x="20" y="0"/>
                      </a:cubicBezTo>
                      <a:cubicBezTo>
                        <a:pt x="19" y="0"/>
                        <a:pt x="18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3" name="Freeform 191"/>
                <p:cNvSpPr/>
                <p:nvPr/>
              </p:nvSpPr>
              <p:spPr bwMode="auto">
                <a:xfrm>
                  <a:off x="5848" y="1401"/>
                  <a:ext cx="108" cy="62"/>
                </a:xfrm>
                <a:custGeom>
                  <a:avLst/>
                  <a:gdLst>
                    <a:gd name="T0" fmla="*/ 14 w 98"/>
                    <a:gd name="T1" fmla="*/ 0 h 56"/>
                    <a:gd name="T2" fmla="*/ 10 w 98"/>
                    <a:gd name="T3" fmla="*/ 0 h 56"/>
                    <a:gd name="T4" fmla="*/ 20 w 98"/>
                    <a:gd name="T5" fmla="*/ 29 h 56"/>
                    <a:gd name="T6" fmla="*/ 54 w 98"/>
                    <a:gd name="T7" fmla="*/ 48 h 56"/>
                    <a:gd name="T8" fmla="*/ 75 w 98"/>
                    <a:gd name="T9" fmla="*/ 56 h 56"/>
                    <a:gd name="T10" fmla="*/ 87 w 98"/>
                    <a:gd name="T11" fmla="*/ 50 h 56"/>
                    <a:gd name="T12" fmla="*/ 85 w 98"/>
                    <a:gd name="T13" fmla="*/ 26 h 56"/>
                    <a:gd name="T14" fmla="*/ 80 w 98"/>
                    <a:gd name="T15" fmla="*/ 26 h 56"/>
                    <a:gd name="T16" fmla="*/ 67 w 98"/>
                    <a:gd name="T17" fmla="*/ 27 h 56"/>
                    <a:gd name="T18" fmla="*/ 54 w 98"/>
                    <a:gd name="T19" fmla="*/ 28 h 56"/>
                    <a:gd name="T20" fmla="*/ 39 w 98"/>
                    <a:gd name="T21" fmla="*/ 23 h 56"/>
                    <a:gd name="T22" fmla="*/ 14 w 98"/>
                    <a:gd name="T2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8" h="56">
                      <a:moveTo>
                        <a:pt x="14" y="0"/>
                      </a:move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10" y="0"/>
                        <a:pt x="0" y="15"/>
                        <a:pt x="20" y="29"/>
                      </a:cubicBezTo>
                      <a:cubicBezTo>
                        <a:pt x="40" y="42"/>
                        <a:pt x="40" y="41"/>
                        <a:pt x="54" y="48"/>
                      </a:cubicBezTo>
                      <a:cubicBezTo>
                        <a:pt x="62" y="52"/>
                        <a:pt x="69" y="56"/>
                        <a:pt x="75" y="56"/>
                      </a:cubicBezTo>
                      <a:cubicBezTo>
                        <a:pt x="80" y="56"/>
                        <a:pt x="83" y="54"/>
                        <a:pt x="87" y="50"/>
                      </a:cubicBezTo>
                      <a:cubicBezTo>
                        <a:pt x="95" y="38"/>
                        <a:pt x="98" y="29"/>
                        <a:pt x="85" y="26"/>
                      </a:cubicBezTo>
                      <a:cubicBezTo>
                        <a:pt x="83" y="26"/>
                        <a:pt x="81" y="26"/>
                        <a:pt x="80" y="26"/>
                      </a:cubicBezTo>
                      <a:cubicBezTo>
                        <a:pt x="76" y="26"/>
                        <a:pt x="71" y="26"/>
                        <a:pt x="67" y="27"/>
                      </a:cubicBezTo>
                      <a:cubicBezTo>
                        <a:pt x="63" y="28"/>
                        <a:pt x="58" y="28"/>
                        <a:pt x="54" y="28"/>
                      </a:cubicBezTo>
                      <a:cubicBezTo>
                        <a:pt x="48" y="28"/>
                        <a:pt x="43" y="27"/>
                        <a:pt x="39" y="23"/>
                      </a:cubicBezTo>
                      <a:cubicBezTo>
                        <a:pt x="27" y="14"/>
                        <a:pt x="23" y="0"/>
                        <a:pt x="1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4" name="Freeform 192"/>
                <p:cNvSpPr/>
                <p:nvPr/>
              </p:nvSpPr>
              <p:spPr bwMode="auto">
                <a:xfrm>
                  <a:off x="5995" y="1416"/>
                  <a:ext cx="87" cy="66"/>
                </a:xfrm>
                <a:custGeom>
                  <a:avLst/>
                  <a:gdLst>
                    <a:gd name="T0" fmla="*/ 68 w 79"/>
                    <a:gd name="T1" fmla="*/ 0 h 60"/>
                    <a:gd name="T2" fmla="*/ 43 w 79"/>
                    <a:gd name="T3" fmla="*/ 25 h 60"/>
                    <a:gd name="T4" fmla="*/ 32 w 79"/>
                    <a:gd name="T5" fmla="*/ 43 h 60"/>
                    <a:gd name="T6" fmla="*/ 27 w 79"/>
                    <a:gd name="T7" fmla="*/ 42 h 60"/>
                    <a:gd name="T8" fmla="*/ 6 w 79"/>
                    <a:gd name="T9" fmla="*/ 31 h 60"/>
                    <a:gd name="T10" fmla="*/ 0 w 79"/>
                    <a:gd name="T11" fmla="*/ 36 h 60"/>
                    <a:gd name="T12" fmla="*/ 12 w 79"/>
                    <a:gd name="T13" fmla="*/ 60 h 60"/>
                    <a:gd name="T14" fmla="*/ 14 w 79"/>
                    <a:gd name="T15" fmla="*/ 60 h 60"/>
                    <a:gd name="T16" fmla="*/ 63 w 79"/>
                    <a:gd name="T17" fmla="*/ 40 h 60"/>
                    <a:gd name="T18" fmla="*/ 69 w 79"/>
                    <a:gd name="T19" fmla="*/ 0 h 60"/>
                    <a:gd name="T20" fmla="*/ 68 w 79"/>
                    <a:gd name="T21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60">
                      <a:moveTo>
                        <a:pt x="68" y="0"/>
                      </a:moveTo>
                      <a:cubicBezTo>
                        <a:pt x="59" y="0"/>
                        <a:pt x="47" y="15"/>
                        <a:pt x="43" y="25"/>
                      </a:cubicBezTo>
                      <a:cubicBezTo>
                        <a:pt x="40" y="34"/>
                        <a:pt x="38" y="43"/>
                        <a:pt x="32" y="43"/>
                      </a:cubicBezTo>
                      <a:cubicBezTo>
                        <a:pt x="30" y="43"/>
                        <a:pt x="29" y="42"/>
                        <a:pt x="27" y="42"/>
                      </a:cubicBezTo>
                      <a:cubicBezTo>
                        <a:pt x="19" y="39"/>
                        <a:pt x="12" y="31"/>
                        <a:pt x="6" y="31"/>
                      </a:cubicBezTo>
                      <a:cubicBezTo>
                        <a:pt x="4" y="31"/>
                        <a:pt x="2" y="32"/>
                        <a:pt x="0" y="36"/>
                      </a:cubicBezTo>
                      <a:cubicBezTo>
                        <a:pt x="0" y="36"/>
                        <a:pt x="2" y="60"/>
                        <a:pt x="12" y="60"/>
                      </a:cubicBezTo>
                      <a:cubicBezTo>
                        <a:pt x="13" y="60"/>
                        <a:pt x="13" y="60"/>
                        <a:pt x="14" y="60"/>
                      </a:cubicBezTo>
                      <a:cubicBezTo>
                        <a:pt x="26" y="56"/>
                        <a:pt x="55" y="54"/>
                        <a:pt x="63" y="40"/>
                      </a:cubicBezTo>
                      <a:cubicBezTo>
                        <a:pt x="70" y="27"/>
                        <a:pt x="79" y="1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5" name="Freeform 193"/>
                <p:cNvSpPr/>
                <p:nvPr/>
              </p:nvSpPr>
              <p:spPr bwMode="auto">
                <a:xfrm>
                  <a:off x="6085" y="1265"/>
                  <a:ext cx="63" cy="77"/>
                </a:xfrm>
                <a:custGeom>
                  <a:avLst/>
                  <a:gdLst>
                    <a:gd name="T0" fmla="*/ 16 w 57"/>
                    <a:gd name="T1" fmla="*/ 0 h 70"/>
                    <a:gd name="T2" fmla="*/ 0 w 57"/>
                    <a:gd name="T3" fmla="*/ 3 h 70"/>
                    <a:gd name="T4" fmla="*/ 20 w 57"/>
                    <a:gd name="T5" fmla="*/ 39 h 70"/>
                    <a:gd name="T6" fmla="*/ 23 w 57"/>
                    <a:gd name="T7" fmla="*/ 69 h 70"/>
                    <a:gd name="T8" fmla="*/ 27 w 57"/>
                    <a:gd name="T9" fmla="*/ 70 h 70"/>
                    <a:gd name="T10" fmla="*/ 54 w 57"/>
                    <a:gd name="T11" fmla="*/ 42 h 70"/>
                    <a:gd name="T12" fmla="*/ 36 w 57"/>
                    <a:gd name="T13" fmla="*/ 6 h 70"/>
                    <a:gd name="T14" fmla="*/ 16 w 57"/>
                    <a:gd name="T1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70">
                      <a:moveTo>
                        <a:pt x="16" y="0"/>
                      </a:moveTo>
                      <a:cubicBezTo>
                        <a:pt x="7" y="0"/>
                        <a:pt x="0" y="3"/>
                        <a:pt x="0" y="3"/>
                      </a:cubicBezTo>
                      <a:cubicBezTo>
                        <a:pt x="11" y="7"/>
                        <a:pt x="23" y="26"/>
                        <a:pt x="20" y="39"/>
                      </a:cubicBezTo>
                      <a:cubicBezTo>
                        <a:pt x="17" y="53"/>
                        <a:pt x="10" y="65"/>
                        <a:pt x="23" y="69"/>
                      </a:cubicBezTo>
                      <a:cubicBezTo>
                        <a:pt x="24" y="70"/>
                        <a:pt x="26" y="70"/>
                        <a:pt x="27" y="70"/>
                      </a:cubicBezTo>
                      <a:cubicBezTo>
                        <a:pt x="39" y="70"/>
                        <a:pt x="51" y="55"/>
                        <a:pt x="54" y="42"/>
                      </a:cubicBezTo>
                      <a:cubicBezTo>
                        <a:pt x="57" y="27"/>
                        <a:pt x="52" y="19"/>
                        <a:pt x="36" y="6"/>
                      </a:cubicBezTo>
                      <a:cubicBezTo>
                        <a:pt x="30" y="1"/>
                        <a:pt x="23" y="0"/>
                        <a:pt x="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6" name="Freeform 194"/>
                <p:cNvSpPr/>
                <p:nvPr/>
              </p:nvSpPr>
              <p:spPr bwMode="auto">
                <a:xfrm>
                  <a:off x="5956" y="1178"/>
                  <a:ext cx="90" cy="48"/>
                </a:xfrm>
                <a:custGeom>
                  <a:avLst/>
                  <a:gdLst>
                    <a:gd name="T0" fmla="*/ 35 w 82"/>
                    <a:gd name="T1" fmla="*/ 0 h 44"/>
                    <a:gd name="T2" fmla="*/ 21 w 82"/>
                    <a:gd name="T3" fmla="*/ 2 h 44"/>
                    <a:gd name="T4" fmla="*/ 1 w 82"/>
                    <a:gd name="T5" fmla="*/ 33 h 44"/>
                    <a:gd name="T6" fmla="*/ 8 w 82"/>
                    <a:gd name="T7" fmla="*/ 40 h 44"/>
                    <a:gd name="T8" fmla="*/ 38 w 82"/>
                    <a:gd name="T9" fmla="*/ 33 h 44"/>
                    <a:gd name="T10" fmla="*/ 42 w 82"/>
                    <a:gd name="T11" fmla="*/ 32 h 44"/>
                    <a:gd name="T12" fmla="*/ 69 w 82"/>
                    <a:gd name="T13" fmla="*/ 44 h 44"/>
                    <a:gd name="T14" fmla="*/ 71 w 82"/>
                    <a:gd name="T15" fmla="*/ 44 h 44"/>
                    <a:gd name="T16" fmla="*/ 67 w 82"/>
                    <a:gd name="T17" fmla="*/ 15 h 44"/>
                    <a:gd name="T18" fmla="*/ 35 w 82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44">
                      <a:moveTo>
                        <a:pt x="35" y="0"/>
                      </a:moveTo>
                      <a:cubicBezTo>
                        <a:pt x="30" y="0"/>
                        <a:pt x="26" y="0"/>
                        <a:pt x="21" y="2"/>
                      </a:cubicBezTo>
                      <a:cubicBezTo>
                        <a:pt x="0" y="6"/>
                        <a:pt x="1" y="33"/>
                        <a:pt x="1" y="33"/>
                      </a:cubicBezTo>
                      <a:cubicBezTo>
                        <a:pt x="1" y="38"/>
                        <a:pt x="4" y="40"/>
                        <a:pt x="8" y="40"/>
                      </a:cubicBezTo>
                      <a:cubicBezTo>
                        <a:pt x="16" y="40"/>
                        <a:pt x="28" y="34"/>
                        <a:pt x="38" y="33"/>
                      </a:cubicBezTo>
                      <a:cubicBezTo>
                        <a:pt x="39" y="32"/>
                        <a:pt x="41" y="32"/>
                        <a:pt x="42" y="32"/>
                      </a:cubicBezTo>
                      <a:cubicBezTo>
                        <a:pt x="54" y="32"/>
                        <a:pt x="57" y="42"/>
                        <a:pt x="69" y="44"/>
                      </a:cubicBezTo>
                      <a:cubicBezTo>
                        <a:pt x="70" y="44"/>
                        <a:pt x="70" y="44"/>
                        <a:pt x="71" y="44"/>
                      </a:cubicBezTo>
                      <a:cubicBezTo>
                        <a:pt x="82" y="44"/>
                        <a:pt x="78" y="27"/>
                        <a:pt x="67" y="15"/>
                      </a:cubicBezTo>
                      <a:cubicBezTo>
                        <a:pt x="58" y="5"/>
                        <a:pt x="48" y="0"/>
                        <a:pt x="3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7" name="Freeform 195"/>
                <p:cNvSpPr/>
                <p:nvPr/>
              </p:nvSpPr>
              <p:spPr bwMode="auto">
                <a:xfrm>
                  <a:off x="600" y="1238"/>
                  <a:ext cx="1079" cy="588"/>
                </a:xfrm>
                <a:custGeom>
                  <a:avLst/>
                  <a:gdLst>
                    <a:gd name="T0" fmla="*/ 0 w 985"/>
                    <a:gd name="T1" fmla="*/ 536 h 536"/>
                    <a:gd name="T2" fmla="*/ 985 w 985"/>
                    <a:gd name="T3" fmla="*/ 0 h 536"/>
                    <a:gd name="T4" fmla="*/ 0 w 985"/>
                    <a:gd name="T5" fmla="*/ 486 h 536"/>
                    <a:gd name="T6" fmla="*/ 0 w 985"/>
                    <a:gd name="T7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5" h="536">
                      <a:moveTo>
                        <a:pt x="0" y="536"/>
                      </a:moveTo>
                      <a:cubicBezTo>
                        <a:pt x="0" y="536"/>
                        <a:pt x="486" y="137"/>
                        <a:pt x="985" y="0"/>
                      </a:cubicBezTo>
                      <a:cubicBezTo>
                        <a:pt x="985" y="0"/>
                        <a:pt x="598" y="112"/>
                        <a:pt x="0" y="486"/>
                      </a:cubicBezTo>
                      <a:cubicBezTo>
                        <a:pt x="0" y="536"/>
                        <a:pt x="0" y="536"/>
                        <a:pt x="0" y="536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8" name="Freeform 196"/>
                <p:cNvSpPr/>
                <p:nvPr/>
              </p:nvSpPr>
              <p:spPr bwMode="auto">
                <a:xfrm>
                  <a:off x="1898" y="1361"/>
                  <a:ext cx="205" cy="1122"/>
                </a:xfrm>
                <a:custGeom>
                  <a:avLst/>
                  <a:gdLst>
                    <a:gd name="T0" fmla="*/ 37 w 187"/>
                    <a:gd name="T1" fmla="*/ 1010 h 1023"/>
                    <a:gd name="T2" fmla="*/ 187 w 187"/>
                    <a:gd name="T3" fmla="*/ 0 h 1023"/>
                    <a:gd name="T4" fmla="*/ 0 w 187"/>
                    <a:gd name="T5" fmla="*/ 1023 h 1023"/>
                    <a:gd name="T6" fmla="*/ 37 w 187"/>
                    <a:gd name="T7" fmla="*/ 1010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7" h="1023">
                      <a:moveTo>
                        <a:pt x="37" y="1010"/>
                      </a:moveTo>
                      <a:cubicBezTo>
                        <a:pt x="37" y="1010"/>
                        <a:pt x="137" y="249"/>
                        <a:pt x="187" y="0"/>
                      </a:cubicBezTo>
                      <a:cubicBezTo>
                        <a:pt x="0" y="1023"/>
                        <a:pt x="0" y="1023"/>
                        <a:pt x="0" y="1023"/>
                      </a:cubicBezTo>
                      <a:cubicBezTo>
                        <a:pt x="37" y="1010"/>
                        <a:pt x="37" y="1010"/>
                        <a:pt x="37" y="1010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9" name="Freeform 197"/>
                <p:cNvSpPr/>
                <p:nvPr/>
              </p:nvSpPr>
              <p:spPr bwMode="auto">
                <a:xfrm>
                  <a:off x="1966" y="1593"/>
                  <a:ext cx="465" cy="575"/>
                </a:xfrm>
                <a:custGeom>
                  <a:avLst/>
                  <a:gdLst>
                    <a:gd name="T0" fmla="*/ 28 w 465"/>
                    <a:gd name="T1" fmla="*/ 507 h 575"/>
                    <a:gd name="T2" fmla="*/ 465 w 465"/>
                    <a:gd name="T3" fmla="*/ 0 h 575"/>
                    <a:gd name="T4" fmla="*/ 0 w 465"/>
                    <a:gd name="T5" fmla="*/ 575 h 575"/>
                    <a:gd name="T6" fmla="*/ 28 w 465"/>
                    <a:gd name="T7" fmla="*/ 507 h 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5" h="575">
                      <a:moveTo>
                        <a:pt x="28" y="507"/>
                      </a:moveTo>
                      <a:lnTo>
                        <a:pt x="465" y="0"/>
                      </a:lnTo>
                      <a:lnTo>
                        <a:pt x="0" y="575"/>
                      </a:lnTo>
                      <a:lnTo>
                        <a:pt x="28" y="507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0" name="Freeform 198"/>
                <p:cNvSpPr/>
                <p:nvPr/>
              </p:nvSpPr>
              <p:spPr bwMode="auto">
                <a:xfrm>
                  <a:off x="1966" y="1593"/>
                  <a:ext cx="465" cy="575"/>
                </a:xfrm>
                <a:custGeom>
                  <a:avLst/>
                  <a:gdLst>
                    <a:gd name="T0" fmla="*/ 28 w 465"/>
                    <a:gd name="T1" fmla="*/ 507 h 575"/>
                    <a:gd name="T2" fmla="*/ 465 w 465"/>
                    <a:gd name="T3" fmla="*/ 0 h 575"/>
                    <a:gd name="T4" fmla="*/ 0 w 465"/>
                    <a:gd name="T5" fmla="*/ 575 h 575"/>
                    <a:gd name="T6" fmla="*/ 28 w 465"/>
                    <a:gd name="T7" fmla="*/ 507 h 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5" h="575">
                      <a:moveTo>
                        <a:pt x="28" y="507"/>
                      </a:moveTo>
                      <a:lnTo>
                        <a:pt x="465" y="0"/>
                      </a:lnTo>
                      <a:lnTo>
                        <a:pt x="0" y="575"/>
                      </a:lnTo>
                      <a:lnTo>
                        <a:pt x="28" y="50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1" name="Freeform 199"/>
                <p:cNvSpPr/>
                <p:nvPr/>
              </p:nvSpPr>
              <p:spPr bwMode="auto">
                <a:xfrm>
                  <a:off x="1848" y="1278"/>
                  <a:ext cx="161" cy="685"/>
                </a:xfrm>
                <a:custGeom>
                  <a:avLst/>
                  <a:gdLst>
                    <a:gd name="T0" fmla="*/ 159 w 161"/>
                    <a:gd name="T1" fmla="*/ 685 h 685"/>
                    <a:gd name="T2" fmla="*/ 161 w 161"/>
                    <a:gd name="T3" fmla="*/ 631 h 685"/>
                    <a:gd name="T4" fmla="*/ 0 w 161"/>
                    <a:gd name="T5" fmla="*/ 0 h 685"/>
                    <a:gd name="T6" fmla="*/ 159 w 161"/>
                    <a:gd name="T7" fmla="*/ 685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1" h="685">
                      <a:moveTo>
                        <a:pt x="159" y="685"/>
                      </a:moveTo>
                      <a:lnTo>
                        <a:pt x="161" y="631"/>
                      </a:lnTo>
                      <a:lnTo>
                        <a:pt x="0" y="0"/>
                      </a:lnTo>
                      <a:lnTo>
                        <a:pt x="159" y="685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2" name="Freeform 200"/>
                <p:cNvSpPr/>
                <p:nvPr/>
              </p:nvSpPr>
              <p:spPr bwMode="auto">
                <a:xfrm>
                  <a:off x="1639" y="1716"/>
                  <a:ext cx="287" cy="685"/>
                </a:xfrm>
                <a:custGeom>
                  <a:avLst/>
                  <a:gdLst>
                    <a:gd name="T0" fmla="*/ 287 w 287"/>
                    <a:gd name="T1" fmla="*/ 603 h 685"/>
                    <a:gd name="T2" fmla="*/ 0 w 287"/>
                    <a:gd name="T3" fmla="*/ 0 h 685"/>
                    <a:gd name="T4" fmla="*/ 287 w 287"/>
                    <a:gd name="T5" fmla="*/ 685 h 685"/>
                    <a:gd name="T6" fmla="*/ 287 w 287"/>
                    <a:gd name="T7" fmla="*/ 603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7" h="685">
                      <a:moveTo>
                        <a:pt x="287" y="603"/>
                      </a:moveTo>
                      <a:lnTo>
                        <a:pt x="0" y="0"/>
                      </a:lnTo>
                      <a:lnTo>
                        <a:pt x="287" y="685"/>
                      </a:lnTo>
                      <a:lnTo>
                        <a:pt x="287" y="603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3" name="Freeform 201"/>
                <p:cNvSpPr/>
                <p:nvPr/>
              </p:nvSpPr>
              <p:spPr bwMode="auto">
                <a:xfrm>
                  <a:off x="422" y="1101"/>
                  <a:ext cx="96" cy="1012"/>
                </a:xfrm>
                <a:custGeom>
                  <a:avLst/>
                  <a:gdLst>
                    <a:gd name="T0" fmla="*/ 0 w 88"/>
                    <a:gd name="T1" fmla="*/ 923 h 923"/>
                    <a:gd name="T2" fmla="*/ 50 w 88"/>
                    <a:gd name="T3" fmla="*/ 861 h 923"/>
                    <a:gd name="T4" fmla="*/ 38 w 88"/>
                    <a:gd name="T5" fmla="*/ 0 h 923"/>
                    <a:gd name="T6" fmla="*/ 0 w 88"/>
                    <a:gd name="T7" fmla="*/ 923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8" h="923">
                      <a:moveTo>
                        <a:pt x="0" y="923"/>
                      </a:moveTo>
                      <a:cubicBezTo>
                        <a:pt x="50" y="861"/>
                        <a:pt x="50" y="861"/>
                        <a:pt x="50" y="861"/>
                      </a:cubicBezTo>
                      <a:cubicBezTo>
                        <a:pt x="50" y="861"/>
                        <a:pt x="88" y="299"/>
                        <a:pt x="38" y="0"/>
                      </a:cubicBezTo>
                      <a:cubicBezTo>
                        <a:pt x="38" y="0"/>
                        <a:pt x="63" y="649"/>
                        <a:pt x="0" y="923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4" name="Freeform 202"/>
                <p:cNvSpPr/>
                <p:nvPr/>
              </p:nvSpPr>
              <p:spPr bwMode="auto">
                <a:xfrm>
                  <a:off x="3366" y="1237"/>
                  <a:ext cx="206" cy="229"/>
                </a:xfrm>
                <a:custGeom>
                  <a:avLst/>
                  <a:gdLst>
                    <a:gd name="T0" fmla="*/ 39 w 188"/>
                    <a:gd name="T1" fmla="*/ 24 h 209"/>
                    <a:gd name="T2" fmla="*/ 8 w 188"/>
                    <a:gd name="T3" fmla="*/ 15 h 209"/>
                    <a:gd name="T4" fmla="*/ 0 w 188"/>
                    <a:gd name="T5" fmla="*/ 75 h 209"/>
                    <a:gd name="T6" fmla="*/ 149 w 188"/>
                    <a:gd name="T7" fmla="*/ 207 h 209"/>
                    <a:gd name="T8" fmla="*/ 188 w 188"/>
                    <a:gd name="T9" fmla="*/ 187 h 209"/>
                    <a:gd name="T10" fmla="*/ 164 w 188"/>
                    <a:gd name="T11" fmla="*/ 167 h 209"/>
                    <a:gd name="T12" fmla="*/ 163 w 188"/>
                    <a:gd name="T13" fmla="*/ 56 h 209"/>
                    <a:gd name="T14" fmla="*/ 114 w 188"/>
                    <a:gd name="T15" fmla="*/ 49 h 209"/>
                    <a:gd name="T16" fmla="*/ 39 w 188"/>
                    <a:gd name="T17" fmla="*/ 2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8" h="209">
                      <a:moveTo>
                        <a:pt x="39" y="24"/>
                      </a:moveTo>
                      <a:cubicBezTo>
                        <a:pt x="39" y="24"/>
                        <a:pt x="14" y="0"/>
                        <a:pt x="8" y="15"/>
                      </a:cubicBezTo>
                      <a:cubicBezTo>
                        <a:pt x="3" y="30"/>
                        <a:pt x="0" y="75"/>
                        <a:pt x="0" y="75"/>
                      </a:cubicBezTo>
                      <a:cubicBezTo>
                        <a:pt x="0" y="75"/>
                        <a:pt x="132" y="209"/>
                        <a:pt x="149" y="207"/>
                      </a:cubicBezTo>
                      <a:cubicBezTo>
                        <a:pt x="167" y="205"/>
                        <a:pt x="188" y="187"/>
                        <a:pt x="188" y="187"/>
                      </a:cubicBezTo>
                      <a:cubicBezTo>
                        <a:pt x="164" y="167"/>
                        <a:pt x="164" y="167"/>
                        <a:pt x="164" y="167"/>
                      </a:cubicBezTo>
                      <a:cubicBezTo>
                        <a:pt x="164" y="167"/>
                        <a:pt x="178" y="62"/>
                        <a:pt x="163" y="56"/>
                      </a:cubicBezTo>
                      <a:cubicBezTo>
                        <a:pt x="148" y="50"/>
                        <a:pt x="114" y="49"/>
                        <a:pt x="114" y="49"/>
                      </a:cubicBezTo>
                      <a:cubicBezTo>
                        <a:pt x="39" y="24"/>
                        <a:pt x="39" y="24"/>
                        <a:pt x="39" y="2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5" name="Freeform 203"/>
                <p:cNvSpPr/>
                <p:nvPr/>
              </p:nvSpPr>
              <p:spPr bwMode="auto">
                <a:xfrm>
                  <a:off x="3173" y="1146"/>
                  <a:ext cx="516" cy="487"/>
                </a:xfrm>
                <a:custGeom>
                  <a:avLst/>
                  <a:gdLst>
                    <a:gd name="T0" fmla="*/ 118 w 471"/>
                    <a:gd name="T1" fmla="*/ 252 h 444"/>
                    <a:gd name="T2" fmla="*/ 28 w 471"/>
                    <a:gd name="T3" fmla="*/ 168 h 444"/>
                    <a:gd name="T4" fmla="*/ 55 w 471"/>
                    <a:gd name="T5" fmla="*/ 95 h 444"/>
                    <a:gd name="T6" fmla="*/ 199 w 471"/>
                    <a:gd name="T7" fmla="*/ 149 h 444"/>
                    <a:gd name="T8" fmla="*/ 203 w 471"/>
                    <a:gd name="T9" fmla="*/ 117 h 444"/>
                    <a:gd name="T10" fmla="*/ 251 w 471"/>
                    <a:gd name="T11" fmla="*/ 2 h 444"/>
                    <a:gd name="T12" fmla="*/ 276 w 471"/>
                    <a:gd name="T13" fmla="*/ 172 h 444"/>
                    <a:gd name="T14" fmla="*/ 383 w 471"/>
                    <a:gd name="T15" fmla="*/ 113 h 444"/>
                    <a:gd name="T16" fmla="*/ 466 w 471"/>
                    <a:gd name="T17" fmla="*/ 201 h 444"/>
                    <a:gd name="T18" fmla="*/ 298 w 471"/>
                    <a:gd name="T19" fmla="*/ 249 h 444"/>
                    <a:gd name="T20" fmla="*/ 368 w 471"/>
                    <a:gd name="T21" fmla="*/ 306 h 444"/>
                    <a:gd name="T22" fmla="*/ 310 w 471"/>
                    <a:gd name="T23" fmla="*/ 414 h 444"/>
                    <a:gd name="T24" fmla="*/ 241 w 471"/>
                    <a:gd name="T25" fmla="*/ 403 h 444"/>
                    <a:gd name="T26" fmla="*/ 223 w 471"/>
                    <a:gd name="T27" fmla="*/ 306 h 444"/>
                    <a:gd name="T28" fmla="*/ 194 w 471"/>
                    <a:gd name="T29" fmla="*/ 391 h 444"/>
                    <a:gd name="T30" fmla="*/ 84 w 471"/>
                    <a:gd name="T31" fmla="*/ 353 h 444"/>
                    <a:gd name="T32" fmla="*/ 118 w 471"/>
                    <a:gd name="T33" fmla="*/ 252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1" h="444">
                      <a:moveTo>
                        <a:pt x="118" y="252"/>
                      </a:moveTo>
                      <a:cubicBezTo>
                        <a:pt x="118" y="252"/>
                        <a:pt x="0" y="251"/>
                        <a:pt x="28" y="168"/>
                      </a:cubicBezTo>
                      <a:cubicBezTo>
                        <a:pt x="28" y="168"/>
                        <a:pt x="3" y="113"/>
                        <a:pt x="55" y="95"/>
                      </a:cubicBezTo>
                      <a:cubicBezTo>
                        <a:pt x="107" y="78"/>
                        <a:pt x="180" y="133"/>
                        <a:pt x="199" y="149"/>
                      </a:cubicBezTo>
                      <a:cubicBezTo>
                        <a:pt x="219" y="165"/>
                        <a:pt x="208" y="124"/>
                        <a:pt x="203" y="117"/>
                      </a:cubicBezTo>
                      <a:cubicBezTo>
                        <a:pt x="197" y="109"/>
                        <a:pt x="172" y="0"/>
                        <a:pt x="251" y="2"/>
                      </a:cubicBezTo>
                      <a:cubicBezTo>
                        <a:pt x="330" y="3"/>
                        <a:pt x="345" y="54"/>
                        <a:pt x="276" y="172"/>
                      </a:cubicBezTo>
                      <a:cubicBezTo>
                        <a:pt x="276" y="172"/>
                        <a:pt x="341" y="111"/>
                        <a:pt x="383" y="113"/>
                      </a:cubicBezTo>
                      <a:cubicBezTo>
                        <a:pt x="425" y="114"/>
                        <a:pt x="471" y="134"/>
                        <a:pt x="466" y="201"/>
                      </a:cubicBezTo>
                      <a:cubicBezTo>
                        <a:pt x="461" y="267"/>
                        <a:pt x="298" y="249"/>
                        <a:pt x="298" y="249"/>
                      </a:cubicBezTo>
                      <a:cubicBezTo>
                        <a:pt x="298" y="249"/>
                        <a:pt x="350" y="285"/>
                        <a:pt x="368" y="306"/>
                      </a:cubicBezTo>
                      <a:cubicBezTo>
                        <a:pt x="385" y="326"/>
                        <a:pt x="375" y="385"/>
                        <a:pt x="310" y="414"/>
                      </a:cubicBezTo>
                      <a:cubicBezTo>
                        <a:pt x="245" y="444"/>
                        <a:pt x="248" y="422"/>
                        <a:pt x="241" y="403"/>
                      </a:cubicBezTo>
                      <a:cubicBezTo>
                        <a:pt x="234" y="383"/>
                        <a:pt x="228" y="299"/>
                        <a:pt x="223" y="306"/>
                      </a:cubicBezTo>
                      <a:cubicBezTo>
                        <a:pt x="218" y="312"/>
                        <a:pt x="231" y="368"/>
                        <a:pt x="194" y="391"/>
                      </a:cubicBezTo>
                      <a:cubicBezTo>
                        <a:pt x="157" y="414"/>
                        <a:pt x="114" y="387"/>
                        <a:pt x="84" y="353"/>
                      </a:cubicBezTo>
                      <a:cubicBezTo>
                        <a:pt x="54" y="319"/>
                        <a:pt x="68" y="273"/>
                        <a:pt x="118" y="2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6" name="Freeform 204"/>
                <p:cNvSpPr/>
                <p:nvPr/>
              </p:nvSpPr>
              <p:spPr bwMode="auto">
                <a:xfrm>
                  <a:off x="3364" y="1385"/>
                  <a:ext cx="55" cy="18"/>
                </a:xfrm>
                <a:custGeom>
                  <a:avLst/>
                  <a:gdLst>
                    <a:gd name="T0" fmla="*/ 0 w 50"/>
                    <a:gd name="T1" fmla="*/ 13 h 16"/>
                    <a:gd name="T2" fmla="*/ 42 w 50"/>
                    <a:gd name="T3" fmla="*/ 8 h 16"/>
                    <a:gd name="T4" fmla="*/ 0 w 50"/>
                    <a:gd name="T5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0" y="13"/>
                      </a:moveTo>
                      <a:cubicBezTo>
                        <a:pt x="0" y="13"/>
                        <a:pt x="50" y="0"/>
                        <a:pt x="42" y="8"/>
                      </a:cubicBezTo>
                      <a:cubicBezTo>
                        <a:pt x="33" y="16"/>
                        <a:pt x="0" y="13"/>
                        <a:pt x="0" y="1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7" name="Freeform 205"/>
                <p:cNvSpPr/>
                <p:nvPr/>
              </p:nvSpPr>
              <p:spPr bwMode="auto">
                <a:xfrm>
                  <a:off x="3414" y="1408"/>
                  <a:ext cx="15" cy="45"/>
                </a:xfrm>
                <a:custGeom>
                  <a:avLst/>
                  <a:gdLst>
                    <a:gd name="T0" fmla="*/ 4 w 13"/>
                    <a:gd name="T1" fmla="*/ 41 h 41"/>
                    <a:gd name="T2" fmla="*/ 6 w 13"/>
                    <a:gd name="T3" fmla="*/ 5 h 41"/>
                    <a:gd name="T4" fmla="*/ 4 w 13"/>
                    <a:gd name="T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1">
                      <a:moveTo>
                        <a:pt x="4" y="41"/>
                      </a:moveTo>
                      <a:cubicBezTo>
                        <a:pt x="4" y="41"/>
                        <a:pt x="0" y="0"/>
                        <a:pt x="6" y="5"/>
                      </a:cubicBezTo>
                      <a:cubicBezTo>
                        <a:pt x="13" y="11"/>
                        <a:pt x="7" y="34"/>
                        <a:pt x="4" y="41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8" name="Freeform 206"/>
                <p:cNvSpPr/>
                <p:nvPr/>
              </p:nvSpPr>
              <p:spPr bwMode="auto">
                <a:xfrm>
                  <a:off x="3407" y="1331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9" name="Freeform 207"/>
                <p:cNvSpPr/>
                <p:nvPr/>
              </p:nvSpPr>
              <p:spPr bwMode="auto">
                <a:xfrm>
                  <a:off x="3386" y="1361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0" name="Freeform 208"/>
                <p:cNvSpPr/>
                <p:nvPr/>
              </p:nvSpPr>
              <p:spPr bwMode="auto">
                <a:xfrm>
                  <a:off x="3435" y="1380"/>
                  <a:ext cx="25" cy="24"/>
                </a:xfrm>
                <a:custGeom>
                  <a:avLst/>
                  <a:gdLst>
                    <a:gd name="T0" fmla="*/ 22 w 23"/>
                    <a:gd name="T1" fmla="*/ 14 h 22"/>
                    <a:gd name="T2" fmla="*/ 8 w 23"/>
                    <a:gd name="T3" fmla="*/ 19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4"/>
                      </a:moveTo>
                      <a:cubicBezTo>
                        <a:pt x="20" y="19"/>
                        <a:pt x="14" y="22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19" name="Group 410"/>
              <p:cNvGrpSpPr/>
              <p:nvPr/>
            </p:nvGrpSpPr>
            <p:grpSpPr bwMode="auto">
              <a:xfrm>
                <a:off x="3459163" y="1851026"/>
                <a:ext cx="7966075" cy="3103563"/>
                <a:chOff x="2179" y="1166"/>
                <a:chExt cx="5018" cy="1955"/>
              </a:xfrm>
            </p:grpSpPr>
            <p:sp>
              <p:nvSpPr>
                <p:cNvPr id="1491" name="Freeform 210"/>
                <p:cNvSpPr/>
                <p:nvPr/>
              </p:nvSpPr>
              <p:spPr bwMode="auto">
                <a:xfrm>
                  <a:off x="3450" y="1341"/>
                  <a:ext cx="25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2" name="Freeform 211"/>
                <p:cNvSpPr/>
                <p:nvPr/>
              </p:nvSpPr>
              <p:spPr bwMode="auto">
                <a:xfrm>
                  <a:off x="3486" y="1376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5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3" name="Freeform 212"/>
                <p:cNvSpPr/>
                <p:nvPr/>
              </p:nvSpPr>
              <p:spPr bwMode="auto">
                <a:xfrm>
                  <a:off x="3459" y="1422"/>
                  <a:ext cx="27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5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4" name="Freeform 213"/>
                <p:cNvSpPr/>
                <p:nvPr/>
              </p:nvSpPr>
              <p:spPr bwMode="auto">
                <a:xfrm>
                  <a:off x="3413" y="1415"/>
                  <a:ext cx="26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19"/>
                        <a:pt x="14" y="22"/>
                        <a:pt x="8" y="20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5" name="Freeform 214"/>
                <p:cNvSpPr/>
                <p:nvPr/>
              </p:nvSpPr>
              <p:spPr bwMode="auto">
                <a:xfrm>
                  <a:off x="3433" y="1310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6" name="Freeform 215"/>
                <p:cNvSpPr>
                  <a:spLocks noEditPoints="1"/>
                </p:cNvSpPr>
                <p:nvPr/>
              </p:nvSpPr>
              <p:spPr bwMode="auto">
                <a:xfrm>
                  <a:off x="3341" y="1265"/>
                  <a:ext cx="238" cy="210"/>
                </a:xfrm>
                <a:custGeom>
                  <a:avLst/>
                  <a:gdLst>
                    <a:gd name="T0" fmla="*/ 94 w 217"/>
                    <a:gd name="T1" fmla="*/ 123 h 191"/>
                    <a:gd name="T2" fmla="*/ 97 w 217"/>
                    <a:gd name="T3" fmla="*/ 105 h 191"/>
                    <a:gd name="T4" fmla="*/ 108 w 217"/>
                    <a:gd name="T5" fmla="*/ 118 h 191"/>
                    <a:gd name="T6" fmla="*/ 90 w 217"/>
                    <a:gd name="T7" fmla="*/ 0 h 191"/>
                    <a:gd name="T8" fmla="*/ 75 w 217"/>
                    <a:gd name="T9" fmla="*/ 62 h 191"/>
                    <a:gd name="T10" fmla="*/ 15 w 217"/>
                    <a:gd name="T11" fmla="*/ 48 h 191"/>
                    <a:gd name="T12" fmla="*/ 62 w 217"/>
                    <a:gd name="T13" fmla="*/ 67 h 191"/>
                    <a:gd name="T14" fmla="*/ 75 w 217"/>
                    <a:gd name="T15" fmla="*/ 62 h 191"/>
                    <a:gd name="T16" fmla="*/ 72 w 217"/>
                    <a:gd name="T17" fmla="*/ 80 h 191"/>
                    <a:gd name="T18" fmla="*/ 68 w 217"/>
                    <a:gd name="T19" fmla="*/ 80 h 191"/>
                    <a:gd name="T20" fmla="*/ 43 w 217"/>
                    <a:gd name="T21" fmla="*/ 96 h 191"/>
                    <a:gd name="T22" fmla="*/ 52 w 217"/>
                    <a:gd name="T23" fmla="*/ 89 h 191"/>
                    <a:gd name="T24" fmla="*/ 63 w 217"/>
                    <a:gd name="T25" fmla="*/ 101 h 191"/>
                    <a:gd name="T26" fmla="*/ 33 w 217"/>
                    <a:gd name="T27" fmla="*/ 164 h 191"/>
                    <a:gd name="T28" fmla="*/ 85 w 217"/>
                    <a:gd name="T29" fmla="*/ 128 h 191"/>
                    <a:gd name="T30" fmla="*/ 120 w 217"/>
                    <a:gd name="T31" fmla="*/ 191 h 191"/>
                    <a:gd name="T32" fmla="*/ 117 w 217"/>
                    <a:gd name="T33" fmla="*/ 163 h 191"/>
                    <a:gd name="T34" fmla="*/ 110 w 217"/>
                    <a:gd name="T35" fmla="*/ 150 h 191"/>
                    <a:gd name="T36" fmla="*/ 118 w 217"/>
                    <a:gd name="T37" fmla="*/ 121 h 191"/>
                    <a:gd name="T38" fmla="*/ 156 w 217"/>
                    <a:gd name="T39" fmla="*/ 123 h 191"/>
                    <a:gd name="T40" fmla="*/ 170 w 217"/>
                    <a:gd name="T41" fmla="*/ 113 h 191"/>
                    <a:gd name="T42" fmla="*/ 154 w 217"/>
                    <a:gd name="T43" fmla="*/ 113 h 191"/>
                    <a:gd name="T44" fmla="*/ 145 w 217"/>
                    <a:gd name="T45" fmla="*/ 122 h 191"/>
                    <a:gd name="T46" fmla="*/ 134 w 217"/>
                    <a:gd name="T47" fmla="*/ 111 h 191"/>
                    <a:gd name="T48" fmla="*/ 134 w 217"/>
                    <a:gd name="T49" fmla="*/ 108 h 191"/>
                    <a:gd name="T50" fmla="*/ 191 w 217"/>
                    <a:gd name="T51" fmla="*/ 74 h 191"/>
                    <a:gd name="T52" fmla="*/ 116 w 217"/>
                    <a:gd name="T53" fmla="*/ 97 h 191"/>
                    <a:gd name="T54" fmla="*/ 112 w 217"/>
                    <a:gd name="T55" fmla="*/ 89 h 191"/>
                    <a:gd name="T56" fmla="*/ 101 w 217"/>
                    <a:gd name="T57" fmla="*/ 76 h 191"/>
                    <a:gd name="T58" fmla="*/ 114 w 217"/>
                    <a:gd name="T59" fmla="*/ 71 h 191"/>
                    <a:gd name="T60" fmla="*/ 112 w 217"/>
                    <a:gd name="T61" fmla="*/ 46 h 191"/>
                    <a:gd name="T62" fmla="*/ 102 w 217"/>
                    <a:gd name="T63" fmla="*/ 64 h 191"/>
                    <a:gd name="T64" fmla="*/ 97 w 217"/>
                    <a:gd name="T65" fmla="*/ 61 h 191"/>
                    <a:gd name="T66" fmla="*/ 86 w 217"/>
                    <a:gd name="T67" fmla="*/ 48 h 191"/>
                    <a:gd name="T68" fmla="*/ 99 w 217"/>
                    <a:gd name="T69" fmla="*/ 4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7" h="191">
                      <a:moveTo>
                        <a:pt x="99" y="124"/>
                      </a:moveTo>
                      <a:cubicBezTo>
                        <a:pt x="97" y="124"/>
                        <a:pt x="96" y="124"/>
                        <a:pt x="94" y="123"/>
                      </a:cubicBezTo>
                      <a:cubicBezTo>
                        <a:pt x="89" y="121"/>
                        <a:pt x="86" y="116"/>
                        <a:pt x="88" y="111"/>
                      </a:cubicBezTo>
                      <a:cubicBezTo>
                        <a:pt x="89" y="107"/>
                        <a:pt x="93" y="105"/>
                        <a:pt x="97" y="105"/>
                      </a:cubicBezTo>
                      <a:cubicBezTo>
                        <a:pt x="98" y="105"/>
                        <a:pt x="100" y="106"/>
                        <a:pt x="101" y="106"/>
                      </a:cubicBezTo>
                      <a:cubicBezTo>
                        <a:pt x="106" y="108"/>
                        <a:pt x="109" y="114"/>
                        <a:pt x="108" y="118"/>
                      </a:cubicBezTo>
                      <a:cubicBezTo>
                        <a:pt x="106" y="122"/>
                        <a:pt x="103" y="124"/>
                        <a:pt x="99" y="124"/>
                      </a:cubicBezTo>
                      <a:moveTo>
                        <a:pt x="90" y="0"/>
                      </a:moveTo>
                      <a:cubicBezTo>
                        <a:pt x="90" y="0"/>
                        <a:pt x="85" y="62"/>
                        <a:pt x="76" y="62"/>
                      </a:cubicBezTo>
                      <a:cubicBezTo>
                        <a:pt x="75" y="62"/>
                        <a:pt x="75" y="62"/>
                        <a:pt x="75" y="62"/>
                      </a:cubicBezTo>
                      <a:cubicBezTo>
                        <a:pt x="66" y="59"/>
                        <a:pt x="17" y="47"/>
                        <a:pt x="12" y="47"/>
                      </a:cubicBezTo>
                      <a:cubicBezTo>
                        <a:pt x="11" y="47"/>
                        <a:pt x="12" y="47"/>
                        <a:pt x="15" y="48"/>
                      </a:cubicBezTo>
                      <a:cubicBezTo>
                        <a:pt x="25" y="52"/>
                        <a:pt x="48" y="62"/>
                        <a:pt x="61" y="69"/>
                      </a:cubicBezTo>
                      <a:cubicBezTo>
                        <a:pt x="61" y="69"/>
                        <a:pt x="61" y="68"/>
                        <a:pt x="62" y="67"/>
                      </a:cubicBezTo>
                      <a:cubicBezTo>
                        <a:pt x="63" y="64"/>
                        <a:pt x="67" y="62"/>
                        <a:pt x="71" y="62"/>
                      </a:cubicBezTo>
                      <a:cubicBezTo>
                        <a:pt x="72" y="62"/>
                        <a:pt x="73" y="62"/>
                        <a:pt x="75" y="62"/>
                      </a:cubicBezTo>
                      <a:cubicBezTo>
                        <a:pt x="80" y="64"/>
                        <a:pt x="83" y="70"/>
                        <a:pt x="81" y="75"/>
                      </a:cubicBezTo>
                      <a:cubicBezTo>
                        <a:pt x="80" y="78"/>
                        <a:pt x="76" y="80"/>
                        <a:pt x="72" y="80"/>
                      </a:cubicBezTo>
                      <a:cubicBezTo>
                        <a:pt x="71" y="80"/>
                        <a:pt x="70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53" y="83"/>
                        <a:pt x="0" y="88"/>
                        <a:pt x="13" y="90"/>
                      </a:cubicBezTo>
                      <a:cubicBezTo>
                        <a:pt x="18" y="91"/>
                        <a:pt x="30" y="93"/>
                        <a:pt x="43" y="96"/>
                      </a:cubicBezTo>
                      <a:cubicBezTo>
                        <a:pt x="43" y="96"/>
                        <a:pt x="43" y="95"/>
                        <a:pt x="43" y="94"/>
                      </a:cubicBezTo>
                      <a:cubicBezTo>
                        <a:pt x="44" y="91"/>
                        <a:pt x="48" y="89"/>
                        <a:pt x="52" y="89"/>
                      </a:cubicBezTo>
                      <a:cubicBezTo>
                        <a:pt x="53" y="89"/>
                        <a:pt x="55" y="89"/>
                        <a:pt x="56" y="89"/>
                      </a:cubicBezTo>
                      <a:cubicBezTo>
                        <a:pt x="62" y="91"/>
                        <a:pt x="65" y="97"/>
                        <a:pt x="63" y="101"/>
                      </a:cubicBezTo>
                      <a:cubicBezTo>
                        <a:pt x="75" y="105"/>
                        <a:pt x="82" y="109"/>
                        <a:pt x="76" y="111"/>
                      </a:cubicBezTo>
                      <a:cubicBezTo>
                        <a:pt x="64" y="117"/>
                        <a:pt x="28" y="164"/>
                        <a:pt x="33" y="164"/>
                      </a:cubicBezTo>
                      <a:cubicBezTo>
                        <a:pt x="33" y="164"/>
                        <a:pt x="34" y="164"/>
                        <a:pt x="34" y="163"/>
                      </a:cubicBezTo>
                      <a:cubicBezTo>
                        <a:pt x="44" y="157"/>
                        <a:pt x="73" y="128"/>
                        <a:pt x="85" y="128"/>
                      </a:cubicBezTo>
                      <a:cubicBezTo>
                        <a:pt x="87" y="128"/>
                        <a:pt x="88" y="129"/>
                        <a:pt x="89" y="130"/>
                      </a:cubicBezTo>
                      <a:cubicBezTo>
                        <a:pt x="96" y="140"/>
                        <a:pt x="118" y="191"/>
                        <a:pt x="120" y="191"/>
                      </a:cubicBezTo>
                      <a:cubicBezTo>
                        <a:pt x="121" y="191"/>
                        <a:pt x="121" y="191"/>
                        <a:pt x="121" y="190"/>
                      </a:cubicBezTo>
                      <a:cubicBezTo>
                        <a:pt x="120" y="186"/>
                        <a:pt x="119" y="175"/>
                        <a:pt x="117" y="163"/>
                      </a:cubicBezTo>
                      <a:cubicBezTo>
                        <a:pt x="117" y="163"/>
                        <a:pt x="117" y="163"/>
                        <a:pt x="117" y="163"/>
                      </a:cubicBezTo>
                      <a:cubicBezTo>
                        <a:pt x="111" y="161"/>
                        <a:pt x="108" y="155"/>
                        <a:pt x="110" y="150"/>
                      </a:cubicBezTo>
                      <a:cubicBezTo>
                        <a:pt x="111" y="148"/>
                        <a:pt x="113" y="146"/>
                        <a:pt x="116" y="145"/>
                      </a:cubicBezTo>
                      <a:cubicBezTo>
                        <a:pt x="115" y="132"/>
                        <a:pt x="115" y="121"/>
                        <a:pt x="118" y="121"/>
                      </a:cubicBezTo>
                      <a:cubicBezTo>
                        <a:pt x="118" y="121"/>
                        <a:pt x="118" y="121"/>
                        <a:pt x="118" y="121"/>
                      </a:cubicBezTo>
                      <a:cubicBezTo>
                        <a:pt x="121" y="122"/>
                        <a:pt x="138" y="123"/>
                        <a:pt x="156" y="123"/>
                      </a:cubicBezTo>
                      <a:cubicBezTo>
                        <a:pt x="184" y="123"/>
                        <a:pt x="217" y="121"/>
                        <a:pt x="205" y="116"/>
                      </a:cubicBezTo>
                      <a:cubicBezTo>
                        <a:pt x="197" y="114"/>
                        <a:pt x="183" y="113"/>
                        <a:pt x="170" y="113"/>
                      </a:cubicBezTo>
                      <a:cubicBezTo>
                        <a:pt x="167" y="113"/>
                        <a:pt x="164" y="113"/>
                        <a:pt x="161" y="113"/>
                      </a:cubicBezTo>
                      <a:cubicBezTo>
                        <a:pt x="159" y="113"/>
                        <a:pt x="157" y="113"/>
                        <a:pt x="154" y="113"/>
                      </a:cubicBezTo>
                      <a:cubicBezTo>
                        <a:pt x="154" y="114"/>
                        <a:pt x="154" y="115"/>
                        <a:pt x="154" y="116"/>
                      </a:cubicBezTo>
                      <a:cubicBezTo>
                        <a:pt x="153" y="120"/>
                        <a:pt x="149" y="122"/>
                        <a:pt x="145" y="122"/>
                      </a:cubicBezTo>
                      <a:cubicBezTo>
                        <a:pt x="144" y="122"/>
                        <a:pt x="142" y="121"/>
                        <a:pt x="141" y="121"/>
                      </a:cubicBezTo>
                      <a:cubicBezTo>
                        <a:pt x="136" y="119"/>
                        <a:pt x="133" y="115"/>
                        <a:pt x="134" y="111"/>
                      </a:cubicBezTo>
                      <a:cubicBezTo>
                        <a:pt x="133" y="110"/>
                        <a:pt x="133" y="110"/>
                        <a:pt x="134" y="108"/>
                      </a:cubicBezTo>
                      <a:cubicBezTo>
                        <a:pt x="134" y="108"/>
                        <a:pt x="134" y="108"/>
                        <a:pt x="134" y="108"/>
                      </a:cubicBezTo>
                      <a:cubicBezTo>
                        <a:pt x="135" y="105"/>
                        <a:pt x="138" y="103"/>
                        <a:pt x="142" y="103"/>
                      </a:cubicBezTo>
                      <a:cubicBezTo>
                        <a:pt x="160" y="92"/>
                        <a:pt x="198" y="74"/>
                        <a:pt x="191" y="74"/>
                      </a:cubicBezTo>
                      <a:cubicBezTo>
                        <a:pt x="191" y="74"/>
                        <a:pt x="190" y="74"/>
                        <a:pt x="189" y="74"/>
                      </a:cubicBezTo>
                      <a:cubicBezTo>
                        <a:pt x="174" y="77"/>
                        <a:pt x="116" y="97"/>
                        <a:pt x="116" y="97"/>
                      </a:cubicBezTo>
                      <a:cubicBezTo>
                        <a:pt x="116" y="97"/>
                        <a:pt x="115" y="94"/>
                        <a:pt x="115" y="89"/>
                      </a:cubicBezTo>
                      <a:cubicBezTo>
                        <a:pt x="114" y="89"/>
                        <a:pt x="113" y="89"/>
                        <a:pt x="112" y="89"/>
                      </a:cubicBezTo>
                      <a:cubicBezTo>
                        <a:pt x="110" y="89"/>
                        <a:pt x="109" y="89"/>
                        <a:pt x="107" y="89"/>
                      </a:cubicBezTo>
                      <a:cubicBezTo>
                        <a:pt x="102" y="87"/>
                        <a:pt x="99" y="81"/>
                        <a:pt x="101" y="76"/>
                      </a:cubicBezTo>
                      <a:cubicBezTo>
                        <a:pt x="102" y="73"/>
                        <a:pt x="106" y="70"/>
                        <a:pt x="110" y="70"/>
                      </a:cubicBezTo>
                      <a:cubicBezTo>
                        <a:pt x="111" y="70"/>
                        <a:pt x="113" y="71"/>
                        <a:pt x="114" y="71"/>
                      </a:cubicBezTo>
                      <a:cubicBezTo>
                        <a:pt x="113" y="62"/>
                        <a:pt x="113" y="51"/>
                        <a:pt x="114" y="42"/>
                      </a:cubicBezTo>
                      <a:cubicBezTo>
                        <a:pt x="113" y="43"/>
                        <a:pt x="113" y="45"/>
                        <a:pt x="112" y="46"/>
                      </a:cubicBezTo>
                      <a:cubicBezTo>
                        <a:pt x="109" y="56"/>
                        <a:pt x="105" y="66"/>
                        <a:pt x="103" y="66"/>
                      </a:cubicBezTo>
                      <a:cubicBezTo>
                        <a:pt x="103" y="66"/>
                        <a:pt x="103" y="65"/>
                        <a:pt x="102" y="64"/>
                      </a:cubicBezTo>
                      <a:cubicBezTo>
                        <a:pt x="102" y="63"/>
                        <a:pt x="102" y="62"/>
                        <a:pt x="102" y="60"/>
                      </a:cubicBezTo>
                      <a:cubicBezTo>
                        <a:pt x="100" y="61"/>
                        <a:pt x="99" y="61"/>
                        <a:pt x="97" y="61"/>
                      </a:cubicBezTo>
                      <a:cubicBezTo>
                        <a:pt x="95" y="61"/>
                        <a:pt x="94" y="61"/>
                        <a:pt x="93" y="60"/>
                      </a:cubicBezTo>
                      <a:cubicBezTo>
                        <a:pt x="87" y="58"/>
                        <a:pt x="84" y="53"/>
                        <a:pt x="86" y="48"/>
                      </a:cubicBezTo>
                      <a:cubicBezTo>
                        <a:pt x="87" y="44"/>
                        <a:pt x="91" y="42"/>
                        <a:pt x="95" y="42"/>
                      </a:cubicBezTo>
                      <a:cubicBezTo>
                        <a:pt x="96" y="42"/>
                        <a:pt x="97" y="42"/>
                        <a:pt x="99" y="43"/>
                      </a:cubicBezTo>
                      <a:cubicBezTo>
                        <a:pt x="95" y="24"/>
                        <a:pt x="90" y="0"/>
                        <a:pt x="9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7" name="Freeform 216"/>
                <p:cNvSpPr/>
                <p:nvPr/>
              </p:nvSpPr>
              <p:spPr bwMode="auto">
                <a:xfrm>
                  <a:off x="3408" y="1333"/>
                  <a:ext cx="24" cy="20"/>
                </a:xfrm>
                <a:custGeom>
                  <a:avLst/>
                  <a:gdLst>
                    <a:gd name="T0" fmla="*/ 10 w 22"/>
                    <a:gd name="T1" fmla="*/ 0 h 18"/>
                    <a:gd name="T2" fmla="*/ 1 w 22"/>
                    <a:gd name="T3" fmla="*/ 5 h 18"/>
                    <a:gd name="T4" fmla="*/ 0 w 22"/>
                    <a:gd name="T5" fmla="*/ 7 h 18"/>
                    <a:gd name="T6" fmla="*/ 7 w 22"/>
                    <a:gd name="T7" fmla="*/ 18 h 18"/>
                    <a:gd name="T8" fmla="*/ 7 w 22"/>
                    <a:gd name="T9" fmla="*/ 18 h 18"/>
                    <a:gd name="T10" fmla="*/ 7 w 22"/>
                    <a:gd name="T11" fmla="*/ 18 h 18"/>
                    <a:gd name="T12" fmla="*/ 11 w 22"/>
                    <a:gd name="T13" fmla="*/ 18 h 18"/>
                    <a:gd name="T14" fmla="*/ 20 w 22"/>
                    <a:gd name="T15" fmla="*/ 13 h 18"/>
                    <a:gd name="T16" fmla="*/ 14 w 22"/>
                    <a:gd name="T17" fmla="*/ 0 h 18"/>
                    <a:gd name="T18" fmla="*/ 10 w 22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8">
                      <a:moveTo>
                        <a:pt x="10" y="0"/>
                      </a:move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9" y="12"/>
                        <a:pt x="13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10" y="18"/>
                        <a:pt x="11" y="18"/>
                      </a:cubicBezTo>
                      <a:cubicBezTo>
                        <a:pt x="15" y="18"/>
                        <a:pt x="19" y="16"/>
                        <a:pt x="20" y="13"/>
                      </a:cubicBezTo>
                      <a:cubicBezTo>
                        <a:pt x="22" y="8"/>
                        <a:pt x="19" y="2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8" name="Freeform 217"/>
                <p:cNvSpPr/>
                <p:nvPr/>
              </p:nvSpPr>
              <p:spPr bwMode="auto">
                <a:xfrm>
                  <a:off x="3388" y="1363"/>
                  <a:ext cx="24" cy="13"/>
                </a:xfrm>
                <a:custGeom>
                  <a:avLst/>
                  <a:gdLst>
                    <a:gd name="T0" fmla="*/ 9 w 22"/>
                    <a:gd name="T1" fmla="*/ 0 h 12"/>
                    <a:gd name="T2" fmla="*/ 0 w 22"/>
                    <a:gd name="T3" fmla="*/ 5 h 12"/>
                    <a:gd name="T4" fmla="*/ 0 w 22"/>
                    <a:gd name="T5" fmla="*/ 7 h 12"/>
                    <a:gd name="T6" fmla="*/ 20 w 22"/>
                    <a:gd name="T7" fmla="*/ 12 h 12"/>
                    <a:gd name="T8" fmla="*/ 13 w 22"/>
                    <a:gd name="T9" fmla="*/ 0 h 12"/>
                    <a:gd name="T10" fmla="*/ 9 w 22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2">
                      <a:moveTo>
                        <a:pt x="9" y="0"/>
                      </a:moveTo>
                      <a:cubicBezTo>
                        <a:pt x="5" y="0"/>
                        <a:pt x="1" y="2"/>
                        <a:pt x="0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7" y="9"/>
                        <a:pt x="14" y="11"/>
                        <a:pt x="20" y="12"/>
                      </a:cubicBezTo>
                      <a:cubicBezTo>
                        <a:pt x="22" y="8"/>
                        <a:pt x="19" y="2"/>
                        <a:pt x="13" y="0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9" name="Freeform 218"/>
                <p:cNvSpPr/>
                <p:nvPr/>
              </p:nvSpPr>
              <p:spPr bwMode="auto">
                <a:xfrm>
                  <a:off x="3435" y="1381"/>
                  <a:ext cx="25" cy="20"/>
                </a:xfrm>
                <a:custGeom>
                  <a:avLst/>
                  <a:gdLst>
                    <a:gd name="T0" fmla="*/ 11 w 23"/>
                    <a:gd name="T1" fmla="*/ 0 h 19"/>
                    <a:gd name="T2" fmla="*/ 2 w 23"/>
                    <a:gd name="T3" fmla="*/ 6 h 19"/>
                    <a:gd name="T4" fmla="*/ 8 w 23"/>
                    <a:gd name="T5" fmla="*/ 18 h 19"/>
                    <a:gd name="T6" fmla="*/ 13 w 23"/>
                    <a:gd name="T7" fmla="*/ 19 h 19"/>
                    <a:gd name="T8" fmla="*/ 22 w 23"/>
                    <a:gd name="T9" fmla="*/ 13 h 19"/>
                    <a:gd name="T10" fmla="*/ 15 w 23"/>
                    <a:gd name="T11" fmla="*/ 1 h 19"/>
                    <a:gd name="T12" fmla="*/ 11 w 2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6"/>
                        <a:pt x="8" y="18"/>
                      </a:cubicBezTo>
                      <a:cubicBezTo>
                        <a:pt x="10" y="19"/>
                        <a:pt x="11" y="19"/>
                        <a:pt x="13" y="19"/>
                      </a:cubicBezTo>
                      <a:cubicBezTo>
                        <a:pt x="17" y="19"/>
                        <a:pt x="20" y="17"/>
                        <a:pt x="22" y="13"/>
                      </a:cubicBezTo>
                      <a:cubicBezTo>
                        <a:pt x="23" y="9"/>
                        <a:pt x="20" y="3"/>
                        <a:pt x="15" y="1"/>
                      </a:cubicBezTo>
                      <a:cubicBezTo>
                        <a:pt x="14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0" name="Freeform 219"/>
                <p:cNvSpPr/>
                <p:nvPr/>
              </p:nvSpPr>
              <p:spPr bwMode="auto">
                <a:xfrm>
                  <a:off x="3450" y="1342"/>
                  <a:ext cx="17" cy="21"/>
                </a:xfrm>
                <a:custGeom>
                  <a:avLst/>
                  <a:gdLst>
                    <a:gd name="T0" fmla="*/ 11 w 16"/>
                    <a:gd name="T1" fmla="*/ 0 h 19"/>
                    <a:gd name="T2" fmla="*/ 2 w 16"/>
                    <a:gd name="T3" fmla="*/ 6 h 19"/>
                    <a:gd name="T4" fmla="*/ 8 w 16"/>
                    <a:gd name="T5" fmla="*/ 19 h 19"/>
                    <a:gd name="T6" fmla="*/ 13 w 16"/>
                    <a:gd name="T7" fmla="*/ 19 h 19"/>
                    <a:gd name="T8" fmla="*/ 16 w 16"/>
                    <a:gd name="T9" fmla="*/ 19 h 19"/>
                    <a:gd name="T10" fmla="*/ 15 w 16"/>
                    <a:gd name="T11" fmla="*/ 1 h 19"/>
                    <a:gd name="T12" fmla="*/ 11 w 16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9">
                      <a:moveTo>
                        <a:pt x="11" y="0"/>
                      </a:moveTo>
                      <a:cubicBezTo>
                        <a:pt x="7" y="0"/>
                        <a:pt x="3" y="3"/>
                        <a:pt x="2" y="6"/>
                      </a:cubicBezTo>
                      <a:cubicBezTo>
                        <a:pt x="0" y="11"/>
                        <a:pt x="3" y="17"/>
                        <a:pt x="8" y="19"/>
                      </a:cubicBezTo>
                      <a:cubicBezTo>
                        <a:pt x="10" y="19"/>
                        <a:pt x="11" y="19"/>
                        <a:pt x="13" y="19"/>
                      </a:cubicBezTo>
                      <a:cubicBezTo>
                        <a:pt x="14" y="19"/>
                        <a:pt x="15" y="19"/>
                        <a:pt x="16" y="19"/>
                      </a:cubicBezTo>
                      <a:cubicBezTo>
                        <a:pt x="16" y="14"/>
                        <a:pt x="15" y="8"/>
                        <a:pt x="15" y="1"/>
                      </a:cubicBezTo>
                      <a:cubicBezTo>
                        <a:pt x="14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1" name="Freeform 220"/>
                <p:cNvSpPr>
                  <a:spLocks noEditPoints="1"/>
                </p:cNvSpPr>
                <p:nvPr/>
              </p:nvSpPr>
              <p:spPr bwMode="auto">
                <a:xfrm>
                  <a:off x="3487" y="1378"/>
                  <a:ext cx="23" cy="21"/>
                </a:xfrm>
                <a:custGeom>
                  <a:avLst/>
                  <a:gdLst>
                    <a:gd name="T0" fmla="*/ 1 w 21"/>
                    <a:gd name="T1" fmla="*/ 8 h 19"/>
                    <a:gd name="T2" fmla="*/ 8 w 21"/>
                    <a:gd name="T3" fmla="*/ 18 h 19"/>
                    <a:gd name="T4" fmla="*/ 12 w 21"/>
                    <a:gd name="T5" fmla="*/ 19 h 19"/>
                    <a:gd name="T6" fmla="*/ 21 w 21"/>
                    <a:gd name="T7" fmla="*/ 13 h 19"/>
                    <a:gd name="T8" fmla="*/ 21 w 21"/>
                    <a:gd name="T9" fmla="*/ 10 h 19"/>
                    <a:gd name="T10" fmla="*/ 20 w 21"/>
                    <a:gd name="T11" fmla="*/ 10 h 19"/>
                    <a:gd name="T12" fmla="*/ 1 w 21"/>
                    <a:gd name="T13" fmla="*/ 8 h 19"/>
                    <a:gd name="T14" fmla="*/ 9 w 21"/>
                    <a:gd name="T15" fmla="*/ 0 h 19"/>
                    <a:gd name="T16" fmla="*/ 1 w 21"/>
                    <a:gd name="T17" fmla="*/ 5 h 19"/>
                    <a:gd name="T18" fmla="*/ 9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1" y="8"/>
                      </a:moveTo>
                      <a:cubicBezTo>
                        <a:pt x="0" y="12"/>
                        <a:pt x="3" y="16"/>
                        <a:pt x="8" y="18"/>
                      </a:cubicBezTo>
                      <a:cubicBezTo>
                        <a:pt x="9" y="18"/>
                        <a:pt x="11" y="19"/>
                        <a:pt x="12" y="19"/>
                      </a:cubicBezTo>
                      <a:cubicBezTo>
                        <a:pt x="16" y="19"/>
                        <a:pt x="20" y="17"/>
                        <a:pt x="21" y="13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1" y="10"/>
                        <a:pt x="20" y="10"/>
                      </a:cubicBezTo>
                      <a:cubicBezTo>
                        <a:pt x="10" y="10"/>
                        <a:pt x="2" y="10"/>
                        <a:pt x="1" y="8"/>
                      </a:cubicBezTo>
                      <a:moveTo>
                        <a:pt x="9" y="0"/>
                      </a:moveTo>
                      <a:cubicBezTo>
                        <a:pt x="5" y="0"/>
                        <a:pt x="2" y="2"/>
                        <a:pt x="1" y="5"/>
                      </a:cubicBezTo>
                      <a:cubicBezTo>
                        <a:pt x="3" y="4"/>
                        <a:pt x="5" y="2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2" name="Freeform 221"/>
                <p:cNvSpPr/>
                <p:nvPr/>
              </p:nvSpPr>
              <p:spPr bwMode="auto">
                <a:xfrm>
                  <a:off x="3459" y="1425"/>
                  <a:ext cx="10" cy="19"/>
                </a:xfrm>
                <a:custGeom>
                  <a:avLst/>
                  <a:gdLst>
                    <a:gd name="T0" fmla="*/ 8 w 9"/>
                    <a:gd name="T1" fmla="*/ 0 h 18"/>
                    <a:gd name="T2" fmla="*/ 2 w 9"/>
                    <a:gd name="T3" fmla="*/ 5 h 18"/>
                    <a:gd name="T4" fmla="*/ 9 w 9"/>
                    <a:gd name="T5" fmla="*/ 18 h 18"/>
                    <a:gd name="T6" fmla="*/ 9 w 9"/>
                    <a:gd name="T7" fmla="*/ 18 h 18"/>
                    <a:gd name="T8" fmla="*/ 8 w 9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8">
                      <a:moveTo>
                        <a:pt x="8" y="0"/>
                      </a:moveTo>
                      <a:cubicBezTo>
                        <a:pt x="5" y="1"/>
                        <a:pt x="3" y="3"/>
                        <a:pt x="2" y="5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2"/>
                        <a:pt x="8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3" name="Freeform 222"/>
                <p:cNvSpPr/>
                <p:nvPr/>
              </p:nvSpPr>
              <p:spPr bwMode="auto">
                <a:xfrm>
                  <a:off x="3466" y="1294"/>
                  <a:ext cx="4" cy="18"/>
                </a:xfrm>
                <a:custGeom>
                  <a:avLst/>
                  <a:gdLst>
                    <a:gd name="T0" fmla="*/ 3 w 4"/>
                    <a:gd name="T1" fmla="*/ 0 h 16"/>
                    <a:gd name="T2" fmla="*/ 2 w 4"/>
                    <a:gd name="T3" fmla="*/ 1 h 16"/>
                    <a:gd name="T4" fmla="*/ 0 w 4"/>
                    <a:gd name="T5" fmla="*/ 16 h 16"/>
                    <a:gd name="T6" fmla="*/ 3 w 4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6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0" y="9"/>
                        <a:pt x="0" y="16"/>
                      </a:cubicBezTo>
                      <a:cubicBezTo>
                        <a:pt x="2" y="8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4" name="Freeform 223"/>
                <p:cNvSpPr/>
                <p:nvPr/>
              </p:nvSpPr>
              <p:spPr bwMode="auto">
                <a:xfrm>
                  <a:off x="3433" y="1312"/>
                  <a:ext cx="20" cy="20"/>
                </a:xfrm>
                <a:custGeom>
                  <a:avLst/>
                  <a:gdLst>
                    <a:gd name="T0" fmla="*/ 11 w 18"/>
                    <a:gd name="T1" fmla="*/ 0 h 19"/>
                    <a:gd name="T2" fmla="*/ 2 w 18"/>
                    <a:gd name="T3" fmla="*/ 6 h 19"/>
                    <a:gd name="T4" fmla="*/ 9 w 18"/>
                    <a:gd name="T5" fmla="*/ 18 h 19"/>
                    <a:gd name="T6" fmla="*/ 13 w 18"/>
                    <a:gd name="T7" fmla="*/ 19 h 19"/>
                    <a:gd name="T8" fmla="*/ 18 w 18"/>
                    <a:gd name="T9" fmla="*/ 18 h 19"/>
                    <a:gd name="T10" fmla="*/ 15 w 18"/>
                    <a:gd name="T11" fmla="*/ 1 h 19"/>
                    <a:gd name="T12" fmla="*/ 11 w 18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6"/>
                        <a:pt x="9" y="18"/>
                      </a:cubicBezTo>
                      <a:cubicBezTo>
                        <a:pt x="10" y="19"/>
                        <a:pt x="11" y="19"/>
                        <a:pt x="13" y="19"/>
                      </a:cubicBezTo>
                      <a:cubicBezTo>
                        <a:pt x="15" y="19"/>
                        <a:pt x="16" y="19"/>
                        <a:pt x="18" y="18"/>
                      </a:cubicBezTo>
                      <a:cubicBezTo>
                        <a:pt x="17" y="14"/>
                        <a:pt x="16" y="7"/>
                        <a:pt x="15" y="1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5" name="Freeform 224"/>
                <p:cNvSpPr/>
                <p:nvPr/>
              </p:nvSpPr>
              <p:spPr bwMode="auto">
                <a:xfrm>
                  <a:off x="3235" y="1259"/>
                  <a:ext cx="68" cy="148"/>
                </a:xfrm>
                <a:custGeom>
                  <a:avLst/>
                  <a:gdLst>
                    <a:gd name="T0" fmla="*/ 24 w 62"/>
                    <a:gd name="T1" fmla="*/ 0 h 135"/>
                    <a:gd name="T2" fmla="*/ 14 w 62"/>
                    <a:gd name="T3" fmla="*/ 49 h 135"/>
                    <a:gd name="T4" fmla="*/ 2 w 62"/>
                    <a:gd name="T5" fmla="*/ 90 h 135"/>
                    <a:gd name="T6" fmla="*/ 25 w 62"/>
                    <a:gd name="T7" fmla="*/ 135 h 135"/>
                    <a:gd name="T8" fmla="*/ 26 w 62"/>
                    <a:gd name="T9" fmla="*/ 135 h 135"/>
                    <a:gd name="T10" fmla="*/ 38 w 62"/>
                    <a:gd name="T11" fmla="*/ 86 h 135"/>
                    <a:gd name="T12" fmla="*/ 54 w 62"/>
                    <a:gd name="T13" fmla="*/ 41 h 135"/>
                    <a:gd name="T14" fmla="*/ 27 w 62"/>
                    <a:gd name="T15" fmla="*/ 0 h 135"/>
                    <a:gd name="T16" fmla="*/ 24 w 62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135">
                      <a:moveTo>
                        <a:pt x="24" y="0"/>
                      </a:moveTo>
                      <a:cubicBezTo>
                        <a:pt x="12" y="0"/>
                        <a:pt x="14" y="36"/>
                        <a:pt x="14" y="49"/>
                      </a:cubicBezTo>
                      <a:cubicBezTo>
                        <a:pt x="15" y="64"/>
                        <a:pt x="5" y="68"/>
                        <a:pt x="2" y="90"/>
                      </a:cubicBezTo>
                      <a:cubicBezTo>
                        <a:pt x="0" y="112"/>
                        <a:pt x="25" y="135"/>
                        <a:pt x="25" y="135"/>
                      </a:cubicBezTo>
                      <a:cubicBezTo>
                        <a:pt x="25" y="135"/>
                        <a:pt x="26" y="135"/>
                        <a:pt x="26" y="135"/>
                      </a:cubicBezTo>
                      <a:cubicBezTo>
                        <a:pt x="38" y="135"/>
                        <a:pt x="42" y="104"/>
                        <a:pt x="38" y="86"/>
                      </a:cubicBezTo>
                      <a:cubicBezTo>
                        <a:pt x="33" y="68"/>
                        <a:pt x="47" y="61"/>
                        <a:pt x="54" y="41"/>
                      </a:cubicBezTo>
                      <a:cubicBezTo>
                        <a:pt x="62" y="22"/>
                        <a:pt x="42" y="6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6" name="Freeform 225"/>
                <p:cNvSpPr/>
                <p:nvPr/>
              </p:nvSpPr>
              <p:spPr bwMode="auto">
                <a:xfrm>
                  <a:off x="3250" y="1473"/>
                  <a:ext cx="148" cy="84"/>
                </a:xfrm>
                <a:custGeom>
                  <a:avLst/>
                  <a:gdLst>
                    <a:gd name="T0" fmla="*/ 19 w 135"/>
                    <a:gd name="T1" fmla="*/ 0 h 77"/>
                    <a:gd name="T2" fmla="*/ 14 w 135"/>
                    <a:gd name="T3" fmla="*/ 1 h 77"/>
                    <a:gd name="T4" fmla="*/ 28 w 135"/>
                    <a:gd name="T5" fmla="*/ 40 h 77"/>
                    <a:gd name="T6" fmla="*/ 75 w 135"/>
                    <a:gd name="T7" fmla="*/ 66 h 77"/>
                    <a:gd name="T8" fmla="*/ 104 w 135"/>
                    <a:gd name="T9" fmla="*/ 77 h 77"/>
                    <a:gd name="T10" fmla="*/ 119 w 135"/>
                    <a:gd name="T11" fmla="*/ 69 h 77"/>
                    <a:gd name="T12" fmla="*/ 117 w 135"/>
                    <a:gd name="T13" fmla="*/ 37 h 77"/>
                    <a:gd name="T14" fmla="*/ 109 w 135"/>
                    <a:gd name="T15" fmla="*/ 36 h 77"/>
                    <a:gd name="T16" fmla="*/ 92 w 135"/>
                    <a:gd name="T17" fmla="*/ 38 h 77"/>
                    <a:gd name="T18" fmla="*/ 74 w 135"/>
                    <a:gd name="T19" fmla="*/ 39 h 77"/>
                    <a:gd name="T20" fmla="*/ 53 w 135"/>
                    <a:gd name="T21" fmla="*/ 33 h 77"/>
                    <a:gd name="T22" fmla="*/ 19 w 135"/>
                    <a:gd name="T2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5" h="77">
                      <a:moveTo>
                        <a:pt x="19" y="0"/>
                      </a:moveTo>
                      <a:cubicBezTo>
                        <a:pt x="17" y="0"/>
                        <a:pt x="16" y="0"/>
                        <a:pt x="14" y="1"/>
                      </a:cubicBezTo>
                      <a:cubicBezTo>
                        <a:pt x="14" y="1"/>
                        <a:pt x="0" y="22"/>
                        <a:pt x="28" y="40"/>
                      </a:cubicBezTo>
                      <a:cubicBezTo>
                        <a:pt x="55" y="59"/>
                        <a:pt x="56" y="56"/>
                        <a:pt x="75" y="66"/>
                      </a:cubicBezTo>
                      <a:cubicBezTo>
                        <a:pt x="86" y="72"/>
                        <a:pt x="95" y="77"/>
                        <a:pt x="104" y="77"/>
                      </a:cubicBezTo>
                      <a:cubicBezTo>
                        <a:pt x="109" y="77"/>
                        <a:pt x="114" y="75"/>
                        <a:pt x="119" y="69"/>
                      </a:cubicBezTo>
                      <a:cubicBezTo>
                        <a:pt x="130" y="53"/>
                        <a:pt x="135" y="41"/>
                        <a:pt x="117" y="37"/>
                      </a:cubicBezTo>
                      <a:cubicBezTo>
                        <a:pt x="114" y="36"/>
                        <a:pt x="112" y="36"/>
                        <a:pt x="109" y="36"/>
                      </a:cubicBezTo>
                      <a:cubicBezTo>
                        <a:pt x="104" y="36"/>
                        <a:pt x="98" y="37"/>
                        <a:pt x="92" y="38"/>
                      </a:cubicBezTo>
                      <a:cubicBezTo>
                        <a:pt x="86" y="38"/>
                        <a:pt x="80" y="39"/>
                        <a:pt x="74" y="39"/>
                      </a:cubicBezTo>
                      <a:cubicBezTo>
                        <a:pt x="66" y="39"/>
                        <a:pt x="59" y="38"/>
                        <a:pt x="53" y="33"/>
                      </a:cubicBezTo>
                      <a:cubicBezTo>
                        <a:pt x="38" y="19"/>
                        <a:pt x="31" y="0"/>
                        <a:pt x="1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7" name="Freeform 226"/>
                <p:cNvSpPr/>
                <p:nvPr/>
              </p:nvSpPr>
              <p:spPr bwMode="auto">
                <a:xfrm>
                  <a:off x="3453" y="1493"/>
                  <a:ext cx="118" cy="91"/>
                </a:xfrm>
                <a:custGeom>
                  <a:avLst/>
                  <a:gdLst>
                    <a:gd name="T0" fmla="*/ 93 w 108"/>
                    <a:gd name="T1" fmla="*/ 0 h 83"/>
                    <a:gd name="T2" fmla="*/ 59 w 108"/>
                    <a:gd name="T3" fmla="*/ 35 h 83"/>
                    <a:gd name="T4" fmla="*/ 42 w 108"/>
                    <a:gd name="T5" fmla="*/ 59 h 83"/>
                    <a:gd name="T6" fmla="*/ 36 w 108"/>
                    <a:gd name="T7" fmla="*/ 58 h 83"/>
                    <a:gd name="T8" fmla="*/ 7 w 108"/>
                    <a:gd name="T9" fmla="*/ 42 h 83"/>
                    <a:gd name="T10" fmla="*/ 0 w 108"/>
                    <a:gd name="T11" fmla="*/ 49 h 83"/>
                    <a:gd name="T12" fmla="*/ 16 w 108"/>
                    <a:gd name="T13" fmla="*/ 83 h 83"/>
                    <a:gd name="T14" fmla="*/ 19 w 108"/>
                    <a:gd name="T15" fmla="*/ 82 h 83"/>
                    <a:gd name="T16" fmla="*/ 85 w 108"/>
                    <a:gd name="T17" fmla="*/ 56 h 83"/>
                    <a:gd name="T18" fmla="*/ 95 w 108"/>
                    <a:gd name="T19" fmla="*/ 0 h 83"/>
                    <a:gd name="T20" fmla="*/ 93 w 108"/>
                    <a:gd name="T2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83">
                      <a:moveTo>
                        <a:pt x="93" y="0"/>
                      </a:moveTo>
                      <a:cubicBezTo>
                        <a:pt x="80" y="0"/>
                        <a:pt x="64" y="21"/>
                        <a:pt x="59" y="35"/>
                      </a:cubicBezTo>
                      <a:cubicBezTo>
                        <a:pt x="54" y="47"/>
                        <a:pt x="52" y="59"/>
                        <a:pt x="42" y="59"/>
                      </a:cubicBezTo>
                      <a:cubicBezTo>
                        <a:pt x="41" y="59"/>
                        <a:pt x="39" y="58"/>
                        <a:pt x="36" y="58"/>
                      </a:cubicBezTo>
                      <a:cubicBezTo>
                        <a:pt x="26" y="54"/>
                        <a:pt x="15" y="42"/>
                        <a:pt x="7" y="42"/>
                      </a:cubicBezTo>
                      <a:cubicBezTo>
                        <a:pt x="4" y="42"/>
                        <a:pt x="1" y="44"/>
                        <a:pt x="0" y="49"/>
                      </a:cubicBezTo>
                      <a:cubicBezTo>
                        <a:pt x="0" y="49"/>
                        <a:pt x="2" y="83"/>
                        <a:pt x="16" y="83"/>
                      </a:cubicBezTo>
                      <a:cubicBezTo>
                        <a:pt x="17" y="83"/>
                        <a:pt x="18" y="82"/>
                        <a:pt x="19" y="82"/>
                      </a:cubicBezTo>
                      <a:cubicBezTo>
                        <a:pt x="35" y="77"/>
                        <a:pt x="75" y="75"/>
                        <a:pt x="85" y="56"/>
                      </a:cubicBezTo>
                      <a:cubicBezTo>
                        <a:pt x="95" y="37"/>
                        <a:pt x="108" y="2"/>
                        <a:pt x="95" y="0"/>
                      </a:cubicBezTo>
                      <a:cubicBezTo>
                        <a:pt x="94" y="0"/>
                        <a:pt x="93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8" name="Freeform 227"/>
                <p:cNvSpPr/>
                <p:nvPr/>
              </p:nvSpPr>
              <p:spPr bwMode="auto">
                <a:xfrm>
                  <a:off x="3575" y="1286"/>
                  <a:ext cx="87" cy="107"/>
                </a:xfrm>
                <a:custGeom>
                  <a:avLst/>
                  <a:gdLst>
                    <a:gd name="T0" fmla="*/ 22 w 79"/>
                    <a:gd name="T1" fmla="*/ 0 h 97"/>
                    <a:gd name="T2" fmla="*/ 0 w 79"/>
                    <a:gd name="T3" fmla="*/ 4 h 97"/>
                    <a:gd name="T4" fmla="*/ 27 w 79"/>
                    <a:gd name="T5" fmla="*/ 54 h 97"/>
                    <a:gd name="T6" fmla="*/ 31 w 79"/>
                    <a:gd name="T7" fmla="*/ 95 h 97"/>
                    <a:gd name="T8" fmla="*/ 37 w 79"/>
                    <a:gd name="T9" fmla="*/ 97 h 97"/>
                    <a:gd name="T10" fmla="*/ 74 w 79"/>
                    <a:gd name="T11" fmla="*/ 57 h 97"/>
                    <a:gd name="T12" fmla="*/ 49 w 79"/>
                    <a:gd name="T13" fmla="*/ 9 h 97"/>
                    <a:gd name="T14" fmla="*/ 22 w 79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97">
                      <a:moveTo>
                        <a:pt x="22" y="0"/>
                      </a:moveTo>
                      <a:cubicBezTo>
                        <a:pt x="10" y="0"/>
                        <a:pt x="0" y="4"/>
                        <a:pt x="0" y="4"/>
                      </a:cubicBezTo>
                      <a:cubicBezTo>
                        <a:pt x="15" y="10"/>
                        <a:pt x="31" y="36"/>
                        <a:pt x="27" y="54"/>
                      </a:cubicBezTo>
                      <a:cubicBezTo>
                        <a:pt x="23" y="72"/>
                        <a:pt x="14" y="89"/>
                        <a:pt x="31" y="95"/>
                      </a:cubicBezTo>
                      <a:cubicBezTo>
                        <a:pt x="33" y="96"/>
                        <a:pt x="35" y="97"/>
                        <a:pt x="37" y="97"/>
                      </a:cubicBezTo>
                      <a:cubicBezTo>
                        <a:pt x="53" y="97"/>
                        <a:pt x="69" y="76"/>
                        <a:pt x="74" y="57"/>
                      </a:cubicBezTo>
                      <a:cubicBezTo>
                        <a:pt x="79" y="37"/>
                        <a:pt x="71" y="25"/>
                        <a:pt x="49" y="9"/>
                      </a:cubicBezTo>
                      <a:cubicBezTo>
                        <a:pt x="40" y="2"/>
                        <a:pt x="31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9" name="Freeform 228"/>
                <p:cNvSpPr/>
                <p:nvPr/>
              </p:nvSpPr>
              <p:spPr bwMode="auto">
                <a:xfrm>
                  <a:off x="3398" y="1166"/>
                  <a:ext cx="123" cy="67"/>
                </a:xfrm>
                <a:custGeom>
                  <a:avLst/>
                  <a:gdLst>
                    <a:gd name="T0" fmla="*/ 47 w 112"/>
                    <a:gd name="T1" fmla="*/ 0 h 61"/>
                    <a:gd name="T2" fmla="*/ 28 w 112"/>
                    <a:gd name="T3" fmla="*/ 2 h 61"/>
                    <a:gd name="T4" fmla="*/ 1 w 112"/>
                    <a:gd name="T5" fmla="*/ 46 h 61"/>
                    <a:gd name="T6" fmla="*/ 11 w 112"/>
                    <a:gd name="T7" fmla="*/ 55 h 61"/>
                    <a:gd name="T8" fmla="*/ 52 w 112"/>
                    <a:gd name="T9" fmla="*/ 45 h 61"/>
                    <a:gd name="T10" fmla="*/ 58 w 112"/>
                    <a:gd name="T11" fmla="*/ 45 h 61"/>
                    <a:gd name="T12" fmla="*/ 94 w 112"/>
                    <a:gd name="T13" fmla="*/ 61 h 61"/>
                    <a:gd name="T14" fmla="*/ 98 w 112"/>
                    <a:gd name="T15" fmla="*/ 61 h 61"/>
                    <a:gd name="T16" fmla="*/ 92 w 112"/>
                    <a:gd name="T17" fmla="*/ 20 h 61"/>
                    <a:gd name="T18" fmla="*/ 47 w 112"/>
                    <a:gd name="T1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2" h="61">
                      <a:moveTo>
                        <a:pt x="47" y="0"/>
                      </a:moveTo>
                      <a:cubicBezTo>
                        <a:pt x="41" y="0"/>
                        <a:pt x="35" y="1"/>
                        <a:pt x="28" y="2"/>
                      </a:cubicBezTo>
                      <a:cubicBezTo>
                        <a:pt x="0" y="9"/>
                        <a:pt x="1" y="46"/>
                        <a:pt x="1" y="46"/>
                      </a:cubicBezTo>
                      <a:cubicBezTo>
                        <a:pt x="1" y="53"/>
                        <a:pt x="5" y="55"/>
                        <a:pt x="11" y="55"/>
                      </a:cubicBezTo>
                      <a:cubicBezTo>
                        <a:pt x="21" y="55"/>
                        <a:pt x="38" y="47"/>
                        <a:pt x="52" y="45"/>
                      </a:cubicBezTo>
                      <a:cubicBezTo>
                        <a:pt x="54" y="45"/>
                        <a:pt x="56" y="45"/>
                        <a:pt x="58" y="45"/>
                      </a:cubicBezTo>
                      <a:cubicBezTo>
                        <a:pt x="74" y="45"/>
                        <a:pt x="78" y="57"/>
                        <a:pt x="94" y="61"/>
                      </a:cubicBezTo>
                      <a:cubicBezTo>
                        <a:pt x="95" y="61"/>
                        <a:pt x="96" y="61"/>
                        <a:pt x="98" y="61"/>
                      </a:cubicBezTo>
                      <a:cubicBezTo>
                        <a:pt x="112" y="61"/>
                        <a:pt x="107" y="37"/>
                        <a:pt x="92" y="20"/>
                      </a:cubicBezTo>
                      <a:cubicBezTo>
                        <a:pt x="80" y="7"/>
                        <a:pt x="66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0" name="Freeform 229"/>
                <p:cNvSpPr/>
                <p:nvPr/>
              </p:nvSpPr>
              <p:spPr bwMode="auto">
                <a:xfrm>
                  <a:off x="3065" y="1816"/>
                  <a:ext cx="205" cy="228"/>
                </a:xfrm>
                <a:custGeom>
                  <a:avLst/>
                  <a:gdLst>
                    <a:gd name="T0" fmla="*/ 38 w 187"/>
                    <a:gd name="T1" fmla="*/ 23 h 208"/>
                    <a:gd name="T2" fmla="*/ 8 w 187"/>
                    <a:gd name="T3" fmla="*/ 15 h 208"/>
                    <a:gd name="T4" fmla="*/ 0 w 187"/>
                    <a:gd name="T5" fmla="*/ 74 h 208"/>
                    <a:gd name="T6" fmla="*/ 149 w 187"/>
                    <a:gd name="T7" fmla="*/ 206 h 208"/>
                    <a:gd name="T8" fmla="*/ 187 w 187"/>
                    <a:gd name="T9" fmla="*/ 187 h 208"/>
                    <a:gd name="T10" fmla="*/ 164 w 187"/>
                    <a:gd name="T11" fmla="*/ 166 h 208"/>
                    <a:gd name="T12" fmla="*/ 163 w 187"/>
                    <a:gd name="T13" fmla="*/ 55 h 208"/>
                    <a:gd name="T14" fmla="*/ 114 w 187"/>
                    <a:gd name="T15" fmla="*/ 49 h 208"/>
                    <a:gd name="T16" fmla="*/ 38 w 187"/>
                    <a:gd name="T17" fmla="*/ 2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208">
                      <a:moveTo>
                        <a:pt x="38" y="23"/>
                      </a:moveTo>
                      <a:cubicBezTo>
                        <a:pt x="38" y="23"/>
                        <a:pt x="13" y="0"/>
                        <a:pt x="8" y="15"/>
                      </a:cubicBezTo>
                      <a:cubicBezTo>
                        <a:pt x="2" y="30"/>
                        <a:pt x="0" y="74"/>
                        <a:pt x="0" y="74"/>
                      </a:cubicBezTo>
                      <a:cubicBezTo>
                        <a:pt x="0" y="74"/>
                        <a:pt x="131" y="208"/>
                        <a:pt x="149" y="206"/>
                      </a:cubicBezTo>
                      <a:cubicBezTo>
                        <a:pt x="167" y="204"/>
                        <a:pt x="187" y="187"/>
                        <a:pt x="187" y="187"/>
                      </a:cubicBezTo>
                      <a:cubicBezTo>
                        <a:pt x="164" y="166"/>
                        <a:pt x="164" y="166"/>
                        <a:pt x="164" y="166"/>
                      </a:cubicBezTo>
                      <a:cubicBezTo>
                        <a:pt x="164" y="166"/>
                        <a:pt x="178" y="61"/>
                        <a:pt x="163" y="55"/>
                      </a:cubicBezTo>
                      <a:cubicBezTo>
                        <a:pt x="148" y="50"/>
                        <a:pt x="114" y="49"/>
                        <a:pt x="114" y="49"/>
                      </a:cubicBezTo>
                      <a:cubicBezTo>
                        <a:pt x="38" y="23"/>
                        <a:pt x="38" y="23"/>
                        <a:pt x="38" y="2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1" name="Freeform 230"/>
                <p:cNvSpPr/>
                <p:nvPr/>
              </p:nvSpPr>
              <p:spPr bwMode="auto">
                <a:xfrm>
                  <a:off x="2871" y="1725"/>
                  <a:ext cx="517" cy="486"/>
                </a:xfrm>
                <a:custGeom>
                  <a:avLst/>
                  <a:gdLst>
                    <a:gd name="T0" fmla="*/ 119 w 472"/>
                    <a:gd name="T1" fmla="*/ 252 h 443"/>
                    <a:gd name="T2" fmla="*/ 29 w 472"/>
                    <a:gd name="T3" fmla="*/ 167 h 443"/>
                    <a:gd name="T4" fmla="*/ 55 w 472"/>
                    <a:gd name="T5" fmla="*/ 95 h 443"/>
                    <a:gd name="T6" fmla="*/ 200 w 472"/>
                    <a:gd name="T7" fmla="*/ 149 h 443"/>
                    <a:gd name="T8" fmla="*/ 203 w 472"/>
                    <a:gd name="T9" fmla="*/ 116 h 443"/>
                    <a:gd name="T10" fmla="*/ 252 w 472"/>
                    <a:gd name="T11" fmla="*/ 1 h 443"/>
                    <a:gd name="T12" fmla="*/ 276 w 472"/>
                    <a:gd name="T13" fmla="*/ 171 h 443"/>
                    <a:gd name="T14" fmla="*/ 383 w 472"/>
                    <a:gd name="T15" fmla="*/ 112 h 443"/>
                    <a:gd name="T16" fmla="*/ 467 w 472"/>
                    <a:gd name="T17" fmla="*/ 200 h 443"/>
                    <a:gd name="T18" fmla="*/ 299 w 472"/>
                    <a:gd name="T19" fmla="*/ 248 h 443"/>
                    <a:gd name="T20" fmla="*/ 368 w 472"/>
                    <a:gd name="T21" fmla="*/ 305 h 443"/>
                    <a:gd name="T22" fmla="*/ 311 w 472"/>
                    <a:gd name="T23" fmla="*/ 414 h 443"/>
                    <a:gd name="T24" fmla="*/ 241 w 472"/>
                    <a:gd name="T25" fmla="*/ 402 h 443"/>
                    <a:gd name="T26" fmla="*/ 224 w 472"/>
                    <a:gd name="T27" fmla="*/ 305 h 443"/>
                    <a:gd name="T28" fmla="*/ 195 w 472"/>
                    <a:gd name="T29" fmla="*/ 390 h 443"/>
                    <a:gd name="T30" fmla="*/ 84 w 472"/>
                    <a:gd name="T31" fmla="*/ 352 h 443"/>
                    <a:gd name="T32" fmla="*/ 119 w 472"/>
                    <a:gd name="T33" fmla="*/ 252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2" h="443">
                      <a:moveTo>
                        <a:pt x="119" y="252"/>
                      </a:moveTo>
                      <a:cubicBezTo>
                        <a:pt x="119" y="252"/>
                        <a:pt x="0" y="250"/>
                        <a:pt x="29" y="167"/>
                      </a:cubicBezTo>
                      <a:cubicBezTo>
                        <a:pt x="29" y="167"/>
                        <a:pt x="4" y="112"/>
                        <a:pt x="55" y="95"/>
                      </a:cubicBezTo>
                      <a:cubicBezTo>
                        <a:pt x="107" y="77"/>
                        <a:pt x="180" y="133"/>
                        <a:pt x="200" y="149"/>
                      </a:cubicBezTo>
                      <a:cubicBezTo>
                        <a:pt x="219" y="164"/>
                        <a:pt x="209" y="124"/>
                        <a:pt x="203" y="116"/>
                      </a:cubicBezTo>
                      <a:cubicBezTo>
                        <a:pt x="198" y="108"/>
                        <a:pt x="173" y="0"/>
                        <a:pt x="252" y="1"/>
                      </a:cubicBezTo>
                      <a:cubicBezTo>
                        <a:pt x="331" y="2"/>
                        <a:pt x="346" y="53"/>
                        <a:pt x="276" y="171"/>
                      </a:cubicBezTo>
                      <a:cubicBezTo>
                        <a:pt x="276" y="171"/>
                        <a:pt x="341" y="111"/>
                        <a:pt x="383" y="112"/>
                      </a:cubicBezTo>
                      <a:cubicBezTo>
                        <a:pt x="425" y="114"/>
                        <a:pt x="472" y="134"/>
                        <a:pt x="467" y="200"/>
                      </a:cubicBezTo>
                      <a:cubicBezTo>
                        <a:pt x="462" y="266"/>
                        <a:pt x="299" y="248"/>
                        <a:pt x="299" y="248"/>
                      </a:cubicBezTo>
                      <a:cubicBezTo>
                        <a:pt x="299" y="248"/>
                        <a:pt x="350" y="284"/>
                        <a:pt x="368" y="305"/>
                      </a:cubicBezTo>
                      <a:cubicBezTo>
                        <a:pt x="386" y="326"/>
                        <a:pt x="375" y="384"/>
                        <a:pt x="311" y="414"/>
                      </a:cubicBezTo>
                      <a:cubicBezTo>
                        <a:pt x="246" y="443"/>
                        <a:pt x="248" y="422"/>
                        <a:pt x="241" y="402"/>
                      </a:cubicBezTo>
                      <a:cubicBezTo>
                        <a:pt x="234" y="383"/>
                        <a:pt x="229" y="298"/>
                        <a:pt x="224" y="305"/>
                      </a:cubicBezTo>
                      <a:cubicBezTo>
                        <a:pt x="218" y="311"/>
                        <a:pt x="232" y="367"/>
                        <a:pt x="195" y="390"/>
                      </a:cubicBezTo>
                      <a:cubicBezTo>
                        <a:pt x="158" y="413"/>
                        <a:pt x="114" y="386"/>
                        <a:pt x="84" y="352"/>
                      </a:cubicBezTo>
                      <a:cubicBezTo>
                        <a:pt x="54" y="318"/>
                        <a:pt x="68" y="273"/>
                        <a:pt x="119" y="2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2" name="Freeform 231"/>
                <p:cNvSpPr/>
                <p:nvPr/>
              </p:nvSpPr>
              <p:spPr bwMode="auto">
                <a:xfrm>
                  <a:off x="3063" y="1964"/>
                  <a:ext cx="55" cy="18"/>
                </a:xfrm>
                <a:custGeom>
                  <a:avLst/>
                  <a:gdLst>
                    <a:gd name="T0" fmla="*/ 0 w 50"/>
                    <a:gd name="T1" fmla="*/ 12 h 16"/>
                    <a:gd name="T2" fmla="*/ 41 w 50"/>
                    <a:gd name="T3" fmla="*/ 8 h 16"/>
                    <a:gd name="T4" fmla="*/ 0 w 50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0" y="12"/>
                      </a:moveTo>
                      <a:cubicBezTo>
                        <a:pt x="0" y="12"/>
                        <a:pt x="50" y="0"/>
                        <a:pt x="41" y="8"/>
                      </a:cubicBezTo>
                      <a:cubicBezTo>
                        <a:pt x="33" y="16"/>
                        <a:pt x="0" y="12"/>
                        <a:pt x="0" y="1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3" name="Freeform 232"/>
                <p:cNvSpPr/>
                <p:nvPr/>
              </p:nvSpPr>
              <p:spPr bwMode="auto">
                <a:xfrm>
                  <a:off x="3112" y="1986"/>
                  <a:ext cx="14" cy="46"/>
                </a:xfrm>
                <a:custGeom>
                  <a:avLst/>
                  <a:gdLst>
                    <a:gd name="T0" fmla="*/ 5 w 13"/>
                    <a:gd name="T1" fmla="*/ 42 h 42"/>
                    <a:gd name="T2" fmla="*/ 7 w 13"/>
                    <a:gd name="T3" fmla="*/ 6 h 42"/>
                    <a:gd name="T4" fmla="*/ 5 w 13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2">
                      <a:moveTo>
                        <a:pt x="5" y="42"/>
                      </a:moveTo>
                      <a:cubicBezTo>
                        <a:pt x="5" y="42"/>
                        <a:pt x="0" y="0"/>
                        <a:pt x="7" y="6"/>
                      </a:cubicBezTo>
                      <a:cubicBezTo>
                        <a:pt x="13" y="11"/>
                        <a:pt x="7" y="34"/>
                        <a:pt x="5" y="4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4" name="Freeform 233"/>
                <p:cNvSpPr/>
                <p:nvPr/>
              </p:nvSpPr>
              <p:spPr bwMode="auto">
                <a:xfrm>
                  <a:off x="3104" y="1910"/>
                  <a:ext cx="27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5" name="Freeform 234"/>
                <p:cNvSpPr/>
                <p:nvPr/>
              </p:nvSpPr>
              <p:spPr bwMode="auto">
                <a:xfrm>
                  <a:off x="3085" y="1940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6" name="Freeform 235"/>
                <p:cNvSpPr/>
                <p:nvPr/>
              </p:nvSpPr>
              <p:spPr bwMode="auto">
                <a:xfrm>
                  <a:off x="3134" y="1958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3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7" name="Freeform 236"/>
                <p:cNvSpPr/>
                <p:nvPr/>
              </p:nvSpPr>
              <p:spPr bwMode="auto">
                <a:xfrm>
                  <a:off x="3148" y="1920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8" name="Freeform 237"/>
                <p:cNvSpPr/>
                <p:nvPr/>
              </p:nvSpPr>
              <p:spPr bwMode="auto">
                <a:xfrm>
                  <a:off x="3184" y="1955"/>
                  <a:ext cx="26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9" name="Freeform 238"/>
                <p:cNvSpPr/>
                <p:nvPr/>
              </p:nvSpPr>
              <p:spPr bwMode="auto">
                <a:xfrm>
                  <a:off x="3158" y="2001"/>
                  <a:ext cx="25" cy="24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0" name="Freeform 239"/>
                <p:cNvSpPr/>
                <p:nvPr/>
              </p:nvSpPr>
              <p:spPr bwMode="auto">
                <a:xfrm>
                  <a:off x="3111" y="1993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1" name="Freeform 240"/>
                <p:cNvSpPr/>
                <p:nvPr/>
              </p:nvSpPr>
              <p:spPr bwMode="auto">
                <a:xfrm>
                  <a:off x="3132" y="1889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2" name="Freeform 241"/>
                <p:cNvSpPr>
                  <a:spLocks noEditPoints="1"/>
                </p:cNvSpPr>
                <p:nvPr/>
              </p:nvSpPr>
              <p:spPr bwMode="auto">
                <a:xfrm>
                  <a:off x="3039" y="1844"/>
                  <a:ext cx="239" cy="210"/>
                </a:xfrm>
                <a:custGeom>
                  <a:avLst/>
                  <a:gdLst>
                    <a:gd name="T0" fmla="*/ 95 w 218"/>
                    <a:gd name="T1" fmla="*/ 124 h 192"/>
                    <a:gd name="T2" fmla="*/ 97 w 218"/>
                    <a:gd name="T3" fmla="*/ 106 h 192"/>
                    <a:gd name="T4" fmla="*/ 108 w 218"/>
                    <a:gd name="T5" fmla="*/ 119 h 192"/>
                    <a:gd name="T6" fmla="*/ 90 w 218"/>
                    <a:gd name="T7" fmla="*/ 0 h 192"/>
                    <a:gd name="T8" fmla="*/ 75 w 218"/>
                    <a:gd name="T9" fmla="*/ 63 h 192"/>
                    <a:gd name="T10" fmla="*/ 15 w 218"/>
                    <a:gd name="T11" fmla="*/ 49 h 192"/>
                    <a:gd name="T12" fmla="*/ 62 w 218"/>
                    <a:gd name="T13" fmla="*/ 68 h 192"/>
                    <a:gd name="T14" fmla="*/ 75 w 218"/>
                    <a:gd name="T15" fmla="*/ 63 h 192"/>
                    <a:gd name="T16" fmla="*/ 73 w 218"/>
                    <a:gd name="T17" fmla="*/ 81 h 192"/>
                    <a:gd name="T18" fmla="*/ 69 w 218"/>
                    <a:gd name="T19" fmla="*/ 80 h 192"/>
                    <a:gd name="T20" fmla="*/ 43 w 218"/>
                    <a:gd name="T21" fmla="*/ 97 h 192"/>
                    <a:gd name="T22" fmla="*/ 53 w 218"/>
                    <a:gd name="T23" fmla="*/ 89 h 192"/>
                    <a:gd name="T24" fmla="*/ 64 w 218"/>
                    <a:gd name="T25" fmla="*/ 102 h 192"/>
                    <a:gd name="T26" fmla="*/ 33 w 218"/>
                    <a:gd name="T27" fmla="*/ 164 h 192"/>
                    <a:gd name="T28" fmla="*/ 86 w 218"/>
                    <a:gd name="T29" fmla="*/ 128 h 192"/>
                    <a:gd name="T30" fmla="*/ 121 w 218"/>
                    <a:gd name="T31" fmla="*/ 192 h 192"/>
                    <a:gd name="T32" fmla="*/ 118 w 218"/>
                    <a:gd name="T33" fmla="*/ 164 h 192"/>
                    <a:gd name="T34" fmla="*/ 110 w 218"/>
                    <a:gd name="T35" fmla="*/ 151 h 192"/>
                    <a:gd name="T36" fmla="*/ 118 w 218"/>
                    <a:gd name="T37" fmla="*/ 121 h 192"/>
                    <a:gd name="T38" fmla="*/ 156 w 218"/>
                    <a:gd name="T39" fmla="*/ 123 h 192"/>
                    <a:gd name="T40" fmla="*/ 171 w 218"/>
                    <a:gd name="T41" fmla="*/ 113 h 192"/>
                    <a:gd name="T42" fmla="*/ 155 w 218"/>
                    <a:gd name="T43" fmla="*/ 114 h 192"/>
                    <a:gd name="T44" fmla="*/ 146 w 218"/>
                    <a:gd name="T45" fmla="*/ 122 h 192"/>
                    <a:gd name="T46" fmla="*/ 134 w 218"/>
                    <a:gd name="T47" fmla="*/ 111 h 192"/>
                    <a:gd name="T48" fmla="*/ 135 w 218"/>
                    <a:gd name="T49" fmla="*/ 109 h 192"/>
                    <a:gd name="T50" fmla="*/ 192 w 218"/>
                    <a:gd name="T51" fmla="*/ 74 h 192"/>
                    <a:gd name="T52" fmla="*/ 116 w 218"/>
                    <a:gd name="T53" fmla="*/ 98 h 192"/>
                    <a:gd name="T54" fmla="*/ 112 w 218"/>
                    <a:gd name="T55" fmla="*/ 90 h 192"/>
                    <a:gd name="T56" fmla="*/ 101 w 218"/>
                    <a:gd name="T57" fmla="*/ 77 h 192"/>
                    <a:gd name="T58" fmla="*/ 114 w 218"/>
                    <a:gd name="T59" fmla="*/ 72 h 192"/>
                    <a:gd name="T60" fmla="*/ 113 w 218"/>
                    <a:gd name="T61" fmla="*/ 46 h 192"/>
                    <a:gd name="T62" fmla="*/ 103 w 218"/>
                    <a:gd name="T63" fmla="*/ 64 h 192"/>
                    <a:gd name="T64" fmla="*/ 97 w 218"/>
                    <a:gd name="T65" fmla="*/ 61 h 192"/>
                    <a:gd name="T66" fmla="*/ 86 w 218"/>
                    <a:gd name="T67" fmla="*/ 48 h 192"/>
                    <a:gd name="T68" fmla="*/ 99 w 218"/>
                    <a:gd name="T69" fmla="*/ 43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8" h="192">
                      <a:moveTo>
                        <a:pt x="99" y="125"/>
                      </a:moveTo>
                      <a:cubicBezTo>
                        <a:pt x="98" y="125"/>
                        <a:pt x="96" y="124"/>
                        <a:pt x="95" y="124"/>
                      </a:cubicBezTo>
                      <a:cubicBezTo>
                        <a:pt x="90" y="122"/>
                        <a:pt x="87" y="116"/>
                        <a:pt x="88" y="111"/>
                      </a:cubicBezTo>
                      <a:cubicBezTo>
                        <a:pt x="90" y="108"/>
                        <a:pt x="93" y="106"/>
                        <a:pt x="97" y="106"/>
                      </a:cubicBezTo>
                      <a:cubicBezTo>
                        <a:pt x="99" y="106"/>
                        <a:pt x="100" y="106"/>
                        <a:pt x="102" y="106"/>
                      </a:cubicBezTo>
                      <a:cubicBezTo>
                        <a:pt x="107" y="108"/>
                        <a:pt x="110" y="114"/>
                        <a:pt x="108" y="119"/>
                      </a:cubicBezTo>
                      <a:cubicBezTo>
                        <a:pt x="107" y="122"/>
                        <a:pt x="103" y="125"/>
                        <a:pt x="99" y="125"/>
                      </a:cubicBezTo>
                      <a:moveTo>
                        <a:pt x="90" y="0"/>
                      </a:moveTo>
                      <a:cubicBezTo>
                        <a:pt x="90" y="0"/>
                        <a:pt x="86" y="63"/>
                        <a:pt x="76" y="63"/>
                      </a:cubicBezTo>
                      <a:cubicBezTo>
                        <a:pt x="76" y="63"/>
                        <a:pt x="76" y="63"/>
                        <a:pt x="75" y="63"/>
                      </a:cubicBezTo>
                      <a:cubicBezTo>
                        <a:pt x="67" y="60"/>
                        <a:pt x="18" y="47"/>
                        <a:pt x="13" y="47"/>
                      </a:cubicBezTo>
                      <a:cubicBezTo>
                        <a:pt x="12" y="47"/>
                        <a:pt x="13" y="48"/>
                        <a:pt x="15" y="49"/>
                      </a:cubicBezTo>
                      <a:cubicBezTo>
                        <a:pt x="26" y="53"/>
                        <a:pt x="49" y="62"/>
                        <a:pt x="62" y="70"/>
                      </a:cubicBezTo>
                      <a:cubicBezTo>
                        <a:pt x="62" y="69"/>
                        <a:pt x="62" y="68"/>
                        <a:pt x="62" y="68"/>
                      </a:cubicBezTo>
                      <a:cubicBezTo>
                        <a:pt x="64" y="64"/>
                        <a:pt x="67" y="62"/>
                        <a:pt x="71" y="62"/>
                      </a:cubicBezTo>
                      <a:cubicBezTo>
                        <a:pt x="73" y="62"/>
                        <a:pt x="74" y="62"/>
                        <a:pt x="75" y="63"/>
                      </a:cubicBezTo>
                      <a:cubicBezTo>
                        <a:pt x="81" y="65"/>
                        <a:pt x="84" y="70"/>
                        <a:pt x="82" y="75"/>
                      </a:cubicBezTo>
                      <a:cubicBezTo>
                        <a:pt x="81" y="79"/>
                        <a:pt x="77" y="81"/>
                        <a:pt x="73" y="81"/>
                      </a:cubicBezTo>
                      <a:cubicBezTo>
                        <a:pt x="72" y="81"/>
                        <a:pt x="70" y="81"/>
                        <a:pt x="69" y="80"/>
                      </a:cubicBezTo>
                      <a:cubicBezTo>
                        <a:pt x="69" y="80"/>
                        <a:pt x="69" y="80"/>
                        <a:pt x="69" y="80"/>
                      </a:cubicBezTo>
                      <a:cubicBezTo>
                        <a:pt x="54" y="83"/>
                        <a:pt x="0" y="89"/>
                        <a:pt x="14" y="91"/>
                      </a:cubicBezTo>
                      <a:cubicBezTo>
                        <a:pt x="19" y="92"/>
                        <a:pt x="31" y="94"/>
                        <a:pt x="43" y="97"/>
                      </a:cubicBezTo>
                      <a:cubicBezTo>
                        <a:pt x="43" y="96"/>
                        <a:pt x="43" y="95"/>
                        <a:pt x="44" y="95"/>
                      </a:cubicBezTo>
                      <a:cubicBezTo>
                        <a:pt x="45" y="91"/>
                        <a:pt x="49" y="89"/>
                        <a:pt x="53" y="89"/>
                      </a:cubicBezTo>
                      <a:cubicBezTo>
                        <a:pt x="54" y="89"/>
                        <a:pt x="55" y="89"/>
                        <a:pt x="57" y="90"/>
                      </a:cubicBezTo>
                      <a:cubicBezTo>
                        <a:pt x="62" y="92"/>
                        <a:pt x="65" y="97"/>
                        <a:pt x="64" y="102"/>
                      </a:cubicBezTo>
                      <a:cubicBezTo>
                        <a:pt x="75" y="105"/>
                        <a:pt x="83" y="109"/>
                        <a:pt x="77" y="111"/>
                      </a:cubicBezTo>
                      <a:cubicBezTo>
                        <a:pt x="64" y="117"/>
                        <a:pt x="29" y="164"/>
                        <a:pt x="33" y="164"/>
                      </a:cubicBezTo>
                      <a:cubicBezTo>
                        <a:pt x="34" y="164"/>
                        <a:pt x="34" y="164"/>
                        <a:pt x="35" y="164"/>
                      </a:cubicBezTo>
                      <a:cubicBezTo>
                        <a:pt x="45" y="157"/>
                        <a:pt x="74" y="128"/>
                        <a:pt x="86" y="128"/>
                      </a:cubicBezTo>
                      <a:cubicBezTo>
                        <a:pt x="87" y="128"/>
                        <a:pt x="89" y="129"/>
                        <a:pt x="90" y="130"/>
                      </a:cubicBezTo>
                      <a:cubicBezTo>
                        <a:pt x="96" y="141"/>
                        <a:pt x="118" y="192"/>
                        <a:pt x="121" y="192"/>
                      </a:cubicBezTo>
                      <a:cubicBezTo>
                        <a:pt x="121" y="192"/>
                        <a:pt x="121" y="191"/>
                        <a:pt x="121" y="190"/>
                      </a:cubicBezTo>
                      <a:cubicBezTo>
                        <a:pt x="121" y="186"/>
                        <a:pt x="119" y="175"/>
                        <a:pt x="118" y="164"/>
                      </a:cubicBezTo>
                      <a:cubicBezTo>
                        <a:pt x="118" y="163"/>
                        <a:pt x="117" y="163"/>
                        <a:pt x="117" y="163"/>
                      </a:cubicBezTo>
                      <a:cubicBezTo>
                        <a:pt x="112" y="161"/>
                        <a:pt x="109" y="156"/>
                        <a:pt x="110" y="151"/>
                      </a:cubicBezTo>
                      <a:cubicBezTo>
                        <a:pt x="111" y="148"/>
                        <a:pt x="114" y="146"/>
                        <a:pt x="116" y="146"/>
                      </a:cubicBezTo>
                      <a:cubicBezTo>
                        <a:pt x="115" y="132"/>
                        <a:pt x="115" y="121"/>
                        <a:pt x="118" y="121"/>
                      </a:cubicBezTo>
                      <a:cubicBezTo>
                        <a:pt x="118" y="121"/>
                        <a:pt x="119" y="121"/>
                        <a:pt x="119" y="121"/>
                      </a:cubicBezTo>
                      <a:cubicBezTo>
                        <a:pt x="122" y="122"/>
                        <a:pt x="138" y="123"/>
                        <a:pt x="156" y="123"/>
                      </a:cubicBezTo>
                      <a:cubicBezTo>
                        <a:pt x="185" y="123"/>
                        <a:pt x="218" y="121"/>
                        <a:pt x="205" y="117"/>
                      </a:cubicBezTo>
                      <a:cubicBezTo>
                        <a:pt x="198" y="114"/>
                        <a:pt x="184" y="113"/>
                        <a:pt x="171" y="113"/>
                      </a:cubicBezTo>
                      <a:cubicBezTo>
                        <a:pt x="168" y="113"/>
                        <a:pt x="165" y="113"/>
                        <a:pt x="162" y="113"/>
                      </a:cubicBezTo>
                      <a:cubicBezTo>
                        <a:pt x="160" y="114"/>
                        <a:pt x="157" y="114"/>
                        <a:pt x="155" y="114"/>
                      </a:cubicBezTo>
                      <a:cubicBezTo>
                        <a:pt x="155" y="114"/>
                        <a:pt x="155" y="115"/>
                        <a:pt x="155" y="116"/>
                      </a:cubicBezTo>
                      <a:cubicBezTo>
                        <a:pt x="153" y="120"/>
                        <a:pt x="150" y="122"/>
                        <a:pt x="146" y="122"/>
                      </a:cubicBezTo>
                      <a:cubicBezTo>
                        <a:pt x="144" y="122"/>
                        <a:pt x="143" y="122"/>
                        <a:pt x="141" y="121"/>
                      </a:cubicBezTo>
                      <a:cubicBezTo>
                        <a:pt x="137" y="120"/>
                        <a:pt x="134" y="115"/>
                        <a:pt x="134" y="111"/>
                      </a:cubicBezTo>
                      <a:cubicBezTo>
                        <a:pt x="133" y="111"/>
                        <a:pt x="134" y="110"/>
                        <a:pt x="135" y="109"/>
                      </a:cubicBezTo>
                      <a:cubicBezTo>
                        <a:pt x="135" y="109"/>
                        <a:pt x="135" y="109"/>
                        <a:pt x="135" y="109"/>
                      </a:cubicBezTo>
                      <a:cubicBezTo>
                        <a:pt x="136" y="106"/>
                        <a:pt x="139" y="104"/>
                        <a:pt x="142" y="103"/>
                      </a:cubicBezTo>
                      <a:cubicBezTo>
                        <a:pt x="160" y="92"/>
                        <a:pt x="198" y="74"/>
                        <a:pt x="192" y="74"/>
                      </a:cubicBezTo>
                      <a:cubicBezTo>
                        <a:pt x="191" y="74"/>
                        <a:pt x="191" y="74"/>
                        <a:pt x="190" y="74"/>
                      </a:cubicBezTo>
                      <a:cubicBezTo>
                        <a:pt x="175" y="77"/>
                        <a:pt x="116" y="98"/>
                        <a:pt x="116" y="98"/>
                      </a:cubicBezTo>
                      <a:cubicBezTo>
                        <a:pt x="116" y="98"/>
                        <a:pt x="116" y="94"/>
                        <a:pt x="115" y="89"/>
                      </a:cubicBezTo>
                      <a:cubicBezTo>
                        <a:pt x="114" y="90"/>
                        <a:pt x="113" y="90"/>
                        <a:pt x="112" y="90"/>
                      </a:cubicBezTo>
                      <a:cubicBezTo>
                        <a:pt x="111" y="90"/>
                        <a:pt x="109" y="89"/>
                        <a:pt x="108" y="89"/>
                      </a:cubicBezTo>
                      <a:cubicBezTo>
                        <a:pt x="103" y="87"/>
                        <a:pt x="100" y="81"/>
                        <a:pt x="101" y="77"/>
                      </a:cubicBezTo>
                      <a:cubicBezTo>
                        <a:pt x="103" y="73"/>
                        <a:pt x="106" y="71"/>
                        <a:pt x="110" y="71"/>
                      </a:cubicBezTo>
                      <a:cubicBezTo>
                        <a:pt x="112" y="71"/>
                        <a:pt x="113" y="71"/>
                        <a:pt x="114" y="72"/>
                      </a:cubicBezTo>
                      <a:cubicBezTo>
                        <a:pt x="114" y="62"/>
                        <a:pt x="114" y="51"/>
                        <a:pt x="114" y="43"/>
                      </a:cubicBezTo>
                      <a:cubicBezTo>
                        <a:pt x="114" y="44"/>
                        <a:pt x="113" y="45"/>
                        <a:pt x="113" y="46"/>
                      </a:cubicBezTo>
                      <a:cubicBezTo>
                        <a:pt x="110" y="56"/>
                        <a:pt x="106" y="66"/>
                        <a:pt x="104" y="66"/>
                      </a:cubicBezTo>
                      <a:cubicBezTo>
                        <a:pt x="103" y="66"/>
                        <a:pt x="103" y="66"/>
                        <a:pt x="103" y="64"/>
                      </a:cubicBezTo>
                      <a:cubicBezTo>
                        <a:pt x="103" y="63"/>
                        <a:pt x="103" y="62"/>
                        <a:pt x="102" y="60"/>
                      </a:cubicBezTo>
                      <a:cubicBezTo>
                        <a:pt x="101" y="61"/>
                        <a:pt x="99" y="61"/>
                        <a:pt x="97" y="61"/>
                      </a:cubicBezTo>
                      <a:cubicBezTo>
                        <a:pt x="96" y="61"/>
                        <a:pt x="94" y="61"/>
                        <a:pt x="93" y="61"/>
                      </a:cubicBezTo>
                      <a:cubicBezTo>
                        <a:pt x="88" y="59"/>
                        <a:pt x="85" y="53"/>
                        <a:pt x="86" y="48"/>
                      </a:cubicBezTo>
                      <a:cubicBezTo>
                        <a:pt x="88" y="45"/>
                        <a:pt x="91" y="43"/>
                        <a:pt x="95" y="43"/>
                      </a:cubicBezTo>
                      <a:cubicBezTo>
                        <a:pt x="97" y="43"/>
                        <a:pt x="98" y="43"/>
                        <a:pt x="99" y="43"/>
                      </a:cubicBezTo>
                      <a:cubicBezTo>
                        <a:pt x="95" y="24"/>
                        <a:pt x="90" y="0"/>
                        <a:pt x="9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3" name="Freeform 242"/>
                <p:cNvSpPr/>
                <p:nvPr/>
              </p:nvSpPr>
              <p:spPr bwMode="auto">
                <a:xfrm>
                  <a:off x="3107" y="1912"/>
                  <a:ext cx="24" cy="20"/>
                </a:xfrm>
                <a:custGeom>
                  <a:avLst/>
                  <a:gdLst>
                    <a:gd name="T0" fmla="*/ 9 w 22"/>
                    <a:gd name="T1" fmla="*/ 0 h 19"/>
                    <a:gd name="T2" fmla="*/ 0 w 22"/>
                    <a:gd name="T3" fmla="*/ 6 h 19"/>
                    <a:gd name="T4" fmla="*/ 0 w 22"/>
                    <a:gd name="T5" fmla="*/ 8 h 19"/>
                    <a:gd name="T6" fmla="*/ 7 w 22"/>
                    <a:gd name="T7" fmla="*/ 18 h 19"/>
                    <a:gd name="T8" fmla="*/ 7 w 22"/>
                    <a:gd name="T9" fmla="*/ 18 h 19"/>
                    <a:gd name="T10" fmla="*/ 7 w 22"/>
                    <a:gd name="T11" fmla="*/ 18 h 19"/>
                    <a:gd name="T12" fmla="*/ 11 w 22"/>
                    <a:gd name="T13" fmla="*/ 19 h 19"/>
                    <a:gd name="T14" fmla="*/ 20 w 22"/>
                    <a:gd name="T15" fmla="*/ 13 h 19"/>
                    <a:gd name="T16" fmla="*/ 13 w 22"/>
                    <a:gd name="T17" fmla="*/ 1 h 19"/>
                    <a:gd name="T18" fmla="*/ 9 w 22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9">
                      <a:moveTo>
                        <a:pt x="9" y="0"/>
                      </a:moveTo>
                      <a:cubicBezTo>
                        <a:pt x="5" y="0"/>
                        <a:pt x="2" y="2"/>
                        <a:pt x="0" y="6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8" y="13"/>
                        <a:pt x="13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19"/>
                        <a:pt x="10" y="19"/>
                        <a:pt x="11" y="19"/>
                      </a:cubicBezTo>
                      <a:cubicBezTo>
                        <a:pt x="15" y="19"/>
                        <a:pt x="19" y="17"/>
                        <a:pt x="20" y="13"/>
                      </a:cubicBezTo>
                      <a:cubicBezTo>
                        <a:pt x="22" y="8"/>
                        <a:pt x="19" y="3"/>
                        <a:pt x="13" y="1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4" name="Freeform 243"/>
                <p:cNvSpPr/>
                <p:nvPr/>
              </p:nvSpPr>
              <p:spPr bwMode="auto">
                <a:xfrm>
                  <a:off x="3086" y="1941"/>
                  <a:ext cx="24" cy="14"/>
                </a:xfrm>
                <a:custGeom>
                  <a:avLst/>
                  <a:gdLst>
                    <a:gd name="T0" fmla="*/ 10 w 22"/>
                    <a:gd name="T1" fmla="*/ 0 h 13"/>
                    <a:gd name="T2" fmla="*/ 1 w 22"/>
                    <a:gd name="T3" fmla="*/ 6 h 13"/>
                    <a:gd name="T4" fmla="*/ 0 w 22"/>
                    <a:gd name="T5" fmla="*/ 8 h 13"/>
                    <a:gd name="T6" fmla="*/ 21 w 22"/>
                    <a:gd name="T7" fmla="*/ 13 h 13"/>
                    <a:gd name="T8" fmla="*/ 14 w 22"/>
                    <a:gd name="T9" fmla="*/ 1 h 13"/>
                    <a:gd name="T10" fmla="*/ 10 w 22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3">
                      <a:moveTo>
                        <a:pt x="10" y="0"/>
                      </a:moveTo>
                      <a:cubicBezTo>
                        <a:pt x="6" y="0"/>
                        <a:pt x="2" y="2"/>
                        <a:pt x="1" y="6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7" y="9"/>
                        <a:pt x="15" y="11"/>
                        <a:pt x="21" y="13"/>
                      </a:cubicBezTo>
                      <a:cubicBezTo>
                        <a:pt x="22" y="8"/>
                        <a:pt x="19" y="3"/>
                        <a:pt x="14" y="1"/>
                      </a:cubicBezTo>
                      <a:cubicBezTo>
                        <a:pt x="12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5" name="Freeform 244"/>
                <p:cNvSpPr/>
                <p:nvPr/>
              </p:nvSpPr>
              <p:spPr bwMode="auto">
                <a:xfrm>
                  <a:off x="3134" y="1960"/>
                  <a:ext cx="25" cy="21"/>
                </a:xfrm>
                <a:custGeom>
                  <a:avLst/>
                  <a:gdLst>
                    <a:gd name="T0" fmla="*/ 10 w 23"/>
                    <a:gd name="T1" fmla="*/ 0 h 19"/>
                    <a:gd name="T2" fmla="*/ 1 w 23"/>
                    <a:gd name="T3" fmla="*/ 5 h 19"/>
                    <a:gd name="T4" fmla="*/ 8 w 23"/>
                    <a:gd name="T5" fmla="*/ 18 h 19"/>
                    <a:gd name="T6" fmla="*/ 12 w 23"/>
                    <a:gd name="T7" fmla="*/ 19 h 19"/>
                    <a:gd name="T8" fmla="*/ 21 w 23"/>
                    <a:gd name="T9" fmla="*/ 13 h 19"/>
                    <a:gd name="T10" fmla="*/ 15 w 23"/>
                    <a:gd name="T11" fmla="*/ 0 h 19"/>
                    <a:gd name="T12" fmla="*/ 10 w 2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5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9"/>
                        <a:pt x="12" y="19"/>
                      </a:cubicBezTo>
                      <a:cubicBezTo>
                        <a:pt x="16" y="19"/>
                        <a:pt x="20" y="16"/>
                        <a:pt x="21" y="13"/>
                      </a:cubicBezTo>
                      <a:cubicBezTo>
                        <a:pt x="23" y="8"/>
                        <a:pt x="20" y="2"/>
                        <a:pt x="15" y="0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6" name="Freeform 245"/>
                <p:cNvSpPr/>
                <p:nvPr/>
              </p:nvSpPr>
              <p:spPr bwMode="auto">
                <a:xfrm>
                  <a:off x="3148" y="1921"/>
                  <a:ext cx="17" cy="21"/>
                </a:xfrm>
                <a:custGeom>
                  <a:avLst/>
                  <a:gdLst>
                    <a:gd name="T0" fmla="*/ 10 w 15"/>
                    <a:gd name="T1" fmla="*/ 0 h 19"/>
                    <a:gd name="T2" fmla="*/ 1 w 15"/>
                    <a:gd name="T3" fmla="*/ 6 h 19"/>
                    <a:gd name="T4" fmla="*/ 8 w 15"/>
                    <a:gd name="T5" fmla="*/ 18 h 19"/>
                    <a:gd name="T6" fmla="*/ 12 w 15"/>
                    <a:gd name="T7" fmla="*/ 19 h 19"/>
                    <a:gd name="T8" fmla="*/ 15 w 15"/>
                    <a:gd name="T9" fmla="*/ 18 h 19"/>
                    <a:gd name="T10" fmla="*/ 14 w 15"/>
                    <a:gd name="T11" fmla="*/ 1 h 19"/>
                    <a:gd name="T12" fmla="*/ 10 w 15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9"/>
                        <a:pt x="12" y="19"/>
                      </a:cubicBezTo>
                      <a:cubicBezTo>
                        <a:pt x="13" y="19"/>
                        <a:pt x="14" y="19"/>
                        <a:pt x="15" y="18"/>
                      </a:cubicBezTo>
                      <a:cubicBezTo>
                        <a:pt x="15" y="14"/>
                        <a:pt x="15" y="7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7" name="Freeform 246"/>
                <p:cNvSpPr>
                  <a:spLocks noEditPoints="1"/>
                </p:cNvSpPr>
                <p:nvPr/>
              </p:nvSpPr>
              <p:spPr bwMode="auto">
                <a:xfrm>
                  <a:off x="3186" y="1957"/>
                  <a:ext cx="23" cy="20"/>
                </a:xfrm>
                <a:custGeom>
                  <a:avLst/>
                  <a:gdLst>
                    <a:gd name="T0" fmla="*/ 0 w 21"/>
                    <a:gd name="T1" fmla="*/ 8 h 19"/>
                    <a:gd name="T2" fmla="*/ 7 w 21"/>
                    <a:gd name="T3" fmla="*/ 18 h 19"/>
                    <a:gd name="T4" fmla="*/ 12 w 21"/>
                    <a:gd name="T5" fmla="*/ 19 h 19"/>
                    <a:gd name="T6" fmla="*/ 21 w 21"/>
                    <a:gd name="T7" fmla="*/ 13 h 19"/>
                    <a:gd name="T8" fmla="*/ 21 w 21"/>
                    <a:gd name="T9" fmla="*/ 11 h 19"/>
                    <a:gd name="T10" fmla="*/ 20 w 21"/>
                    <a:gd name="T11" fmla="*/ 11 h 19"/>
                    <a:gd name="T12" fmla="*/ 0 w 21"/>
                    <a:gd name="T13" fmla="*/ 8 h 19"/>
                    <a:gd name="T14" fmla="*/ 8 w 21"/>
                    <a:gd name="T15" fmla="*/ 0 h 19"/>
                    <a:gd name="T16" fmla="*/ 1 w 21"/>
                    <a:gd name="T17" fmla="*/ 6 h 19"/>
                    <a:gd name="T18" fmla="*/ 8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0" y="8"/>
                      </a:moveTo>
                      <a:cubicBezTo>
                        <a:pt x="0" y="12"/>
                        <a:pt x="3" y="17"/>
                        <a:pt x="7" y="18"/>
                      </a:cubicBezTo>
                      <a:cubicBezTo>
                        <a:pt x="9" y="19"/>
                        <a:pt x="10" y="19"/>
                        <a:pt x="12" y="19"/>
                      </a:cubicBezTo>
                      <a:cubicBezTo>
                        <a:pt x="16" y="19"/>
                        <a:pt x="19" y="17"/>
                        <a:pt x="21" y="13"/>
                      </a:cubicBezTo>
                      <a:cubicBezTo>
                        <a:pt x="21" y="12"/>
                        <a:pt x="21" y="11"/>
                        <a:pt x="21" y="11"/>
                      </a:cubicBezTo>
                      <a:cubicBezTo>
                        <a:pt x="21" y="11"/>
                        <a:pt x="20" y="11"/>
                        <a:pt x="20" y="11"/>
                      </a:cubicBezTo>
                      <a:cubicBezTo>
                        <a:pt x="10" y="11"/>
                        <a:pt x="2" y="10"/>
                        <a:pt x="0" y="8"/>
                      </a:cubicBezTo>
                      <a:moveTo>
                        <a:pt x="8" y="0"/>
                      </a:moveTo>
                      <a:cubicBezTo>
                        <a:pt x="5" y="1"/>
                        <a:pt x="2" y="3"/>
                        <a:pt x="1" y="6"/>
                      </a:cubicBezTo>
                      <a:cubicBezTo>
                        <a:pt x="2" y="4"/>
                        <a:pt x="5" y="2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8" name="Freeform 247"/>
                <p:cNvSpPr/>
                <p:nvPr/>
              </p:nvSpPr>
              <p:spPr bwMode="auto">
                <a:xfrm>
                  <a:off x="3158" y="2004"/>
                  <a:ext cx="10" cy="19"/>
                </a:xfrm>
                <a:custGeom>
                  <a:avLst/>
                  <a:gdLst>
                    <a:gd name="T0" fmla="*/ 7 w 9"/>
                    <a:gd name="T1" fmla="*/ 0 h 18"/>
                    <a:gd name="T2" fmla="*/ 1 w 9"/>
                    <a:gd name="T3" fmla="*/ 5 h 18"/>
                    <a:gd name="T4" fmla="*/ 8 w 9"/>
                    <a:gd name="T5" fmla="*/ 17 h 18"/>
                    <a:gd name="T6" fmla="*/ 9 w 9"/>
                    <a:gd name="T7" fmla="*/ 18 h 18"/>
                    <a:gd name="T8" fmla="*/ 7 w 9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8">
                      <a:moveTo>
                        <a:pt x="7" y="0"/>
                      </a:moveTo>
                      <a:cubicBezTo>
                        <a:pt x="5" y="0"/>
                        <a:pt x="2" y="2"/>
                        <a:pt x="1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8" y="17"/>
                        <a:pt x="9" y="17"/>
                        <a:pt x="9" y="18"/>
                      </a:cubicBezTo>
                      <a:cubicBezTo>
                        <a:pt x="8" y="12"/>
                        <a:pt x="8" y="5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9" name="Freeform 248"/>
                <p:cNvSpPr/>
                <p:nvPr/>
              </p:nvSpPr>
              <p:spPr bwMode="auto">
                <a:xfrm>
                  <a:off x="3164" y="1872"/>
                  <a:ext cx="5" cy="19"/>
                </a:xfrm>
                <a:custGeom>
                  <a:avLst/>
                  <a:gdLst>
                    <a:gd name="T0" fmla="*/ 4 w 5"/>
                    <a:gd name="T1" fmla="*/ 0 h 17"/>
                    <a:gd name="T2" fmla="*/ 3 w 5"/>
                    <a:gd name="T3" fmla="*/ 1 h 17"/>
                    <a:gd name="T4" fmla="*/ 0 w 5"/>
                    <a:gd name="T5" fmla="*/ 17 h 17"/>
                    <a:gd name="T6" fmla="*/ 4 w 5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4" y="0"/>
                      </a:move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1" y="3"/>
                        <a:pt x="1" y="9"/>
                        <a:pt x="0" y="17"/>
                      </a:cubicBezTo>
                      <a:cubicBezTo>
                        <a:pt x="3" y="8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0" name="Freeform 249"/>
                <p:cNvSpPr/>
                <p:nvPr/>
              </p:nvSpPr>
              <p:spPr bwMode="auto">
                <a:xfrm>
                  <a:off x="3132" y="1891"/>
                  <a:ext cx="18" cy="19"/>
                </a:xfrm>
                <a:custGeom>
                  <a:avLst/>
                  <a:gdLst>
                    <a:gd name="T0" fmla="*/ 10 w 17"/>
                    <a:gd name="T1" fmla="*/ 0 h 18"/>
                    <a:gd name="T2" fmla="*/ 1 w 17"/>
                    <a:gd name="T3" fmla="*/ 5 h 18"/>
                    <a:gd name="T4" fmla="*/ 8 w 17"/>
                    <a:gd name="T5" fmla="*/ 18 h 18"/>
                    <a:gd name="T6" fmla="*/ 12 w 17"/>
                    <a:gd name="T7" fmla="*/ 18 h 18"/>
                    <a:gd name="T8" fmla="*/ 17 w 17"/>
                    <a:gd name="T9" fmla="*/ 17 h 18"/>
                    <a:gd name="T10" fmla="*/ 14 w 17"/>
                    <a:gd name="T11" fmla="*/ 0 h 18"/>
                    <a:gd name="T12" fmla="*/ 10 w 17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1" y="5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4" y="18"/>
                        <a:pt x="16" y="18"/>
                        <a:pt x="17" y="17"/>
                      </a:cubicBezTo>
                      <a:cubicBezTo>
                        <a:pt x="17" y="13"/>
                        <a:pt x="16" y="7"/>
                        <a:pt x="14" y="0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1" name="Freeform 250"/>
                <p:cNvSpPr/>
                <p:nvPr/>
              </p:nvSpPr>
              <p:spPr bwMode="auto">
                <a:xfrm>
                  <a:off x="2932" y="1841"/>
                  <a:ext cx="67" cy="145"/>
                </a:xfrm>
                <a:custGeom>
                  <a:avLst/>
                  <a:gdLst>
                    <a:gd name="T0" fmla="*/ 35 w 61"/>
                    <a:gd name="T1" fmla="*/ 0 h 132"/>
                    <a:gd name="T2" fmla="*/ 17 w 61"/>
                    <a:gd name="T3" fmla="*/ 4 h 132"/>
                    <a:gd name="T4" fmla="*/ 15 w 61"/>
                    <a:gd name="T5" fmla="*/ 46 h 132"/>
                    <a:gd name="T6" fmla="*/ 3 w 61"/>
                    <a:gd name="T7" fmla="*/ 86 h 132"/>
                    <a:gd name="T8" fmla="*/ 25 w 61"/>
                    <a:gd name="T9" fmla="*/ 132 h 132"/>
                    <a:gd name="T10" fmla="*/ 27 w 61"/>
                    <a:gd name="T11" fmla="*/ 132 h 132"/>
                    <a:gd name="T12" fmla="*/ 38 w 61"/>
                    <a:gd name="T13" fmla="*/ 83 h 132"/>
                    <a:gd name="T14" fmla="*/ 55 w 61"/>
                    <a:gd name="T15" fmla="*/ 38 h 132"/>
                    <a:gd name="T16" fmla="*/ 35 w 61"/>
                    <a:gd name="T17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132">
                      <a:moveTo>
                        <a:pt x="35" y="0"/>
                      </a:moveTo>
                      <a:cubicBezTo>
                        <a:pt x="29" y="2"/>
                        <a:pt x="23" y="4"/>
                        <a:pt x="17" y="4"/>
                      </a:cubicBezTo>
                      <a:cubicBezTo>
                        <a:pt x="14" y="16"/>
                        <a:pt x="15" y="36"/>
                        <a:pt x="15" y="46"/>
                      </a:cubicBezTo>
                      <a:cubicBezTo>
                        <a:pt x="15" y="60"/>
                        <a:pt x="5" y="65"/>
                        <a:pt x="3" y="86"/>
                      </a:cubicBezTo>
                      <a:cubicBezTo>
                        <a:pt x="0" y="108"/>
                        <a:pt x="25" y="132"/>
                        <a:pt x="25" y="132"/>
                      </a:cubicBezTo>
                      <a:cubicBezTo>
                        <a:pt x="26" y="132"/>
                        <a:pt x="26" y="132"/>
                        <a:pt x="27" y="132"/>
                      </a:cubicBezTo>
                      <a:cubicBezTo>
                        <a:pt x="39" y="132"/>
                        <a:pt x="42" y="101"/>
                        <a:pt x="38" y="83"/>
                      </a:cubicBezTo>
                      <a:cubicBezTo>
                        <a:pt x="34" y="64"/>
                        <a:pt x="47" y="58"/>
                        <a:pt x="55" y="38"/>
                      </a:cubicBezTo>
                      <a:cubicBezTo>
                        <a:pt x="61" y="21"/>
                        <a:pt x="48" y="7"/>
                        <a:pt x="3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2" name="Freeform 251"/>
                <p:cNvSpPr/>
                <p:nvPr/>
              </p:nvSpPr>
              <p:spPr bwMode="auto">
                <a:xfrm>
                  <a:off x="2949" y="2052"/>
                  <a:ext cx="148" cy="84"/>
                </a:xfrm>
                <a:custGeom>
                  <a:avLst/>
                  <a:gdLst>
                    <a:gd name="T0" fmla="*/ 18 w 135"/>
                    <a:gd name="T1" fmla="*/ 0 h 77"/>
                    <a:gd name="T2" fmla="*/ 13 w 135"/>
                    <a:gd name="T3" fmla="*/ 0 h 77"/>
                    <a:gd name="T4" fmla="*/ 27 w 135"/>
                    <a:gd name="T5" fmla="*/ 39 h 77"/>
                    <a:gd name="T6" fmla="*/ 74 w 135"/>
                    <a:gd name="T7" fmla="*/ 65 h 77"/>
                    <a:gd name="T8" fmla="*/ 103 w 135"/>
                    <a:gd name="T9" fmla="*/ 77 h 77"/>
                    <a:gd name="T10" fmla="*/ 119 w 135"/>
                    <a:gd name="T11" fmla="*/ 68 h 77"/>
                    <a:gd name="T12" fmla="*/ 116 w 135"/>
                    <a:gd name="T13" fmla="*/ 36 h 77"/>
                    <a:gd name="T14" fmla="*/ 109 w 135"/>
                    <a:gd name="T15" fmla="*/ 35 h 77"/>
                    <a:gd name="T16" fmla="*/ 92 w 135"/>
                    <a:gd name="T17" fmla="*/ 37 h 77"/>
                    <a:gd name="T18" fmla="*/ 74 w 135"/>
                    <a:gd name="T19" fmla="*/ 39 h 77"/>
                    <a:gd name="T20" fmla="*/ 53 w 135"/>
                    <a:gd name="T21" fmla="*/ 32 h 77"/>
                    <a:gd name="T22" fmla="*/ 18 w 135"/>
                    <a:gd name="T2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5" h="77">
                      <a:moveTo>
                        <a:pt x="18" y="0"/>
                      </a:moveTo>
                      <a:cubicBezTo>
                        <a:pt x="17" y="0"/>
                        <a:pt x="15" y="0"/>
                        <a:pt x="13" y="0"/>
                      </a:cubicBezTo>
                      <a:cubicBezTo>
                        <a:pt x="13" y="0"/>
                        <a:pt x="0" y="21"/>
                        <a:pt x="27" y="39"/>
                      </a:cubicBezTo>
                      <a:cubicBezTo>
                        <a:pt x="54" y="58"/>
                        <a:pt x="55" y="56"/>
                        <a:pt x="74" y="65"/>
                      </a:cubicBezTo>
                      <a:cubicBezTo>
                        <a:pt x="85" y="71"/>
                        <a:pt x="95" y="77"/>
                        <a:pt x="103" y="77"/>
                      </a:cubicBezTo>
                      <a:cubicBezTo>
                        <a:pt x="109" y="77"/>
                        <a:pt x="114" y="74"/>
                        <a:pt x="119" y="68"/>
                      </a:cubicBezTo>
                      <a:cubicBezTo>
                        <a:pt x="130" y="52"/>
                        <a:pt x="135" y="40"/>
                        <a:pt x="116" y="36"/>
                      </a:cubicBezTo>
                      <a:cubicBezTo>
                        <a:pt x="114" y="35"/>
                        <a:pt x="112" y="35"/>
                        <a:pt x="109" y="35"/>
                      </a:cubicBezTo>
                      <a:cubicBezTo>
                        <a:pt x="104" y="35"/>
                        <a:pt x="98" y="36"/>
                        <a:pt x="92" y="37"/>
                      </a:cubicBezTo>
                      <a:cubicBezTo>
                        <a:pt x="86" y="38"/>
                        <a:pt x="80" y="39"/>
                        <a:pt x="74" y="39"/>
                      </a:cubicBezTo>
                      <a:cubicBezTo>
                        <a:pt x="66" y="39"/>
                        <a:pt x="59" y="37"/>
                        <a:pt x="53" y="32"/>
                      </a:cubicBezTo>
                      <a:cubicBezTo>
                        <a:pt x="37" y="19"/>
                        <a:pt x="31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3" name="Freeform 252"/>
                <p:cNvSpPr>
                  <a:spLocks noEditPoints="1"/>
                </p:cNvSpPr>
                <p:nvPr/>
              </p:nvSpPr>
              <p:spPr bwMode="auto">
                <a:xfrm>
                  <a:off x="3150" y="2071"/>
                  <a:ext cx="117" cy="60"/>
                </a:xfrm>
                <a:custGeom>
                  <a:avLst/>
                  <a:gdLst>
                    <a:gd name="T0" fmla="*/ 8 w 106"/>
                    <a:gd name="T1" fmla="*/ 43 h 55"/>
                    <a:gd name="T2" fmla="*/ 0 w 106"/>
                    <a:gd name="T3" fmla="*/ 50 h 55"/>
                    <a:gd name="T4" fmla="*/ 1 w 106"/>
                    <a:gd name="T5" fmla="*/ 55 h 55"/>
                    <a:gd name="T6" fmla="*/ 10 w 106"/>
                    <a:gd name="T7" fmla="*/ 43 h 55"/>
                    <a:gd name="T8" fmla="*/ 8 w 106"/>
                    <a:gd name="T9" fmla="*/ 43 h 55"/>
                    <a:gd name="T10" fmla="*/ 93 w 106"/>
                    <a:gd name="T11" fmla="*/ 0 h 55"/>
                    <a:gd name="T12" fmla="*/ 62 w 106"/>
                    <a:gd name="T13" fmla="*/ 29 h 55"/>
                    <a:gd name="T14" fmla="*/ 91 w 106"/>
                    <a:gd name="T15" fmla="*/ 46 h 55"/>
                    <a:gd name="T16" fmla="*/ 95 w 106"/>
                    <a:gd name="T17" fmla="*/ 0 h 55"/>
                    <a:gd name="T18" fmla="*/ 93 w 106"/>
                    <a:gd name="T19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6" h="55">
                      <a:moveTo>
                        <a:pt x="8" y="43"/>
                      </a:moveTo>
                      <a:cubicBezTo>
                        <a:pt x="5" y="43"/>
                        <a:pt x="2" y="45"/>
                        <a:pt x="0" y="50"/>
                      </a:cubicBezTo>
                      <a:cubicBezTo>
                        <a:pt x="0" y="50"/>
                        <a:pt x="0" y="52"/>
                        <a:pt x="1" y="55"/>
                      </a:cubicBezTo>
                      <a:cubicBezTo>
                        <a:pt x="3" y="50"/>
                        <a:pt x="6" y="46"/>
                        <a:pt x="10" y="43"/>
                      </a:cubicBezTo>
                      <a:cubicBezTo>
                        <a:pt x="9" y="43"/>
                        <a:pt x="8" y="43"/>
                        <a:pt x="8" y="43"/>
                      </a:cubicBezTo>
                      <a:moveTo>
                        <a:pt x="93" y="0"/>
                      </a:moveTo>
                      <a:cubicBezTo>
                        <a:pt x="82" y="0"/>
                        <a:pt x="69" y="15"/>
                        <a:pt x="62" y="29"/>
                      </a:cubicBezTo>
                      <a:cubicBezTo>
                        <a:pt x="76" y="29"/>
                        <a:pt x="86" y="34"/>
                        <a:pt x="91" y="46"/>
                      </a:cubicBezTo>
                      <a:cubicBezTo>
                        <a:pt x="99" y="26"/>
                        <a:pt x="106" y="2"/>
                        <a:pt x="95" y="0"/>
                      </a:cubicBezTo>
                      <a:cubicBezTo>
                        <a:pt x="95" y="0"/>
                        <a:pt x="94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4" name="Freeform 253"/>
                <p:cNvSpPr/>
                <p:nvPr/>
              </p:nvSpPr>
              <p:spPr bwMode="auto">
                <a:xfrm>
                  <a:off x="3274" y="1864"/>
                  <a:ext cx="86" cy="107"/>
                </a:xfrm>
                <a:custGeom>
                  <a:avLst/>
                  <a:gdLst>
                    <a:gd name="T0" fmla="*/ 22 w 78"/>
                    <a:gd name="T1" fmla="*/ 0 h 97"/>
                    <a:gd name="T2" fmla="*/ 0 w 78"/>
                    <a:gd name="T3" fmla="*/ 5 h 97"/>
                    <a:gd name="T4" fmla="*/ 26 w 78"/>
                    <a:gd name="T5" fmla="*/ 54 h 97"/>
                    <a:gd name="T6" fmla="*/ 31 w 78"/>
                    <a:gd name="T7" fmla="*/ 96 h 97"/>
                    <a:gd name="T8" fmla="*/ 37 w 78"/>
                    <a:gd name="T9" fmla="*/ 97 h 97"/>
                    <a:gd name="T10" fmla="*/ 73 w 78"/>
                    <a:gd name="T11" fmla="*/ 58 h 97"/>
                    <a:gd name="T12" fmla="*/ 49 w 78"/>
                    <a:gd name="T13" fmla="*/ 9 h 97"/>
                    <a:gd name="T14" fmla="*/ 22 w 7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8" h="97">
                      <a:moveTo>
                        <a:pt x="22" y="0"/>
                      </a:moveTo>
                      <a:cubicBezTo>
                        <a:pt x="9" y="0"/>
                        <a:pt x="0" y="5"/>
                        <a:pt x="0" y="5"/>
                      </a:cubicBezTo>
                      <a:cubicBezTo>
                        <a:pt x="14" y="10"/>
                        <a:pt x="30" y="36"/>
                        <a:pt x="26" y="54"/>
                      </a:cubicBezTo>
                      <a:cubicBezTo>
                        <a:pt x="22" y="73"/>
                        <a:pt x="13" y="89"/>
                        <a:pt x="31" y="96"/>
                      </a:cubicBezTo>
                      <a:cubicBezTo>
                        <a:pt x="33" y="97"/>
                        <a:pt x="35" y="97"/>
                        <a:pt x="37" y="97"/>
                      </a:cubicBezTo>
                      <a:cubicBezTo>
                        <a:pt x="53" y="97"/>
                        <a:pt x="69" y="76"/>
                        <a:pt x="73" y="58"/>
                      </a:cubicBezTo>
                      <a:cubicBezTo>
                        <a:pt x="78" y="37"/>
                        <a:pt x="71" y="26"/>
                        <a:pt x="49" y="9"/>
                      </a:cubicBezTo>
                      <a:cubicBezTo>
                        <a:pt x="40" y="2"/>
                        <a:pt x="30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5" name="Freeform 254"/>
                <p:cNvSpPr/>
                <p:nvPr/>
              </p:nvSpPr>
              <p:spPr bwMode="auto">
                <a:xfrm>
                  <a:off x="3097" y="1744"/>
                  <a:ext cx="121" cy="68"/>
                </a:xfrm>
                <a:custGeom>
                  <a:avLst/>
                  <a:gdLst>
                    <a:gd name="T0" fmla="*/ 47 w 111"/>
                    <a:gd name="T1" fmla="*/ 0 h 62"/>
                    <a:gd name="T2" fmla="*/ 28 w 111"/>
                    <a:gd name="T3" fmla="*/ 3 h 62"/>
                    <a:gd name="T4" fmla="*/ 3 w 111"/>
                    <a:gd name="T5" fmla="*/ 27 h 62"/>
                    <a:gd name="T6" fmla="*/ 0 w 111"/>
                    <a:gd name="T7" fmla="*/ 42 h 62"/>
                    <a:gd name="T8" fmla="*/ 0 w 111"/>
                    <a:gd name="T9" fmla="*/ 46 h 62"/>
                    <a:gd name="T10" fmla="*/ 10 w 111"/>
                    <a:gd name="T11" fmla="*/ 56 h 62"/>
                    <a:gd name="T12" fmla="*/ 51 w 111"/>
                    <a:gd name="T13" fmla="*/ 45 h 62"/>
                    <a:gd name="T14" fmla="*/ 57 w 111"/>
                    <a:gd name="T15" fmla="*/ 45 h 62"/>
                    <a:gd name="T16" fmla="*/ 94 w 111"/>
                    <a:gd name="T17" fmla="*/ 61 h 62"/>
                    <a:gd name="T18" fmla="*/ 97 w 111"/>
                    <a:gd name="T19" fmla="*/ 62 h 62"/>
                    <a:gd name="T20" fmla="*/ 92 w 111"/>
                    <a:gd name="T21" fmla="*/ 21 h 62"/>
                    <a:gd name="T22" fmla="*/ 47 w 111"/>
                    <a:gd name="T2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1" h="62">
                      <a:moveTo>
                        <a:pt x="47" y="0"/>
                      </a:moveTo>
                      <a:cubicBezTo>
                        <a:pt x="41" y="0"/>
                        <a:pt x="34" y="1"/>
                        <a:pt x="28" y="3"/>
                      </a:cubicBezTo>
                      <a:cubicBezTo>
                        <a:pt x="14" y="6"/>
                        <a:pt x="7" y="17"/>
                        <a:pt x="3" y="27"/>
                      </a:cubicBezTo>
                      <a:cubicBezTo>
                        <a:pt x="6" y="31"/>
                        <a:pt x="6" y="36"/>
                        <a:pt x="0" y="42"/>
                      </a:cubicBezTo>
                      <a:cubicBezTo>
                        <a:pt x="0" y="45"/>
                        <a:pt x="0" y="46"/>
                        <a:pt x="0" y="46"/>
                      </a:cubicBezTo>
                      <a:cubicBezTo>
                        <a:pt x="0" y="53"/>
                        <a:pt x="4" y="56"/>
                        <a:pt x="10" y="56"/>
                      </a:cubicBezTo>
                      <a:cubicBezTo>
                        <a:pt x="21" y="56"/>
                        <a:pt x="38" y="48"/>
                        <a:pt x="51" y="45"/>
                      </a:cubicBezTo>
                      <a:cubicBezTo>
                        <a:pt x="54" y="45"/>
                        <a:pt x="55" y="45"/>
                        <a:pt x="57" y="45"/>
                      </a:cubicBezTo>
                      <a:cubicBezTo>
                        <a:pt x="73" y="45"/>
                        <a:pt x="77" y="58"/>
                        <a:pt x="94" y="61"/>
                      </a:cubicBezTo>
                      <a:cubicBezTo>
                        <a:pt x="95" y="61"/>
                        <a:pt x="96" y="62"/>
                        <a:pt x="97" y="62"/>
                      </a:cubicBezTo>
                      <a:cubicBezTo>
                        <a:pt x="111" y="62"/>
                        <a:pt x="107" y="37"/>
                        <a:pt x="92" y="21"/>
                      </a:cubicBezTo>
                      <a:cubicBezTo>
                        <a:pt x="79" y="8"/>
                        <a:pt x="65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6" name="Freeform 255"/>
                <p:cNvSpPr/>
                <p:nvPr/>
              </p:nvSpPr>
              <p:spPr bwMode="auto">
                <a:xfrm>
                  <a:off x="2673" y="2607"/>
                  <a:ext cx="206" cy="228"/>
                </a:xfrm>
                <a:custGeom>
                  <a:avLst/>
                  <a:gdLst>
                    <a:gd name="T0" fmla="*/ 39 w 188"/>
                    <a:gd name="T1" fmla="*/ 23 h 208"/>
                    <a:gd name="T2" fmla="*/ 8 w 188"/>
                    <a:gd name="T3" fmla="*/ 15 h 208"/>
                    <a:gd name="T4" fmla="*/ 0 w 188"/>
                    <a:gd name="T5" fmla="*/ 74 h 208"/>
                    <a:gd name="T6" fmla="*/ 149 w 188"/>
                    <a:gd name="T7" fmla="*/ 206 h 208"/>
                    <a:gd name="T8" fmla="*/ 188 w 188"/>
                    <a:gd name="T9" fmla="*/ 186 h 208"/>
                    <a:gd name="T10" fmla="*/ 164 w 188"/>
                    <a:gd name="T11" fmla="*/ 166 h 208"/>
                    <a:gd name="T12" fmla="*/ 163 w 188"/>
                    <a:gd name="T13" fmla="*/ 55 h 208"/>
                    <a:gd name="T14" fmla="*/ 115 w 188"/>
                    <a:gd name="T15" fmla="*/ 49 h 208"/>
                    <a:gd name="T16" fmla="*/ 39 w 188"/>
                    <a:gd name="T17" fmla="*/ 23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8" h="208">
                      <a:moveTo>
                        <a:pt x="39" y="23"/>
                      </a:moveTo>
                      <a:cubicBezTo>
                        <a:pt x="39" y="23"/>
                        <a:pt x="14" y="0"/>
                        <a:pt x="8" y="15"/>
                      </a:cubicBezTo>
                      <a:cubicBezTo>
                        <a:pt x="3" y="29"/>
                        <a:pt x="0" y="74"/>
                        <a:pt x="0" y="74"/>
                      </a:cubicBezTo>
                      <a:cubicBezTo>
                        <a:pt x="0" y="74"/>
                        <a:pt x="132" y="208"/>
                        <a:pt x="149" y="206"/>
                      </a:cubicBezTo>
                      <a:cubicBezTo>
                        <a:pt x="167" y="204"/>
                        <a:pt x="188" y="186"/>
                        <a:pt x="188" y="186"/>
                      </a:cubicBezTo>
                      <a:cubicBezTo>
                        <a:pt x="164" y="166"/>
                        <a:pt x="164" y="166"/>
                        <a:pt x="164" y="166"/>
                      </a:cubicBezTo>
                      <a:cubicBezTo>
                        <a:pt x="164" y="166"/>
                        <a:pt x="178" y="61"/>
                        <a:pt x="163" y="55"/>
                      </a:cubicBezTo>
                      <a:cubicBezTo>
                        <a:pt x="148" y="50"/>
                        <a:pt x="115" y="49"/>
                        <a:pt x="115" y="49"/>
                      </a:cubicBezTo>
                      <a:cubicBezTo>
                        <a:pt x="39" y="23"/>
                        <a:pt x="39" y="23"/>
                        <a:pt x="39" y="2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7" name="Freeform 256"/>
                <p:cNvSpPr/>
                <p:nvPr/>
              </p:nvSpPr>
              <p:spPr bwMode="auto">
                <a:xfrm>
                  <a:off x="2480" y="2516"/>
                  <a:ext cx="516" cy="486"/>
                </a:xfrm>
                <a:custGeom>
                  <a:avLst/>
                  <a:gdLst>
                    <a:gd name="T0" fmla="*/ 118 w 471"/>
                    <a:gd name="T1" fmla="*/ 251 h 443"/>
                    <a:gd name="T2" fmla="*/ 28 w 471"/>
                    <a:gd name="T3" fmla="*/ 167 h 443"/>
                    <a:gd name="T4" fmla="*/ 55 w 471"/>
                    <a:gd name="T5" fmla="*/ 95 h 443"/>
                    <a:gd name="T6" fmla="*/ 199 w 471"/>
                    <a:gd name="T7" fmla="*/ 148 h 443"/>
                    <a:gd name="T8" fmla="*/ 203 w 471"/>
                    <a:gd name="T9" fmla="*/ 116 h 443"/>
                    <a:gd name="T10" fmla="*/ 251 w 471"/>
                    <a:gd name="T11" fmla="*/ 1 h 443"/>
                    <a:gd name="T12" fmla="*/ 276 w 471"/>
                    <a:gd name="T13" fmla="*/ 171 h 443"/>
                    <a:gd name="T14" fmla="*/ 383 w 471"/>
                    <a:gd name="T15" fmla="*/ 112 h 443"/>
                    <a:gd name="T16" fmla="*/ 466 w 471"/>
                    <a:gd name="T17" fmla="*/ 200 h 443"/>
                    <a:gd name="T18" fmla="*/ 298 w 471"/>
                    <a:gd name="T19" fmla="*/ 248 h 443"/>
                    <a:gd name="T20" fmla="*/ 368 w 471"/>
                    <a:gd name="T21" fmla="*/ 305 h 443"/>
                    <a:gd name="T22" fmla="*/ 310 w 471"/>
                    <a:gd name="T23" fmla="*/ 414 h 443"/>
                    <a:gd name="T24" fmla="*/ 241 w 471"/>
                    <a:gd name="T25" fmla="*/ 402 h 443"/>
                    <a:gd name="T26" fmla="*/ 223 w 471"/>
                    <a:gd name="T27" fmla="*/ 305 h 443"/>
                    <a:gd name="T28" fmla="*/ 194 w 471"/>
                    <a:gd name="T29" fmla="*/ 390 h 443"/>
                    <a:gd name="T30" fmla="*/ 84 w 471"/>
                    <a:gd name="T31" fmla="*/ 352 h 443"/>
                    <a:gd name="T32" fmla="*/ 118 w 471"/>
                    <a:gd name="T33" fmla="*/ 251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1" h="443">
                      <a:moveTo>
                        <a:pt x="118" y="251"/>
                      </a:moveTo>
                      <a:cubicBezTo>
                        <a:pt x="118" y="251"/>
                        <a:pt x="0" y="250"/>
                        <a:pt x="28" y="167"/>
                      </a:cubicBezTo>
                      <a:cubicBezTo>
                        <a:pt x="28" y="167"/>
                        <a:pt x="3" y="112"/>
                        <a:pt x="55" y="95"/>
                      </a:cubicBezTo>
                      <a:cubicBezTo>
                        <a:pt x="107" y="77"/>
                        <a:pt x="180" y="133"/>
                        <a:pt x="199" y="148"/>
                      </a:cubicBezTo>
                      <a:cubicBezTo>
                        <a:pt x="219" y="164"/>
                        <a:pt x="209" y="124"/>
                        <a:pt x="203" y="116"/>
                      </a:cubicBezTo>
                      <a:cubicBezTo>
                        <a:pt x="197" y="108"/>
                        <a:pt x="173" y="0"/>
                        <a:pt x="251" y="1"/>
                      </a:cubicBezTo>
                      <a:cubicBezTo>
                        <a:pt x="330" y="2"/>
                        <a:pt x="345" y="53"/>
                        <a:pt x="276" y="171"/>
                      </a:cubicBezTo>
                      <a:cubicBezTo>
                        <a:pt x="276" y="171"/>
                        <a:pt x="341" y="111"/>
                        <a:pt x="383" y="112"/>
                      </a:cubicBezTo>
                      <a:cubicBezTo>
                        <a:pt x="425" y="114"/>
                        <a:pt x="471" y="134"/>
                        <a:pt x="466" y="200"/>
                      </a:cubicBezTo>
                      <a:cubicBezTo>
                        <a:pt x="461" y="266"/>
                        <a:pt x="298" y="248"/>
                        <a:pt x="298" y="248"/>
                      </a:cubicBezTo>
                      <a:cubicBezTo>
                        <a:pt x="298" y="248"/>
                        <a:pt x="350" y="284"/>
                        <a:pt x="368" y="305"/>
                      </a:cubicBezTo>
                      <a:cubicBezTo>
                        <a:pt x="385" y="326"/>
                        <a:pt x="375" y="384"/>
                        <a:pt x="310" y="414"/>
                      </a:cubicBezTo>
                      <a:cubicBezTo>
                        <a:pt x="245" y="443"/>
                        <a:pt x="248" y="422"/>
                        <a:pt x="241" y="402"/>
                      </a:cubicBezTo>
                      <a:cubicBezTo>
                        <a:pt x="234" y="382"/>
                        <a:pt x="228" y="298"/>
                        <a:pt x="223" y="305"/>
                      </a:cubicBezTo>
                      <a:cubicBezTo>
                        <a:pt x="218" y="311"/>
                        <a:pt x="231" y="367"/>
                        <a:pt x="194" y="390"/>
                      </a:cubicBezTo>
                      <a:cubicBezTo>
                        <a:pt x="157" y="413"/>
                        <a:pt x="114" y="386"/>
                        <a:pt x="84" y="352"/>
                      </a:cubicBezTo>
                      <a:cubicBezTo>
                        <a:pt x="54" y="318"/>
                        <a:pt x="68" y="272"/>
                        <a:pt x="118" y="25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8" name="Freeform 257"/>
                <p:cNvSpPr/>
                <p:nvPr/>
              </p:nvSpPr>
              <p:spPr bwMode="auto">
                <a:xfrm>
                  <a:off x="2672" y="2754"/>
                  <a:ext cx="55" cy="19"/>
                </a:xfrm>
                <a:custGeom>
                  <a:avLst/>
                  <a:gdLst>
                    <a:gd name="T0" fmla="*/ 0 w 50"/>
                    <a:gd name="T1" fmla="*/ 13 h 17"/>
                    <a:gd name="T2" fmla="*/ 41 w 50"/>
                    <a:gd name="T3" fmla="*/ 9 h 17"/>
                    <a:gd name="T4" fmla="*/ 0 w 50"/>
                    <a:gd name="T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7">
                      <a:moveTo>
                        <a:pt x="0" y="13"/>
                      </a:moveTo>
                      <a:cubicBezTo>
                        <a:pt x="0" y="13"/>
                        <a:pt x="50" y="0"/>
                        <a:pt x="41" y="9"/>
                      </a:cubicBezTo>
                      <a:cubicBezTo>
                        <a:pt x="32" y="17"/>
                        <a:pt x="0" y="13"/>
                        <a:pt x="0" y="1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9" name="Freeform 258"/>
                <p:cNvSpPr/>
                <p:nvPr/>
              </p:nvSpPr>
              <p:spPr bwMode="auto">
                <a:xfrm>
                  <a:off x="2721" y="2777"/>
                  <a:ext cx="14" cy="46"/>
                </a:xfrm>
                <a:custGeom>
                  <a:avLst/>
                  <a:gdLst>
                    <a:gd name="T0" fmla="*/ 4 w 13"/>
                    <a:gd name="T1" fmla="*/ 42 h 42"/>
                    <a:gd name="T2" fmla="*/ 6 w 13"/>
                    <a:gd name="T3" fmla="*/ 6 h 42"/>
                    <a:gd name="T4" fmla="*/ 4 w 13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2">
                      <a:moveTo>
                        <a:pt x="4" y="42"/>
                      </a:moveTo>
                      <a:cubicBezTo>
                        <a:pt x="4" y="42"/>
                        <a:pt x="0" y="0"/>
                        <a:pt x="6" y="6"/>
                      </a:cubicBezTo>
                      <a:cubicBezTo>
                        <a:pt x="13" y="11"/>
                        <a:pt x="7" y="34"/>
                        <a:pt x="4" y="4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0" name="Freeform 259"/>
                <p:cNvSpPr/>
                <p:nvPr/>
              </p:nvSpPr>
              <p:spPr bwMode="auto">
                <a:xfrm>
                  <a:off x="2713" y="2700"/>
                  <a:ext cx="26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3" y="3"/>
                        <a:pt x="9" y="0"/>
                        <a:pt x="15" y="2"/>
                      </a:cubicBezTo>
                      <a:cubicBezTo>
                        <a:pt x="20" y="5"/>
                        <a:pt x="23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1" name="Freeform 260"/>
                <p:cNvSpPr/>
                <p:nvPr/>
              </p:nvSpPr>
              <p:spPr bwMode="auto">
                <a:xfrm>
                  <a:off x="2693" y="2731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2" name="Freeform 261"/>
                <p:cNvSpPr/>
                <p:nvPr/>
              </p:nvSpPr>
              <p:spPr bwMode="auto">
                <a:xfrm>
                  <a:off x="2742" y="2749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3" name="Freeform 262"/>
                <p:cNvSpPr/>
                <p:nvPr/>
              </p:nvSpPr>
              <p:spPr bwMode="auto">
                <a:xfrm>
                  <a:off x="2756" y="2710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4" name="Freeform 263"/>
                <p:cNvSpPr/>
                <p:nvPr/>
              </p:nvSpPr>
              <p:spPr bwMode="auto">
                <a:xfrm>
                  <a:off x="2792" y="2746"/>
                  <a:ext cx="27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5" name="Freeform 264"/>
                <p:cNvSpPr/>
                <p:nvPr/>
              </p:nvSpPr>
              <p:spPr bwMode="auto">
                <a:xfrm>
                  <a:off x="2766" y="2792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6" name="Freeform 265"/>
                <p:cNvSpPr/>
                <p:nvPr/>
              </p:nvSpPr>
              <p:spPr bwMode="auto">
                <a:xfrm>
                  <a:off x="2720" y="2784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3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7" name="Freeform 266"/>
                <p:cNvSpPr/>
                <p:nvPr/>
              </p:nvSpPr>
              <p:spPr bwMode="auto">
                <a:xfrm>
                  <a:off x="2740" y="2679"/>
                  <a:ext cx="26" cy="25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8" name="Freeform 267"/>
                <p:cNvSpPr>
                  <a:spLocks noEditPoints="1"/>
                </p:cNvSpPr>
                <p:nvPr/>
              </p:nvSpPr>
              <p:spPr bwMode="auto">
                <a:xfrm>
                  <a:off x="2648" y="2634"/>
                  <a:ext cx="237" cy="211"/>
                </a:xfrm>
                <a:custGeom>
                  <a:avLst/>
                  <a:gdLst>
                    <a:gd name="T0" fmla="*/ 95 w 217"/>
                    <a:gd name="T1" fmla="*/ 124 h 192"/>
                    <a:gd name="T2" fmla="*/ 97 w 217"/>
                    <a:gd name="T3" fmla="*/ 105 h 192"/>
                    <a:gd name="T4" fmla="*/ 108 w 217"/>
                    <a:gd name="T5" fmla="*/ 119 h 192"/>
                    <a:gd name="T6" fmla="*/ 90 w 217"/>
                    <a:gd name="T7" fmla="*/ 0 h 192"/>
                    <a:gd name="T8" fmla="*/ 75 w 217"/>
                    <a:gd name="T9" fmla="*/ 62 h 192"/>
                    <a:gd name="T10" fmla="*/ 15 w 217"/>
                    <a:gd name="T11" fmla="*/ 49 h 192"/>
                    <a:gd name="T12" fmla="*/ 62 w 217"/>
                    <a:gd name="T13" fmla="*/ 67 h 192"/>
                    <a:gd name="T14" fmla="*/ 75 w 217"/>
                    <a:gd name="T15" fmla="*/ 62 h 192"/>
                    <a:gd name="T16" fmla="*/ 73 w 217"/>
                    <a:gd name="T17" fmla="*/ 81 h 192"/>
                    <a:gd name="T18" fmla="*/ 68 w 217"/>
                    <a:gd name="T19" fmla="*/ 80 h 192"/>
                    <a:gd name="T20" fmla="*/ 43 w 217"/>
                    <a:gd name="T21" fmla="*/ 96 h 192"/>
                    <a:gd name="T22" fmla="*/ 52 w 217"/>
                    <a:gd name="T23" fmla="*/ 89 h 192"/>
                    <a:gd name="T24" fmla="*/ 63 w 217"/>
                    <a:gd name="T25" fmla="*/ 102 h 192"/>
                    <a:gd name="T26" fmla="*/ 33 w 217"/>
                    <a:gd name="T27" fmla="*/ 164 h 192"/>
                    <a:gd name="T28" fmla="*/ 85 w 217"/>
                    <a:gd name="T29" fmla="*/ 128 h 192"/>
                    <a:gd name="T30" fmla="*/ 121 w 217"/>
                    <a:gd name="T31" fmla="*/ 192 h 192"/>
                    <a:gd name="T32" fmla="*/ 118 w 217"/>
                    <a:gd name="T33" fmla="*/ 163 h 192"/>
                    <a:gd name="T34" fmla="*/ 110 w 217"/>
                    <a:gd name="T35" fmla="*/ 151 h 192"/>
                    <a:gd name="T36" fmla="*/ 118 w 217"/>
                    <a:gd name="T37" fmla="*/ 121 h 192"/>
                    <a:gd name="T38" fmla="*/ 156 w 217"/>
                    <a:gd name="T39" fmla="*/ 123 h 192"/>
                    <a:gd name="T40" fmla="*/ 170 w 217"/>
                    <a:gd name="T41" fmla="*/ 113 h 192"/>
                    <a:gd name="T42" fmla="*/ 155 w 217"/>
                    <a:gd name="T43" fmla="*/ 113 h 192"/>
                    <a:gd name="T44" fmla="*/ 145 w 217"/>
                    <a:gd name="T45" fmla="*/ 122 h 192"/>
                    <a:gd name="T46" fmla="*/ 134 w 217"/>
                    <a:gd name="T47" fmla="*/ 111 h 192"/>
                    <a:gd name="T48" fmla="*/ 134 w 217"/>
                    <a:gd name="T49" fmla="*/ 109 h 192"/>
                    <a:gd name="T50" fmla="*/ 191 w 217"/>
                    <a:gd name="T51" fmla="*/ 74 h 192"/>
                    <a:gd name="T52" fmla="*/ 116 w 217"/>
                    <a:gd name="T53" fmla="*/ 98 h 192"/>
                    <a:gd name="T54" fmla="*/ 112 w 217"/>
                    <a:gd name="T55" fmla="*/ 90 h 192"/>
                    <a:gd name="T56" fmla="*/ 101 w 217"/>
                    <a:gd name="T57" fmla="*/ 76 h 192"/>
                    <a:gd name="T58" fmla="*/ 114 w 217"/>
                    <a:gd name="T59" fmla="*/ 71 h 192"/>
                    <a:gd name="T60" fmla="*/ 113 w 217"/>
                    <a:gd name="T61" fmla="*/ 46 h 192"/>
                    <a:gd name="T62" fmla="*/ 103 w 217"/>
                    <a:gd name="T63" fmla="*/ 64 h 192"/>
                    <a:gd name="T64" fmla="*/ 97 w 217"/>
                    <a:gd name="T65" fmla="*/ 61 h 192"/>
                    <a:gd name="T66" fmla="*/ 86 w 217"/>
                    <a:gd name="T67" fmla="*/ 48 h 192"/>
                    <a:gd name="T68" fmla="*/ 99 w 217"/>
                    <a:gd name="T69" fmla="*/ 43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7" h="192">
                      <a:moveTo>
                        <a:pt x="99" y="124"/>
                      </a:moveTo>
                      <a:cubicBezTo>
                        <a:pt x="97" y="124"/>
                        <a:pt x="96" y="124"/>
                        <a:pt x="95" y="124"/>
                      </a:cubicBezTo>
                      <a:cubicBezTo>
                        <a:pt x="89" y="122"/>
                        <a:pt x="86" y="116"/>
                        <a:pt x="88" y="111"/>
                      </a:cubicBezTo>
                      <a:cubicBezTo>
                        <a:pt x="89" y="108"/>
                        <a:pt x="93" y="105"/>
                        <a:pt x="97" y="105"/>
                      </a:cubicBezTo>
                      <a:cubicBezTo>
                        <a:pt x="98" y="105"/>
                        <a:pt x="100" y="106"/>
                        <a:pt x="101" y="106"/>
                      </a:cubicBezTo>
                      <a:cubicBezTo>
                        <a:pt x="107" y="108"/>
                        <a:pt x="110" y="114"/>
                        <a:pt x="108" y="119"/>
                      </a:cubicBezTo>
                      <a:cubicBezTo>
                        <a:pt x="106" y="122"/>
                        <a:pt x="103" y="124"/>
                        <a:pt x="99" y="124"/>
                      </a:cubicBezTo>
                      <a:moveTo>
                        <a:pt x="90" y="0"/>
                      </a:moveTo>
                      <a:cubicBezTo>
                        <a:pt x="90" y="0"/>
                        <a:pt x="85" y="63"/>
                        <a:pt x="76" y="63"/>
                      </a:cubicBezTo>
                      <a:cubicBezTo>
                        <a:pt x="75" y="63"/>
                        <a:pt x="75" y="63"/>
                        <a:pt x="75" y="62"/>
                      </a:cubicBezTo>
                      <a:cubicBezTo>
                        <a:pt x="67" y="59"/>
                        <a:pt x="18" y="47"/>
                        <a:pt x="12" y="47"/>
                      </a:cubicBezTo>
                      <a:cubicBezTo>
                        <a:pt x="11" y="47"/>
                        <a:pt x="12" y="48"/>
                        <a:pt x="15" y="49"/>
                      </a:cubicBezTo>
                      <a:cubicBezTo>
                        <a:pt x="25" y="53"/>
                        <a:pt x="48" y="62"/>
                        <a:pt x="61" y="70"/>
                      </a:cubicBezTo>
                      <a:cubicBezTo>
                        <a:pt x="61" y="69"/>
                        <a:pt x="61" y="68"/>
                        <a:pt x="62" y="67"/>
                      </a:cubicBezTo>
                      <a:cubicBezTo>
                        <a:pt x="63" y="64"/>
                        <a:pt x="67" y="62"/>
                        <a:pt x="71" y="62"/>
                      </a:cubicBezTo>
                      <a:cubicBezTo>
                        <a:pt x="72" y="62"/>
                        <a:pt x="74" y="62"/>
                        <a:pt x="75" y="62"/>
                      </a:cubicBezTo>
                      <a:cubicBezTo>
                        <a:pt x="80" y="65"/>
                        <a:pt x="83" y="70"/>
                        <a:pt x="82" y="75"/>
                      </a:cubicBezTo>
                      <a:cubicBezTo>
                        <a:pt x="80" y="79"/>
                        <a:pt x="77" y="81"/>
                        <a:pt x="73" y="81"/>
                      </a:cubicBezTo>
                      <a:cubicBezTo>
                        <a:pt x="71" y="81"/>
                        <a:pt x="70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53" y="83"/>
                        <a:pt x="0" y="88"/>
                        <a:pt x="13" y="91"/>
                      </a:cubicBezTo>
                      <a:cubicBezTo>
                        <a:pt x="18" y="91"/>
                        <a:pt x="30" y="94"/>
                        <a:pt x="43" y="96"/>
                      </a:cubicBezTo>
                      <a:cubicBezTo>
                        <a:pt x="43" y="96"/>
                        <a:pt x="43" y="95"/>
                        <a:pt x="43" y="95"/>
                      </a:cubicBezTo>
                      <a:cubicBezTo>
                        <a:pt x="44" y="91"/>
                        <a:pt x="48" y="89"/>
                        <a:pt x="52" y="89"/>
                      </a:cubicBezTo>
                      <a:cubicBezTo>
                        <a:pt x="53" y="89"/>
                        <a:pt x="55" y="89"/>
                        <a:pt x="56" y="90"/>
                      </a:cubicBezTo>
                      <a:cubicBezTo>
                        <a:pt x="62" y="92"/>
                        <a:pt x="65" y="97"/>
                        <a:pt x="63" y="102"/>
                      </a:cubicBezTo>
                      <a:cubicBezTo>
                        <a:pt x="75" y="105"/>
                        <a:pt x="82" y="109"/>
                        <a:pt x="77" y="111"/>
                      </a:cubicBezTo>
                      <a:cubicBezTo>
                        <a:pt x="64" y="117"/>
                        <a:pt x="28" y="164"/>
                        <a:pt x="33" y="164"/>
                      </a:cubicBezTo>
                      <a:cubicBezTo>
                        <a:pt x="33" y="164"/>
                        <a:pt x="34" y="164"/>
                        <a:pt x="34" y="164"/>
                      </a:cubicBezTo>
                      <a:cubicBezTo>
                        <a:pt x="44" y="157"/>
                        <a:pt x="73" y="128"/>
                        <a:pt x="85" y="128"/>
                      </a:cubicBezTo>
                      <a:cubicBezTo>
                        <a:pt x="87" y="128"/>
                        <a:pt x="88" y="129"/>
                        <a:pt x="89" y="130"/>
                      </a:cubicBezTo>
                      <a:cubicBezTo>
                        <a:pt x="96" y="140"/>
                        <a:pt x="118" y="192"/>
                        <a:pt x="121" y="192"/>
                      </a:cubicBezTo>
                      <a:cubicBezTo>
                        <a:pt x="121" y="192"/>
                        <a:pt x="121" y="191"/>
                        <a:pt x="121" y="190"/>
                      </a:cubicBezTo>
                      <a:cubicBezTo>
                        <a:pt x="120" y="186"/>
                        <a:pt x="119" y="175"/>
                        <a:pt x="118" y="163"/>
                      </a:cubicBezTo>
                      <a:cubicBezTo>
                        <a:pt x="117" y="163"/>
                        <a:pt x="117" y="163"/>
                        <a:pt x="117" y="163"/>
                      </a:cubicBezTo>
                      <a:cubicBezTo>
                        <a:pt x="111" y="161"/>
                        <a:pt x="108" y="155"/>
                        <a:pt x="110" y="151"/>
                      </a:cubicBezTo>
                      <a:cubicBezTo>
                        <a:pt x="111" y="148"/>
                        <a:pt x="113" y="146"/>
                        <a:pt x="116" y="145"/>
                      </a:cubicBezTo>
                      <a:cubicBezTo>
                        <a:pt x="115" y="132"/>
                        <a:pt x="115" y="121"/>
                        <a:pt x="118" y="121"/>
                      </a:cubicBezTo>
                      <a:cubicBezTo>
                        <a:pt x="118" y="121"/>
                        <a:pt x="118" y="121"/>
                        <a:pt x="118" y="121"/>
                      </a:cubicBezTo>
                      <a:cubicBezTo>
                        <a:pt x="121" y="122"/>
                        <a:pt x="138" y="123"/>
                        <a:pt x="156" y="123"/>
                      </a:cubicBezTo>
                      <a:cubicBezTo>
                        <a:pt x="185" y="123"/>
                        <a:pt x="217" y="121"/>
                        <a:pt x="205" y="117"/>
                      </a:cubicBezTo>
                      <a:cubicBezTo>
                        <a:pt x="197" y="114"/>
                        <a:pt x="183" y="113"/>
                        <a:pt x="170" y="113"/>
                      </a:cubicBezTo>
                      <a:cubicBezTo>
                        <a:pt x="167" y="113"/>
                        <a:pt x="164" y="113"/>
                        <a:pt x="161" y="113"/>
                      </a:cubicBezTo>
                      <a:cubicBezTo>
                        <a:pt x="159" y="113"/>
                        <a:pt x="157" y="113"/>
                        <a:pt x="155" y="113"/>
                      </a:cubicBezTo>
                      <a:cubicBezTo>
                        <a:pt x="155" y="114"/>
                        <a:pt x="154" y="115"/>
                        <a:pt x="154" y="116"/>
                      </a:cubicBezTo>
                      <a:cubicBezTo>
                        <a:pt x="153" y="120"/>
                        <a:pt x="149" y="122"/>
                        <a:pt x="145" y="122"/>
                      </a:cubicBezTo>
                      <a:cubicBezTo>
                        <a:pt x="144" y="122"/>
                        <a:pt x="142" y="122"/>
                        <a:pt x="141" y="121"/>
                      </a:cubicBezTo>
                      <a:cubicBezTo>
                        <a:pt x="136" y="119"/>
                        <a:pt x="134" y="115"/>
                        <a:pt x="134" y="111"/>
                      </a:cubicBezTo>
                      <a:cubicBezTo>
                        <a:pt x="133" y="111"/>
                        <a:pt x="133" y="110"/>
                        <a:pt x="134" y="109"/>
                      </a:cubicBezTo>
                      <a:cubicBezTo>
                        <a:pt x="134" y="109"/>
                        <a:pt x="134" y="109"/>
                        <a:pt x="134" y="109"/>
                      </a:cubicBezTo>
                      <a:cubicBezTo>
                        <a:pt x="135" y="105"/>
                        <a:pt x="138" y="103"/>
                        <a:pt x="142" y="103"/>
                      </a:cubicBezTo>
                      <a:cubicBezTo>
                        <a:pt x="160" y="92"/>
                        <a:pt x="198" y="74"/>
                        <a:pt x="191" y="74"/>
                      </a:cubicBezTo>
                      <a:cubicBezTo>
                        <a:pt x="191" y="74"/>
                        <a:pt x="190" y="74"/>
                        <a:pt x="190" y="74"/>
                      </a:cubicBezTo>
                      <a:cubicBezTo>
                        <a:pt x="174" y="77"/>
                        <a:pt x="116" y="98"/>
                        <a:pt x="116" y="98"/>
                      </a:cubicBezTo>
                      <a:cubicBezTo>
                        <a:pt x="116" y="98"/>
                        <a:pt x="115" y="94"/>
                        <a:pt x="115" y="89"/>
                      </a:cubicBezTo>
                      <a:cubicBezTo>
                        <a:pt x="114" y="89"/>
                        <a:pt x="113" y="90"/>
                        <a:pt x="112" y="90"/>
                      </a:cubicBezTo>
                      <a:cubicBezTo>
                        <a:pt x="110" y="90"/>
                        <a:pt x="109" y="89"/>
                        <a:pt x="108" y="89"/>
                      </a:cubicBezTo>
                      <a:cubicBezTo>
                        <a:pt x="102" y="87"/>
                        <a:pt x="99" y="81"/>
                        <a:pt x="101" y="76"/>
                      </a:cubicBezTo>
                      <a:cubicBezTo>
                        <a:pt x="102" y="73"/>
                        <a:pt x="106" y="71"/>
                        <a:pt x="110" y="71"/>
                      </a:cubicBezTo>
                      <a:cubicBezTo>
                        <a:pt x="111" y="71"/>
                        <a:pt x="113" y="71"/>
                        <a:pt x="114" y="71"/>
                      </a:cubicBezTo>
                      <a:cubicBezTo>
                        <a:pt x="114" y="62"/>
                        <a:pt x="113" y="51"/>
                        <a:pt x="114" y="43"/>
                      </a:cubicBezTo>
                      <a:cubicBezTo>
                        <a:pt x="113" y="44"/>
                        <a:pt x="113" y="45"/>
                        <a:pt x="113" y="46"/>
                      </a:cubicBezTo>
                      <a:cubicBezTo>
                        <a:pt x="109" y="56"/>
                        <a:pt x="105" y="66"/>
                        <a:pt x="103" y="66"/>
                      </a:cubicBezTo>
                      <a:cubicBezTo>
                        <a:pt x="103" y="66"/>
                        <a:pt x="103" y="65"/>
                        <a:pt x="103" y="64"/>
                      </a:cubicBezTo>
                      <a:cubicBezTo>
                        <a:pt x="102" y="63"/>
                        <a:pt x="102" y="62"/>
                        <a:pt x="102" y="60"/>
                      </a:cubicBezTo>
                      <a:cubicBezTo>
                        <a:pt x="100" y="61"/>
                        <a:pt x="99" y="61"/>
                        <a:pt x="97" y="61"/>
                      </a:cubicBezTo>
                      <a:cubicBezTo>
                        <a:pt x="95" y="61"/>
                        <a:pt x="94" y="61"/>
                        <a:pt x="93" y="61"/>
                      </a:cubicBezTo>
                      <a:cubicBezTo>
                        <a:pt x="87" y="59"/>
                        <a:pt x="84" y="53"/>
                        <a:pt x="86" y="48"/>
                      </a:cubicBezTo>
                      <a:cubicBezTo>
                        <a:pt x="87" y="45"/>
                        <a:pt x="91" y="42"/>
                        <a:pt x="95" y="42"/>
                      </a:cubicBezTo>
                      <a:cubicBezTo>
                        <a:pt x="96" y="42"/>
                        <a:pt x="97" y="43"/>
                        <a:pt x="99" y="43"/>
                      </a:cubicBezTo>
                      <a:cubicBezTo>
                        <a:pt x="95" y="24"/>
                        <a:pt x="90" y="0"/>
                        <a:pt x="9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9" name="Freeform 268"/>
                <p:cNvSpPr/>
                <p:nvPr/>
              </p:nvSpPr>
              <p:spPr bwMode="auto">
                <a:xfrm>
                  <a:off x="2714" y="2702"/>
                  <a:ext cx="25" cy="21"/>
                </a:xfrm>
                <a:custGeom>
                  <a:avLst/>
                  <a:gdLst>
                    <a:gd name="T0" fmla="*/ 10 w 22"/>
                    <a:gd name="T1" fmla="*/ 0 h 19"/>
                    <a:gd name="T2" fmla="*/ 1 w 22"/>
                    <a:gd name="T3" fmla="*/ 5 h 19"/>
                    <a:gd name="T4" fmla="*/ 0 w 22"/>
                    <a:gd name="T5" fmla="*/ 8 h 19"/>
                    <a:gd name="T6" fmla="*/ 7 w 22"/>
                    <a:gd name="T7" fmla="*/ 18 h 19"/>
                    <a:gd name="T8" fmla="*/ 7 w 22"/>
                    <a:gd name="T9" fmla="*/ 18 h 19"/>
                    <a:gd name="T10" fmla="*/ 7 w 22"/>
                    <a:gd name="T11" fmla="*/ 18 h 19"/>
                    <a:gd name="T12" fmla="*/ 12 w 22"/>
                    <a:gd name="T13" fmla="*/ 19 h 19"/>
                    <a:gd name="T14" fmla="*/ 21 w 22"/>
                    <a:gd name="T15" fmla="*/ 13 h 19"/>
                    <a:gd name="T16" fmla="*/ 14 w 22"/>
                    <a:gd name="T17" fmla="*/ 0 h 19"/>
                    <a:gd name="T18" fmla="*/ 10 w 22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9">
                      <a:moveTo>
                        <a:pt x="10" y="0"/>
                      </a:move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9" y="13"/>
                        <a:pt x="13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10" y="19"/>
                        <a:pt x="12" y="19"/>
                      </a:cubicBezTo>
                      <a:cubicBezTo>
                        <a:pt x="16" y="19"/>
                        <a:pt x="19" y="17"/>
                        <a:pt x="21" y="13"/>
                      </a:cubicBezTo>
                      <a:cubicBezTo>
                        <a:pt x="22" y="8"/>
                        <a:pt x="19" y="3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0" name="Freeform 269"/>
                <p:cNvSpPr/>
                <p:nvPr/>
              </p:nvSpPr>
              <p:spPr bwMode="auto">
                <a:xfrm>
                  <a:off x="2695" y="2732"/>
                  <a:ext cx="24" cy="14"/>
                </a:xfrm>
                <a:custGeom>
                  <a:avLst/>
                  <a:gdLst>
                    <a:gd name="T0" fmla="*/ 9 w 22"/>
                    <a:gd name="T1" fmla="*/ 0 h 13"/>
                    <a:gd name="T2" fmla="*/ 0 w 22"/>
                    <a:gd name="T3" fmla="*/ 6 h 13"/>
                    <a:gd name="T4" fmla="*/ 0 w 22"/>
                    <a:gd name="T5" fmla="*/ 7 h 13"/>
                    <a:gd name="T6" fmla="*/ 20 w 22"/>
                    <a:gd name="T7" fmla="*/ 13 h 13"/>
                    <a:gd name="T8" fmla="*/ 13 w 22"/>
                    <a:gd name="T9" fmla="*/ 1 h 13"/>
                    <a:gd name="T10" fmla="*/ 9 w 22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3">
                      <a:moveTo>
                        <a:pt x="9" y="0"/>
                      </a:moveTo>
                      <a:cubicBezTo>
                        <a:pt x="5" y="0"/>
                        <a:pt x="1" y="2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7" y="9"/>
                        <a:pt x="14" y="11"/>
                        <a:pt x="20" y="13"/>
                      </a:cubicBezTo>
                      <a:cubicBezTo>
                        <a:pt x="22" y="8"/>
                        <a:pt x="19" y="3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1" name="Freeform 270"/>
                <p:cNvSpPr/>
                <p:nvPr/>
              </p:nvSpPr>
              <p:spPr bwMode="auto">
                <a:xfrm>
                  <a:off x="2742" y="2750"/>
                  <a:ext cx="26" cy="20"/>
                </a:xfrm>
                <a:custGeom>
                  <a:avLst/>
                  <a:gdLst>
                    <a:gd name="T0" fmla="*/ 11 w 24"/>
                    <a:gd name="T1" fmla="*/ 0 h 19"/>
                    <a:gd name="T2" fmla="*/ 2 w 24"/>
                    <a:gd name="T3" fmla="*/ 6 h 19"/>
                    <a:gd name="T4" fmla="*/ 9 w 24"/>
                    <a:gd name="T5" fmla="*/ 19 h 19"/>
                    <a:gd name="T6" fmla="*/ 13 w 24"/>
                    <a:gd name="T7" fmla="*/ 19 h 19"/>
                    <a:gd name="T8" fmla="*/ 22 w 24"/>
                    <a:gd name="T9" fmla="*/ 14 h 19"/>
                    <a:gd name="T10" fmla="*/ 15 w 24"/>
                    <a:gd name="T11" fmla="*/ 1 h 19"/>
                    <a:gd name="T12" fmla="*/ 11 w 24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9">
                      <a:moveTo>
                        <a:pt x="11" y="0"/>
                      </a:moveTo>
                      <a:cubicBezTo>
                        <a:pt x="7" y="0"/>
                        <a:pt x="3" y="3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0" y="19"/>
                        <a:pt x="11" y="19"/>
                        <a:pt x="13" y="19"/>
                      </a:cubicBezTo>
                      <a:cubicBezTo>
                        <a:pt x="17" y="19"/>
                        <a:pt x="20" y="17"/>
                        <a:pt x="22" y="14"/>
                      </a:cubicBezTo>
                      <a:cubicBezTo>
                        <a:pt x="24" y="9"/>
                        <a:pt x="21" y="3"/>
                        <a:pt x="15" y="1"/>
                      </a:cubicBezTo>
                      <a:cubicBezTo>
                        <a:pt x="14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2" name="Freeform 271"/>
                <p:cNvSpPr/>
                <p:nvPr/>
              </p:nvSpPr>
              <p:spPr bwMode="auto">
                <a:xfrm>
                  <a:off x="2756" y="2712"/>
                  <a:ext cx="18" cy="21"/>
                </a:xfrm>
                <a:custGeom>
                  <a:avLst/>
                  <a:gdLst>
                    <a:gd name="T0" fmla="*/ 11 w 16"/>
                    <a:gd name="T1" fmla="*/ 0 h 19"/>
                    <a:gd name="T2" fmla="*/ 2 w 16"/>
                    <a:gd name="T3" fmla="*/ 5 h 19"/>
                    <a:gd name="T4" fmla="*/ 9 w 16"/>
                    <a:gd name="T5" fmla="*/ 18 h 19"/>
                    <a:gd name="T6" fmla="*/ 13 w 16"/>
                    <a:gd name="T7" fmla="*/ 19 h 19"/>
                    <a:gd name="T8" fmla="*/ 16 w 16"/>
                    <a:gd name="T9" fmla="*/ 18 h 19"/>
                    <a:gd name="T10" fmla="*/ 15 w 16"/>
                    <a:gd name="T11" fmla="*/ 0 h 19"/>
                    <a:gd name="T12" fmla="*/ 11 w 16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10" y="18"/>
                        <a:pt x="11" y="19"/>
                        <a:pt x="13" y="19"/>
                      </a:cubicBezTo>
                      <a:cubicBezTo>
                        <a:pt x="14" y="19"/>
                        <a:pt x="15" y="18"/>
                        <a:pt x="16" y="18"/>
                      </a:cubicBezTo>
                      <a:cubicBezTo>
                        <a:pt x="16" y="13"/>
                        <a:pt x="15" y="7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3" name="Freeform 272"/>
                <p:cNvSpPr/>
                <p:nvPr/>
              </p:nvSpPr>
              <p:spPr bwMode="auto">
                <a:xfrm>
                  <a:off x="2773" y="2663"/>
                  <a:ext cx="4" cy="19"/>
                </a:xfrm>
                <a:custGeom>
                  <a:avLst/>
                  <a:gdLst>
                    <a:gd name="T0" fmla="*/ 3 w 4"/>
                    <a:gd name="T1" fmla="*/ 0 h 17"/>
                    <a:gd name="T2" fmla="*/ 2 w 4"/>
                    <a:gd name="T3" fmla="*/ 1 h 17"/>
                    <a:gd name="T4" fmla="*/ 0 w 4"/>
                    <a:gd name="T5" fmla="*/ 17 h 17"/>
                    <a:gd name="T6" fmla="*/ 3 w 4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7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0" y="9"/>
                        <a:pt x="0" y="17"/>
                      </a:cubicBezTo>
                      <a:cubicBezTo>
                        <a:pt x="2" y="8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4" name="Freeform 273"/>
                <p:cNvSpPr>
                  <a:spLocks noEditPoints="1"/>
                </p:cNvSpPr>
                <p:nvPr/>
              </p:nvSpPr>
              <p:spPr bwMode="auto">
                <a:xfrm>
                  <a:off x="2794" y="2747"/>
                  <a:ext cx="23" cy="21"/>
                </a:xfrm>
                <a:custGeom>
                  <a:avLst/>
                  <a:gdLst>
                    <a:gd name="T0" fmla="*/ 0 w 21"/>
                    <a:gd name="T1" fmla="*/ 8 h 19"/>
                    <a:gd name="T2" fmla="*/ 7 w 21"/>
                    <a:gd name="T3" fmla="*/ 18 h 19"/>
                    <a:gd name="T4" fmla="*/ 11 w 21"/>
                    <a:gd name="T5" fmla="*/ 19 h 19"/>
                    <a:gd name="T6" fmla="*/ 20 w 21"/>
                    <a:gd name="T7" fmla="*/ 13 h 19"/>
                    <a:gd name="T8" fmla="*/ 21 w 21"/>
                    <a:gd name="T9" fmla="*/ 10 h 19"/>
                    <a:gd name="T10" fmla="*/ 19 w 21"/>
                    <a:gd name="T11" fmla="*/ 10 h 19"/>
                    <a:gd name="T12" fmla="*/ 0 w 21"/>
                    <a:gd name="T13" fmla="*/ 8 h 19"/>
                    <a:gd name="T14" fmla="*/ 8 w 21"/>
                    <a:gd name="T15" fmla="*/ 0 h 19"/>
                    <a:gd name="T16" fmla="*/ 0 w 21"/>
                    <a:gd name="T17" fmla="*/ 6 h 19"/>
                    <a:gd name="T18" fmla="*/ 8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0" y="8"/>
                      </a:moveTo>
                      <a:cubicBezTo>
                        <a:pt x="0" y="12"/>
                        <a:pt x="2" y="16"/>
                        <a:pt x="7" y="18"/>
                      </a:cubicBezTo>
                      <a:cubicBezTo>
                        <a:pt x="8" y="19"/>
                        <a:pt x="10" y="19"/>
                        <a:pt x="11" y="19"/>
                      </a:cubicBezTo>
                      <a:cubicBezTo>
                        <a:pt x="15" y="19"/>
                        <a:pt x="19" y="17"/>
                        <a:pt x="20" y="13"/>
                      </a:cubicBezTo>
                      <a:cubicBezTo>
                        <a:pt x="20" y="12"/>
                        <a:pt x="21" y="11"/>
                        <a:pt x="21" y="10"/>
                      </a:cubicBezTo>
                      <a:cubicBezTo>
                        <a:pt x="20" y="10"/>
                        <a:pt x="20" y="10"/>
                        <a:pt x="19" y="10"/>
                      </a:cubicBezTo>
                      <a:cubicBezTo>
                        <a:pt x="9" y="10"/>
                        <a:pt x="2" y="10"/>
                        <a:pt x="0" y="8"/>
                      </a:cubicBezTo>
                      <a:moveTo>
                        <a:pt x="8" y="0"/>
                      </a:moveTo>
                      <a:cubicBezTo>
                        <a:pt x="4" y="0"/>
                        <a:pt x="1" y="2"/>
                        <a:pt x="0" y="6"/>
                      </a:cubicBezTo>
                      <a:cubicBezTo>
                        <a:pt x="2" y="4"/>
                        <a:pt x="4" y="2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5" name="Freeform 274"/>
                <p:cNvSpPr/>
                <p:nvPr/>
              </p:nvSpPr>
              <p:spPr bwMode="auto">
                <a:xfrm>
                  <a:off x="2766" y="2793"/>
                  <a:ext cx="11" cy="20"/>
                </a:xfrm>
                <a:custGeom>
                  <a:avLst/>
                  <a:gdLst>
                    <a:gd name="T0" fmla="*/ 8 w 10"/>
                    <a:gd name="T1" fmla="*/ 0 h 18"/>
                    <a:gd name="T2" fmla="*/ 2 w 10"/>
                    <a:gd name="T3" fmla="*/ 6 h 18"/>
                    <a:gd name="T4" fmla="*/ 9 w 10"/>
                    <a:gd name="T5" fmla="*/ 18 h 18"/>
                    <a:gd name="T6" fmla="*/ 10 w 10"/>
                    <a:gd name="T7" fmla="*/ 18 h 18"/>
                    <a:gd name="T8" fmla="*/ 8 w 10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8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9" y="18"/>
                        <a:pt x="9" y="18"/>
                        <a:pt x="10" y="18"/>
                      </a:cubicBezTo>
                      <a:cubicBezTo>
                        <a:pt x="9" y="12"/>
                        <a:pt x="8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6" name="Freeform 275"/>
                <p:cNvSpPr/>
                <p:nvPr/>
              </p:nvSpPr>
              <p:spPr bwMode="auto">
                <a:xfrm>
                  <a:off x="2740" y="2680"/>
                  <a:ext cx="19" cy="21"/>
                </a:xfrm>
                <a:custGeom>
                  <a:avLst/>
                  <a:gdLst>
                    <a:gd name="T0" fmla="*/ 11 w 18"/>
                    <a:gd name="T1" fmla="*/ 0 h 19"/>
                    <a:gd name="T2" fmla="*/ 2 w 18"/>
                    <a:gd name="T3" fmla="*/ 6 h 19"/>
                    <a:gd name="T4" fmla="*/ 9 w 18"/>
                    <a:gd name="T5" fmla="*/ 19 h 19"/>
                    <a:gd name="T6" fmla="*/ 13 w 18"/>
                    <a:gd name="T7" fmla="*/ 19 h 19"/>
                    <a:gd name="T8" fmla="*/ 18 w 18"/>
                    <a:gd name="T9" fmla="*/ 18 h 19"/>
                    <a:gd name="T10" fmla="*/ 15 w 18"/>
                    <a:gd name="T11" fmla="*/ 1 h 19"/>
                    <a:gd name="T12" fmla="*/ 11 w 18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9">
                      <a:moveTo>
                        <a:pt x="11" y="0"/>
                      </a:moveTo>
                      <a:cubicBezTo>
                        <a:pt x="7" y="0"/>
                        <a:pt x="3" y="3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0" y="19"/>
                        <a:pt x="11" y="19"/>
                        <a:pt x="13" y="19"/>
                      </a:cubicBezTo>
                      <a:cubicBezTo>
                        <a:pt x="15" y="19"/>
                        <a:pt x="16" y="19"/>
                        <a:pt x="18" y="18"/>
                      </a:cubicBezTo>
                      <a:cubicBezTo>
                        <a:pt x="17" y="14"/>
                        <a:pt x="16" y="8"/>
                        <a:pt x="15" y="1"/>
                      </a:cubicBezTo>
                      <a:cubicBezTo>
                        <a:pt x="13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7" name="Freeform 276"/>
                <p:cNvSpPr/>
                <p:nvPr/>
              </p:nvSpPr>
              <p:spPr bwMode="auto">
                <a:xfrm>
                  <a:off x="2541" y="2628"/>
                  <a:ext cx="68" cy="149"/>
                </a:xfrm>
                <a:custGeom>
                  <a:avLst/>
                  <a:gdLst>
                    <a:gd name="T0" fmla="*/ 25 w 62"/>
                    <a:gd name="T1" fmla="*/ 0 h 136"/>
                    <a:gd name="T2" fmla="*/ 15 w 62"/>
                    <a:gd name="T3" fmla="*/ 50 h 136"/>
                    <a:gd name="T4" fmla="*/ 2 w 62"/>
                    <a:gd name="T5" fmla="*/ 90 h 136"/>
                    <a:gd name="T6" fmla="*/ 25 w 62"/>
                    <a:gd name="T7" fmla="*/ 136 h 136"/>
                    <a:gd name="T8" fmla="*/ 26 w 62"/>
                    <a:gd name="T9" fmla="*/ 136 h 136"/>
                    <a:gd name="T10" fmla="*/ 38 w 62"/>
                    <a:gd name="T11" fmla="*/ 86 h 136"/>
                    <a:gd name="T12" fmla="*/ 54 w 62"/>
                    <a:gd name="T13" fmla="*/ 42 h 136"/>
                    <a:gd name="T14" fmla="*/ 27 w 62"/>
                    <a:gd name="T15" fmla="*/ 0 h 136"/>
                    <a:gd name="T16" fmla="*/ 25 w 62"/>
                    <a:gd name="T17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13" y="0"/>
                        <a:pt x="14" y="36"/>
                        <a:pt x="15" y="50"/>
                      </a:cubicBezTo>
                      <a:cubicBezTo>
                        <a:pt x="15" y="64"/>
                        <a:pt x="5" y="69"/>
                        <a:pt x="2" y="90"/>
                      </a:cubicBezTo>
                      <a:cubicBezTo>
                        <a:pt x="0" y="112"/>
                        <a:pt x="25" y="136"/>
                        <a:pt x="25" y="136"/>
                      </a:cubicBezTo>
                      <a:cubicBezTo>
                        <a:pt x="25" y="136"/>
                        <a:pt x="26" y="136"/>
                        <a:pt x="26" y="136"/>
                      </a:cubicBezTo>
                      <a:cubicBezTo>
                        <a:pt x="39" y="136"/>
                        <a:pt x="42" y="104"/>
                        <a:pt x="38" y="86"/>
                      </a:cubicBezTo>
                      <a:cubicBezTo>
                        <a:pt x="33" y="68"/>
                        <a:pt x="47" y="62"/>
                        <a:pt x="54" y="42"/>
                      </a:cubicBezTo>
                      <a:cubicBezTo>
                        <a:pt x="62" y="22"/>
                        <a:pt x="42" y="6"/>
                        <a:pt x="27" y="0"/>
                      </a:cubicBezTo>
                      <a:cubicBezTo>
                        <a:pt x="26" y="0"/>
                        <a:pt x="25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8" name="Freeform 277"/>
                <p:cNvSpPr/>
                <p:nvPr/>
              </p:nvSpPr>
              <p:spPr bwMode="auto">
                <a:xfrm>
                  <a:off x="2558" y="2842"/>
                  <a:ext cx="147" cy="82"/>
                </a:xfrm>
                <a:custGeom>
                  <a:avLst/>
                  <a:gdLst>
                    <a:gd name="T0" fmla="*/ 18 w 134"/>
                    <a:gd name="T1" fmla="*/ 0 h 75"/>
                    <a:gd name="T2" fmla="*/ 13 w 134"/>
                    <a:gd name="T3" fmla="*/ 1 h 75"/>
                    <a:gd name="T4" fmla="*/ 27 w 134"/>
                    <a:gd name="T5" fmla="*/ 40 h 75"/>
                    <a:gd name="T6" fmla="*/ 74 w 134"/>
                    <a:gd name="T7" fmla="*/ 66 h 75"/>
                    <a:gd name="T8" fmla="*/ 74 w 134"/>
                    <a:gd name="T9" fmla="*/ 66 h 75"/>
                    <a:gd name="T10" fmla="*/ 118 w 134"/>
                    <a:gd name="T11" fmla="*/ 69 h 75"/>
                    <a:gd name="T12" fmla="*/ 111 w 134"/>
                    <a:gd name="T13" fmla="*/ 75 h 75"/>
                    <a:gd name="T14" fmla="*/ 118 w 134"/>
                    <a:gd name="T15" fmla="*/ 69 h 75"/>
                    <a:gd name="T16" fmla="*/ 116 w 134"/>
                    <a:gd name="T17" fmla="*/ 37 h 75"/>
                    <a:gd name="T18" fmla="*/ 109 w 134"/>
                    <a:gd name="T19" fmla="*/ 36 h 75"/>
                    <a:gd name="T20" fmla="*/ 91 w 134"/>
                    <a:gd name="T21" fmla="*/ 38 h 75"/>
                    <a:gd name="T22" fmla="*/ 73 w 134"/>
                    <a:gd name="T23" fmla="*/ 40 h 75"/>
                    <a:gd name="T24" fmla="*/ 52 w 134"/>
                    <a:gd name="T25" fmla="*/ 33 h 75"/>
                    <a:gd name="T26" fmla="*/ 18 w 134"/>
                    <a:gd name="T2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4" h="75">
                      <a:moveTo>
                        <a:pt x="18" y="0"/>
                      </a:moveTo>
                      <a:cubicBezTo>
                        <a:pt x="16" y="0"/>
                        <a:pt x="15" y="1"/>
                        <a:pt x="13" y="1"/>
                      </a:cubicBezTo>
                      <a:cubicBezTo>
                        <a:pt x="13" y="1"/>
                        <a:pt x="0" y="22"/>
                        <a:pt x="27" y="40"/>
                      </a:cubicBezTo>
                      <a:cubicBezTo>
                        <a:pt x="54" y="59"/>
                        <a:pt x="55" y="56"/>
                        <a:pt x="74" y="66"/>
                      </a:cubicBezTo>
                      <a:cubicBezTo>
                        <a:pt x="74" y="66"/>
                        <a:pt x="74" y="66"/>
                        <a:pt x="74" y="66"/>
                      </a:cubicBezTo>
                      <a:cubicBezTo>
                        <a:pt x="118" y="69"/>
                        <a:pt x="118" y="69"/>
                        <a:pt x="118" y="69"/>
                      </a:cubicBezTo>
                      <a:cubicBezTo>
                        <a:pt x="111" y="75"/>
                        <a:pt x="111" y="75"/>
                        <a:pt x="111" y="75"/>
                      </a:cubicBezTo>
                      <a:cubicBezTo>
                        <a:pt x="113" y="74"/>
                        <a:pt x="116" y="72"/>
                        <a:pt x="118" y="69"/>
                      </a:cubicBezTo>
                      <a:cubicBezTo>
                        <a:pt x="130" y="53"/>
                        <a:pt x="134" y="41"/>
                        <a:pt x="116" y="37"/>
                      </a:cubicBezTo>
                      <a:cubicBezTo>
                        <a:pt x="114" y="36"/>
                        <a:pt x="111" y="36"/>
                        <a:pt x="109" y="36"/>
                      </a:cubicBezTo>
                      <a:cubicBezTo>
                        <a:pt x="103" y="36"/>
                        <a:pt x="97" y="37"/>
                        <a:pt x="91" y="38"/>
                      </a:cubicBezTo>
                      <a:cubicBezTo>
                        <a:pt x="85" y="39"/>
                        <a:pt x="79" y="40"/>
                        <a:pt x="73" y="40"/>
                      </a:cubicBezTo>
                      <a:cubicBezTo>
                        <a:pt x="65" y="40"/>
                        <a:pt x="58" y="38"/>
                        <a:pt x="52" y="33"/>
                      </a:cubicBezTo>
                      <a:cubicBezTo>
                        <a:pt x="37" y="19"/>
                        <a:pt x="30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9" name="Freeform 278"/>
                <p:cNvSpPr/>
                <p:nvPr/>
              </p:nvSpPr>
              <p:spPr bwMode="auto">
                <a:xfrm>
                  <a:off x="2759" y="2861"/>
                  <a:ext cx="119" cy="92"/>
                </a:xfrm>
                <a:custGeom>
                  <a:avLst/>
                  <a:gdLst>
                    <a:gd name="T0" fmla="*/ 93 w 108"/>
                    <a:gd name="T1" fmla="*/ 0 h 83"/>
                    <a:gd name="T2" fmla="*/ 59 w 108"/>
                    <a:gd name="T3" fmla="*/ 35 h 83"/>
                    <a:gd name="T4" fmla="*/ 43 w 108"/>
                    <a:gd name="T5" fmla="*/ 59 h 83"/>
                    <a:gd name="T6" fmla="*/ 36 w 108"/>
                    <a:gd name="T7" fmla="*/ 58 h 83"/>
                    <a:gd name="T8" fmla="*/ 7 w 108"/>
                    <a:gd name="T9" fmla="*/ 43 h 83"/>
                    <a:gd name="T10" fmla="*/ 0 w 108"/>
                    <a:gd name="T11" fmla="*/ 50 h 83"/>
                    <a:gd name="T12" fmla="*/ 16 w 108"/>
                    <a:gd name="T13" fmla="*/ 83 h 83"/>
                    <a:gd name="T14" fmla="*/ 19 w 108"/>
                    <a:gd name="T15" fmla="*/ 82 h 83"/>
                    <a:gd name="T16" fmla="*/ 85 w 108"/>
                    <a:gd name="T17" fmla="*/ 56 h 83"/>
                    <a:gd name="T18" fmla="*/ 95 w 108"/>
                    <a:gd name="T19" fmla="*/ 0 h 83"/>
                    <a:gd name="T20" fmla="*/ 93 w 108"/>
                    <a:gd name="T2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83">
                      <a:moveTo>
                        <a:pt x="93" y="0"/>
                      </a:moveTo>
                      <a:cubicBezTo>
                        <a:pt x="80" y="0"/>
                        <a:pt x="64" y="21"/>
                        <a:pt x="59" y="35"/>
                      </a:cubicBezTo>
                      <a:cubicBezTo>
                        <a:pt x="54" y="48"/>
                        <a:pt x="52" y="59"/>
                        <a:pt x="43" y="59"/>
                      </a:cubicBezTo>
                      <a:cubicBezTo>
                        <a:pt x="41" y="59"/>
                        <a:pt x="39" y="59"/>
                        <a:pt x="36" y="58"/>
                      </a:cubicBezTo>
                      <a:cubicBezTo>
                        <a:pt x="26" y="54"/>
                        <a:pt x="15" y="43"/>
                        <a:pt x="7" y="43"/>
                      </a:cubicBezTo>
                      <a:cubicBezTo>
                        <a:pt x="4" y="43"/>
                        <a:pt x="2" y="45"/>
                        <a:pt x="0" y="50"/>
                      </a:cubicBezTo>
                      <a:cubicBezTo>
                        <a:pt x="0" y="50"/>
                        <a:pt x="2" y="83"/>
                        <a:pt x="16" y="83"/>
                      </a:cubicBezTo>
                      <a:cubicBezTo>
                        <a:pt x="17" y="83"/>
                        <a:pt x="18" y="83"/>
                        <a:pt x="19" y="82"/>
                      </a:cubicBezTo>
                      <a:cubicBezTo>
                        <a:pt x="35" y="77"/>
                        <a:pt x="75" y="75"/>
                        <a:pt x="85" y="56"/>
                      </a:cubicBezTo>
                      <a:cubicBezTo>
                        <a:pt x="95" y="37"/>
                        <a:pt x="108" y="2"/>
                        <a:pt x="95" y="0"/>
                      </a:cubicBezTo>
                      <a:cubicBezTo>
                        <a:pt x="94" y="0"/>
                        <a:pt x="93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0" name="Freeform 279"/>
                <p:cNvSpPr/>
                <p:nvPr/>
              </p:nvSpPr>
              <p:spPr bwMode="auto">
                <a:xfrm>
                  <a:off x="2882" y="2655"/>
                  <a:ext cx="87" cy="107"/>
                </a:xfrm>
                <a:custGeom>
                  <a:avLst/>
                  <a:gdLst>
                    <a:gd name="T0" fmla="*/ 22 w 79"/>
                    <a:gd name="T1" fmla="*/ 0 h 97"/>
                    <a:gd name="T2" fmla="*/ 0 w 79"/>
                    <a:gd name="T3" fmla="*/ 5 h 97"/>
                    <a:gd name="T4" fmla="*/ 27 w 79"/>
                    <a:gd name="T5" fmla="*/ 54 h 97"/>
                    <a:gd name="T6" fmla="*/ 31 w 79"/>
                    <a:gd name="T7" fmla="*/ 96 h 97"/>
                    <a:gd name="T8" fmla="*/ 37 w 79"/>
                    <a:gd name="T9" fmla="*/ 97 h 97"/>
                    <a:gd name="T10" fmla="*/ 74 w 79"/>
                    <a:gd name="T11" fmla="*/ 58 h 97"/>
                    <a:gd name="T12" fmla="*/ 49 w 79"/>
                    <a:gd name="T13" fmla="*/ 9 h 97"/>
                    <a:gd name="T14" fmla="*/ 22 w 79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97">
                      <a:moveTo>
                        <a:pt x="22" y="0"/>
                      </a:moveTo>
                      <a:cubicBezTo>
                        <a:pt x="10" y="0"/>
                        <a:pt x="0" y="5"/>
                        <a:pt x="0" y="5"/>
                      </a:cubicBezTo>
                      <a:cubicBezTo>
                        <a:pt x="15" y="10"/>
                        <a:pt x="31" y="36"/>
                        <a:pt x="27" y="54"/>
                      </a:cubicBezTo>
                      <a:cubicBezTo>
                        <a:pt x="23" y="73"/>
                        <a:pt x="14" y="89"/>
                        <a:pt x="31" y="96"/>
                      </a:cubicBezTo>
                      <a:cubicBezTo>
                        <a:pt x="33" y="96"/>
                        <a:pt x="35" y="97"/>
                        <a:pt x="37" y="97"/>
                      </a:cubicBezTo>
                      <a:cubicBezTo>
                        <a:pt x="53" y="97"/>
                        <a:pt x="69" y="76"/>
                        <a:pt x="74" y="58"/>
                      </a:cubicBezTo>
                      <a:cubicBezTo>
                        <a:pt x="79" y="37"/>
                        <a:pt x="72" y="26"/>
                        <a:pt x="49" y="9"/>
                      </a:cubicBezTo>
                      <a:cubicBezTo>
                        <a:pt x="41" y="2"/>
                        <a:pt x="31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1" name="Freeform 280"/>
                <p:cNvSpPr/>
                <p:nvPr/>
              </p:nvSpPr>
              <p:spPr bwMode="auto">
                <a:xfrm>
                  <a:off x="2705" y="2535"/>
                  <a:ext cx="122" cy="67"/>
                </a:xfrm>
                <a:custGeom>
                  <a:avLst/>
                  <a:gdLst>
                    <a:gd name="T0" fmla="*/ 47 w 112"/>
                    <a:gd name="T1" fmla="*/ 0 h 61"/>
                    <a:gd name="T2" fmla="*/ 28 w 112"/>
                    <a:gd name="T3" fmla="*/ 2 h 61"/>
                    <a:gd name="T4" fmla="*/ 1 w 112"/>
                    <a:gd name="T5" fmla="*/ 46 h 61"/>
                    <a:gd name="T6" fmla="*/ 11 w 112"/>
                    <a:gd name="T7" fmla="*/ 56 h 61"/>
                    <a:gd name="T8" fmla="*/ 52 w 112"/>
                    <a:gd name="T9" fmla="*/ 45 h 61"/>
                    <a:gd name="T10" fmla="*/ 58 w 112"/>
                    <a:gd name="T11" fmla="*/ 45 h 61"/>
                    <a:gd name="T12" fmla="*/ 94 w 112"/>
                    <a:gd name="T13" fmla="*/ 61 h 61"/>
                    <a:gd name="T14" fmla="*/ 98 w 112"/>
                    <a:gd name="T15" fmla="*/ 61 h 61"/>
                    <a:gd name="T16" fmla="*/ 92 w 112"/>
                    <a:gd name="T17" fmla="*/ 21 h 61"/>
                    <a:gd name="T18" fmla="*/ 47 w 112"/>
                    <a:gd name="T1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2" h="61">
                      <a:moveTo>
                        <a:pt x="47" y="0"/>
                      </a:moveTo>
                      <a:cubicBezTo>
                        <a:pt x="41" y="0"/>
                        <a:pt x="35" y="1"/>
                        <a:pt x="28" y="2"/>
                      </a:cubicBezTo>
                      <a:cubicBezTo>
                        <a:pt x="0" y="9"/>
                        <a:pt x="1" y="46"/>
                        <a:pt x="1" y="46"/>
                      </a:cubicBezTo>
                      <a:cubicBezTo>
                        <a:pt x="1" y="53"/>
                        <a:pt x="5" y="56"/>
                        <a:pt x="11" y="56"/>
                      </a:cubicBezTo>
                      <a:cubicBezTo>
                        <a:pt x="21" y="56"/>
                        <a:pt x="38" y="48"/>
                        <a:pt x="52" y="45"/>
                      </a:cubicBezTo>
                      <a:cubicBezTo>
                        <a:pt x="54" y="45"/>
                        <a:pt x="56" y="45"/>
                        <a:pt x="58" y="45"/>
                      </a:cubicBezTo>
                      <a:cubicBezTo>
                        <a:pt x="74" y="45"/>
                        <a:pt x="78" y="57"/>
                        <a:pt x="94" y="61"/>
                      </a:cubicBezTo>
                      <a:cubicBezTo>
                        <a:pt x="95" y="61"/>
                        <a:pt x="97" y="61"/>
                        <a:pt x="98" y="61"/>
                      </a:cubicBezTo>
                      <a:cubicBezTo>
                        <a:pt x="112" y="61"/>
                        <a:pt x="107" y="37"/>
                        <a:pt x="92" y="21"/>
                      </a:cubicBezTo>
                      <a:cubicBezTo>
                        <a:pt x="80" y="7"/>
                        <a:pt x="66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2" name="Freeform 281"/>
                <p:cNvSpPr/>
                <p:nvPr/>
              </p:nvSpPr>
              <p:spPr bwMode="auto">
                <a:xfrm>
                  <a:off x="2373" y="2168"/>
                  <a:ext cx="205" cy="229"/>
                </a:xfrm>
                <a:custGeom>
                  <a:avLst/>
                  <a:gdLst>
                    <a:gd name="T0" fmla="*/ 39 w 187"/>
                    <a:gd name="T1" fmla="*/ 24 h 209"/>
                    <a:gd name="T2" fmla="*/ 8 w 187"/>
                    <a:gd name="T3" fmla="*/ 15 h 209"/>
                    <a:gd name="T4" fmla="*/ 0 w 187"/>
                    <a:gd name="T5" fmla="*/ 75 h 209"/>
                    <a:gd name="T6" fmla="*/ 149 w 187"/>
                    <a:gd name="T7" fmla="*/ 207 h 209"/>
                    <a:gd name="T8" fmla="*/ 187 w 187"/>
                    <a:gd name="T9" fmla="*/ 187 h 209"/>
                    <a:gd name="T10" fmla="*/ 164 w 187"/>
                    <a:gd name="T11" fmla="*/ 167 h 209"/>
                    <a:gd name="T12" fmla="*/ 163 w 187"/>
                    <a:gd name="T13" fmla="*/ 56 h 209"/>
                    <a:gd name="T14" fmla="*/ 114 w 187"/>
                    <a:gd name="T15" fmla="*/ 49 h 209"/>
                    <a:gd name="T16" fmla="*/ 39 w 187"/>
                    <a:gd name="T17" fmla="*/ 2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209">
                      <a:moveTo>
                        <a:pt x="39" y="24"/>
                      </a:moveTo>
                      <a:cubicBezTo>
                        <a:pt x="39" y="24"/>
                        <a:pt x="13" y="0"/>
                        <a:pt x="8" y="15"/>
                      </a:cubicBezTo>
                      <a:cubicBezTo>
                        <a:pt x="2" y="30"/>
                        <a:pt x="0" y="75"/>
                        <a:pt x="0" y="75"/>
                      </a:cubicBezTo>
                      <a:cubicBezTo>
                        <a:pt x="0" y="75"/>
                        <a:pt x="131" y="209"/>
                        <a:pt x="149" y="207"/>
                      </a:cubicBezTo>
                      <a:cubicBezTo>
                        <a:pt x="167" y="205"/>
                        <a:pt x="187" y="187"/>
                        <a:pt x="187" y="187"/>
                      </a:cubicBezTo>
                      <a:cubicBezTo>
                        <a:pt x="164" y="167"/>
                        <a:pt x="164" y="167"/>
                        <a:pt x="164" y="167"/>
                      </a:cubicBezTo>
                      <a:cubicBezTo>
                        <a:pt x="164" y="167"/>
                        <a:pt x="178" y="62"/>
                        <a:pt x="163" y="56"/>
                      </a:cubicBezTo>
                      <a:cubicBezTo>
                        <a:pt x="148" y="51"/>
                        <a:pt x="114" y="49"/>
                        <a:pt x="114" y="49"/>
                      </a:cubicBezTo>
                      <a:cubicBezTo>
                        <a:pt x="39" y="24"/>
                        <a:pt x="39" y="24"/>
                        <a:pt x="39" y="2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3" name="Freeform 282"/>
                <p:cNvSpPr/>
                <p:nvPr/>
              </p:nvSpPr>
              <p:spPr bwMode="auto">
                <a:xfrm>
                  <a:off x="2179" y="2077"/>
                  <a:ext cx="517" cy="487"/>
                </a:xfrm>
                <a:custGeom>
                  <a:avLst/>
                  <a:gdLst>
                    <a:gd name="T0" fmla="*/ 119 w 472"/>
                    <a:gd name="T1" fmla="*/ 252 h 444"/>
                    <a:gd name="T2" fmla="*/ 29 w 472"/>
                    <a:gd name="T3" fmla="*/ 168 h 444"/>
                    <a:gd name="T4" fmla="*/ 55 w 472"/>
                    <a:gd name="T5" fmla="*/ 95 h 444"/>
                    <a:gd name="T6" fmla="*/ 200 w 472"/>
                    <a:gd name="T7" fmla="*/ 149 h 444"/>
                    <a:gd name="T8" fmla="*/ 203 w 472"/>
                    <a:gd name="T9" fmla="*/ 117 h 444"/>
                    <a:gd name="T10" fmla="*/ 252 w 472"/>
                    <a:gd name="T11" fmla="*/ 2 h 444"/>
                    <a:gd name="T12" fmla="*/ 276 w 472"/>
                    <a:gd name="T13" fmla="*/ 172 h 444"/>
                    <a:gd name="T14" fmla="*/ 383 w 472"/>
                    <a:gd name="T15" fmla="*/ 113 h 444"/>
                    <a:gd name="T16" fmla="*/ 467 w 472"/>
                    <a:gd name="T17" fmla="*/ 201 h 444"/>
                    <a:gd name="T18" fmla="*/ 299 w 472"/>
                    <a:gd name="T19" fmla="*/ 249 h 444"/>
                    <a:gd name="T20" fmla="*/ 368 w 472"/>
                    <a:gd name="T21" fmla="*/ 306 h 444"/>
                    <a:gd name="T22" fmla="*/ 311 w 472"/>
                    <a:gd name="T23" fmla="*/ 415 h 444"/>
                    <a:gd name="T24" fmla="*/ 241 w 472"/>
                    <a:gd name="T25" fmla="*/ 403 h 444"/>
                    <a:gd name="T26" fmla="*/ 224 w 472"/>
                    <a:gd name="T27" fmla="*/ 306 h 444"/>
                    <a:gd name="T28" fmla="*/ 195 w 472"/>
                    <a:gd name="T29" fmla="*/ 391 h 444"/>
                    <a:gd name="T30" fmla="*/ 84 w 472"/>
                    <a:gd name="T31" fmla="*/ 353 h 444"/>
                    <a:gd name="T32" fmla="*/ 119 w 472"/>
                    <a:gd name="T33" fmla="*/ 252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2" h="444">
                      <a:moveTo>
                        <a:pt x="119" y="252"/>
                      </a:moveTo>
                      <a:cubicBezTo>
                        <a:pt x="119" y="252"/>
                        <a:pt x="0" y="251"/>
                        <a:pt x="29" y="168"/>
                      </a:cubicBezTo>
                      <a:cubicBezTo>
                        <a:pt x="29" y="168"/>
                        <a:pt x="4" y="113"/>
                        <a:pt x="55" y="95"/>
                      </a:cubicBezTo>
                      <a:cubicBezTo>
                        <a:pt x="107" y="78"/>
                        <a:pt x="180" y="134"/>
                        <a:pt x="200" y="149"/>
                      </a:cubicBezTo>
                      <a:cubicBezTo>
                        <a:pt x="219" y="165"/>
                        <a:pt x="209" y="124"/>
                        <a:pt x="203" y="117"/>
                      </a:cubicBezTo>
                      <a:cubicBezTo>
                        <a:pt x="198" y="109"/>
                        <a:pt x="173" y="0"/>
                        <a:pt x="252" y="2"/>
                      </a:cubicBezTo>
                      <a:cubicBezTo>
                        <a:pt x="331" y="3"/>
                        <a:pt x="346" y="54"/>
                        <a:pt x="276" y="172"/>
                      </a:cubicBezTo>
                      <a:cubicBezTo>
                        <a:pt x="276" y="172"/>
                        <a:pt x="341" y="111"/>
                        <a:pt x="383" y="113"/>
                      </a:cubicBezTo>
                      <a:cubicBezTo>
                        <a:pt x="425" y="114"/>
                        <a:pt x="472" y="134"/>
                        <a:pt x="467" y="201"/>
                      </a:cubicBezTo>
                      <a:cubicBezTo>
                        <a:pt x="462" y="267"/>
                        <a:pt x="299" y="249"/>
                        <a:pt x="299" y="249"/>
                      </a:cubicBezTo>
                      <a:cubicBezTo>
                        <a:pt x="299" y="249"/>
                        <a:pt x="351" y="285"/>
                        <a:pt x="368" y="306"/>
                      </a:cubicBezTo>
                      <a:cubicBezTo>
                        <a:pt x="386" y="326"/>
                        <a:pt x="376" y="385"/>
                        <a:pt x="311" y="415"/>
                      </a:cubicBezTo>
                      <a:cubicBezTo>
                        <a:pt x="246" y="444"/>
                        <a:pt x="248" y="422"/>
                        <a:pt x="241" y="403"/>
                      </a:cubicBezTo>
                      <a:cubicBezTo>
                        <a:pt x="234" y="383"/>
                        <a:pt x="229" y="299"/>
                        <a:pt x="224" y="306"/>
                      </a:cubicBezTo>
                      <a:cubicBezTo>
                        <a:pt x="218" y="312"/>
                        <a:pt x="232" y="368"/>
                        <a:pt x="195" y="391"/>
                      </a:cubicBezTo>
                      <a:cubicBezTo>
                        <a:pt x="158" y="414"/>
                        <a:pt x="114" y="387"/>
                        <a:pt x="84" y="353"/>
                      </a:cubicBezTo>
                      <a:cubicBezTo>
                        <a:pt x="54" y="319"/>
                        <a:pt x="69" y="273"/>
                        <a:pt x="119" y="2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4" name="Freeform 283"/>
                <p:cNvSpPr/>
                <p:nvPr/>
              </p:nvSpPr>
              <p:spPr bwMode="auto">
                <a:xfrm>
                  <a:off x="2371" y="2316"/>
                  <a:ext cx="54" cy="18"/>
                </a:xfrm>
                <a:custGeom>
                  <a:avLst/>
                  <a:gdLst>
                    <a:gd name="T0" fmla="*/ 0 w 50"/>
                    <a:gd name="T1" fmla="*/ 13 h 16"/>
                    <a:gd name="T2" fmla="*/ 41 w 50"/>
                    <a:gd name="T3" fmla="*/ 8 h 16"/>
                    <a:gd name="T4" fmla="*/ 0 w 50"/>
                    <a:gd name="T5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0" y="13"/>
                      </a:moveTo>
                      <a:cubicBezTo>
                        <a:pt x="0" y="13"/>
                        <a:pt x="50" y="0"/>
                        <a:pt x="41" y="8"/>
                      </a:cubicBezTo>
                      <a:cubicBezTo>
                        <a:pt x="33" y="16"/>
                        <a:pt x="0" y="13"/>
                        <a:pt x="0" y="13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5" name="Freeform 284"/>
                <p:cNvSpPr/>
                <p:nvPr/>
              </p:nvSpPr>
              <p:spPr bwMode="auto">
                <a:xfrm>
                  <a:off x="2420" y="2339"/>
                  <a:ext cx="14" cy="45"/>
                </a:xfrm>
                <a:custGeom>
                  <a:avLst/>
                  <a:gdLst>
                    <a:gd name="T0" fmla="*/ 5 w 13"/>
                    <a:gd name="T1" fmla="*/ 41 h 41"/>
                    <a:gd name="T2" fmla="*/ 7 w 13"/>
                    <a:gd name="T3" fmla="*/ 5 h 41"/>
                    <a:gd name="T4" fmla="*/ 5 w 13"/>
                    <a:gd name="T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1">
                      <a:moveTo>
                        <a:pt x="5" y="41"/>
                      </a:moveTo>
                      <a:cubicBezTo>
                        <a:pt x="5" y="41"/>
                        <a:pt x="0" y="0"/>
                        <a:pt x="7" y="5"/>
                      </a:cubicBezTo>
                      <a:cubicBezTo>
                        <a:pt x="13" y="11"/>
                        <a:pt x="7" y="34"/>
                        <a:pt x="5" y="41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6" name="Freeform 285"/>
                <p:cNvSpPr/>
                <p:nvPr/>
              </p:nvSpPr>
              <p:spPr bwMode="auto">
                <a:xfrm>
                  <a:off x="2412" y="2263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7" name="Freeform 286"/>
                <p:cNvSpPr/>
                <p:nvPr/>
              </p:nvSpPr>
              <p:spPr bwMode="auto">
                <a:xfrm>
                  <a:off x="2392" y="2292"/>
                  <a:ext cx="26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3" y="3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8" name="Freeform 287"/>
                <p:cNvSpPr/>
                <p:nvPr/>
              </p:nvSpPr>
              <p:spPr bwMode="auto">
                <a:xfrm>
                  <a:off x="2442" y="2311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19"/>
                        <a:pt x="14" y="22"/>
                        <a:pt x="8" y="20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9" name="Freeform 288"/>
                <p:cNvSpPr/>
                <p:nvPr/>
              </p:nvSpPr>
              <p:spPr bwMode="auto">
                <a:xfrm>
                  <a:off x="2456" y="2272"/>
                  <a:ext cx="25" cy="25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19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0" name="Freeform 289"/>
                <p:cNvSpPr/>
                <p:nvPr/>
              </p:nvSpPr>
              <p:spPr bwMode="auto">
                <a:xfrm>
                  <a:off x="2492" y="2308"/>
                  <a:ext cx="25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8 w 23"/>
                    <a:gd name="T3" fmla="*/ 20 h 22"/>
                    <a:gd name="T4" fmla="*/ 2 w 23"/>
                    <a:gd name="T5" fmla="*/ 8 h 22"/>
                    <a:gd name="T6" fmla="*/ 15 w 23"/>
                    <a:gd name="T7" fmla="*/ 3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8"/>
                      </a:cubicBezTo>
                      <a:cubicBezTo>
                        <a:pt x="4" y="3"/>
                        <a:pt x="9" y="0"/>
                        <a:pt x="15" y="3"/>
                      </a:cubicBezTo>
                      <a:cubicBezTo>
                        <a:pt x="20" y="5"/>
                        <a:pt x="23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1" name="Freeform 290"/>
                <p:cNvSpPr/>
                <p:nvPr/>
              </p:nvSpPr>
              <p:spPr bwMode="auto">
                <a:xfrm>
                  <a:off x="2466" y="2354"/>
                  <a:ext cx="25" cy="24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2 w 23"/>
                    <a:gd name="T5" fmla="*/ 8 h 22"/>
                    <a:gd name="T6" fmla="*/ 15 w 23"/>
                    <a:gd name="T7" fmla="*/ 3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20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8"/>
                      </a:cubicBezTo>
                      <a:cubicBezTo>
                        <a:pt x="3" y="3"/>
                        <a:pt x="9" y="0"/>
                        <a:pt x="15" y="3"/>
                      </a:cubicBezTo>
                      <a:cubicBezTo>
                        <a:pt x="20" y="5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2" name="Freeform 291"/>
                <p:cNvSpPr/>
                <p:nvPr/>
              </p:nvSpPr>
              <p:spPr bwMode="auto">
                <a:xfrm>
                  <a:off x="2419" y="2346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3" name="Freeform 292"/>
                <p:cNvSpPr/>
                <p:nvPr/>
              </p:nvSpPr>
              <p:spPr bwMode="auto">
                <a:xfrm>
                  <a:off x="2440" y="2242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4" name="Freeform 293"/>
                <p:cNvSpPr>
                  <a:spLocks noEditPoints="1"/>
                </p:cNvSpPr>
                <p:nvPr/>
              </p:nvSpPr>
              <p:spPr bwMode="auto">
                <a:xfrm>
                  <a:off x="2348" y="2197"/>
                  <a:ext cx="237" cy="209"/>
                </a:xfrm>
                <a:custGeom>
                  <a:avLst/>
                  <a:gdLst>
                    <a:gd name="T0" fmla="*/ 94 w 217"/>
                    <a:gd name="T1" fmla="*/ 124 h 191"/>
                    <a:gd name="T2" fmla="*/ 96 w 217"/>
                    <a:gd name="T3" fmla="*/ 105 h 191"/>
                    <a:gd name="T4" fmla="*/ 107 w 217"/>
                    <a:gd name="T5" fmla="*/ 119 h 191"/>
                    <a:gd name="T6" fmla="*/ 89 w 217"/>
                    <a:gd name="T7" fmla="*/ 0 h 191"/>
                    <a:gd name="T8" fmla="*/ 74 w 217"/>
                    <a:gd name="T9" fmla="*/ 62 h 191"/>
                    <a:gd name="T10" fmla="*/ 14 w 217"/>
                    <a:gd name="T11" fmla="*/ 48 h 191"/>
                    <a:gd name="T12" fmla="*/ 61 w 217"/>
                    <a:gd name="T13" fmla="*/ 67 h 191"/>
                    <a:gd name="T14" fmla="*/ 74 w 217"/>
                    <a:gd name="T15" fmla="*/ 62 h 191"/>
                    <a:gd name="T16" fmla="*/ 72 w 217"/>
                    <a:gd name="T17" fmla="*/ 81 h 191"/>
                    <a:gd name="T18" fmla="*/ 68 w 217"/>
                    <a:gd name="T19" fmla="*/ 80 h 191"/>
                    <a:gd name="T20" fmla="*/ 42 w 217"/>
                    <a:gd name="T21" fmla="*/ 96 h 191"/>
                    <a:gd name="T22" fmla="*/ 52 w 217"/>
                    <a:gd name="T23" fmla="*/ 89 h 191"/>
                    <a:gd name="T24" fmla="*/ 63 w 217"/>
                    <a:gd name="T25" fmla="*/ 101 h 191"/>
                    <a:gd name="T26" fmla="*/ 32 w 217"/>
                    <a:gd name="T27" fmla="*/ 164 h 191"/>
                    <a:gd name="T28" fmla="*/ 85 w 217"/>
                    <a:gd name="T29" fmla="*/ 128 h 191"/>
                    <a:gd name="T30" fmla="*/ 120 w 217"/>
                    <a:gd name="T31" fmla="*/ 191 h 191"/>
                    <a:gd name="T32" fmla="*/ 117 w 217"/>
                    <a:gd name="T33" fmla="*/ 163 h 191"/>
                    <a:gd name="T34" fmla="*/ 110 w 217"/>
                    <a:gd name="T35" fmla="*/ 151 h 191"/>
                    <a:gd name="T36" fmla="*/ 117 w 217"/>
                    <a:gd name="T37" fmla="*/ 121 h 191"/>
                    <a:gd name="T38" fmla="*/ 155 w 217"/>
                    <a:gd name="T39" fmla="*/ 123 h 191"/>
                    <a:gd name="T40" fmla="*/ 170 w 217"/>
                    <a:gd name="T41" fmla="*/ 113 h 191"/>
                    <a:gd name="T42" fmla="*/ 154 w 217"/>
                    <a:gd name="T43" fmla="*/ 113 h 191"/>
                    <a:gd name="T44" fmla="*/ 145 w 217"/>
                    <a:gd name="T45" fmla="*/ 122 h 191"/>
                    <a:gd name="T46" fmla="*/ 133 w 217"/>
                    <a:gd name="T47" fmla="*/ 111 h 191"/>
                    <a:gd name="T48" fmla="*/ 134 w 217"/>
                    <a:gd name="T49" fmla="*/ 109 h 191"/>
                    <a:gd name="T50" fmla="*/ 191 w 217"/>
                    <a:gd name="T51" fmla="*/ 74 h 191"/>
                    <a:gd name="T52" fmla="*/ 115 w 217"/>
                    <a:gd name="T53" fmla="*/ 97 h 191"/>
                    <a:gd name="T54" fmla="*/ 111 w 217"/>
                    <a:gd name="T55" fmla="*/ 89 h 191"/>
                    <a:gd name="T56" fmla="*/ 100 w 217"/>
                    <a:gd name="T57" fmla="*/ 76 h 191"/>
                    <a:gd name="T58" fmla="*/ 114 w 217"/>
                    <a:gd name="T59" fmla="*/ 71 h 191"/>
                    <a:gd name="T60" fmla="*/ 112 w 217"/>
                    <a:gd name="T61" fmla="*/ 46 h 191"/>
                    <a:gd name="T62" fmla="*/ 102 w 217"/>
                    <a:gd name="T63" fmla="*/ 64 h 191"/>
                    <a:gd name="T64" fmla="*/ 96 w 217"/>
                    <a:gd name="T65" fmla="*/ 61 h 191"/>
                    <a:gd name="T66" fmla="*/ 85 w 217"/>
                    <a:gd name="T67" fmla="*/ 48 h 191"/>
                    <a:gd name="T68" fmla="*/ 98 w 217"/>
                    <a:gd name="T69" fmla="*/ 43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7" h="191">
                      <a:moveTo>
                        <a:pt x="98" y="124"/>
                      </a:moveTo>
                      <a:cubicBezTo>
                        <a:pt x="97" y="124"/>
                        <a:pt x="96" y="124"/>
                        <a:pt x="94" y="124"/>
                      </a:cubicBezTo>
                      <a:cubicBezTo>
                        <a:pt x="89" y="121"/>
                        <a:pt x="86" y="116"/>
                        <a:pt x="87" y="111"/>
                      </a:cubicBezTo>
                      <a:cubicBezTo>
                        <a:pt x="89" y="107"/>
                        <a:pt x="92" y="105"/>
                        <a:pt x="96" y="105"/>
                      </a:cubicBezTo>
                      <a:cubicBezTo>
                        <a:pt x="98" y="105"/>
                        <a:pt x="99" y="106"/>
                        <a:pt x="101" y="106"/>
                      </a:cubicBezTo>
                      <a:cubicBezTo>
                        <a:pt x="106" y="108"/>
                        <a:pt x="109" y="114"/>
                        <a:pt x="107" y="119"/>
                      </a:cubicBezTo>
                      <a:cubicBezTo>
                        <a:pt x="106" y="122"/>
                        <a:pt x="102" y="124"/>
                        <a:pt x="98" y="124"/>
                      </a:cubicBezTo>
                      <a:moveTo>
                        <a:pt x="89" y="0"/>
                      </a:moveTo>
                      <a:cubicBezTo>
                        <a:pt x="89" y="0"/>
                        <a:pt x="85" y="62"/>
                        <a:pt x="75" y="62"/>
                      </a:cubicBezTo>
                      <a:cubicBezTo>
                        <a:pt x="75" y="62"/>
                        <a:pt x="75" y="62"/>
                        <a:pt x="74" y="62"/>
                      </a:cubicBezTo>
                      <a:cubicBezTo>
                        <a:pt x="66" y="59"/>
                        <a:pt x="17" y="47"/>
                        <a:pt x="12" y="47"/>
                      </a:cubicBezTo>
                      <a:cubicBezTo>
                        <a:pt x="11" y="47"/>
                        <a:pt x="12" y="47"/>
                        <a:pt x="14" y="48"/>
                      </a:cubicBezTo>
                      <a:cubicBezTo>
                        <a:pt x="25" y="52"/>
                        <a:pt x="48" y="62"/>
                        <a:pt x="61" y="69"/>
                      </a:cubicBezTo>
                      <a:cubicBezTo>
                        <a:pt x="61" y="69"/>
                        <a:pt x="61" y="68"/>
                        <a:pt x="61" y="67"/>
                      </a:cubicBezTo>
                      <a:cubicBezTo>
                        <a:pt x="63" y="64"/>
                        <a:pt x="66" y="62"/>
                        <a:pt x="70" y="62"/>
                      </a:cubicBezTo>
                      <a:cubicBezTo>
                        <a:pt x="72" y="62"/>
                        <a:pt x="73" y="62"/>
                        <a:pt x="74" y="62"/>
                      </a:cubicBezTo>
                      <a:cubicBezTo>
                        <a:pt x="80" y="64"/>
                        <a:pt x="83" y="70"/>
                        <a:pt x="81" y="75"/>
                      </a:cubicBezTo>
                      <a:cubicBezTo>
                        <a:pt x="80" y="78"/>
                        <a:pt x="76" y="81"/>
                        <a:pt x="72" y="81"/>
                      </a:cubicBezTo>
                      <a:cubicBezTo>
                        <a:pt x="71" y="81"/>
                        <a:pt x="69" y="80"/>
                        <a:pt x="68" y="80"/>
                      </a:cubicBezTo>
                      <a:cubicBezTo>
                        <a:pt x="68" y="80"/>
                        <a:pt x="68" y="80"/>
                        <a:pt x="68" y="80"/>
                      </a:cubicBezTo>
                      <a:cubicBezTo>
                        <a:pt x="53" y="83"/>
                        <a:pt x="0" y="88"/>
                        <a:pt x="13" y="90"/>
                      </a:cubicBezTo>
                      <a:cubicBezTo>
                        <a:pt x="18" y="91"/>
                        <a:pt x="30" y="93"/>
                        <a:pt x="42" y="96"/>
                      </a:cubicBezTo>
                      <a:cubicBezTo>
                        <a:pt x="42" y="96"/>
                        <a:pt x="42" y="95"/>
                        <a:pt x="43" y="94"/>
                      </a:cubicBezTo>
                      <a:cubicBezTo>
                        <a:pt x="44" y="91"/>
                        <a:pt x="48" y="89"/>
                        <a:pt x="52" y="89"/>
                      </a:cubicBezTo>
                      <a:cubicBezTo>
                        <a:pt x="53" y="89"/>
                        <a:pt x="54" y="89"/>
                        <a:pt x="56" y="89"/>
                      </a:cubicBezTo>
                      <a:cubicBezTo>
                        <a:pt x="61" y="91"/>
                        <a:pt x="64" y="97"/>
                        <a:pt x="63" y="101"/>
                      </a:cubicBezTo>
                      <a:cubicBezTo>
                        <a:pt x="74" y="105"/>
                        <a:pt x="82" y="109"/>
                        <a:pt x="76" y="111"/>
                      </a:cubicBezTo>
                      <a:cubicBezTo>
                        <a:pt x="63" y="117"/>
                        <a:pt x="28" y="164"/>
                        <a:pt x="32" y="164"/>
                      </a:cubicBezTo>
                      <a:cubicBezTo>
                        <a:pt x="33" y="164"/>
                        <a:pt x="33" y="164"/>
                        <a:pt x="34" y="163"/>
                      </a:cubicBezTo>
                      <a:cubicBezTo>
                        <a:pt x="44" y="157"/>
                        <a:pt x="73" y="128"/>
                        <a:pt x="85" y="128"/>
                      </a:cubicBezTo>
                      <a:cubicBezTo>
                        <a:pt x="87" y="128"/>
                        <a:pt x="88" y="129"/>
                        <a:pt x="89" y="130"/>
                      </a:cubicBezTo>
                      <a:cubicBezTo>
                        <a:pt x="95" y="140"/>
                        <a:pt x="117" y="191"/>
                        <a:pt x="120" y="191"/>
                      </a:cubicBezTo>
                      <a:cubicBezTo>
                        <a:pt x="120" y="191"/>
                        <a:pt x="120" y="191"/>
                        <a:pt x="120" y="190"/>
                      </a:cubicBezTo>
                      <a:cubicBezTo>
                        <a:pt x="120" y="186"/>
                        <a:pt x="118" y="175"/>
                        <a:pt x="117" y="163"/>
                      </a:cubicBezTo>
                      <a:cubicBezTo>
                        <a:pt x="117" y="163"/>
                        <a:pt x="117" y="163"/>
                        <a:pt x="116" y="163"/>
                      </a:cubicBezTo>
                      <a:cubicBezTo>
                        <a:pt x="111" y="161"/>
                        <a:pt x="108" y="155"/>
                        <a:pt x="110" y="151"/>
                      </a:cubicBezTo>
                      <a:cubicBezTo>
                        <a:pt x="111" y="148"/>
                        <a:pt x="113" y="146"/>
                        <a:pt x="115" y="145"/>
                      </a:cubicBezTo>
                      <a:cubicBezTo>
                        <a:pt x="114" y="132"/>
                        <a:pt x="114" y="121"/>
                        <a:pt x="117" y="121"/>
                      </a:cubicBezTo>
                      <a:cubicBezTo>
                        <a:pt x="117" y="121"/>
                        <a:pt x="118" y="121"/>
                        <a:pt x="118" y="121"/>
                      </a:cubicBezTo>
                      <a:cubicBezTo>
                        <a:pt x="121" y="122"/>
                        <a:pt x="137" y="123"/>
                        <a:pt x="155" y="123"/>
                      </a:cubicBezTo>
                      <a:cubicBezTo>
                        <a:pt x="184" y="123"/>
                        <a:pt x="217" y="121"/>
                        <a:pt x="204" y="116"/>
                      </a:cubicBezTo>
                      <a:cubicBezTo>
                        <a:pt x="197" y="114"/>
                        <a:pt x="183" y="113"/>
                        <a:pt x="170" y="113"/>
                      </a:cubicBezTo>
                      <a:cubicBezTo>
                        <a:pt x="167" y="113"/>
                        <a:pt x="164" y="113"/>
                        <a:pt x="161" y="113"/>
                      </a:cubicBezTo>
                      <a:cubicBezTo>
                        <a:pt x="159" y="113"/>
                        <a:pt x="156" y="113"/>
                        <a:pt x="154" y="113"/>
                      </a:cubicBezTo>
                      <a:cubicBezTo>
                        <a:pt x="154" y="114"/>
                        <a:pt x="154" y="115"/>
                        <a:pt x="154" y="116"/>
                      </a:cubicBezTo>
                      <a:cubicBezTo>
                        <a:pt x="152" y="120"/>
                        <a:pt x="149" y="122"/>
                        <a:pt x="145" y="122"/>
                      </a:cubicBezTo>
                      <a:cubicBezTo>
                        <a:pt x="143" y="122"/>
                        <a:pt x="142" y="121"/>
                        <a:pt x="140" y="121"/>
                      </a:cubicBezTo>
                      <a:cubicBezTo>
                        <a:pt x="136" y="119"/>
                        <a:pt x="133" y="115"/>
                        <a:pt x="133" y="111"/>
                      </a:cubicBezTo>
                      <a:cubicBezTo>
                        <a:pt x="133" y="110"/>
                        <a:pt x="133" y="110"/>
                        <a:pt x="134" y="109"/>
                      </a:cubicBezTo>
                      <a:cubicBezTo>
                        <a:pt x="134" y="109"/>
                        <a:pt x="134" y="109"/>
                        <a:pt x="134" y="109"/>
                      </a:cubicBezTo>
                      <a:cubicBezTo>
                        <a:pt x="135" y="105"/>
                        <a:pt x="138" y="103"/>
                        <a:pt x="142" y="103"/>
                      </a:cubicBezTo>
                      <a:cubicBezTo>
                        <a:pt x="159" y="92"/>
                        <a:pt x="197" y="74"/>
                        <a:pt x="191" y="74"/>
                      </a:cubicBezTo>
                      <a:cubicBezTo>
                        <a:pt x="190" y="74"/>
                        <a:pt x="190" y="74"/>
                        <a:pt x="189" y="74"/>
                      </a:cubicBezTo>
                      <a:cubicBezTo>
                        <a:pt x="174" y="77"/>
                        <a:pt x="115" y="97"/>
                        <a:pt x="115" y="97"/>
                      </a:cubicBezTo>
                      <a:cubicBezTo>
                        <a:pt x="115" y="97"/>
                        <a:pt x="115" y="94"/>
                        <a:pt x="115" y="89"/>
                      </a:cubicBezTo>
                      <a:cubicBezTo>
                        <a:pt x="114" y="89"/>
                        <a:pt x="112" y="89"/>
                        <a:pt x="111" y="89"/>
                      </a:cubicBezTo>
                      <a:cubicBezTo>
                        <a:pt x="110" y="89"/>
                        <a:pt x="109" y="89"/>
                        <a:pt x="107" y="89"/>
                      </a:cubicBezTo>
                      <a:cubicBezTo>
                        <a:pt x="102" y="87"/>
                        <a:pt x="99" y="81"/>
                        <a:pt x="100" y="76"/>
                      </a:cubicBezTo>
                      <a:cubicBezTo>
                        <a:pt x="102" y="73"/>
                        <a:pt x="105" y="70"/>
                        <a:pt x="109" y="70"/>
                      </a:cubicBezTo>
                      <a:cubicBezTo>
                        <a:pt x="111" y="70"/>
                        <a:pt x="112" y="71"/>
                        <a:pt x="114" y="71"/>
                      </a:cubicBezTo>
                      <a:cubicBezTo>
                        <a:pt x="113" y="62"/>
                        <a:pt x="113" y="51"/>
                        <a:pt x="113" y="42"/>
                      </a:cubicBezTo>
                      <a:cubicBezTo>
                        <a:pt x="113" y="43"/>
                        <a:pt x="113" y="45"/>
                        <a:pt x="112" y="46"/>
                      </a:cubicBezTo>
                      <a:cubicBezTo>
                        <a:pt x="109" y="56"/>
                        <a:pt x="105" y="66"/>
                        <a:pt x="103" y="66"/>
                      </a:cubicBezTo>
                      <a:cubicBezTo>
                        <a:pt x="103" y="66"/>
                        <a:pt x="102" y="65"/>
                        <a:pt x="102" y="64"/>
                      </a:cubicBezTo>
                      <a:cubicBezTo>
                        <a:pt x="102" y="63"/>
                        <a:pt x="102" y="62"/>
                        <a:pt x="102" y="60"/>
                      </a:cubicBezTo>
                      <a:cubicBezTo>
                        <a:pt x="100" y="61"/>
                        <a:pt x="98" y="61"/>
                        <a:pt x="96" y="61"/>
                      </a:cubicBezTo>
                      <a:cubicBezTo>
                        <a:pt x="95" y="61"/>
                        <a:pt x="94" y="61"/>
                        <a:pt x="92" y="60"/>
                      </a:cubicBezTo>
                      <a:cubicBezTo>
                        <a:pt x="87" y="58"/>
                        <a:pt x="84" y="53"/>
                        <a:pt x="85" y="48"/>
                      </a:cubicBezTo>
                      <a:cubicBezTo>
                        <a:pt x="87" y="44"/>
                        <a:pt x="90" y="42"/>
                        <a:pt x="94" y="42"/>
                      </a:cubicBezTo>
                      <a:cubicBezTo>
                        <a:pt x="96" y="42"/>
                        <a:pt x="97" y="42"/>
                        <a:pt x="98" y="43"/>
                      </a:cubicBezTo>
                      <a:cubicBezTo>
                        <a:pt x="95" y="24"/>
                        <a:pt x="89" y="0"/>
                        <a:pt x="8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5" name="Freeform 294"/>
                <p:cNvSpPr/>
                <p:nvPr/>
              </p:nvSpPr>
              <p:spPr bwMode="auto">
                <a:xfrm>
                  <a:off x="2414" y="2265"/>
                  <a:ext cx="24" cy="21"/>
                </a:xfrm>
                <a:custGeom>
                  <a:avLst/>
                  <a:gdLst>
                    <a:gd name="T0" fmla="*/ 9 w 22"/>
                    <a:gd name="T1" fmla="*/ 0 h 19"/>
                    <a:gd name="T2" fmla="*/ 0 w 22"/>
                    <a:gd name="T3" fmla="*/ 5 h 19"/>
                    <a:gd name="T4" fmla="*/ 0 w 22"/>
                    <a:gd name="T5" fmla="*/ 7 h 19"/>
                    <a:gd name="T6" fmla="*/ 7 w 22"/>
                    <a:gd name="T7" fmla="*/ 18 h 19"/>
                    <a:gd name="T8" fmla="*/ 7 w 22"/>
                    <a:gd name="T9" fmla="*/ 18 h 19"/>
                    <a:gd name="T10" fmla="*/ 7 w 22"/>
                    <a:gd name="T11" fmla="*/ 18 h 19"/>
                    <a:gd name="T12" fmla="*/ 11 w 22"/>
                    <a:gd name="T13" fmla="*/ 19 h 19"/>
                    <a:gd name="T14" fmla="*/ 20 w 22"/>
                    <a:gd name="T15" fmla="*/ 13 h 19"/>
                    <a:gd name="T16" fmla="*/ 13 w 22"/>
                    <a:gd name="T17" fmla="*/ 0 h 19"/>
                    <a:gd name="T18" fmla="*/ 9 w 22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9">
                      <a:moveTo>
                        <a:pt x="9" y="0"/>
                      </a:moveTo>
                      <a:cubicBezTo>
                        <a:pt x="5" y="0"/>
                        <a:pt x="2" y="2"/>
                        <a:pt x="0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9" y="12"/>
                        <a:pt x="13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18"/>
                        <a:pt x="10" y="19"/>
                        <a:pt x="11" y="19"/>
                      </a:cubicBezTo>
                      <a:cubicBezTo>
                        <a:pt x="15" y="19"/>
                        <a:pt x="19" y="16"/>
                        <a:pt x="20" y="13"/>
                      </a:cubicBezTo>
                      <a:cubicBezTo>
                        <a:pt x="22" y="8"/>
                        <a:pt x="19" y="2"/>
                        <a:pt x="13" y="0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6" name="Freeform 295"/>
                <p:cNvSpPr/>
                <p:nvPr/>
              </p:nvSpPr>
              <p:spPr bwMode="auto">
                <a:xfrm>
                  <a:off x="2394" y="2294"/>
                  <a:ext cx="24" cy="14"/>
                </a:xfrm>
                <a:custGeom>
                  <a:avLst/>
                  <a:gdLst>
                    <a:gd name="T0" fmla="*/ 10 w 22"/>
                    <a:gd name="T1" fmla="*/ 0 h 12"/>
                    <a:gd name="T2" fmla="*/ 1 w 22"/>
                    <a:gd name="T3" fmla="*/ 5 h 12"/>
                    <a:gd name="T4" fmla="*/ 0 w 22"/>
                    <a:gd name="T5" fmla="*/ 7 h 12"/>
                    <a:gd name="T6" fmla="*/ 21 w 22"/>
                    <a:gd name="T7" fmla="*/ 12 h 12"/>
                    <a:gd name="T8" fmla="*/ 14 w 22"/>
                    <a:gd name="T9" fmla="*/ 0 h 12"/>
                    <a:gd name="T10" fmla="*/ 10 w 22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2">
                      <a:moveTo>
                        <a:pt x="10" y="0"/>
                      </a:move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7" y="9"/>
                        <a:pt x="15" y="11"/>
                        <a:pt x="21" y="12"/>
                      </a:cubicBezTo>
                      <a:cubicBezTo>
                        <a:pt x="22" y="8"/>
                        <a:pt x="19" y="2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7" name="Freeform 296"/>
                <p:cNvSpPr/>
                <p:nvPr/>
              </p:nvSpPr>
              <p:spPr bwMode="auto">
                <a:xfrm>
                  <a:off x="2442" y="2312"/>
                  <a:ext cx="25" cy="21"/>
                </a:xfrm>
                <a:custGeom>
                  <a:avLst/>
                  <a:gdLst>
                    <a:gd name="T0" fmla="*/ 10 w 23"/>
                    <a:gd name="T1" fmla="*/ 0 h 19"/>
                    <a:gd name="T2" fmla="*/ 1 w 23"/>
                    <a:gd name="T3" fmla="*/ 6 h 19"/>
                    <a:gd name="T4" fmla="*/ 8 w 23"/>
                    <a:gd name="T5" fmla="*/ 19 h 19"/>
                    <a:gd name="T6" fmla="*/ 12 w 23"/>
                    <a:gd name="T7" fmla="*/ 19 h 19"/>
                    <a:gd name="T8" fmla="*/ 21 w 23"/>
                    <a:gd name="T9" fmla="*/ 14 h 19"/>
                    <a:gd name="T10" fmla="*/ 15 w 23"/>
                    <a:gd name="T11" fmla="*/ 1 h 19"/>
                    <a:gd name="T12" fmla="*/ 10 w 2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1"/>
                        <a:pt x="3" y="16"/>
                        <a:pt x="8" y="19"/>
                      </a:cubicBezTo>
                      <a:cubicBezTo>
                        <a:pt x="10" y="19"/>
                        <a:pt x="11" y="19"/>
                        <a:pt x="12" y="19"/>
                      </a:cubicBezTo>
                      <a:cubicBezTo>
                        <a:pt x="16" y="19"/>
                        <a:pt x="20" y="17"/>
                        <a:pt x="21" y="14"/>
                      </a:cubicBezTo>
                      <a:cubicBezTo>
                        <a:pt x="23" y="9"/>
                        <a:pt x="20" y="3"/>
                        <a:pt x="15" y="1"/>
                      </a:cubicBezTo>
                      <a:cubicBezTo>
                        <a:pt x="13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8" name="Freeform 297"/>
                <p:cNvSpPr/>
                <p:nvPr/>
              </p:nvSpPr>
              <p:spPr bwMode="auto">
                <a:xfrm>
                  <a:off x="2456" y="2274"/>
                  <a:ext cx="17" cy="20"/>
                </a:xfrm>
                <a:custGeom>
                  <a:avLst/>
                  <a:gdLst>
                    <a:gd name="T0" fmla="*/ 10 w 16"/>
                    <a:gd name="T1" fmla="*/ 0 h 19"/>
                    <a:gd name="T2" fmla="*/ 1 w 16"/>
                    <a:gd name="T3" fmla="*/ 6 h 19"/>
                    <a:gd name="T4" fmla="*/ 8 w 16"/>
                    <a:gd name="T5" fmla="*/ 19 h 19"/>
                    <a:gd name="T6" fmla="*/ 12 w 16"/>
                    <a:gd name="T7" fmla="*/ 19 h 19"/>
                    <a:gd name="T8" fmla="*/ 16 w 16"/>
                    <a:gd name="T9" fmla="*/ 19 h 19"/>
                    <a:gd name="T10" fmla="*/ 15 w 16"/>
                    <a:gd name="T11" fmla="*/ 1 h 19"/>
                    <a:gd name="T12" fmla="*/ 10 w 16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9">
                      <a:moveTo>
                        <a:pt x="10" y="0"/>
                      </a:moveTo>
                      <a:cubicBezTo>
                        <a:pt x="6" y="0"/>
                        <a:pt x="3" y="3"/>
                        <a:pt x="1" y="6"/>
                      </a:cubicBezTo>
                      <a:cubicBezTo>
                        <a:pt x="0" y="11"/>
                        <a:pt x="3" y="17"/>
                        <a:pt x="8" y="19"/>
                      </a:cubicBezTo>
                      <a:cubicBezTo>
                        <a:pt x="10" y="19"/>
                        <a:pt x="11" y="19"/>
                        <a:pt x="12" y="19"/>
                      </a:cubicBezTo>
                      <a:cubicBezTo>
                        <a:pt x="13" y="19"/>
                        <a:pt x="15" y="19"/>
                        <a:pt x="16" y="19"/>
                      </a:cubicBezTo>
                      <a:cubicBezTo>
                        <a:pt x="15" y="14"/>
                        <a:pt x="15" y="8"/>
                        <a:pt x="15" y="1"/>
                      </a:cubicBezTo>
                      <a:cubicBezTo>
                        <a:pt x="13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9" name="Freeform 298"/>
                <p:cNvSpPr>
                  <a:spLocks noEditPoints="1"/>
                </p:cNvSpPr>
                <p:nvPr/>
              </p:nvSpPr>
              <p:spPr bwMode="auto">
                <a:xfrm>
                  <a:off x="2493" y="2310"/>
                  <a:ext cx="23" cy="21"/>
                </a:xfrm>
                <a:custGeom>
                  <a:avLst/>
                  <a:gdLst>
                    <a:gd name="T0" fmla="*/ 0 w 21"/>
                    <a:gd name="T1" fmla="*/ 8 h 19"/>
                    <a:gd name="T2" fmla="*/ 7 w 21"/>
                    <a:gd name="T3" fmla="*/ 18 h 19"/>
                    <a:gd name="T4" fmla="*/ 12 w 21"/>
                    <a:gd name="T5" fmla="*/ 19 h 19"/>
                    <a:gd name="T6" fmla="*/ 21 w 21"/>
                    <a:gd name="T7" fmla="*/ 13 h 19"/>
                    <a:gd name="T8" fmla="*/ 21 w 21"/>
                    <a:gd name="T9" fmla="*/ 10 h 19"/>
                    <a:gd name="T10" fmla="*/ 20 w 21"/>
                    <a:gd name="T11" fmla="*/ 10 h 19"/>
                    <a:gd name="T12" fmla="*/ 0 w 21"/>
                    <a:gd name="T13" fmla="*/ 8 h 19"/>
                    <a:gd name="T14" fmla="*/ 9 w 21"/>
                    <a:gd name="T15" fmla="*/ 0 h 19"/>
                    <a:gd name="T16" fmla="*/ 1 w 21"/>
                    <a:gd name="T17" fmla="*/ 6 h 19"/>
                    <a:gd name="T18" fmla="*/ 9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0" y="8"/>
                      </a:moveTo>
                      <a:cubicBezTo>
                        <a:pt x="0" y="12"/>
                        <a:pt x="3" y="16"/>
                        <a:pt x="7" y="18"/>
                      </a:cubicBezTo>
                      <a:cubicBezTo>
                        <a:pt x="9" y="18"/>
                        <a:pt x="10" y="19"/>
                        <a:pt x="12" y="19"/>
                      </a:cubicBezTo>
                      <a:cubicBezTo>
                        <a:pt x="16" y="19"/>
                        <a:pt x="19" y="17"/>
                        <a:pt x="21" y="13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10"/>
                        <a:pt x="20" y="10"/>
                      </a:cubicBezTo>
                      <a:cubicBezTo>
                        <a:pt x="10" y="10"/>
                        <a:pt x="2" y="10"/>
                        <a:pt x="0" y="8"/>
                      </a:cubicBezTo>
                      <a:moveTo>
                        <a:pt x="9" y="0"/>
                      </a:moveTo>
                      <a:cubicBezTo>
                        <a:pt x="5" y="0"/>
                        <a:pt x="2" y="2"/>
                        <a:pt x="1" y="6"/>
                      </a:cubicBezTo>
                      <a:cubicBezTo>
                        <a:pt x="2" y="4"/>
                        <a:pt x="5" y="2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0" name="Freeform 299"/>
                <p:cNvSpPr/>
                <p:nvPr/>
              </p:nvSpPr>
              <p:spPr bwMode="auto">
                <a:xfrm>
                  <a:off x="2471" y="2225"/>
                  <a:ext cx="6" cy="18"/>
                </a:xfrm>
                <a:custGeom>
                  <a:avLst/>
                  <a:gdLst>
                    <a:gd name="T0" fmla="*/ 4 w 5"/>
                    <a:gd name="T1" fmla="*/ 0 h 16"/>
                    <a:gd name="T2" fmla="*/ 3 w 5"/>
                    <a:gd name="T3" fmla="*/ 1 h 16"/>
                    <a:gd name="T4" fmla="*/ 0 w 5"/>
                    <a:gd name="T5" fmla="*/ 16 h 16"/>
                    <a:gd name="T6" fmla="*/ 4 w 5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6">
                      <a:moveTo>
                        <a:pt x="4" y="0"/>
                      </a:move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1" y="3"/>
                        <a:pt x="1" y="9"/>
                        <a:pt x="0" y="16"/>
                      </a:cubicBezTo>
                      <a:cubicBezTo>
                        <a:pt x="3" y="8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1" name="Freeform 300"/>
                <p:cNvSpPr/>
                <p:nvPr/>
              </p:nvSpPr>
              <p:spPr bwMode="auto">
                <a:xfrm>
                  <a:off x="2466" y="2356"/>
                  <a:ext cx="10" cy="20"/>
                </a:xfrm>
                <a:custGeom>
                  <a:avLst/>
                  <a:gdLst>
                    <a:gd name="T0" fmla="*/ 7 w 9"/>
                    <a:gd name="T1" fmla="*/ 0 h 18"/>
                    <a:gd name="T2" fmla="*/ 2 w 9"/>
                    <a:gd name="T3" fmla="*/ 6 h 18"/>
                    <a:gd name="T4" fmla="*/ 8 w 9"/>
                    <a:gd name="T5" fmla="*/ 18 h 18"/>
                    <a:gd name="T6" fmla="*/ 9 w 9"/>
                    <a:gd name="T7" fmla="*/ 18 h 18"/>
                    <a:gd name="T8" fmla="*/ 7 w 9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8">
                      <a:moveTo>
                        <a:pt x="7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8" y="12"/>
                        <a:pt x="8" y="6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2" name="Freeform 301"/>
                <p:cNvSpPr/>
                <p:nvPr/>
              </p:nvSpPr>
              <p:spPr bwMode="auto">
                <a:xfrm>
                  <a:off x="2440" y="2243"/>
                  <a:ext cx="19" cy="21"/>
                </a:xfrm>
                <a:custGeom>
                  <a:avLst/>
                  <a:gdLst>
                    <a:gd name="T0" fmla="*/ 10 w 18"/>
                    <a:gd name="T1" fmla="*/ 0 h 19"/>
                    <a:gd name="T2" fmla="*/ 1 w 18"/>
                    <a:gd name="T3" fmla="*/ 6 h 19"/>
                    <a:gd name="T4" fmla="*/ 8 w 18"/>
                    <a:gd name="T5" fmla="*/ 18 h 19"/>
                    <a:gd name="T6" fmla="*/ 12 w 18"/>
                    <a:gd name="T7" fmla="*/ 19 h 19"/>
                    <a:gd name="T8" fmla="*/ 18 w 18"/>
                    <a:gd name="T9" fmla="*/ 18 h 19"/>
                    <a:gd name="T10" fmla="*/ 14 w 18"/>
                    <a:gd name="T11" fmla="*/ 1 h 19"/>
                    <a:gd name="T12" fmla="*/ 10 w 18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1"/>
                        <a:pt x="3" y="16"/>
                        <a:pt x="8" y="18"/>
                      </a:cubicBezTo>
                      <a:cubicBezTo>
                        <a:pt x="10" y="19"/>
                        <a:pt x="11" y="19"/>
                        <a:pt x="12" y="19"/>
                      </a:cubicBezTo>
                      <a:cubicBezTo>
                        <a:pt x="14" y="19"/>
                        <a:pt x="16" y="19"/>
                        <a:pt x="18" y="18"/>
                      </a:cubicBezTo>
                      <a:cubicBezTo>
                        <a:pt x="17" y="14"/>
                        <a:pt x="16" y="8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3" name="Freeform 302"/>
                <p:cNvSpPr/>
                <p:nvPr/>
              </p:nvSpPr>
              <p:spPr bwMode="auto">
                <a:xfrm>
                  <a:off x="2240" y="2190"/>
                  <a:ext cx="68" cy="149"/>
                </a:xfrm>
                <a:custGeom>
                  <a:avLst/>
                  <a:gdLst>
                    <a:gd name="T0" fmla="*/ 25 w 62"/>
                    <a:gd name="T1" fmla="*/ 0 h 136"/>
                    <a:gd name="T2" fmla="*/ 15 w 62"/>
                    <a:gd name="T3" fmla="*/ 49 h 136"/>
                    <a:gd name="T4" fmla="*/ 3 w 62"/>
                    <a:gd name="T5" fmla="*/ 90 h 136"/>
                    <a:gd name="T6" fmla="*/ 26 w 62"/>
                    <a:gd name="T7" fmla="*/ 135 h 136"/>
                    <a:gd name="T8" fmla="*/ 27 w 62"/>
                    <a:gd name="T9" fmla="*/ 136 h 136"/>
                    <a:gd name="T10" fmla="*/ 38 w 62"/>
                    <a:gd name="T11" fmla="*/ 86 h 136"/>
                    <a:gd name="T12" fmla="*/ 55 w 62"/>
                    <a:gd name="T13" fmla="*/ 42 h 136"/>
                    <a:gd name="T14" fmla="*/ 28 w 62"/>
                    <a:gd name="T15" fmla="*/ 0 h 136"/>
                    <a:gd name="T16" fmla="*/ 25 w 62"/>
                    <a:gd name="T17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13" y="0"/>
                        <a:pt x="15" y="36"/>
                        <a:pt x="15" y="49"/>
                      </a:cubicBezTo>
                      <a:cubicBezTo>
                        <a:pt x="15" y="64"/>
                        <a:pt x="5" y="68"/>
                        <a:pt x="3" y="90"/>
                      </a:cubicBezTo>
                      <a:cubicBezTo>
                        <a:pt x="0" y="112"/>
                        <a:pt x="26" y="135"/>
                        <a:pt x="26" y="135"/>
                      </a:cubicBezTo>
                      <a:cubicBezTo>
                        <a:pt x="26" y="135"/>
                        <a:pt x="26" y="136"/>
                        <a:pt x="27" y="136"/>
                      </a:cubicBezTo>
                      <a:cubicBezTo>
                        <a:pt x="39" y="136"/>
                        <a:pt x="42" y="104"/>
                        <a:pt x="38" y="86"/>
                      </a:cubicBezTo>
                      <a:cubicBezTo>
                        <a:pt x="34" y="68"/>
                        <a:pt x="47" y="61"/>
                        <a:pt x="55" y="42"/>
                      </a:cubicBezTo>
                      <a:cubicBezTo>
                        <a:pt x="62" y="22"/>
                        <a:pt x="43" y="6"/>
                        <a:pt x="28" y="0"/>
                      </a:cubicBezTo>
                      <a:cubicBezTo>
                        <a:pt x="27" y="0"/>
                        <a:pt x="26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4" name="Freeform 303"/>
                <p:cNvSpPr/>
                <p:nvPr/>
              </p:nvSpPr>
              <p:spPr bwMode="auto">
                <a:xfrm>
                  <a:off x="2269" y="2404"/>
                  <a:ext cx="135" cy="85"/>
                </a:xfrm>
                <a:custGeom>
                  <a:avLst/>
                  <a:gdLst>
                    <a:gd name="T0" fmla="*/ 7 w 124"/>
                    <a:gd name="T1" fmla="*/ 0 h 77"/>
                    <a:gd name="T2" fmla="*/ 2 w 124"/>
                    <a:gd name="T3" fmla="*/ 1 h 77"/>
                    <a:gd name="T4" fmla="*/ 1 w 124"/>
                    <a:gd name="T5" fmla="*/ 4 h 77"/>
                    <a:gd name="T6" fmla="*/ 0 w 124"/>
                    <a:gd name="T7" fmla="*/ 20 h 77"/>
                    <a:gd name="T8" fmla="*/ 16 w 124"/>
                    <a:gd name="T9" fmla="*/ 40 h 77"/>
                    <a:gd name="T10" fmla="*/ 63 w 124"/>
                    <a:gd name="T11" fmla="*/ 66 h 77"/>
                    <a:gd name="T12" fmla="*/ 92 w 124"/>
                    <a:gd name="T13" fmla="*/ 77 h 77"/>
                    <a:gd name="T14" fmla="*/ 108 w 124"/>
                    <a:gd name="T15" fmla="*/ 69 h 77"/>
                    <a:gd name="T16" fmla="*/ 105 w 124"/>
                    <a:gd name="T17" fmla="*/ 37 h 77"/>
                    <a:gd name="T18" fmla="*/ 98 w 124"/>
                    <a:gd name="T19" fmla="*/ 36 h 77"/>
                    <a:gd name="T20" fmla="*/ 81 w 124"/>
                    <a:gd name="T21" fmla="*/ 38 h 77"/>
                    <a:gd name="T22" fmla="*/ 63 w 124"/>
                    <a:gd name="T23" fmla="*/ 39 h 77"/>
                    <a:gd name="T24" fmla="*/ 42 w 124"/>
                    <a:gd name="T25" fmla="*/ 33 h 77"/>
                    <a:gd name="T26" fmla="*/ 7 w 124"/>
                    <a:gd name="T27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4" h="77">
                      <a:moveTo>
                        <a:pt x="7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2" y="1"/>
                        <a:pt x="2" y="2"/>
                        <a:pt x="1" y="4"/>
                      </a:cubicBezTo>
                      <a:cubicBezTo>
                        <a:pt x="2" y="9"/>
                        <a:pt x="1" y="14"/>
                        <a:pt x="0" y="20"/>
                      </a:cubicBezTo>
                      <a:cubicBezTo>
                        <a:pt x="2" y="26"/>
                        <a:pt x="6" y="33"/>
                        <a:pt x="16" y="40"/>
                      </a:cubicBezTo>
                      <a:cubicBezTo>
                        <a:pt x="43" y="59"/>
                        <a:pt x="44" y="56"/>
                        <a:pt x="63" y="66"/>
                      </a:cubicBezTo>
                      <a:cubicBezTo>
                        <a:pt x="75" y="72"/>
                        <a:pt x="84" y="77"/>
                        <a:pt x="92" y="77"/>
                      </a:cubicBezTo>
                      <a:cubicBezTo>
                        <a:pt x="98" y="77"/>
                        <a:pt x="103" y="75"/>
                        <a:pt x="108" y="69"/>
                      </a:cubicBezTo>
                      <a:cubicBezTo>
                        <a:pt x="119" y="53"/>
                        <a:pt x="124" y="41"/>
                        <a:pt x="105" y="37"/>
                      </a:cubicBezTo>
                      <a:cubicBezTo>
                        <a:pt x="103" y="36"/>
                        <a:pt x="101" y="36"/>
                        <a:pt x="98" y="36"/>
                      </a:cubicBezTo>
                      <a:cubicBezTo>
                        <a:pt x="93" y="36"/>
                        <a:pt x="87" y="37"/>
                        <a:pt x="81" y="38"/>
                      </a:cubicBezTo>
                      <a:cubicBezTo>
                        <a:pt x="75" y="39"/>
                        <a:pt x="69" y="39"/>
                        <a:pt x="63" y="39"/>
                      </a:cubicBezTo>
                      <a:cubicBezTo>
                        <a:pt x="55" y="39"/>
                        <a:pt x="48" y="38"/>
                        <a:pt x="42" y="33"/>
                      </a:cubicBezTo>
                      <a:cubicBezTo>
                        <a:pt x="26" y="19"/>
                        <a:pt x="20" y="0"/>
                        <a:pt x="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5" name="Freeform 304"/>
                <p:cNvSpPr/>
                <p:nvPr/>
              </p:nvSpPr>
              <p:spPr bwMode="auto">
                <a:xfrm>
                  <a:off x="2458" y="2424"/>
                  <a:ext cx="120" cy="91"/>
                </a:xfrm>
                <a:custGeom>
                  <a:avLst/>
                  <a:gdLst>
                    <a:gd name="T0" fmla="*/ 93 w 109"/>
                    <a:gd name="T1" fmla="*/ 0 h 83"/>
                    <a:gd name="T2" fmla="*/ 60 w 109"/>
                    <a:gd name="T3" fmla="*/ 35 h 83"/>
                    <a:gd name="T4" fmla="*/ 43 w 109"/>
                    <a:gd name="T5" fmla="*/ 59 h 83"/>
                    <a:gd name="T6" fmla="*/ 37 w 109"/>
                    <a:gd name="T7" fmla="*/ 58 h 83"/>
                    <a:gd name="T8" fmla="*/ 8 w 109"/>
                    <a:gd name="T9" fmla="*/ 43 h 83"/>
                    <a:gd name="T10" fmla="*/ 0 w 109"/>
                    <a:gd name="T11" fmla="*/ 50 h 83"/>
                    <a:gd name="T12" fmla="*/ 16 w 109"/>
                    <a:gd name="T13" fmla="*/ 83 h 83"/>
                    <a:gd name="T14" fmla="*/ 19 w 109"/>
                    <a:gd name="T15" fmla="*/ 82 h 83"/>
                    <a:gd name="T16" fmla="*/ 86 w 109"/>
                    <a:gd name="T17" fmla="*/ 56 h 83"/>
                    <a:gd name="T18" fmla="*/ 95 w 109"/>
                    <a:gd name="T19" fmla="*/ 0 h 83"/>
                    <a:gd name="T20" fmla="*/ 93 w 109"/>
                    <a:gd name="T2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9" h="83">
                      <a:moveTo>
                        <a:pt x="93" y="0"/>
                      </a:moveTo>
                      <a:cubicBezTo>
                        <a:pt x="80" y="0"/>
                        <a:pt x="65" y="21"/>
                        <a:pt x="60" y="35"/>
                      </a:cubicBezTo>
                      <a:cubicBezTo>
                        <a:pt x="55" y="47"/>
                        <a:pt x="53" y="59"/>
                        <a:pt x="43" y="59"/>
                      </a:cubicBezTo>
                      <a:cubicBezTo>
                        <a:pt x="41" y="59"/>
                        <a:pt x="39" y="58"/>
                        <a:pt x="37" y="58"/>
                      </a:cubicBezTo>
                      <a:cubicBezTo>
                        <a:pt x="26" y="54"/>
                        <a:pt x="16" y="43"/>
                        <a:pt x="8" y="43"/>
                      </a:cubicBezTo>
                      <a:cubicBezTo>
                        <a:pt x="5" y="43"/>
                        <a:pt x="2" y="44"/>
                        <a:pt x="0" y="50"/>
                      </a:cubicBezTo>
                      <a:cubicBezTo>
                        <a:pt x="0" y="50"/>
                        <a:pt x="3" y="83"/>
                        <a:pt x="16" y="83"/>
                      </a:cubicBezTo>
                      <a:cubicBezTo>
                        <a:pt x="17" y="83"/>
                        <a:pt x="18" y="82"/>
                        <a:pt x="19" y="82"/>
                      </a:cubicBezTo>
                      <a:cubicBezTo>
                        <a:pt x="35" y="77"/>
                        <a:pt x="76" y="75"/>
                        <a:pt x="86" y="56"/>
                      </a:cubicBezTo>
                      <a:cubicBezTo>
                        <a:pt x="96" y="37"/>
                        <a:pt x="109" y="2"/>
                        <a:pt x="95" y="0"/>
                      </a:cubicBezTo>
                      <a:cubicBezTo>
                        <a:pt x="95" y="0"/>
                        <a:pt x="94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6" name="Freeform 305"/>
                <p:cNvSpPr/>
                <p:nvPr/>
              </p:nvSpPr>
              <p:spPr bwMode="auto">
                <a:xfrm>
                  <a:off x="2582" y="2218"/>
                  <a:ext cx="85" cy="106"/>
                </a:xfrm>
                <a:custGeom>
                  <a:avLst/>
                  <a:gdLst>
                    <a:gd name="T0" fmla="*/ 22 w 78"/>
                    <a:gd name="T1" fmla="*/ 0 h 97"/>
                    <a:gd name="T2" fmla="*/ 0 w 78"/>
                    <a:gd name="T3" fmla="*/ 5 h 97"/>
                    <a:gd name="T4" fmla="*/ 26 w 78"/>
                    <a:gd name="T5" fmla="*/ 54 h 97"/>
                    <a:gd name="T6" fmla="*/ 31 w 78"/>
                    <a:gd name="T7" fmla="*/ 96 h 97"/>
                    <a:gd name="T8" fmla="*/ 37 w 78"/>
                    <a:gd name="T9" fmla="*/ 97 h 97"/>
                    <a:gd name="T10" fmla="*/ 73 w 78"/>
                    <a:gd name="T11" fmla="*/ 58 h 97"/>
                    <a:gd name="T12" fmla="*/ 49 w 78"/>
                    <a:gd name="T13" fmla="*/ 9 h 97"/>
                    <a:gd name="T14" fmla="*/ 22 w 78"/>
                    <a:gd name="T1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8" h="97">
                      <a:moveTo>
                        <a:pt x="22" y="0"/>
                      </a:moveTo>
                      <a:cubicBezTo>
                        <a:pt x="9" y="0"/>
                        <a:pt x="0" y="5"/>
                        <a:pt x="0" y="5"/>
                      </a:cubicBezTo>
                      <a:cubicBezTo>
                        <a:pt x="15" y="10"/>
                        <a:pt x="30" y="36"/>
                        <a:pt x="26" y="54"/>
                      </a:cubicBezTo>
                      <a:cubicBezTo>
                        <a:pt x="22" y="73"/>
                        <a:pt x="13" y="89"/>
                        <a:pt x="31" y="96"/>
                      </a:cubicBezTo>
                      <a:cubicBezTo>
                        <a:pt x="33" y="96"/>
                        <a:pt x="35" y="97"/>
                        <a:pt x="37" y="97"/>
                      </a:cubicBezTo>
                      <a:cubicBezTo>
                        <a:pt x="53" y="97"/>
                        <a:pt x="69" y="76"/>
                        <a:pt x="73" y="58"/>
                      </a:cubicBezTo>
                      <a:cubicBezTo>
                        <a:pt x="78" y="37"/>
                        <a:pt x="71" y="26"/>
                        <a:pt x="49" y="9"/>
                      </a:cubicBezTo>
                      <a:cubicBezTo>
                        <a:pt x="40" y="2"/>
                        <a:pt x="30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7" name="Freeform 306"/>
                <p:cNvSpPr/>
                <p:nvPr/>
              </p:nvSpPr>
              <p:spPr bwMode="auto">
                <a:xfrm>
                  <a:off x="2404" y="2097"/>
                  <a:ext cx="123" cy="67"/>
                </a:xfrm>
                <a:custGeom>
                  <a:avLst/>
                  <a:gdLst>
                    <a:gd name="T0" fmla="*/ 47 w 112"/>
                    <a:gd name="T1" fmla="*/ 0 h 61"/>
                    <a:gd name="T2" fmla="*/ 28 w 112"/>
                    <a:gd name="T3" fmla="*/ 2 h 61"/>
                    <a:gd name="T4" fmla="*/ 0 w 112"/>
                    <a:gd name="T5" fmla="*/ 46 h 61"/>
                    <a:gd name="T6" fmla="*/ 10 w 112"/>
                    <a:gd name="T7" fmla="*/ 55 h 61"/>
                    <a:gd name="T8" fmla="*/ 51 w 112"/>
                    <a:gd name="T9" fmla="*/ 45 h 61"/>
                    <a:gd name="T10" fmla="*/ 57 w 112"/>
                    <a:gd name="T11" fmla="*/ 45 h 61"/>
                    <a:gd name="T12" fmla="*/ 94 w 112"/>
                    <a:gd name="T13" fmla="*/ 61 h 61"/>
                    <a:gd name="T14" fmla="*/ 97 w 112"/>
                    <a:gd name="T15" fmla="*/ 61 h 61"/>
                    <a:gd name="T16" fmla="*/ 92 w 112"/>
                    <a:gd name="T17" fmla="*/ 20 h 61"/>
                    <a:gd name="T18" fmla="*/ 47 w 112"/>
                    <a:gd name="T1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2" h="61">
                      <a:moveTo>
                        <a:pt x="47" y="0"/>
                      </a:moveTo>
                      <a:cubicBezTo>
                        <a:pt x="41" y="0"/>
                        <a:pt x="35" y="1"/>
                        <a:pt x="28" y="2"/>
                      </a:cubicBezTo>
                      <a:cubicBezTo>
                        <a:pt x="0" y="9"/>
                        <a:pt x="0" y="46"/>
                        <a:pt x="0" y="46"/>
                      </a:cubicBezTo>
                      <a:cubicBezTo>
                        <a:pt x="1" y="53"/>
                        <a:pt x="4" y="55"/>
                        <a:pt x="10" y="55"/>
                      </a:cubicBezTo>
                      <a:cubicBezTo>
                        <a:pt x="21" y="55"/>
                        <a:pt x="38" y="47"/>
                        <a:pt x="51" y="45"/>
                      </a:cubicBezTo>
                      <a:cubicBezTo>
                        <a:pt x="54" y="45"/>
                        <a:pt x="56" y="45"/>
                        <a:pt x="57" y="45"/>
                      </a:cubicBezTo>
                      <a:cubicBezTo>
                        <a:pt x="73" y="45"/>
                        <a:pt x="77" y="57"/>
                        <a:pt x="94" y="61"/>
                      </a:cubicBezTo>
                      <a:cubicBezTo>
                        <a:pt x="95" y="61"/>
                        <a:pt x="96" y="61"/>
                        <a:pt x="97" y="61"/>
                      </a:cubicBezTo>
                      <a:cubicBezTo>
                        <a:pt x="112" y="61"/>
                        <a:pt x="107" y="37"/>
                        <a:pt x="92" y="20"/>
                      </a:cubicBezTo>
                      <a:cubicBezTo>
                        <a:pt x="80" y="7"/>
                        <a:pt x="65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8" name="Freeform 307"/>
                <p:cNvSpPr/>
                <p:nvPr/>
              </p:nvSpPr>
              <p:spPr bwMode="auto">
                <a:xfrm>
                  <a:off x="4318" y="2696"/>
                  <a:ext cx="221" cy="246"/>
                </a:xfrm>
                <a:custGeom>
                  <a:avLst/>
                  <a:gdLst>
                    <a:gd name="T0" fmla="*/ 42 w 202"/>
                    <a:gd name="T1" fmla="*/ 25 h 224"/>
                    <a:gd name="T2" fmla="*/ 8 w 202"/>
                    <a:gd name="T3" fmla="*/ 16 h 224"/>
                    <a:gd name="T4" fmla="*/ 0 w 202"/>
                    <a:gd name="T5" fmla="*/ 80 h 224"/>
                    <a:gd name="T6" fmla="*/ 160 w 202"/>
                    <a:gd name="T7" fmla="*/ 222 h 224"/>
                    <a:gd name="T8" fmla="*/ 202 w 202"/>
                    <a:gd name="T9" fmla="*/ 201 h 224"/>
                    <a:gd name="T10" fmla="*/ 176 w 202"/>
                    <a:gd name="T11" fmla="*/ 179 h 224"/>
                    <a:gd name="T12" fmla="*/ 175 w 202"/>
                    <a:gd name="T13" fmla="*/ 60 h 224"/>
                    <a:gd name="T14" fmla="*/ 123 w 202"/>
                    <a:gd name="T15" fmla="*/ 53 h 224"/>
                    <a:gd name="T16" fmla="*/ 42 w 202"/>
                    <a:gd name="T17" fmla="*/ 25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224">
                      <a:moveTo>
                        <a:pt x="42" y="25"/>
                      </a:moveTo>
                      <a:cubicBezTo>
                        <a:pt x="42" y="25"/>
                        <a:pt x="14" y="0"/>
                        <a:pt x="8" y="16"/>
                      </a:cubicBezTo>
                      <a:cubicBezTo>
                        <a:pt x="2" y="32"/>
                        <a:pt x="0" y="80"/>
                        <a:pt x="0" y="80"/>
                      </a:cubicBezTo>
                      <a:cubicBezTo>
                        <a:pt x="0" y="80"/>
                        <a:pt x="141" y="224"/>
                        <a:pt x="160" y="222"/>
                      </a:cubicBezTo>
                      <a:cubicBezTo>
                        <a:pt x="180" y="220"/>
                        <a:pt x="202" y="201"/>
                        <a:pt x="202" y="201"/>
                      </a:cubicBezTo>
                      <a:cubicBezTo>
                        <a:pt x="176" y="179"/>
                        <a:pt x="176" y="179"/>
                        <a:pt x="176" y="179"/>
                      </a:cubicBezTo>
                      <a:cubicBezTo>
                        <a:pt x="176" y="179"/>
                        <a:pt x="191" y="66"/>
                        <a:pt x="175" y="60"/>
                      </a:cubicBezTo>
                      <a:cubicBezTo>
                        <a:pt x="159" y="54"/>
                        <a:pt x="123" y="53"/>
                        <a:pt x="123" y="53"/>
                      </a:cubicBezTo>
                      <a:cubicBezTo>
                        <a:pt x="42" y="25"/>
                        <a:pt x="42" y="25"/>
                        <a:pt x="42" y="25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9" name="Freeform 308"/>
                <p:cNvSpPr/>
                <p:nvPr/>
              </p:nvSpPr>
              <p:spPr bwMode="auto">
                <a:xfrm>
                  <a:off x="4110" y="2598"/>
                  <a:ext cx="555" cy="523"/>
                </a:xfrm>
                <a:custGeom>
                  <a:avLst/>
                  <a:gdLst>
                    <a:gd name="T0" fmla="*/ 128 w 507"/>
                    <a:gd name="T1" fmla="*/ 271 h 477"/>
                    <a:gd name="T2" fmla="*/ 30 w 507"/>
                    <a:gd name="T3" fmla="*/ 180 h 477"/>
                    <a:gd name="T4" fmla="*/ 59 w 507"/>
                    <a:gd name="T5" fmla="*/ 102 h 477"/>
                    <a:gd name="T6" fmla="*/ 215 w 507"/>
                    <a:gd name="T7" fmla="*/ 160 h 477"/>
                    <a:gd name="T8" fmla="*/ 219 w 507"/>
                    <a:gd name="T9" fmla="*/ 125 h 477"/>
                    <a:gd name="T10" fmla="*/ 271 w 507"/>
                    <a:gd name="T11" fmla="*/ 1 h 477"/>
                    <a:gd name="T12" fmla="*/ 297 w 507"/>
                    <a:gd name="T13" fmla="*/ 184 h 477"/>
                    <a:gd name="T14" fmla="*/ 412 w 507"/>
                    <a:gd name="T15" fmla="*/ 121 h 477"/>
                    <a:gd name="T16" fmla="*/ 502 w 507"/>
                    <a:gd name="T17" fmla="*/ 215 h 477"/>
                    <a:gd name="T18" fmla="*/ 321 w 507"/>
                    <a:gd name="T19" fmla="*/ 267 h 477"/>
                    <a:gd name="T20" fmla="*/ 396 w 507"/>
                    <a:gd name="T21" fmla="*/ 328 h 477"/>
                    <a:gd name="T22" fmla="*/ 334 w 507"/>
                    <a:gd name="T23" fmla="*/ 445 h 477"/>
                    <a:gd name="T24" fmla="*/ 259 w 507"/>
                    <a:gd name="T25" fmla="*/ 433 h 477"/>
                    <a:gd name="T26" fmla="*/ 240 w 507"/>
                    <a:gd name="T27" fmla="*/ 328 h 477"/>
                    <a:gd name="T28" fmla="*/ 209 w 507"/>
                    <a:gd name="T29" fmla="*/ 420 h 477"/>
                    <a:gd name="T30" fmla="*/ 90 w 507"/>
                    <a:gd name="T31" fmla="*/ 379 h 477"/>
                    <a:gd name="T32" fmla="*/ 128 w 507"/>
                    <a:gd name="T33" fmla="*/ 27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7" h="477">
                      <a:moveTo>
                        <a:pt x="128" y="271"/>
                      </a:moveTo>
                      <a:cubicBezTo>
                        <a:pt x="128" y="271"/>
                        <a:pt x="0" y="269"/>
                        <a:pt x="30" y="180"/>
                      </a:cubicBezTo>
                      <a:cubicBezTo>
                        <a:pt x="30" y="180"/>
                        <a:pt x="3" y="121"/>
                        <a:pt x="59" y="102"/>
                      </a:cubicBezTo>
                      <a:cubicBezTo>
                        <a:pt x="115" y="83"/>
                        <a:pt x="194" y="143"/>
                        <a:pt x="215" y="160"/>
                      </a:cubicBezTo>
                      <a:cubicBezTo>
                        <a:pt x="236" y="177"/>
                        <a:pt x="225" y="133"/>
                        <a:pt x="219" y="125"/>
                      </a:cubicBezTo>
                      <a:cubicBezTo>
                        <a:pt x="213" y="116"/>
                        <a:pt x="186" y="0"/>
                        <a:pt x="271" y="1"/>
                      </a:cubicBezTo>
                      <a:cubicBezTo>
                        <a:pt x="356" y="2"/>
                        <a:pt x="372" y="57"/>
                        <a:pt x="297" y="184"/>
                      </a:cubicBezTo>
                      <a:cubicBezTo>
                        <a:pt x="297" y="184"/>
                        <a:pt x="367" y="119"/>
                        <a:pt x="412" y="121"/>
                      </a:cubicBezTo>
                      <a:cubicBezTo>
                        <a:pt x="457" y="122"/>
                        <a:pt x="507" y="144"/>
                        <a:pt x="502" y="215"/>
                      </a:cubicBezTo>
                      <a:cubicBezTo>
                        <a:pt x="497" y="286"/>
                        <a:pt x="321" y="267"/>
                        <a:pt x="321" y="267"/>
                      </a:cubicBezTo>
                      <a:cubicBezTo>
                        <a:pt x="321" y="267"/>
                        <a:pt x="377" y="306"/>
                        <a:pt x="396" y="328"/>
                      </a:cubicBezTo>
                      <a:cubicBezTo>
                        <a:pt x="415" y="351"/>
                        <a:pt x="404" y="413"/>
                        <a:pt x="334" y="445"/>
                      </a:cubicBezTo>
                      <a:cubicBezTo>
                        <a:pt x="264" y="477"/>
                        <a:pt x="267" y="454"/>
                        <a:pt x="259" y="433"/>
                      </a:cubicBezTo>
                      <a:cubicBezTo>
                        <a:pt x="252" y="412"/>
                        <a:pt x="246" y="321"/>
                        <a:pt x="240" y="328"/>
                      </a:cubicBezTo>
                      <a:cubicBezTo>
                        <a:pt x="235" y="335"/>
                        <a:pt x="249" y="395"/>
                        <a:pt x="209" y="420"/>
                      </a:cubicBezTo>
                      <a:cubicBezTo>
                        <a:pt x="169" y="445"/>
                        <a:pt x="122" y="415"/>
                        <a:pt x="90" y="379"/>
                      </a:cubicBezTo>
                      <a:cubicBezTo>
                        <a:pt x="58" y="343"/>
                        <a:pt x="73" y="293"/>
                        <a:pt x="128" y="27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0" name="Freeform 309"/>
                <p:cNvSpPr/>
                <p:nvPr/>
              </p:nvSpPr>
              <p:spPr bwMode="auto">
                <a:xfrm>
                  <a:off x="4316" y="2855"/>
                  <a:ext cx="59" cy="20"/>
                </a:xfrm>
                <a:custGeom>
                  <a:avLst/>
                  <a:gdLst>
                    <a:gd name="T0" fmla="*/ 0 w 54"/>
                    <a:gd name="T1" fmla="*/ 14 h 18"/>
                    <a:gd name="T2" fmla="*/ 45 w 54"/>
                    <a:gd name="T3" fmla="*/ 9 h 18"/>
                    <a:gd name="T4" fmla="*/ 0 w 54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8">
                      <a:moveTo>
                        <a:pt x="0" y="14"/>
                      </a:moveTo>
                      <a:cubicBezTo>
                        <a:pt x="0" y="14"/>
                        <a:pt x="54" y="0"/>
                        <a:pt x="45" y="9"/>
                      </a:cubicBezTo>
                      <a:cubicBezTo>
                        <a:pt x="35" y="18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1" name="Freeform 310"/>
                <p:cNvSpPr/>
                <p:nvPr/>
              </p:nvSpPr>
              <p:spPr bwMode="auto">
                <a:xfrm>
                  <a:off x="4370" y="2880"/>
                  <a:ext cx="15" cy="48"/>
                </a:xfrm>
                <a:custGeom>
                  <a:avLst/>
                  <a:gdLst>
                    <a:gd name="T0" fmla="*/ 4 w 14"/>
                    <a:gd name="T1" fmla="*/ 44 h 44"/>
                    <a:gd name="T2" fmla="*/ 7 w 14"/>
                    <a:gd name="T3" fmla="*/ 5 h 44"/>
                    <a:gd name="T4" fmla="*/ 4 w 14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4">
                      <a:moveTo>
                        <a:pt x="4" y="44"/>
                      </a:moveTo>
                      <a:cubicBezTo>
                        <a:pt x="4" y="44"/>
                        <a:pt x="0" y="0"/>
                        <a:pt x="7" y="5"/>
                      </a:cubicBezTo>
                      <a:cubicBezTo>
                        <a:pt x="14" y="11"/>
                        <a:pt x="7" y="36"/>
                        <a:pt x="4" y="4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2" name="Freeform 311"/>
                <p:cNvSpPr/>
                <p:nvPr/>
              </p:nvSpPr>
              <p:spPr bwMode="auto">
                <a:xfrm>
                  <a:off x="4361" y="2797"/>
                  <a:ext cx="28" cy="26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1 h 24"/>
                    <a:gd name="T4" fmla="*/ 2 w 26"/>
                    <a:gd name="T5" fmla="*/ 8 h 24"/>
                    <a:gd name="T6" fmla="*/ 17 w 26"/>
                    <a:gd name="T7" fmla="*/ 3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4" y="19"/>
                        <a:pt x="0" y="13"/>
                        <a:pt x="2" y="8"/>
                      </a:cubicBezTo>
                      <a:cubicBezTo>
                        <a:pt x="4" y="3"/>
                        <a:pt x="11" y="0"/>
                        <a:pt x="17" y="3"/>
                      </a:cubicBezTo>
                      <a:cubicBezTo>
                        <a:pt x="22" y="5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3" name="Freeform 312"/>
                <p:cNvSpPr/>
                <p:nvPr/>
              </p:nvSpPr>
              <p:spPr bwMode="auto">
                <a:xfrm>
                  <a:off x="4339" y="2830"/>
                  <a:ext cx="28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9 w 26"/>
                    <a:gd name="T3" fmla="*/ 20 h 23"/>
                    <a:gd name="T4" fmla="*/ 2 w 26"/>
                    <a:gd name="T5" fmla="*/ 7 h 23"/>
                    <a:gd name="T6" fmla="*/ 16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0"/>
                        <a:pt x="15" y="23"/>
                        <a:pt x="9" y="20"/>
                      </a:cubicBezTo>
                      <a:cubicBezTo>
                        <a:pt x="4" y="18"/>
                        <a:pt x="0" y="12"/>
                        <a:pt x="2" y="7"/>
                      </a:cubicBezTo>
                      <a:cubicBezTo>
                        <a:pt x="4" y="2"/>
                        <a:pt x="11" y="0"/>
                        <a:pt x="16" y="2"/>
                      </a:cubicBezTo>
                      <a:cubicBezTo>
                        <a:pt x="22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4" name="Freeform 313"/>
                <p:cNvSpPr/>
                <p:nvPr/>
              </p:nvSpPr>
              <p:spPr bwMode="auto">
                <a:xfrm>
                  <a:off x="4393" y="2849"/>
                  <a:ext cx="27" cy="26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0 h 23"/>
                    <a:gd name="T4" fmla="*/ 1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5" name="Freeform 314"/>
                <p:cNvSpPr/>
                <p:nvPr/>
              </p:nvSpPr>
              <p:spPr bwMode="auto">
                <a:xfrm>
                  <a:off x="4408" y="2808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1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1" y="8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6" name="Freeform 315"/>
                <p:cNvSpPr/>
                <p:nvPr/>
              </p:nvSpPr>
              <p:spPr bwMode="auto">
                <a:xfrm>
                  <a:off x="4446" y="2846"/>
                  <a:ext cx="29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7 h 23"/>
                    <a:gd name="T6" fmla="*/ 17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0"/>
                        <a:pt x="15" y="23"/>
                        <a:pt x="10" y="21"/>
                      </a:cubicBezTo>
                      <a:cubicBezTo>
                        <a:pt x="4" y="18"/>
                        <a:pt x="0" y="12"/>
                        <a:pt x="2" y="7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2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7" name="Freeform 316"/>
                <p:cNvSpPr/>
                <p:nvPr/>
              </p:nvSpPr>
              <p:spPr bwMode="auto">
                <a:xfrm>
                  <a:off x="4418" y="2895"/>
                  <a:ext cx="28" cy="26"/>
                </a:xfrm>
                <a:custGeom>
                  <a:avLst/>
                  <a:gdLst>
                    <a:gd name="T0" fmla="*/ 24 w 26"/>
                    <a:gd name="T1" fmla="*/ 16 h 23"/>
                    <a:gd name="T2" fmla="*/ 10 w 26"/>
                    <a:gd name="T3" fmla="*/ 21 h 23"/>
                    <a:gd name="T4" fmla="*/ 2 w 26"/>
                    <a:gd name="T5" fmla="*/ 8 h 23"/>
                    <a:gd name="T6" fmla="*/ 17 w 26"/>
                    <a:gd name="T7" fmla="*/ 2 h 23"/>
                    <a:gd name="T8" fmla="*/ 24 w 26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6"/>
                      </a:moveTo>
                      <a:cubicBezTo>
                        <a:pt x="22" y="21"/>
                        <a:pt x="15" y="23"/>
                        <a:pt x="10" y="21"/>
                      </a:cubicBezTo>
                      <a:cubicBezTo>
                        <a:pt x="4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2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8" name="Freeform 317"/>
                <p:cNvSpPr/>
                <p:nvPr/>
              </p:nvSpPr>
              <p:spPr bwMode="auto">
                <a:xfrm>
                  <a:off x="4369" y="2887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1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1" y="8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9" name="Freeform 318"/>
                <p:cNvSpPr/>
                <p:nvPr/>
              </p:nvSpPr>
              <p:spPr bwMode="auto">
                <a:xfrm>
                  <a:off x="4389" y="2775"/>
                  <a:ext cx="29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7 h 23"/>
                    <a:gd name="T6" fmla="*/ 17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0"/>
                        <a:pt x="15" y="23"/>
                        <a:pt x="10" y="21"/>
                      </a:cubicBezTo>
                      <a:cubicBezTo>
                        <a:pt x="4" y="18"/>
                        <a:pt x="0" y="12"/>
                        <a:pt x="2" y="7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2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0" name="Freeform 319"/>
                <p:cNvSpPr>
                  <a:spLocks noEditPoints="1"/>
                </p:cNvSpPr>
                <p:nvPr/>
              </p:nvSpPr>
              <p:spPr bwMode="auto">
                <a:xfrm>
                  <a:off x="4291" y="2725"/>
                  <a:ext cx="256" cy="228"/>
                </a:xfrm>
                <a:custGeom>
                  <a:avLst/>
                  <a:gdLst>
                    <a:gd name="T0" fmla="*/ 102 w 234"/>
                    <a:gd name="T1" fmla="*/ 133 h 207"/>
                    <a:gd name="T2" fmla="*/ 104 w 234"/>
                    <a:gd name="T3" fmla="*/ 114 h 207"/>
                    <a:gd name="T4" fmla="*/ 116 w 234"/>
                    <a:gd name="T5" fmla="*/ 128 h 207"/>
                    <a:gd name="T6" fmla="*/ 96 w 234"/>
                    <a:gd name="T7" fmla="*/ 0 h 207"/>
                    <a:gd name="T8" fmla="*/ 81 w 234"/>
                    <a:gd name="T9" fmla="*/ 68 h 207"/>
                    <a:gd name="T10" fmla="*/ 16 w 234"/>
                    <a:gd name="T11" fmla="*/ 53 h 207"/>
                    <a:gd name="T12" fmla="*/ 66 w 234"/>
                    <a:gd name="T13" fmla="*/ 73 h 207"/>
                    <a:gd name="T14" fmla="*/ 81 w 234"/>
                    <a:gd name="T15" fmla="*/ 68 h 207"/>
                    <a:gd name="T16" fmla="*/ 78 w 234"/>
                    <a:gd name="T17" fmla="*/ 87 h 207"/>
                    <a:gd name="T18" fmla="*/ 73 w 234"/>
                    <a:gd name="T19" fmla="*/ 86 h 207"/>
                    <a:gd name="T20" fmla="*/ 46 w 234"/>
                    <a:gd name="T21" fmla="*/ 104 h 207"/>
                    <a:gd name="T22" fmla="*/ 56 w 234"/>
                    <a:gd name="T23" fmla="*/ 96 h 207"/>
                    <a:gd name="T24" fmla="*/ 68 w 234"/>
                    <a:gd name="T25" fmla="*/ 110 h 207"/>
                    <a:gd name="T26" fmla="*/ 35 w 234"/>
                    <a:gd name="T27" fmla="*/ 177 h 207"/>
                    <a:gd name="T28" fmla="*/ 92 w 234"/>
                    <a:gd name="T29" fmla="*/ 138 h 207"/>
                    <a:gd name="T30" fmla="*/ 130 w 234"/>
                    <a:gd name="T31" fmla="*/ 207 h 207"/>
                    <a:gd name="T32" fmla="*/ 126 w 234"/>
                    <a:gd name="T33" fmla="*/ 176 h 207"/>
                    <a:gd name="T34" fmla="*/ 118 w 234"/>
                    <a:gd name="T35" fmla="*/ 163 h 207"/>
                    <a:gd name="T36" fmla="*/ 127 w 234"/>
                    <a:gd name="T37" fmla="*/ 131 h 207"/>
                    <a:gd name="T38" fmla="*/ 168 w 234"/>
                    <a:gd name="T39" fmla="*/ 133 h 207"/>
                    <a:gd name="T40" fmla="*/ 183 w 234"/>
                    <a:gd name="T41" fmla="*/ 122 h 207"/>
                    <a:gd name="T42" fmla="*/ 166 w 234"/>
                    <a:gd name="T43" fmla="*/ 122 h 207"/>
                    <a:gd name="T44" fmla="*/ 156 w 234"/>
                    <a:gd name="T45" fmla="*/ 132 h 207"/>
                    <a:gd name="T46" fmla="*/ 144 w 234"/>
                    <a:gd name="T47" fmla="*/ 120 h 207"/>
                    <a:gd name="T48" fmla="*/ 144 w 234"/>
                    <a:gd name="T49" fmla="*/ 117 h 207"/>
                    <a:gd name="T50" fmla="*/ 206 w 234"/>
                    <a:gd name="T51" fmla="*/ 80 h 207"/>
                    <a:gd name="T52" fmla="*/ 124 w 234"/>
                    <a:gd name="T53" fmla="*/ 105 h 207"/>
                    <a:gd name="T54" fmla="*/ 120 w 234"/>
                    <a:gd name="T55" fmla="*/ 97 h 207"/>
                    <a:gd name="T56" fmla="*/ 108 w 234"/>
                    <a:gd name="T57" fmla="*/ 83 h 207"/>
                    <a:gd name="T58" fmla="*/ 123 w 234"/>
                    <a:gd name="T59" fmla="*/ 77 h 207"/>
                    <a:gd name="T60" fmla="*/ 121 w 234"/>
                    <a:gd name="T61" fmla="*/ 50 h 207"/>
                    <a:gd name="T62" fmla="*/ 110 w 234"/>
                    <a:gd name="T63" fmla="*/ 70 h 207"/>
                    <a:gd name="T64" fmla="*/ 104 w 234"/>
                    <a:gd name="T65" fmla="*/ 66 h 207"/>
                    <a:gd name="T66" fmla="*/ 92 w 234"/>
                    <a:gd name="T67" fmla="*/ 52 h 207"/>
                    <a:gd name="T68" fmla="*/ 106 w 234"/>
                    <a:gd name="T69" fmla="*/ 4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4" h="207">
                      <a:moveTo>
                        <a:pt x="106" y="134"/>
                      </a:moveTo>
                      <a:cubicBezTo>
                        <a:pt x="105" y="134"/>
                        <a:pt x="103" y="134"/>
                        <a:pt x="102" y="133"/>
                      </a:cubicBezTo>
                      <a:cubicBezTo>
                        <a:pt x="96" y="131"/>
                        <a:pt x="93" y="125"/>
                        <a:pt x="94" y="120"/>
                      </a:cubicBezTo>
                      <a:cubicBezTo>
                        <a:pt x="96" y="116"/>
                        <a:pt x="100" y="114"/>
                        <a:pt x="104" y="114"/>
                      </a:cubicBezTo>
                      <a:cubicBezTo>
                        <a:pt x="106" y="114"/>
                        <a:pt x="107" y="114"/>
                        <a:pt x="109" y="115"/>
                      </a:cubicBezTo>
                      <a:cubicBezTo>
                        <a:pt x="115" y="117"/>
                        <a:pt x="118" y="123"/>
                        <a:pt x="116" y="128"/>
                      </a:cubicBezTo>
                      <a:cubicBezTo>
                        <a:pt x="114" y="132"/>
                        <a:pt x="111" y="134"/>
                        <a:pt x="106" y="134"/>
                      </a:cubicBezTo>
                      <a:moveTo>
                        <a:pt x="96" y="0"/>
                      </a:moveTo>
                      <a:cubicBezTo>
                        <a:pt x="96" y="0"/>
                        <a:pt x="91" y="68"/>
                        <a:pt x="81" y="68"/>
                      </a:cubicBezTo>
                      <a:cubicBezTo>
                        <a:pt x="81" y="68"/>
                        <a:pt x="81" y="68"/>
                        <a:pt x="81" y="68"/>
                      </a:cubicBezTo>
                      <a:cubicBezTo>
                        <a:pt x="72" y="64"/>
                        <a:pt x="19" y="51"/>
                        <a:pt x="13" y="51"/>
                      </a:cubicBezTo>
                      <a:cubicBezTo>
                        <a:pt x="12" y="51"/>
                        <a:pt x="13" y="52"/>
                        <a:pt x="16" y="53"/>
                      </a:cubicBezTo>
                      <a:cubicBezTo>
                        <a:pt x="27" y="57"/>
                        <a:pt x="52" y="67"/>
                        <a:pt x="66" y="75"/>
                      </a:cubicBezTo>
                      <a:cubicBezTo>
                        <a:pt x="66" y="74"/>
                        <a:pt x="66" y="74"/>
                        <a:pt x="66" y="73"/>
                      </a:cubicBezTo>
                      <a:cubicBezTo>
                        <a:pt x="68" y="69"/>
                        <a:pt x="72" y="67"/>
                        <a:pt x="76" y="67"/>
                      </a:cubicBezTo>
                      <a:cubicBezTo>
                        <a:pt x="77" y="67"/>
                        <a:pt x="79" y="67"/>
                        <a:pt x="81" y="68"/>
                      </a:cubicBezTo>
                      <a:cubicBezTo>
                        <a:pt x="86" y="70"/>
                        <a:pt x="90" y="76"/>
                        <a:pt x="88" y="81"/>
                      </a:cubicBezTo>
                      <a:cubicBezTo>
                        <a:pt x="86" y="85"/>
                        <a:pt x="82" y="87"/>
                        <a:pt x="78" y="87"/>
                      </a:cubicBezTo>
                      <a:cubicBezTo>
                        <a:pt x="76" y="87"/>
                        <a:pt x="75" y="87"/>
                        <a:pt x="73" y="86"/>
                      </a:cubicBezTo>
                      <a:cubicBezTo>
                        <a:pt x="73" y="86"/>
                        <a:pt x="73" y="86"/>
                        <a:pt x="73" y="86"/>
                      </a:cubicBezTo>
                      <a:cubicBezTo>
                        <a:pt x="57" y="89"/>
                        <a:pt x="0" y="96"/>
                        <a:pt x="14" y="98"/>
                      </a:cubicBezTo>
                      <a:cubicBezTo>
                        <a:pt x="20" y="99"/>
                        <a:pt x="33" y="101"/>
                        <a:pt x="46" y="104"/>
                      </a:cubicBezTo>
                      <a:cubicBezTo>
                        <a:pt x="46" y="103"/>
                        <a:pt x="46" y="103"/>
                        <a:pt x="46" y="102"/>
                      </a:cubicBezTo>
                      <a:cubicBezTo>
                        <a:pt x="48" y="98"/>
                        <a:pt x="52" y="96"/>
                        <a:pt x="56" y="96"/>
                      </a:cubicBezTo>
                      <a:cubicBezTo>
                        <a:pt x="57" y="96"/>
                        <a:pt x="59" y="96"/>
                        <a:pt x="60" y="97"/>
                      </a:cubicBezTo>
                      <a:cubicBezTo>
                        <a:pt x="66" y="99"/>
                        <a:pt x="69" y="105"/>
                        <a:pt x="68" y="110"/>
                      </a:cubicBezTo>
                      <a:cubicBezTo>
                        <a:pt x="80" y="113"/>
                        <a:pt x="88" y="117"/>
                        <a:pt x="82" y="120"/>
                      </a:cubicBezTo>
                      <a:cubicBezTo>
                        <a:pt x="68" y="126"/>
                        <a:pt x="30" y="177"/>
                        <a:pt x="35" y="177"/>
                      </a:cubicBezTo>
                      <a:cubicBezTo>
                        <a:pt x="36" y="177"/>
                        <a:pt x="36" y="177"/>
                        <a:pt x="37" y="176"/>
                      </a:cubicBezTo>
                      <a:cubicBezTo>
                        <a:pt x="47" y="170"/>
                        <a:pt x="79" y="138"/>
                        <a:pt x="92" y="138"/>
                      </a:cubicBezTo>
                      <a:cubicBezTo>
                        <a:pt x="94" y="138"/>
                        <a:pt x="95" y="139"/>
                        <a:pt x="96" y="141"/>
                      </a:cubicBezTo>
                      <a:cubicBezTo>
                        <a:pt x="103" y="151"/>
                        <a:pt x="127" y="207"/>
                        <a:pt x="130" y="207"/>
                      </a:cubicBezTo>
                      <a:cubicBezTo>
                        <a:pt x="130" y="207"/>
                        <a:pt x="130" y="206"/>
                        <a:pt x="130" y="205"/>
                      </a:cubicBezTo>
                      <a:cubicBezTo>
                        <a:pt x="129" y="200"/>
                        <a:pt x="128" y="189"/>
                        <a:pt x="126" y="176"/>
                      </a:cubicBezTo>
                      <a:cubicBezTo>
                        <a:pt x="126" y="176"/>
                        <a:pt x="126" y="176"/>
                        <a:pt x="126" y="176"/>
                      </a:cubicBezTo>
                      <a:cubicBezTo>
                        <a:pt x="120" y="174"/>
                        <a:pt x="116" y="168"/>
                        <a:pt x="118" y="163"/>
                      </a:cubicBezTo>
                      <a:cubicBezTo>
                        <a:pt x="119" y="160"/>
                        <a:pt x="122" y="158"/>
                        <a:pt x="125" y="157"/>
                      </a:cubicBezTo>
                      <a:cubicBezTo>
                        <a:pt x="124" y="142"/>
                        <a:pt x="124" y="131"/>
                        <a:pt x="127" y="131"/>
                      </a:cubicBezTo>
                      <a:cubicBezTo>
                        <a:pt x="127" y="131"/>
                        <a:pt x="127" y="131"/>
                        <a:pt x="127" y="131"/>
                      </a:cubicBezTo>
                      <a:cubicBezTo>
                        <a:pt x="130" y="132"/>
                        <a:pt x="148" y="133"/>
                        <a:pt x="168" y="133"/>
                      </a:cubicBezTo>
                      <a:cubicBezTo>
                        <a:pt x="199" y="133"/>
                        <a:pt x="234" y="131"/>
                        <a:pt x="220" y="126"/>
                      </a:cubicBezTo>
                      <a:cubicBezTo>
                        <a:pt x="212" y="123"/>
                        <a:pt x="197" y="122"/>
                        <a:pt x="183" y="122"/>
                      </a:cubicBezTo>
                      <a:cubicBezTo>
                        <a:pt x="180" y="122"/>
                        <a:pt x="177" y="122"/>
                        <a:pt x="174" y="122"/>
                      </a:cubicBezTo>
                      <a:cubicBezTo>
                        <a:pt x="171" y="122"/>
                        <a:pt x="169" y="122"/>
                        <a:pt x="166" y="122"/>
                      </a:cubicBezTo>
                      <a:cubicBezTo>
                        <a:pt x="166" y="123"/>
                        <a:pt x="166" y="124"/>
                        <a:pt x="166" y="125"/>
                      </a:cubicBezTo>
                      <a:cubicBezTo>
                        <a:pt x="164" y="129"/>
                        <a:pt x="160" y="132"/>
                        <a:pt x="156" y="132"/>
                      </a:cubicBezTo>
                      <a:cubicBezTo>
                        <a:pt x="155" y="132"/>
                        <a:pt x="153" y="131"/>
                        <a:pt x="152" y="131"/>
                      </a:cubicBezTo>
                      <a:cubicBezTo>
                        <a:pt x="147" y="129"/>
                        <a:pt x="144" y="125"/>
                        <a:pt x="144" y="120"/>
                      </a:cubicBezTo>
                      <a:cubicBezTo>
                        <a:pt x="143" y="119"/>
                        <a:pt x="143" y="119"/>
                        <a:pt x="144" y="117"/>
                      </a:cubicBezTo>
                      <a:cubicBezTo>
                        <a:pt x="144" y="117"/>
                        <a:pt x="144" y="117"/>
                        <a:pt x="144" y="117"/>
                      </a:cubicBezTo>
                      <a:cubicBezTo>
                        <a:pt x="146" y="114"/>
                        <a:pt x="149" y="112"/>
                        <a:pt x="153" y="111"/>
                      </a:cubicBezTo>
                      <a:cubicBezTo>
                        <a:pt x="172" y="99"/>
                        <a:pt x="213" y="80"/>
                        <a:pt x="206" y="80"/>
                      </a:cubicBezTo>
                      <a:cubicBezTo>
                        <a:pt x="205" y="80"/>
                        <a:pt x="205" y="80"/>
                        <a:pt x="204" y="80"/>
                      </a:cubicBezTo>
                      <a:cubicBezTo>
                        <a:pt x="188" y="83"/>
                        <a:pt x="124" y="105"/>
                        <a:pt x="124" y="105"/>
                      </a:cubicBezTo>
                      <a:cubicBezTo>
                        <a:pt x="124" y="105"/>
                        <a:pt x="124" y="102"/>
                        <a:pt x="124" y="96"/>
                      </a:cubicBezTo>
                      <a:cubicBezTo>
                        <a:pt x="123" y="97"/>
                        <a:pt x="121" y="97"/>
                        <a:pt x="120" y="97"/>
                      </a:cubicBezTo>
                      <a:cubicBezTo>
                        <a:pt x="119" y="97"/>
                        <a:pt x="117" y="97"/>
                        <a:pt x="116" y="96"/>
                      </a:cubicBezTo>
                      <a:cubicBezTo>
                        <a:pt x="110" y="94"/>
                        <a:pt x="107" y="88"/>
                        <a:pt x="108" y="83"/>
                      </a:cubicBezTo>
                      <a:cubicBezTo>
                        <a:pt x="110" y="79"/>
                        <a:pt x="114" y="76"/>
                        <a:pt x="118" y="76"/>
                      </a:cubicBezTo>
                      <a:cubicBezTo>
                        <a:pt x="120" y="76"/>
                        <a:pt x="121" y="77"/>
                        <a:pt x="123" y="77"/>
                      </a:cubicBezTo>
                      <a:cubicBezTo>
                        <a:pt x="122" y="67"/>
                        <a:pt x="122" y="55"/>
                        <a:pt x="122" y="46"/>
                      </a:cubicBezTo>
                      <a:cubicBezTo>
                        <a:pt x="122" y="47"/>
                        <a:pt x="121" y="49"/>
                        <a:pt x="121" y="50"/>
                      </a:cubicBezTo>
                      <a:cubicBezTo>
                        <a:pt x="117" y="61"/>
                        <a:pt x="113" y="71"/>
                        <a:pt x="111" y="71"/>
                      </a:cubicBezTo>
                      <a:cubicBezTo>
                        <a:pt x="111" y="71"/>
                        <a:pt x="110" y="71"/>
                        <a:pt x="110" y="70"/>
                      </a:cubicBezTo>
                      <a:cubicBezTo>
                        <a:pt x="110" y="68"/>
                        <a:pt x="110" y="67"/>
                        <a:pt x="110" y="65"/>
                      </a:cubicBezTo>
                      <a:cubicBezTo>
                        <a:pt x="108" y="66"/>
                        <a:pt x="106" y="66"/>
                        <a:pt x="104" y="66"/>
                      </a:cubicBezTo>
                      <a:cubicBezTo>
                        <a:pt x="103" y="66"/>
                        <a:pt x="101" y="66"/>
                        <a:pt x="100" y="66"/>
                      </a:cubicBezTo>
                      <a:cubicBezTo>
                        <a:pt x="94" y="63"/>
                        <a:pt x="90" y="57"/>
                        <a:pt x="92" y="52"/>
                      </a:cubicBezTo>
                      <a:cubicBezTo>
                        <a:pt x="94" y="48"/>
                        <a:pt x="98" y="46"/>
                        <a:pt x="102" y="46"/>
                      </a:cubicBezTo>
                      <a:cubicBezTo>
                        <a:pt x="103" y="46"/>
                        <a:pt x="105" y="46"/>
                        <a:pt x="106" y="47"/>
                      </a:cubicBezTo>
                      <a:cubicBezTo>
                        <a:pt x="102" y="26"/>
                        <a:pt x="96" y="0"/>
                        <a:pt x="9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1" name="Freeform 320"/>
                <p:cNvSpPr/>
                <p:nvPr/>
              </p:nvSpPr>
              <p:spPr bwMode="auto">
                <a:xfrm>
                  <a:off x="4363" y="2799"/>
                  <a:ext cx="26" cy="22"/>
                </a:xfrm>
                <a:custGeom>
                  <a:avLst/>
                  <a:gdLst>
                    <a:gd name="T0" fmla="*/ 10 w 24"/>
                    <a:gd name="T1" fmla="*/ 0 h 20"/>
                    <a:gd name="T2" fmla="*/ 0 w 24"/>
                    <a:gd name="T3" fmla="*/ 6 h 20"/>
                    <a:gd name="T4" fmla="*/ 0 w 24"/>
                    <a:gd name="T5" fmla="*/ 8 h 20"/>
                    <a:gd name="T6" fmla="*/ 7 w 24"/>
                    <a:gd name="T7" fmla="*/ 19 h 20"/>
                    <a:gd name="T8" fmla="*/ 7 w 24"/>
                    <a:gd name="T9" fmla="*/ 19 h 20"/>
                    <a:gd name="T10" fmla="*/ 7 w 24"/>
                    <a:gd name="T11" fmla="*/ 19 h 20"/>
                    <a:gd name="T12" fmla="*/ 12 w 24"/>
                    <a:gd name="T13" fmla="*/ 20 h 20"/>
                    <a:gd name="T14" fmla="*/ 22 w 24"/>
                    <a:gd name="T15" fmla="*/ 14 h 20"/>
                    <a:gd name="T16" fmla="*/ 15 w 24"/>
                    <a:gd name="T17" fmla="*/ 1 h 20"/>
                    <a:gd name="T18" fmla="*/ 10 w 24"/>
                    <a:gd name="T1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0">
                      <a:moveTo>
                        <a:pt x="10" y="0"/>
                      </a:moveTo>
                      <a:cubicBezTo>
                        <a:pt x="6" y="0"/>
                        <a:pt x="2" y="2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9" y="14"/>
                        <a:pt x="14" y="18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0"/>
                        <a:pt x="10" y="20"/>
                        <a:pt x="12" y="20"/>
                      </a:cubicBezTo>
                      <a:cubicBezTo>
                        <a:pt x="16" y="20"/>
                        <a:pt x="20" y="18"/>
                        <a:pt x="22" y="14"/>
                      </a:cubicBezTo>
                      <a:cubicBezTo>
                        <a:pt x="24" y="9"/>
                        <a:pt x="20" y="3"/>
                        <a:pt x="15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2" name="Freeform 321"/>
                <p:cNvSpPr/>
                <p:nvPr/>
              </p:nvSpPr>
              <p:spPr bwMode="auto">
                <a:xfrm>
                  <a:off x="4341" y="2831"/>
                  <a:ext cx="25" cy="15"/>
                </a:xfrm>
                <a:custGeom>
                  <a:avLst/>
                  <a:gdLst>
                    <a:gd name="T0" fmla="*/ 10 w 23"/>
                    <a:gd name="T1" fmla="*/ 0 h 14"/>
                    <a:gd name="T2" fmla="*/ 0 w 23"/>
                    <a:gd name="T3" fmla="*/ 6 h 14"/>
                    <a:gd name="T4" fmla="*/ 0 w 23"/>
                    <a:gd name="T5" fmla="*/ 8 h 14"/>
                    <a:gd name="T6" fmla="*/ 22 w 23"/>
                    <a:gd name="T7" fmla="*/ 14 h 14"/>
                    <a:gd name="T8" fmla="*/ 14 w 23"/>
                    <a:gd name="T9" fmla="*/ 1 h 14"/>
                    <a:gd name="T10" fmla="*/ 10 w 2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14">
                      <a:moveTo>
                        <a:pt x="10" y="0"/>
                      </a:moveTo>
                      <a:cubicBezTo>
                        <a:pt x="6" y="0"/>
                        <a:pt x="2" y="2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7" y="10"/>
                        <a:pt x="15" y="12"/>
                        <a:pt x="22" y="14"/>
                      </a:cubicBezTo>
                      <a:cubicBezTo>
                        <a:pt x="23" y="9"/>
                        <a:pt x="20" y="3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3" name="Freeform 322"/>
                <p:cNvSpPr/>
                <p:nvPr/>
              </p:nvSpPr>
              <p:spPr bwMode="auto">
                <a:xfrm>
                  <a:off x="4393" y="2851"/>
                  <a:ext cx="27" cy="21"/>
                </a:xfrm>
                <a:custGeom>
                  <a:avLst/>
                  <a:gdLst>
                    <a:gd name="T0" fmla="*/ 11 w 25"/>
                    <a:gd name="T1" fmla="*/ 0 h 20"/>
                    <a:gd name="T2" fmla="*/ 1 w 25"/>
                    <a:gd name="T3" fmla="*/ 6 h 20"/>
                    <a:gd name="T4" fmla="*/ 9 w 25"/>
                    <a:gd name="T5" fmla="*/ 19 h 20"/>
                    <a:gd name="T6" fmla="*/ 13 w 25"/>
                    <a:gd name="T7" fmla="*/ 20 h 20"/>
                    <a:gd name="T8" fmla="*/ 23 w 25"/>
                    <a:gd name="T9" fmla="*/ 14 h 20"/>
                    <a:gd name="T10" fmla="*/ 16 w 25"/>
                    <a:gd name="T11" fmla="*/ 1 h 20"/>
                    <a:gd name="T12" fmla="*/ 11 w 25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0">
                      <a:moveTo>
                        <a:pt x="11" y="0"/>
                      </a:moveTo>
                      <a:cubicBezTo>
                        <a:pt x="7" y="0"/>
                        <a:pt x="3" y="2"/>
                        <a:pt x="1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0" y="20"/>
                        <a:pt x="12" y="20"/>
                        <a:pt x="13" y="20"/>
                      </a:cubicBezTo>
                      <a:cubicBezTo>
                        <a:pt x="18" y="20"/>
                        <a:pt x="21" y="18"/>
                        <a:pt x="23" y="14"/>
                      </a:cubicBezTo>
                      <a:cubicBezTo>
                        <a:pt x="25" y="9"/>
                        <a:pt x="22" y="3"/>
                        <a:pt x="16" y="1"/>
                      </a:cubicBezTo>
                      <a:cubicBezTo>
                        <a:pt x="14" y="0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4" name="Freeform 323"/>
                <p:cNvSpPr/>
                <p:nvPr/>
              </p:nvSpPr>
              <p:spPr bwMode="auto">
                <a:xfrm>
                  <a:off x="4408" y="2809"/>
                  <a:ext cx="19" cy="23"/>
                </a:xfrm>
                <a:custGeom>
                  <a:avLst/>
                  <a:gdLst>
                    <a:gd name="T0" fmla="*/ 11 w 17"/>
                    <a:gd name="T1" fmla="*/ 0 h 21"/>
                    <a:gd name="T2" fmla="*/ 1 w 17"/>
                    <a:gd name="T3" fmla="*/ 7 h 21"/>
                    <a:gd name="T4" fmla="*/ 9 w 17"/>
                    <a:gd name="T5" fmla="*/ 20 h 21"/>
                    <a:gd name="T6" fmla="*/ 13 w 17"/>
                    <a:gd name="T7" fmla="*/ 21 h 21"/>
                    <a:gd name="T8" fmla="*/ 17 w 17"/>
                    <a:gd name="T9" fmla="*/ 20 h 21"/>
                    <a:gd name="T10" fmla="*/ 16 w 17"/>
                    <a:gd name="T11" fmla="*/ 1 h 21"/>
                    <a:gd name="T12" fmla="*/ 11 w 1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1">
                      <a:moveTo>
                        <a:pt x="11" y="0"/>
                      </a:moveTo>
                      <a:cubicBezTo>
                        <a:pt x="7" y="0"/>
                        <a:pt x="3" y="3"/>
                        <a:pt x="1" y="7"/>
                      </a:cubicBezTo>
                      <a:cubicBezTo>
                        <a:pt x="0" y="12"/>
                        <a:pt x="3" y="18"/>
                        <a:pt x="9" y="20"/>
                      </a:cubicBezTo>
                      <a:cubicBezTo>
                        <a:pt x="10" y="21"/>
                        <a:pt x="12" y="21"/>
                        <a:pt x="13" y="21"/>
                      </a:cubicBezTo>
                      <a:cubicBezTo>
                        <a:pt x="14" y="21"/>
                        <a:pt x="16" y="21"/>
                        <a:pt x="17" y="20"/>
                      </a:cubicBezTo>
                      <a:cubicBezTo>
                        <a:pt x="16" y="15"/>
                        <a:pt x="16" y="8"/>
                        <a:pt x="16" y="1"/>
                      </a:cubicBezTo>
                      <a:cubicBezTo>
                        <a:pt x="14" y="1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5" name="Freeform 324"/>
                <p:cNvSpPr>
                  <a:spLocks noEditPoints="1"/>
                </p:cNvSpPr>
                <p:nvPr/>
              </p:nvSpPr>
              <p:spPr bwMode="auto">
                <a:xfrm>
                  <a:off x="4449" y="2847"/>
                  <a:ext cx="24" cy="23"/>
                </a:xfrm>
                <a:custGeom>
                  <a:avLst/>
                  <a:gdLst>
                    <a:gd name="T0" fmla="*/ 0 w 22"/>
                    <a:gd name="T1" fmla="*/ 9 h 21"/>
                    <a:gd name="T2" fmla="*/ 8 w 22"/>
                    <a:gd name="T3" fmla="*/ 20 h 21"/>
                    <a:gd name="T4" fmla="*/ 12 w 22"/>
                    <a:gd name="T5" fmla="*/ 21 h 21"/>
                    <a:gd name="T6" fmla="*/ 22 w 22"/>
                    <a:gd name="T7" fmla="*/ 14 h 21"/>
                    <a:gd name="T8" fmla="*/ 22 w 22"/>
                    <a:gd name="T9" fmla="*/ 11 h 21"/>
                    <a:gd name="T10" fmla="*/ 21 w 22"/>
                    <a:gd name="T11" fmla="*/ 11 h 21"/>
                    <a:gd name="T12" fmla="*/ 0 w 22"/>
                    <a:gd name="T13" fmla="*/ 9 h 21"/>
                    <a:gd name="T14" fmla="*/ 9 w 22"/>
                    <a:gd name="T15" fmla="*/ 0 h 21"/>
                    <a:gd name="T16" fmla="*/ 0 w 22"/>
                    <a:gd name="T17" fmla="*/ 6 h 21"/>
                    <a:gd name="T18" fmla="*/ 9 w 22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1">
                      <a:moveTo>
                        <a:pt x="0" y="9"/>
                      </a:moveTo>
                      <a:cubicBezTo>
                        <a:pt x="0" y="14"/>
                        <a:pt x="3" y="18"/>
                        <a:pt x="8" y="20"/>
                      </a:cubicBezTo>
                      <a:cubicBezTo>
                        <a:pt x="9" y="20"/>
                        <a:pt x="11" y="21"/>
                        <a:pt x="12" y="21"/>
                      </a:cubicBezTo>
                      <a:cubicBezTo>
                        <a:pt x="16" y="21"/>
                        <a:pt x="20" y="18"/>
                        <a:pt x="22" y="14"/>
                      </a:cubicBezTo>
                      <a:cubicBezTo>
                        <a:pt x="22" y="13"/>
                        <a:pt x="22" y="12"/>
                        <a:pt x="22" y="11"/>
                      </a:cubicBezTo>
                      <a:cubicBezTo>
                        <a:pt x="22" y="11"/>
                        <a:pt x="21" y="11"/>
                        <a:pt x="21" y="11"/>
                      </a:cubicBezTo>
                      <a:cubicBezTo>
                        <a:pt x="10" y="11"/>
                        <a:pt x="2" y="11"/>
                        <a:pt x="0" y="9"/>
                      </a:cubicBezTo>
                      <a:moveTo>
                        <a:pt x="9" y="0"/>
                      </a:moveTo>
                      <a:cubicBezTo>
                        <a:pt x="5" y="1"/>
                        <a:pt x="2" y="3"/>
                        <a:pt x="0" y="6"/>
                      </a:cubicBezTo>
                      <a:cubicBezTo>
                        <a:pt x="2" y="5"/>
                        <a:pt x="5" y="3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6" name="Freeform 325"/>
                <p:cNvSpPr/>
                <p:nvPr/>
              </p:nvSpPr>
              <p:spPr bwMode="auto">
                <a:xfrm>
                  <a:off x="4424" y="2756"/>
                  <a:ext cx="6" cy="20"/>
                </a:xfrm>
                <a:custGeom>
                  <a:avLst/>
                  <a:gdLst>
                    <a:gd name="T0" fmla="*/ 4 w 5"/>
                    <a:gd name="T1" fmla="*/ 0 h 18"/>
                    <a:gd name="T2" fmla="*/ 3 w 5"/>
                    <a:gd name="T3" fmla="*/ 1 h 18"/>
                    <a:gd name="T4" fmla="*/ 0 w 5"/>
                    <a:gd name="T5" fmla="*/ 18 h 18"/>
                    <a:gd name="T6" fmla="*/ 4 w 5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8">
                      <a:moveTo>
                        <a:pt x="4" y="0"/>
                      </a:move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2" y="4"/>
                        <a:pt x="1" y="10"/>
                        <a:pt x="0" y="18"/>
                      </a:cubicBezTo>
                      <a:cubicBezTo>
                        <a:pt x="3" y="9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7" name="Freeform 326"/>
                <p:cNvSpPr/>
                <p:nvPr/>
              </p:nvSpPr>
              <p:spPr bwMode="auto">
                <a:xfrm>
                  <a:off x="4418" y="2898"/>
                  <a:ext cx="11" cy="21"/>
                </a:xfrm>
                <a:custGeom>
                  <a:avLst/>
                  <a:gdLst>
                    <a:gd name="T0" fmla="*/ 9 w 10"/>
                    <a:gd name="T1" fmla="*/ 0 h 19"/>
                    <a:gd name="T2" fmla="*/ 2 w 10"/>
                    <a:gd name="T3" fmla="*/ 6 h 19"/>
                    <a:gd name="T4" fmla="*/ 10 w 10"/>
                    <a:gd name="T5" fmla="*/ 19 h 19"/>
                    <a:gd name="T6" fmla="*/ 10 w 10"/>
                    <a:gd name="T7" fmla="*/ 19 h 19"/>
                    <a:gd name="T8" fmla="*/ 9 w 1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9">
                      <a:moveTo>
                        <a:pt x="9" y="0"/>
                      </a:moveTo>
                      <a:cubicBezTo>
                        <a:pt x="6" y="1"/>
                        <a:pt x="3" y="3"/>
                        <a:pt x="2" y="6"/>
                      </a:cubicBezTo>
                      <a:cubicBezTo>
                        <a:pt x="0" y="11"/>
                        <a:pt x="4" y="17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3"/>
                        <a:pt x="9" y="6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8" name="Freeform 327"/>
                <p:cNvSpPr/>
                <p:nvPr/>
              </p:nvSpPr>
              <p:spPr bwMode="auto">
                <a:xfrm>
                  <a:off x="4389" y="2776"/>
                  <a:ext cx="22" cy="22"/>
                </a:xfrm>
                <a:custGeom>
                  <a:avLst/>
                  <a:gdLst>
                    <a:gd name="T0" fmla="*/ 12 w 20"/>
                    <a:gd name="T1" fmla="*/ 0 h 20"/>
                    <a:gd name="T2" fmla="*/ 2 w 20"/>
                    <a:gd name="T3" fmla="*/ 6 h 20"/>
                    <a:gd name="T4" fmla="*/ 10 w 20"/>
                    <a:gd name="T5" fmla="*/ 20 h 20"/>
                    <a:gd name="T6" fmla="*/ 14 w 20"/>
                    <a:gd name="T7" fmla="*/ 20 h 20"/>
                    <a:gd name="T8" fmla="*/ 20 w 20"/>
                    <a:gd name="T9" fmla="*/ 19 h 20"/>
                    <a:gd name="T10" fmla="*/ 16 w 20"/>
                    <a:gd name="T11" fmla="*/ 1 h 20"/>
                    <a:gd name="T12" fmla="*/ 12 w 20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0">
                      <a:moveTo>
                        <a:pt x="12" y="0"/>
                      </a:moveTo>
                      <a:cubicBezTo>
                        <a:pt x="8" y="0"/>
                        <a:pt x="4" y="2"/>
                        <a:pt x="2" y="6"/>
                      </a:cubicBezTo>
                      <a:cubicBezTo>
                        <a:pt x="0" y="11"/>
                        <a:pt x="4" y="17"/>
                        <a:pt x="10" y="20"/>
                      </a:cubicBezTo>
                      <a:cubicBezTo>
                        <a:pt x="11" y="20"/>
                        <a:pt x="13" y="20"/>
                        <a:pt x="14" y="20"/>
                      </a:cubicBezTo>
                      <a:cubicBezTo>
                        <a:pt x="16" y="20"/>
                        <a:pt x="18" y="20"/>
                        <a:pt x="20" y="19"/>
                      </a:cubicBezTo>
                      <a:cubicBezTo>
                        <a:pt x="19" y="14"/>
                        <a:pt x="18" y="8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9" name="Freeform 328"/>
                <p:cNvSpPr/>
                <p:nvPr/>
              </p:nvSpPr>
              <p:spPr bwMode="auto">
                <a:xfrm>
                  <a:off x="4176" y="2719"/>
                  <a:ext cx="73" cy="160"/>
                </a:xfrm>
                <a:custGeom>
                  <a:avLst/>
                  <a:gdLst>
                    <a:gd name="T0" fmla="*/ 27 w 67"/>
                    <a:gd name="T1" fmla="*/ 0 h 146"/>
                    <a:gd name="T2" fmla="*/ 16 w 67"/>
                    <a:gd name="T3" fmla="*/ 53 h 146"/>
                    <a:gd name="T4" fmla="*/ 3 w 67"/>
                    <a:gd name="T5" fmla="*/ 97 h 146"/>
                    <a:gd name="T6" fmla="*/ 27 w 67"/>
                    <a:gd name="T7" fmla="*/ 146 h 146"/>
                    <a:gd name="T8" fmla="*/ 29 w 67"/>
                    <a:gd name="T9" fmla="*/ 146 h 146"/>
                    <a:gd name="T10" fmla="*/ 41 w 67"/>
                    <a:gd name="T11" fmla="*/ 93 h 146"/>
                    <a:gd name="T12" fmla="*/ 59 w 67"/>
                    <a:gd name="T13" fmla="*/ 45 h 146"/>
                    <a:gd name="T14" fmla="*/ 30 w 67"/>
                    <a:gd name="T15" fmla="*/ 0 h 146"/>
                    <a:gd name="T16" fmla="*/ 27 w 67"/>
                    <a:gd name="T1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146">
                      <a:moveTo>
                        <a:pt x="27" y="0"/>
                      </a:moveTo>
                      <a:cubicBezTo>
                        <a:pt x="14" y="0"/>
                        <a:pt x="16" y="39"/>
                        <a:pt x="16" y="53"/>
                      </a:cubicBezTo>
                      <a:cubicBezTo>
                        <a:pt x="17" y="69"/>
                        <a:pt x="5" y="74"/>
                        <a:pt x="3" y="97"/>
                      </a:cubicBezTo>
                      <a:cubicBezTo>
                        <a:pt x="0" y="120"/>
                        <a:pt x="27" y="146"/>
                        <a:pt x="27" y="146"/>
                      </a:cubicBezTo>
                      <a:cubicBezTo>
                        <a:pt x="28" y="146"/>
                        <a:pt x="28" y="146"/>
                        <a:pt x="29" y="146"/>
                      </a:cubicBezTo>
                      <a:cubicBezTo>
                        <a:pt x="42" y="146"/>
                        <a:pt x="46" y="112"/>
                        <a:pt x="41" y="93"/>
                      </a:cubicBezTo>
                      <a:cubicBezTo>
                        <a:pt x="36" y="73"/>
                        <a:pt x="51" y="66"/>
                        <a:pt x="59" y="45"/>
                      </a:cubicBezTo>
                      <a:cubicBezTo>
                        <a:pt x="67" y="23"/>
                        <a:pt x="46" y="6"/>
                        <a:pt x="30" y="0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0" name="Freeform 329"/>
                <p:cNvSpPr/>
                <p:nvPr/>
              </p:nvSpPr>
              <p:spPr bwMode="auto">
                <a:xfrm>
                  <a:off x="4193" y="2949"/>
                  <a:ext cx="159" cy="91"/>
                </a:xfrm>
                <a:custGeom>
                  <a:avLst/>
                  <a:gdLst>
                    <a:gd name="T0" fmla="*/ 20 w 145"/>
                    <a:gd name="T1" fmla="*/ 0 h 83"/>
                    <a:gd name="T2" fmla="*/ 15 w 145"/>
                    <a:gd name="T3" fmla="*/ 1 h 83"/>
                    <a:gd name="T4" fmla="*/ 29 w 145"/>
                    <a:gd name="T5" fmla="*/ 43 h 83"/>
                    <a:gd name="T6" fmla="*/ 80 w 145"/>
                    <a:gd name="T7" fmla="*/ 71 h 83"/>
                    <a:gd name="T8" fmla="*/ 111 w 145"/>
                    <a:gd name="T9" fmla="*/ 83 h 83"/>
                    <a:gd name="T10" fmla="*/ 128 w 145"/>
                    <a:gd name="T11" fmla="*/ 74 h 83"/>
                    <a:gd name="T12" fmla="*/ 125 w 145"/>
                    <a:gd name="T13" fmla="*/ 39 h 83"/>
                    <a:gd name="T14" fmla="*/ 117 w 145"/>
                    <a:gd name="T15" fmla="*/ 39 h 83"/>
                    <a:gd name="T16" fmla="*/ 99 w 145"/>
                    <a:gd name="T17" fmla="*/ 40 h 83"/>
                    <a:gd name="T18" fmla="*/ 79 w 145"/>
                    <a:gd name="T19" fmla="*/ 42 h 83"/>
                    <a:gd name="T20" fmla="*/ 57 w 145"/>
                    <a:gd name="T21" fmla="*/ 35 h 83"/>
                    <a:gd name="T22" fmla="*/ 20 w 145"/>
                    <a:gd name="T2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5" h="83">
                      <a:moveTo>
                        <a:pt x="20" y="0"/>
                      </a:moveTo>
                      <a:cubicBezTo>
                        <a:pt x="18" y="0"/>
                        <a:pt x="16" y="0"/>
                        <a:pt x="15" y="1"/>
                      </a:cubicBezTo>
                      <a:cubicBezTo>
                        <a:pt x="15" y="1"/>
                        <a:pt x="0" y="23"/>
                        <a:pt x="29" y="43"/>
                      </a:cubicBezTo>
                      <a:cubicBezTo>
                        <a:pt x="58" y="63"/>
                        <a:pt x="59" y="61"/>
                        <a:pt x="80" y="71"/>
                      </a:cubicBezTo>
                      <a:cubicBezTo>
                        <a:pt x="92" y="78"/>
                        <a:pt x="102" y="83"/>
                        <a:pt x="111" y="83"/>
                      </a:cubicBezTo>
                      <a:cubicBezTo>
                        <a:pt x="117" y="83"/>
                        <a:pt x="123" y="81"/>
                        <a:pt x="128" y="74"/>
                      </a:cubicBezTo>
                      <a:cubicBezTo>
                        <a:pt x="140" y="57"/>
                        <a:pt x="145" y="44"/>
                        <a:pt x="125" y="39"/>
                      </a:cubicBezTo>
                      <a:cubicBezTo>
                        <a:pt x="123" y="39"/>
                        <a:pt x="120" y="39"/>
                        <a:pt x="117" y="39"/>
                      </a:cubicBezTo>
                      <a:cubicBezTo>
                        <a:pt x="112" y="39"/>
                        <a:pt x="105" y="40"/>
                        <a:pt x="99" y="40"/>
                      </a:cubicBezTo>
                      <a:cubicBezTo>
                        <a:pt x="92" y="41"/>
                        <a:pt x="86" y="42"/>
                        <a:pt x="79" y="42"/>
                      </a:cubicBezTo>
                      <a:cubicBezTo>
                        <a:pt x="71" y="42"/>
                        <a:pt x="63" y="41"/>
                        <a:pt x="57" y="35"/>
                      </a:cubicBezTo>
                      <a:cubicBezTo>
                        <a:pt x="40" y="21"/>
                        <a:pt x="33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1" name="Freeform 330"/>
                <p:cNvSpPr/>
                <p:nvPr/>
              </p:nvSpPr>
              <p:spPr bwMode="auto">
                <a:xfrm>
                  <a:off x="4410" y="2970"/>
                  <a:ext cx="128" cy="98"/>
                </a:xfrm>
                <a:custGeom>
                  <a:avLst/>
                  <a:gdLst>
                    <a:gd name="T0" fmla="*/ 101 w 117"/>
                    <a:gd name="T1" fmla="*/ 0 h 89"/>
                    <a:gd name="T2" fmla="*/ 64 w 117"/>
                    <a:gd name="T3" fmla="*/ 38 h 89"/>
                    <a:gd name="T4" fmla="*/ 47 w 117"/>
                    <a:gd name="T5" fmla="*/ 64 h 89"/>
                    <a:gd name="T6" fmla="*/ 40 w 117"/>
                    <a:gd name="T7" fmla="*/ 62 h 89"/>
                    <a:gd name="T8" fmla="*/ 9 w 117"/>
                    <a:gd name="T9" fmla="*/ 46 h 89"/>
                    <a:gd name="T10" fmla="*/ 0 w 117"/>
                    <a:gd name="T11" fmla="*/ 54 h 89"/>
                    <a:gd name="T12" fmla="*/ 18 w 117"/>
                    <a:gd name="T13" fmla="*/ 89 h 89"/>
                    <a:gd name="T14" fmla="*/ 21 w 117"/>
                    <a:gd name="T15" fmla="*/ 89 h 89"/>
                    <a:gd name="T16" fmla="*/ 92 w 117"/>
                    <a:gd name="T17" fmla="*/ 61 h 89"/>
                    <a:gd name="T18" fmla="*/ 103 w 117"/>
                    <a:gd name="T19" fmla="*/ 0 h 89"/>
                    <a:gd name="T20" fmla="*/ 101 w 117"/>
                    <a:gd name="T21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7" h="89">
                      <a:moveTo>
                        <a:pt x="101" y="0"/>
                      </a:moveTo>
                      <a:cubicBezTo>
                        <a:pt x="87" y="0"/>
                        <a:pt x="70" y="22"/>
                        <a:pt x="64" y="38"/>
                      </a:cubicBezTo>
                      <a:cubicBezTo>
                        <a:pt x="59" y="51"/>
                        <a:pt x="57" y="64"/>
                        <a:pt x="47" y="64"/>
                      </a:cubicBezTo>
                      <a:cubicBezTo>
                        <a:pt x="45" y="64"/>
                        <a:pt x="42" y="63"/>
                        <a:pt x="40" y="62"/>
                      </a:cubicBezTo>
                      <a:cubicBezTo>
                        <a:pt x="28" y="58"/>
                        <a:pt x="17" y="46"/>
                        <a:pt x="9" y="46"/>
                      </a:cubicBezTo>
                      <a:cubicBezTo>
                        <a:pt x="5" y="46"/>
                        <a:pt x="2" y="48"/>
                        <a:pt x="0" y="54"/>
                      </a:cubicBezTo>
                      <a:cubicBezTo>
                        <a:pt x="0" y="54"/>
                        <a:pt x="3" y="89"/>
                        <a:pt x="18" y="89"/>
                      </a:cubicBezTo>
                      <a:cubicBezTo>
                        <a:pt x="19" y="89"/>
                        <a:pt x="20" y="89"/>
                        <a:pt x="21" y="89"/>
                      </a:cubicBezTo>
                      <a:cubicBezTo>
                        <a:pt x="38" y="83"/>
                        <a:pt x="82" y="81"/>
                        <a:pt x="92" y="61"/>
                      </a:cubicBezTo>
                      <a:cubicBezTo>
                        <a:pt x="103" y="40"/>
                        <a:pt x="117" y="3"/>
                        <a:pt x="103" y="0"/>
                      </a:cubicBezTo>
                      <a:cubicBezTo>
                        <a:pt x="102" y="0"/>
                        <a:pt x="101" y="0"/>
                        <a:pt x="10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2" name="Freeform 331"/>
                <p:cNvSpPr/>
                <p:nvPr/>
              </p:nvSpPr>
              <p:spPr bwMode="auto">
                <a:xfrm>
                  <a:off x="4543" y="2749"/>
                  <a:ext cx="93" cy="114"/>
                </a:xfrm>
                <a:custGeom>
                  <a:avLst/>
                  <a:gdLst>
                    <a:gd name="T0" fmla="*/ 24 w 85"/>
                    <a:gd name="T1" fmla="*/ 0 h 104"/>
                    <a:gd name="T2" fmla="*/ 0 w 85"/>
                    <a:gd name="T3" fmla="*/ 5 h 104"/>
                    <a:gd name="T4" fmla="*/ 29 w 85"/>
                    <a:gd name="T5" fmla="*/ 58 h 104"/>
                    <a:gd name="T6" fmla="*/ 34 w 85"/>
                    <a:gd name="T7" fmla="*/ 103 h 104"/>
                    <a:gd name="T8" fmla="*/ 40 w 85"/>
                    <a:gd name="T9" fmla="*/ 104 h 104"/>
                    <a:gd name="T10" fmla="*/ 80 w 85"/>
                    <a:gd name="T11" fmla="*/ 62 h 104"/>
                    <a:gd name="T12" fmla="*/ 54 w 85"/>
                    <a:gd name="T13" fmla="*/ 9 h 104"/>
                    <a:gd name="T14" fmla="*/ 24 w 85"/>
                    <a:gd name="T1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5" h="104">
                      <a:moveTo>
                        <a:pt x="24" y="0"/>
                      </a:moveTo>
                      <a:cubicBezTo>
                        <a:pt x="11" y="0"/>
                        <a:pt x="0" y="5"/>
                        <a:pt x="0" y="5"/>
                      </a:cubicBezTo>
                      <a:cubicBezTo>
                        <a:pt x="16" y="11"/>
                        <a:pt x="33" y="39"/>
                        <a:pt x="29" y="58"/>
                      </a:cubicBezTo>
                      <a:cubicBezTo>
                        <a:pt x="25" y="78"/>
                        <a:pt x="15" y="96"/>
                        <a:pt x="34" y="103"/>
                      </a:cubicBezTo>
                      <a:cubicBezTo>
                        <a:pt x="36" y="104"/>
                        <a:pt x="38" y="104"/>
                        <a:pt x="40" y="104"/>
                      </a:cubicBezTo>
                      <a:cubicBezTo>
                        <a:pt x="57" y="104"/>
                        <a:pt x="75" y="82"/>
                        <a:pt x="80" y="62"/>
                      </a:cubicBezTo>
                      <a:cubicBezTo>
                        <a:pt x="85" y="39"/>
                        <a:pt x="77" y="27"/>
                        <a:pt x="54" y="9"/>
                      </a:cubicBezTo>
                      <a:cubicBezTo>
                        <a:pt x="44" y="2"/>
                        <a:pt x="34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3" name="Freeform 332"/>
                <p:cNvSpPr/>
                <p:nvPr/>
              </p:nvSpPr>
              <p:spPr bwMode="auto">
                <a:xfrm>
                  <a:off x="4352" y="2618"/>
                  <a:ext cx="132" cy="73"/>
                </a:xfrm>
                <a:custGeom>
                  <a:avLst/>
                  <a:gdLst>
                    <a:gd name="T0" fmla="*/ 51 w 120"/>
                    <a:gd name="T1" fmla="*/ 0 h 67"/>
                    <a:gd name="T2" fmla="*/ 30 w 120"/>
                    <a:gd name="T3" fmla="*/ 3 h 67"/>
                    <a:gd name="T4" fmla="*/ 1 w 120"/>
                    <a:gd name="T5" fmla="*/ 50 h 67"/>
                    <a:gd name="T6" fmla="*/ 11 w 120"/>
                    <a:gd name="T7" fmla="*/ 60 h 67"/>
                    <a:gd name="T8" fmla="*/ 56 w 120"/>
                    <a:gd name="T9" fmla="*/ 49 h 67"/>
                    <a:gd name="T10" fmla="*/ 62 w 120"/>
                    <a:gd name="T11" fmla="*/ 49 h 67"/>
                    <a:gd name="T12" fmla="*/ 101 w 120"/>
                    <a:gd name="T13" fmla="*/ 66 h 67"/>
                    <a:gd name="T14" fmla="*/ 105 w 120"/>
                    <a:gd name="T15" fmla="*/ 67 h 67"/>
                    <a:gd name="T16" fmla="*/ 99 w 120"/>
                    <a:gd name="T17" fmla="*/ 23 h 67"/>
                    <a:gd name="T18" fmla="*/ 51 w 120"/>
                    <a:gd name="T1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67">
                      <a:moveTo>
                        <a:pt x="51" y="0"/>
                      </a:moveTo>
                      <a:cubicBezTo>
                        <a:pt x="44" y="0"/>
                        <a:pt x="38" y="1"/>
                        <a:pt x="30" y="3"/>
                      </a:cubicBezTo>
                      <a:cubicBezTo>
                        <a:pt x="0" y="10"/>
                        <a:pt x="1" y="50"/>
                        <a:pt x="1" y="50"/>
                      </a:cubicBezTo>
                      <a:cubicBezTo>
                        <a:pt x="1" y="58"/>
                        <a:pt x="5" y="60"/>
                        <a:pt x="11" y="60"/>
                      </a:cubicBezTo>
                      <a:cubicBezTo>
                        <a:pt x="23" y="60"/>
                        <a:pt x="41" y="51"/>
                        <a:pt x="56" y="49"/>
                      </a:cubicBezTo>
                      <a:cubicBezTo>
                        <a:pt x="58" y="49"/>
                        <a:pt x="60" y="49"/>
                        <a:pt x="62" y="49"/>
                      </a:cubicBezTo>
                      <a:cubicBezTo>
                        <a:pt x="79" y="49"/>
                        <a:pt x="84" y="62"/>
                        <a:pt x="101" y="66"/>
                      </a:cubicBezTo>
                      <a:cubicBezTo>
                        <a:pt x="103" y="66"/>
                        <a:pt x="104" y="67"/>
                        <a:pt x="105" y="67"/>
                      </a:cubicBezTo>
                      <a:cubicBezTo>
                        <a:pt x="120" y="67"/>
                        <a:pt x="115" y="40"/>
                        <a:pt x="99" y="23"/>
                      </a:cubicBezTo>
                      <a:cubicBezTo>
                        <a:pt x="86" y="8"/>
                        <a:pt x="71" y="0"/>
                        <a:pt x="5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4" name="Freeform 333"/>
                <p:cNvSpPr/>
                <p:nvPr/>
              </p:nvSpPr>
              <p:spPr bwMode="auto">
                <a:xfrm>
                  <a:off x="4269" y="2201"/>
                  <a:ext cx="221" cy="246"/>
                </a:xfrm>
                <a:custGeom>
                  <a:avLst/>
                  <a:gdLst>
                    <a:gd name="T0" fmla="*/ 42 w 202"/>
                    <a:gd name="T1" fmla="*/ 25 h 224"/>
                    <a:gd name="T2" fmla="*/ 9 w 202"/>
                    <a:gd name="T3" fmla="*/ 16 h 224"/>
                    <a:gd name="T4" fmla="*/ 0 w 202"/>
                    <a:gd name="T5" fmla="*/ 80 h 224"/>
                    <a:gd name="T6" fmla="*/ 161 w 202"/>
                    <a:gd name="T7" fmla="*/ 222 h 224"/>
                    <a:gd name="T8" fmla="*/ 202 w 202"/>
                    <a:gd name="T9" fmla="*/ 201 h 224"/>
                    <a:gd name="T10" fmla="*/ 177 w 202"/>
                    <a:gd name="T11" fmla="*/ 179 h 224"/>
                    <a:gd name="T12" fmla="*/ 176 w 202"/>
                    <a:gd name="T13" fmla="*/ 60 h 224"/>
                    <a:gd name="T14" fmla="*/ 123 w 202"/>
                    <a:gd name="T15" fmla="*/ 53 h 224"/>
                    <a:gd name="T16" fmla="*/ 42 w 202"/>
                    <a:gd name="T17" fmla="*/ 25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224">
                      <a:moveTo>
                        <a:pt x="42" y="25"/>
                      </a:moveTo>
                      <a:cubicBezTo>
                        <a:pt x="42" y="25"/>
                        <a:pt x="15" y="0"/>
                        <a:pt x="9" y="16"/>
                      </a:cubicBezTo>
                      <a:cubicBezTo>
                        <a:pt x="3" y="32"/>
                        <a:pt x="0" y="80"/>
                        <a:pt x="0" y="80"/>
                      </a:cubicBezTo>
                      <a:cubicBezTo>
                        <a:pt x="0" y="80"/>
                        <a:pt x="142" y="224"/>
                        <a:pt x="161" y="222"/>
                      </a:cubicBezTo>
                      <a:cubicBezTo>
                        <a:pt x="180" y="220"/>
                        <a:pt x="202" y="201"/>
                        <a:pt x="202" y="201"/>
                      </a:cubicBezTo>
                      <a:cubicBezTo>
                        <a:pt x="177" y="179"/>
                        <a:pt x="177" y="179"/>
                        <a:pt x="177" y="179"/>
                      </a:cubicBezTo>
                      <a:cubicBezTo>
                        <a:pt x="177" y="179"/>
                        <a:pt x="192" y="66"/>
                        <a:pt x="176" y="60"/>
                      </a:cubicBezTo>
                      <a:cubicBezTo>
                        <a:pt x="160" y="54"/>
                        <a:pt x="123" y="53"/>
                        <a:pt x="123" y="53"/>
                      </a:cubicBezTo>
                      <a:cubicBezTo>
                        <a:pt x="42" y="25"/>
                        <a:pt x="42" y="25"/>
                        <a:pt x="42" y="25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5" name="Freeform 334"/>
                <p:cNvSpPr/>
                <p:nvPr/>
              </p:nvSpPr>
              <p:spPr bwMode="auto">
                <a:xfrm>
                  <a:off x="4062" y="2104"/>
                  <a:ext cx="555" cy="523"/>
                </a:xfrm>
                <a:custGeom>
                  <a:avLst/>
                  <a:gdLst>
                    <a:gd name="T0" fmla="*/ 127 w 507"/>
                    <a:gd name="T1" fmla="*/ 271 h 477"/>
                    <a:gd name="T2" fmla="*/ 30 w 507"/>
                    <a:gd name="T3" fmla="*/ 180 h 477"/>
                    <a:gd name="T4" fmla="*/ 59 w 507"/>
                    <a:gd name="T5" fmla="*/ 102 h 477"/>
                    <a:gd name="T6" fmla="*/ 214 w 507"/>
                    <a:gd name="T7" fmla="*/ 160 h 477"/>
                    <a:gd name="T8" fmla="*/ 218 w 507"/>
                    <a:gd name="T9" fmla="*/ 125 h 477"/>
                    <a:gd name="T10" fmla="*/ 270 w 507"/>
                    <a:gd name="T11" fmla="*/ 1 h 477"/>
                    <a:gd name="T12" fmla="*/ 296 w 507"/>
                    <a:gd name="T13" fmla="*/ 185 h 477"/>
                    <a:gd name="T14" fmla="*/ 412 w 507"/>
                    <a:gd name="T15" fmla="*/ 121 h 477"/>
                    <a:gd name="T16" fmla="*/ 502 w 507"/>
                    <a:gd name="T17" fmla="*/ 215 h 477"/>
                    <a:gd name="T18" fmla="*/ 321 w 507"/>
                    <a:gd name="T19" fmla="*/ 267 h 477"/>
                    <a:gd name="T20" fmla="*/ 395 w 507"/>
                    <a:gd name="T21" fmla="*/ 328 h 477"/>
                    <a:gd name="T22" fmla="*/ 333 w 507"/>
                    <a:gd name="T23" fmla="*/ 445 h 477"/>
                    <a:gd name="T24" fmla="*/ 259 w 507"/>
                    <a:gd name="T25" fmla="*/ 433 h 477"/>
                    <a:gd name="T26" fmla="*/ 240 w 507"/>
                    <a:gd name="T27" fmla="*/ 328 h 477"/>
                    <a:gd name="T28" fmla="*/ 209 w 507"/>
                    <a:gd name="T29" fmla="*/ 420 h 477"/>
                    <a:gd name="T30" fmla="*/ 90 w 507"/>
                    <a:gd name="T31" fmla="*/ 379 h 477"/>
                    <a:gd name="T32" fmla="*/ 127 w 507"/>
                    <a:gd name="T33" fmla="*/ 271 h 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7" h="477">
                      <a:moveTo>
                        <a:pt x="127" y="271"/>
                      </a:moveTo>
                      <a:cubicBezTo>
                        <a:pt x="127" y="271"/>
                        <a:pt x="0" y="269"/>
                        <a:pt x="30" y="180"/>
                      </a:cubicBezTo>
                      <a:cubicBezTo>
                        <a:pt x="30" y="180"/>
                        <a:pt x="3" y="121"/>
                        <a:pt x="59" y="102"/>
                      </a:cubicBezTo>
                      <a:cubicBezTo>
                        <a:pt x="115" y="83"/>
                        <a:pt x="193" y="143"/>
                        <a:pt x="214" y="160"/>
                      </a:cubicBezTo>
                      <a:cubicBezTo>
                        <a:pt x="235" y="177"/>
                        <a:pt x="224" y="133"/>
                        <a:pt x="218" y="125"/>
                      </a:cubicBezTo>
                      <a:cubicBezTo>
                        <a:pt x="212" y="116"/>
                        <a:pt x="185" y="0"/>
                        <a:pt x="270" y="1"/>
                      </a:cubicBezTo>
                      <a:cubicBezTo>
                        <a:pt x="355" y="2"/>
                        <a:pt x="372" y="57"/>
                        <a:pt x="296" y="185"/>
                      </a:cubicBezTo>
                      <a:cubicBezTo>
                        <a:pt x="296" y="185"/>
                        <a:pt x="367" y="119"/>
                        <a:pt x="412" y="121"/>
                      </a:cubicBezTo>
                      <a:cubicBezTo>
                        <a:pt x="457" y="122"/>
                        <a:pt x="507" y="144"/>
                        <a:pt x="502" y="215"/>
                      </a:cubicBezTo>
                      <a:cubicBezTo>
                        <a:pt x="496" y="287"/>
                        <a:pt x="321" y="267"/>
                        <a:pt x="321" y="267"/>
                      </a:cubicBezTo>
                      <a:cubicBezTo>
                        <a:pt x="321" y="267"/>
                        <a:pt x="376" y="306"/>
                        <a:pt x="395" y="328"/>
                      </a:cubicBezTo>
                      <a:cubicBezTo>
                        <a:pt x="415" y="351"/>
                        <a:pt x="403" y="414"/>
                        <a:pt x="333" y="445"/>
                      </a:cubicBezTo>
                      <a:cubicBezTo>
                        <a:pt x="264" y="477"/>
                        <a:pt x="266" y="454"/>
                        <a:pt x="259" y="433"/>
                      </a:cubicBezTo>
                      <a:cubicBezTo>
                        <a:pt x="251" y="412"/>
                        <a:pt x="246" y="321"/>
                        <a:pt x="240" y="328"/>
                      </a:cubicBezTo>
                      <a:cubicBezTo>
                        <a:pt x="234" y="335"/>
                        <a:pt x="248" y="395"/>
                        <a:pt x="209" y="420"/>
                      </a:cubicBezTo>
                      <a:cubicBezTo>
                        <a:pt x="169" y="445"/>
                        <a:pt x="122" y="415"/>
                        <a:pt x="90" y="379"/>
                      </a:cubicBezTo>
                      <a:cubicBezTo>
                        <a:pt x="58" y="343"/>
                        <a:pt x="73" y="293"/>
                        <a:pt x="127" y="27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6" name="Freeform 335"/>
                <p:cNvSpPr/>
                <p:nvPr/>
              </p:nvSpPr>
              <p:spPr bwMode="auto">
                <a:xfrm>
                  <a:off x="4268" y="2360"/>
                  <a:ext cx="58" cy="20"/>
                </a:xfrm>
                <a:custGeom>
                  <a:avLst/>
                  <a:gdLst>
                    <a:gd name="T0" fmla="*/ 0 w 53"/>
                    <a:gd name="T1" fmla="*/ 14 h 18"/>
                    <a:gd name="T2" fmla="*/ 44 w 53"/>
                    <a:gd name="T3" fmla="*/ 9 h 18"/>
                    <a:gd name="T4" fmla="*/ 0 w 53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" h="18">
                      <a:moveTo>
                        <a:pt x="0" y="14"/>
                      </a:moveTo>
                      <a:cubicBezTo>
                        <a:pt x="0" y="14"/>
                        <a:pt x="53" y="0"/>
                        <a:pt x="44" y="9"/>
                      </a:cubicBezTo>
                      <a:cubicBezTo>
                        <a:pt x="35" y="18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7" name="Freeform 336"/>
                <p:cNvSpPr/>
                <p:nvPr/>
              </p:nvSpPr>
              <p:spPr bwMode="auto">
                <a:xfrm>
                  <a:off x="4320" y="2385"/>
                  <a:ext cx="16" cy="49"/>
                </a:xfrm>
                <a:custGeom>
                  <a:avLst/>
                  <a:gdLst>
                    <a:gd name="T0" fmla="*/ 5 w 14"/>
                    <a:gd name="T1" fmla="*/ 44 h 44"/>
                    <a:gd name="T2" fmla="*/ 7 w 14"/>
                    <a:gd name="T3" fmla="*/ 5 h 44"/>
                    <a:gd name="T4" fmla="*/ 5 w 14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4">
                      <a:moveTo>
                        <a:pt x="5" y="44"/>
                      </a:moveTo>
                      <a:cubicBezTo>
                        <a:pt x="5" y="44"/>
                        <a:pt x="0" y="0"/>
                        <a:pt x="7" y="5"/>
                      </a:cubicBezTo>
                      <a:cubicBezTo>
                        <a:pt x="14" y="11"/>
                        <a:pt x="8" y="36"/>
                        <a:pt x="5" y="4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8" name="Freeform 337"/>
                <p:cNvSpPr/>
                <p:nvPr/>
              </p:nvSpPr>
              <p:spPr bwMode="auto">
                <a:xfrm>
                  <a:off x="4313" y="2302"/>
                  <a:ext cx="27" cy="26"/>
                </a:xfrm>
                <a:custGeom>
                  <a:avLst/>
                  <a:gdLst>
                    <a:gd name="T0" fmla="*/ 23 w 25"/>
                    <a:gd name="T1" fmla="*/ 16 h 24"/>
                    <a:gd name="T2" fmla="*/ 9 w 25"/>
                    <a:gd name="T3" fmla="*/ 21 h 24"/>
                    <a:gd name="T4" fmla="*/ 2 w 25"/>
                    <a:gd name="T5" fmla="*/ 8 h 24"/>
                    <a:gd name="T6" fmla="*/ 16 w 25"/>
                    <a:gd name="T7" fmla="*/ 3 h 24"/>
                    <a:gd name="T8" fmla="*/ 23 w 25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23" y="16"/>
                      </a:moveTo>
                      <a:cubicBezTo>
                        <a:pt x="21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3"/>
                        <a:pt x="10" y="0"/>
                        <a:pt x="16" y="3"/>
                      </a:cubicBezTo>
                      <a:cubicBezTo>
                        <a:pt x="22" y="5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9" name="Freeform 338"/>
                <p:cNvSpPr/>
                <p:nvPr/>
              </p:nvSpPr>
              <p:spPr bwMode="auto">
                <a:xfrm>
                  <a:off x="4291" y="2335"/>
                  <a:ext cx="27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1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0" name="Freeform 339"/>
                <p:cNvSpPr/>
                <p:nvPr/>
              </p:nvSpPr>
              <p:spPr bwMode="auto">
                <a:xfrm>
                  <a:off x="4343" y="2355"/>
                  <a:ext cx="28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1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1" name="Freeform 340"/>
                <p:cNvSpPr/>
                <p:nvPr/>
              </p:nvSpPr>
              <p:spPr bwMode="auto">
                <a:xfrm>
                  <a:off x="4359" y="2313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2" name="Freeform 341"/>
                <p:cNvSpPr/>
                <p:nvPr/>
              </p:nvSpPr>
              <p:spPr bwMode="auto">
                <a:xfrm>
                  <a:off x="4398" y="2351"/>
                  <a:ext cx="28" cy="26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3" name="Freeform 342"/>
                <p:cNvSpPr/>
                <p:nvPr/>
              </p:nvSpPr>
              <p:spPr bwMode="auto">
                <a:xfrm>
                  <a:off x="4370" y="2401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4" name="Freeform 343"/>
                <p:cNvSpPr/>
                <p:nvPr/>
              </p:nvSpPr>
              <p:spPr bwMode="auto">
                <a:xfrm>
                  <a:off x="4319" y="2392"/>
                  <a:ext cx="28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5" name="Freeform 344"/>
                <p:cNvSpPr/>
                <p:nvPr/>
              </p:nvSpPr>
              <p:spPr bwMode="auto">
                <a:xfrm>
                  <a:off x="4341" y="2280"/>
                  <a:ext cx="28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1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6" name="Freeform 345"/>
                <p:cNvSpPr>
                  <a:spLocks noEditPoints="1"/>
                </p:cNvSpPr>
                <p:nvPr/>
              </p:nvSpPr>
              <p:spPr bwMode="auto">
                <a:xfrm>
                  <a:off x="4242" y="2231"/>
                  <a:ext cx="256" cy="227"/>
                </a:xfrm>
                <a:custGeom>
                  <a:avLst/>
                  <a:gdLst>
                    <a:gd name="T0" fmla="*/ 102 w 234"/>
                    <a:gd name="T1" fmla="*/ 134 h 207"/>
                    <a:gd name="T2" fmla="*/ 105 w 234"/>
                    <a:gd name="T3" fmla="*/ 114 h 207"/>
                    <a:gd name="T4" fmla="*/ 116 w 234"/>
                    <a:gd name="T5" fmla="*/ 128 h 207"/>
                    <a:gd name="T6" fmla="*/ 97 w 234"/>
                    <a:gd name="T7" fmla="*/ 0 h 207"/>
                    <a:gd name="T8" fmla="*/ 81 w 234"/>
                    <a:gd name="T9" fmla="*/ 68 h 207"/>
                    <a:gd name="T10" fmla="*/ 16 w 234"/>
                    <a:gd name="T11" fmla="*/ 53 h 207"/>
                    <a:gd name="T12" fmla="*/ 67 w 234"/>
                    <a:gd name="T13" fmla="*/ 73 h 207"/>
                    <a:gd name="T14" fmla="*/ 81 w 234"/>
                    <a:gd name="T15" fmla="*/ 68 h 207"/>
                    <a:gd name="T16" fmla="*/ 78 w 234"/>
                    <a:gd name="T17" fmla="*/ 87 h 207"/>
                    <a:gd name="T18" fmla="*/ 74 w 234"/>
                    <a:gd name="T19" fmla="*/ 86 h 207"/>
                    <a:gd name="T20" fmla="*/ 46 w 234"/>
                    <a:gd name="T21" fmla="*/ 104 h 207"/>
                    <a:gd name="T22" fmla="*/ 56 w 234"/>
                    <a:gd name="T23" fmla="*/ 96 h 207"/>
                    <a:gd name="T24" fmla="*/ 68 w 234"/>
                    <a:gd name="T25" fmla="*/ 110 h 207"/>
                    <a:gd name="T26" fmla="*/ 36 w 234"/>
                    <a:gd name="T27" fmla="*/ 177 h 207"/>
                    <a:gd name="T28" fmla="*/ 92 w 234"/>
                    <a:gd name="T29" fmla="*/ 138 h 207"/>
                    <a:gd name="T30" fmla="*/ 130 w 234"/>
                    <a:gd name="T31" fmla="*/ 207 h 207"/>
                    <a:gd name="T32" fmla="*/ 127 w 234"/>
                    <a:gd name="T33" fmla="*/ 176 h 207"/>
                    <a:gd name="T34" fmla="*/ 119 w 234"/>
                    <a:gd name="T35" fmla="*/ 163 h 207"/>
                    <a:gd name="T36" fmla="*/ 127 w 234"/>
                    <a:gd name="T37" fmla="*/ 131 h 207"/>
                    <a:gd name="T38" fmla="*/ 168 w 234"/>
                    <a:gd name="T39" fmla="*/ 133 h 207"/>
                    <a:gd name="T40" fmla="*/ 183 w 234"/>
                    <a:gd name="T41" fmla="*/ 122 h 207"/>
                    <a:gd name="T42" fmla="*/ 167 w 234"/>
                    <a:gd name="T43" fmla="*/ 122 h 207"/>
                    <a:gd name="T44" fmla="*/ 156 w 234"/>
                    <a:gd name="T45" fmla="*/ 132 h 207"/>
                    <a:gd name="T46" fmla="*/ 144 w 234"/>
                    <a:gd name="T47" fmla="*/ 120 h 207"/>
                    <a:gd name="T48" fmla="*/ 145 w 234"/>
                    <a:gd name="T49" fmla="*/ 117 h 207"/>
                    <a:gd name="T50" fmla="*/ 206 w 234"/>
                    <a:gd name="T51" fmla="*/ 80 h 207"/>
                    <a:gd name="T52" fmla="*/ 125 w 234"/>
                    <a:gd name="T53" fmla="*/ 105 h 207"/>
                    <a:gd name="T54" fmla="*/ 121 w 234"/>
                    <a:gd name="T55" fmla="*/ 97 h 207"/>
                    <a:gd name="T56" fmla="*/ 109 w 234"/>
                    <a:gd name="T57" fmla="*/ 83 h 207"/>
                    <a:gd name="T58" fmla="*/ 123 w 234"/>
                    <a:gd name="T59" fmla="*/ 77 h 207"/>
                    <a:gd name="T60" fmla="*/ 121 w 234"/>
                    <a:gd name="T61" fmla="*/ 50 h 207"/>
                    <a:gd name="T62" fmla="*/ 111 w 234"/>
                    <a:gd name="T63" fmla="*/ 70 h 207"/>
                    <a:gd name="T64" fmla="*/ 104 w 234"/>
                    <a:gd name="T65" fmla="*/ 66 h 207"/>
                    <a:gd name="T66" fmla="*/ 93 w 234"/>
                    <a:gd name="T67" fmla="*/ 52 h 207"/>
                    <a:gd name="T68" fmla="*/ 107 w 234"/>
                    <a:gd name="T69" fmla="*/ 4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4" h="207">
                      <a:moveTo>
                        <a:pt x="107" y="134"/>
                      </a:moveTo>
                      <a:cubicBezTo>
                        <a:pt x="105" y="134"/>
                        <a:pt x="104" y="134"/>
                        <a:pt x="102" y="134"/>
                      </a:cubicBezTo>
                      <a:cubicBezTo>
                        <a:pt x="96" y="131"/>
                        <a:pt x="93" y="125"/>
                        <a:pt x="95" y="120"/>
                      </a:cubicBezTo>
                      <a:cubicBezTo>
                        <a:pt x="96" y="116"/>
                        <a:pt x="100" y="114"/>
                        <a:pt x="105" y="114"/>
                      </a:cubicBezTo>
                      <a:cubicBezTo>
                        <a:pt x="106" y="114"/>
                        <a:pt x="108" y="114"/>
                        <a:pt x="109" y="115"/>
                      </a:cubicBezTo>
                      <a:cubicBezTo>
                        <a:pt x="115" y="117"/>
                        <a:pt x="118" y="123"/>
                        <a:pt x="116" y="128"/>
                      </a:cubicBezTo>
                      <a:cubicBezTo>
                        <a:pt x="115" y="132"/>
                        <a:pt x="111" y="134"/>
                        <a:pt x="107" y="134"/>
                      </a:cubicBezTo>
                      <a:moveTo>
                        <a:pt x="97" y="0"/>
                      </a:moveTo>
                      <a:cubicBezTo>
                        <a:pt x="97" y="0"/>
                        <a:pt x="92" y="68"/>
                        <a:pt x="82" y="68"/>
                      </a:cubicBezTo>
                      <a:cubicBezTo>
                        <a:pt x="82" y="68"/>
                        <a:pt x="81" y="68"/>
                        <a:pt x="81" y="68"/>
                      </a:cubicBezTo>
                      <a:cubicBezTo>
                        <a:pt x="72" y="64"/>
                        <a:pt x="19" y="51"/>
                        <a:pt x="14" y="51"/>
                      </a:cubicBezTo>
                      <a:cubicBezTo>
                        <a:pt x="13" y="51"/>
                        <a:pt x="13" y="52"/>
                        <a:pt x="16" y="53"/>
                      </a:cubicBezTo>
                      <a:cubicBezTo>
                        <a:pt x="28" y="57"/>
                        <a:pt x="52" y="67"/>
                        <a:pt x="66" y="75"/>
                      </a:cubicBezTo>
                      <a:cubicBezTo>
                        <a:pt x="66" y="75"/>
                        <a:pt x="66" y="74"/>
                        <a:pt x="67" y="73"/>
                      </a:cubicBezTo>
                      <a:cubicBezTo>
                        <a:pt x="68" y="69"/>
                        <a:pt x="72" y="67"/>
                        <a:pt x="76" y="67"/>
                      </a:cubicBezTo>
                      <a:cubicBezTo>
                        <a:pt x="78" y="67"/>
                        <a:pt x="79" y="67"/>
                        <a:pt x="81" y="68"/>
                      </a:cubicBezTo>
                      <a:cubicBezTo>
                        <a:pt x="87" y="70"/>
                        <a:pt x="90" y="76"/>
                        <a:pt x="88" y="81"/>
                      </a:cubicBezTo>
                      <a:cubicBezTo>
                        <a:pt x="87" y="85"/>
                        <a:pt x="83" y="87"/>
                        <a:pt x="78" y="87"/>
                      </a:cubicBezTo>
                      <a:cubicBezTo>
                        <a:pt x="77" y="87"/>
                        <a:pt x="75" y="87"/>
                        <a:pt x="74" y="86"/>
                      </a:cubicBezTo>
                      <a:cubicBezTo>
                        <a:pt x="74" y="86"/>
                        <a:pt x="74" y="86"/>
                        <a:pt x="74" y="86"/>
                      </a:cubicBezTo>
                      <a:cubicBezTo>
                        <a:pt x="58" y="89"/>
                        <a:pt x="0" y="96"/>
                        <a:pt x="15" y="98"/>
                      </a:cubicBezTo>
                      <a:cubicBezTo>
                        <a:pt x="20" y="99"/>
                        <a:pt x="33" y="101"/>
                        <a:pt x="46" y="104"/>
                      </a:cubicBezTo>
                      <a:cubicBezTo>
                        <a:pt x="46" y="103"/>
                        <a:pt x="46" y="103"/>
                        <a:pt x="47" y="102"/>
                      </a:cubicBezTo>
                      <a:cubicBezTo>
                        <a:pt x="48" y="98"/>
                        <a:pt x="52" y="96"/>
                        <a:pt x="56" y="96"/>
                      </a:cubicBezTo>
                      <a:cubicBezTo>
                        <a:pt x="58" y="96"/>
                        <a:pt x="59" y="96"/>
                        <a:pt x="61" y="97"/>
                      </a:cubicBezTo>
                      <a:cubicBezTo>
                        <a:pt x="67" y="99"/>
                        <a:pt x="70" y="105"/>
                        <a:pt x="68" y="110"/>
                      </a:cubicBezTo>
                      <a:cubicBezTo>
                        <a:pt x="81" y="114"/>
                        <a:pt x="89" y="117"/>
                        <a:pt x="83" y="120"/>
                      </a:cubicBezTo>
                      <a:cubicBezTo>
                        <a:pt x="69" y="126"/>
                        <a:pt x="31" y="177"/>
                        <a:pt x="36" y="177"/>
                      </a:cubicBezTo>
                      <a:cubicBezTo>
                        <a:pt x="36" y="177"/>
                        <a:pt x="37" y="177"/>
                        <a:pt x="37" y="176"/>
                      </a:cubicBezTo>
                      <a:cubicBezTo>
                        <a:pt x="48" y="170"/>
                        <a:pt x="79" y="138"/>
                        <a:pt x="92" y="138"/>
                      </a:cubicBezTo>
                      <a:cubicBezTo>
                        <a:pt x="94" y="138"/>
                        <a:pt x="95" y="139"/>
                        <a:pt x="96" y="141"/>
                      </a:cubicBezTo>
                      <a:cubicBezTo>
                        <a:pt x="104" y="152"/>
                        <a:pt x="127" y="207"/>
                        <a:pt x="130" y="207"/>
                      </a:cubicBezTo>
                      <a:cubicBezTo>
                        <a:pt x="130" y="207"/>
                        <a:pt x="131" y="206"/>
                        <a:pt x="130" y="205"/>
                      </a:cubicBezTo>
                      <a:cubicBezTo>
                        <a:pt x="130" y="200"/>
                        <a:pt x="128" y="189"/>
                        <a:pt x="127" y="176"/>
                      </a:cubicBezTo>
                      <a:cubicBezTo>
                        <a:pt x="127" y="176"/>
                        <a:pt x="126" y="176"/>
                        <a:pt x="126" y="176"/>
                      </a:cubicBezTo>
                      <a:cubicBezTo>
                        <a:pt x="120" y="174"/>
                        <a:pt x="117" y="168"/>
                        <a:pt x="119" y="163"/>
                      </a:cubicBezTo>
                      <a:cubicBezTo>
                        <a:pt x="120" y="160"/>
                        <a:pt x="122" y="158"/>
                        <a:pt x="125" y="157"/>
                      </a:cubicBezTo>
                      <a:cubicBezTo>
                        <a:pt x="124" y="143"/>
                        <a:pt x="124" y="131"/>
                        <a:pt x="127" y="131"/>
                      </a:cubicBezTo>
                      <a:cubicBezTo>
                        <a:pt x="127" y="131"/>
                        <a:pt x="127" y="131"/>
                        <a:pt x="128" y="131"/>
                      </a:cubicBezTo>
                      <a:cubicBezTo>
                        <a:pt x="131" y="132"/>
                        <a:pt x="149" y="133"/>
                        <a:pt x="168" y="133"/>
                      </a:cubicBezTo>
                      <a:cubicBezTo>
                        <a:pt x="199" y="133"/>
                        <a:pt x="234" y="131"/>
                        <a:pt x="221" y="126"/>
                      </a:cubicBezTo>
                      <a:cubicBezTo>
                        <a:pt x="213" y="123"/>
                        <a:pt x="198" y="122"/>
                        <a:pt x="183" y="122"/>
                      </a:cubicBezTo>
                      <a:cubicBezTo>
                        <a:pt x="180" y="122"/>
                        <a:pt x="177" y="122"/>
                        <a:pt x="174" y="122"/>
                      </a:cubicBezTo>
                      <a:cubicBezTo>
                        <a:pt x="172" y="122"/>
                        <a:pt x="169" y="122"/>
                        <a:pt x="167" y="122"/>
                      </a:cubicBezTo>
                      <a:cubicBezTo>
                        <a:pt x="167" y="123"/>
                        <a:pt x="167" y="124"/>
                        <a:pt x="166" y="125"/>
                      </a:cubicBezTo>
                      <a:cubicBezTo>
                        <a:pt x="165" y="129"/>
                        <a:pt x="161" y="132"/>
                        <a:pt x="156" y="132"/>
                      </a:cubicBezTo>
                      <a:cubicBezTo>
                        <a:pt x="155" y="132"/>
                        <a:pt x="153" y="131"/>
                        <a:pt x="152" y="131"/>
                      </a:cubicBezTo>
                      <a:cubicBezTo>
                        <a:pt x="147" y="129"/>
                        <a:pt x="144" y="125"/>
                        <a:pt x="144" y="120"/>
                      </a:cubicBezTo>
                      <a:cubicBezTo>
                        <a:pt x="143" y="119"/>
                        <a:pt x="144" y="119"/>
                        <a:pt x="145" y="117"/>
                      </a:cubicBezTo>
                      <a:cubicBezTo>
                        <a:pt x="145" y="117"/>
                        <a:pt x="145" y="117"/>
                        <a:pt x="145" y="117"/>
                      </a:cubicBezTo>
                      <a:cubicBezTo>
                        <a:pt x="146" y="114"/>
                        <a:pt x="149" y="112"/>
                        <a:pt x="153" y="111"/>
                      </a:cubicBezTo>
                      <a:cubicBezTo>
                        <a:pt x="172" y="99"/>
                        <a:pt x="213" y="80"/>
                        <a:pt x="206" y="80"/>
                      </a:cubicBezTo>
                      <a:cubicBezTo>
                        <a:pt x="206" y="80"/>
                        <a:pt x="205" y="80"/>
                        <a:pt x="204" y="80"/>
                      </a:cubicBezTo>
                      <a:cubicBezTo>
                        <a:pt x="188" y="83"/>
                        <a:pt x="125" y="105"/>
                        <a:pt x="125" y="105"/>
                      </a:cubicBezTo>
                      <a:cubicBezTo>
                        <a:pt x="125" y="105"/>
                        <a:pt x="125" y="102"/>
                        <a:pt x="124" y="96"/>
                      </a:cubicBezTo>
                      <a:cubicBezTo>
                        <a:pt x="123" y="97"/>
                        <a:pt x="122" y="97"/>
                        <a:pt x="121" y="97"/>
                      </a:cubicBezTo>
                      <a:cubicBezTo>
                        <a:pt x="119" y="97"/>
                        <a:pt x="118" y="97"/>
                        <a:pt x="116" y="96"/>
                      </a:cubicBezTo>
                      <a:cubicBezTo>
                        <a:pt x="110" y="94"/>
                        <a:pt x="107" y="88"/>
                        <a:pt x="109" y="83"/>
                      </a:cubicBezTo>
                      <a:cubicBezTo>
                        <a:pt x="110" y="79"/>
                        <a:pt x="114" y="76"/>
                        <a:pt x="119" y="76"/>
                      </a:cubicBezTo>
                      <a:cubicBezTo>
                        <a:pt x="120" y="76"/>
                        <a:pt x="122" y="77"/>
                        <a:pt x="123" y="77"/>
                      </a:cubicBezTo>
                      <a:cubicBezTo>
                        <a:pt x="123" y="67"/>
                        <a:pt x="122" y="55"/>
                        <a:pt x="123" y="46"/>
                      </a:cubicBezTo>
                      <a:cubicBezTo>
                        <a:pt x="122" y="47"/>
                        <a:pt x="122" y="49"/>
                        <a:pt x="121" y="50"/>
                      </a:cubicBezTo>
                      <a:cubicBezTo>
                        <a:pt x="118" y="61"/>
                        <a:pt x="113" y="71"/>
                        <a:pt x="112" y="71"/>
                      </a:cubicBezTo>
                      <a:cubicBezTo>
                        <a:pt x="111" y="71"/>
                        <a:pt x="111" y="71"/>
                        <a:pt x="111" y="70"/>
                      </a:cubicBezTo>
                      <a:cubicBezTo>
                        <a:pt x="111" y="68"/>
                        <a:pt x="110" y="67"/>
                        <a:pt x="110" y="65"/>
                      </a:cubicBezTo>
                      <a:cubicBezTo>
                        <a:pt x="108" y="66"/>
                        <a:pt x="107" y="66"/>
                        <a:pt x="104" y="66"/>
                      </a:cubicBezTo>
                      <a:cubicBezTo>
                        <a:pt x="103" y="66"/>
                        <a:pt x="101" y="66"/>
                        <a:pt x="100" y="66"/>
                      </a:cubicBezTo>
                      <a:cubicBezTo>
                        <a:pt x="94" y="63"/>
                        <a:pt x="91" y="57"/>
                        <a:pt x="93" y="52"/>
                      </a:cubicBezTo>
                      <a:cubicBezTo>
                        <a:pt x="94" y="48"/>
                        <a:pt x="98" y="46"/>
                        <a:pt x="103" y="46"/>
                      </a:cubicBezTo>
                      <a:cubicBezTo>
                        <a:pt x="104" y="46"/>
                        <a:pt x="105" y="46"/>
                        <a:pt x="107" y="47"/>
                      </a:cubicBezTo>
                      <a:cubicBezTo>
                        <a:pt x="103" y="26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7" name="Freeform 346"/>
                <p:cNvSpPr/>
                <p:nvPr/>
              </p:nvSpPr>
              <p:spPr bwMode="auto">
                <a:xfrm>
                  <a:off x="4314" y="2304"/>
                  <a:ext cx="26" cy="22"/>
                </a:xfrm>
                <a:custGeom>
                  <a:avLst/>
                  <a:gdLst>
                    <a:gd name="T0" fmla="*/ 10 w 24"/>
                    <a:gd name="T1" fmla="*/ 0 h 20"/>
                    <a:gd name="T2" fmla="*/ 1 w 24"/>
                    <a:gd name="T3" fmla="*/ 6 h 20"/>
                    <a:gd name="T4" fmla="*/ 0 w 24"/>
                    <a:gd name="T5" fmla="*/ 8 h 20"/>
                    <a:gd name="T6" fmla="*/ 8 w 24"/>
                    <a:gd name="T7" fmla="*/ 19 h 20"/>
                    <a:gd name="T8" fmla="*/ 8 w 24"/>
                    <a:gd name="T9" fmla="*/ 19 h 20"/>
                    <a:gd name="T10" fmla="*/ 8 w 24"/>
                    <a:gd name="T11" fmla="*/ 19 h 20"/>
                    <a:gd name="T12" fmla="*/ 12 w 24"/>
                    <a:gd name="T13" fmla="*/ 20 h 20"/>
                    <a:gd name="T14" fmla="*/ 22 w 24"/>
                    <a:gd name="T15" fmla="*/ 14 h 20"/>
                    <a:gd name="T16" fmla="*/ 15 w 24"/>
                    <a:gd name="T17" fmla="*/ 1 h 20"/>
                    <a:gd name="T18" fmla="*/ 10 w 24"/>
                    <a:gd name="T1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0">
                      <a:moveTo>
                        <a:pt x="10" y="0"/>
                      </a:moveTo>
                      <a:cubicBezTo>
                        <a:pt x="6" y="0"/>
                        <a:pt x="2" y="2"/>
                        <a:pt x="1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10" y="14"/>
                        <a:pt x="14" y="18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20"/>
                        <a:pt x="11" y="20"/>
                        <a:pt x="12" y="20"/>
                      </a:cubicBezTo>
                      <a:cubicBezTo>
                        <a:pt x="17" y="20"/>
                        <a:pt x="21" y="18"/>
                        <a:pt x="22" y="14"/>
                      </a:cubicBezTo>
                      <a:cubicBezTo>
                        <a:pt x="24" y="9"/>
                        <a:pt x="21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8" name="Freeform 347"/>
                <p:cNvSpPr/>
                <p:nvPr/>
              </p:nvSpPr>
              <p:spPr bwMode="auto">
                <a:xfrm>
                  <a:off x="4292" y="2336"/>
                  <a:ext cx="26" cy="15"/>
                </a:xfrm>
                <a:custGeom>
                  <a:avLst/>
                  <a:gdLst>
                    <a:gd name="T0" fmla="*/ 10 w 24"/>
                    <a:gd name="T1" fmla="*/ 0 h 14"/>
                    <a:gd name="T2" fmla="*/ 1 w 24"/>
                    <a:gd name="T3" fmla="*/ 6 h 14"/>
                    <a:gd name="T4" fmla="*/ 0 w 24"/>
                    <a:gd name="T5" fmla="*/ 8 h 14"/>
                    <a:gd name="T6" fmla="*/ 22 w 24"/>
                    <a:gd name="T7" fmla="*/ 14 h 14"/>
                    <a:gd name="T8" fmla="*/ 15 w 24"/>
                    <a:gd name="T9" fmla="*/ 1 h 14"/>
                    <a:gd name="T10" fmla="*/ 10 w 2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4">
                      <a:moveTo>
                        <a:pt x="10" y="0"/>
                      </a:moveTo>
                      <a:cubicBezTo>
                        <a:pt x="6" y="0"/>
                        <a:pt x="2" y="2"/>
                        <a:pt x="1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8" y="10"/>
                        <a:pt x="16" y="12"/>
                        <a:pt x="22" y="14"/>
                      </a:cubicBezTo>
                      <a:cubicBezTo>
                        <a:pt x="24" y="9"/>
                        <a:pt x="21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9" name="Freeform 348"/>
                <p:cNvSpPr/>
                <p:nvPr/>
              </p:nvSpPr>
              <p:spPr bwMode="auto">
                <a:xfrm>
                  <a:off x="4343" y="2356"/>
                  <a:ext cx="28" cy="22"/>
                </a:xfrm>
                <a:custGeom>
                  <a:avLst/>
                  <a:gdLst>
                    <a:gd name="T0" fmla="*/ 12 w 25"/>
                    <a:gd name="T1" fmla="*/ 0 h 20"/>
                    <a:gd name="T2" fmla="*/ 2 w 25"/>
                    <a:gd name="T3" fmla="*/ 6 h 20"/>
                    <a:gd name="T4" fmla="*/ 9 w 25"/>
                    <a:gd name="T5" fmla="*/ 20 h 20"/>
                    <a:gd name="T6" fmla="*/ 14 w 25"/>
                    <a:gd name="T7" fmla="*/ 20 h 20"/>
                    <a:gd name="T8" fmla="*/ 23 w 25"/>
                    <a:gd name="T9" fmla="*/ 14 h 20"/>
                    <a:gd name="T10" fmla="*/ 16 w 25"/>
                    <a:gd name="T11" fmla="*/ 1 h 20"/>
                    <a:gd name="T12" fmla="*/ 12 w 25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0">
                      <a:moveTo>
                        <a:pt x="12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7"/>
                        <a:pt x="9" y="20"/>
                      </a:cubicBezTo>
                      <a:cubicBezTo>
                        <a:pt x="11" y="20"/>
                        <a:pt x="12" y="20"/>
                        <a:pt x="14" y="20"/>
                      </a:cubicBezTo>
                      <a:cubicBezTo>
                        <a:pt x="18" y="20"/>
                        <a:pt x="22" y="18"/>
                        <a:pt x="23" y="14"/>
                      </a:cubicBezTo>
                      <a:cubicBezTo>
                        <a:pt x="25" y="9"/>
                        <a:pt x="22" y="3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0" name="Freeform 349"/>
                <p:cNvSpPr/>
                <p:nvPr/>
              </p:nvSpPr>
              <p:spPr bwMode="auto">
                <a:xfrm>
                  <a:off x="4359" y="2314"/>
                  <a:ext cx="18" cy="23"/>
                </a:xfrm>
                <a:custGeom>
                  <a:avLst/>
                  <a:gdLst>
                    <a:gd name="T0" fmla="*/ 12 w 17"/>
                    <a:gd name="T1" fmla="*/ 0 h 21"/>
                    <a:gd name="T2" fmla="*/ 2 w 17"/>
                    <a:gd name="T3" fmla="*/ 7 h 21"/>
                    <a:gd name="T4" fmla="*/ 9 w 17"/>
                    <a:gd name="T5" fmla="*/ 20 h 21"/>
                    <a:gd name="T6" fmla="*/ 14 w 17"/>
                    <a:gd name="T7" fmla="*/ 21 h 21"/>
                    <a:gd name="T8" fmla="*/ 17 w 17"/>
                    <a:gd name="T9" fmla="*/ 20 h 21"/>
                    <a:gd name="T10" fmla="*/ 16 w 17"/>
                    <a:gd name="T11" fmla="*/ 1 h 21"/>
                    <a:gd name="T12" fmla="*/ 12 w 1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1">
                      <a:moveTo>
                        <a:pt x="12" y="0"/>
                      </a:moveTo>
                      <a:cubicBezTo>
                        <a:pt x="7" y="0"/>
                        <a:pt x="3" y="3"/>
                        <a:pt x="2" y="7"/>
                      </a:cubicBezTo>
                      <a:cubicBezTo>
                        <a:pt x="0" y="12"/>
                        <a:pt x="3" y="18"/>
                        <a:pt x="9" y="20"/>
                      </a:cubicBezTo>
                      <a:cubicBezTo>
                        <a:pt x="11" y="21"/>
                        <a:pt x="12" y="21"/>
                        <a:pt x="14" y="21"/>
                      </a:cubicBezTo>
                      <a:cubicBezTo>
                        <a:pt x="15" y="21"/>
                        <a:pt x="16" y="21"/>
                        <a:pt x="17" y="20"/>
                      </a:cubicBezTo>
                      <a:cubicBezTo>
                        <a:pt x="17" y="15"/>
                        <a:pt x="16" y="8"/>
                        <a:pt x="16" y="1"/>
                      </a:cubicBezTo>
                      <a:cubicBezTo>
                        <a:pt x="15" y="1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1" name="Freeform 350"/>
                <p:cNvSpPr>
                  <a:spLocks noEditPoints="1"/>
                </p:cNvSpPr>
                <p:nvPr/>
              </p:nvSpPr>
              <p:spPr bwMode="auto">
                <a:xfrm>
                  <a:off x="4399" y="2353"/>
                  <a:ext cx="25" cy="23"/>
                </a:xfrm>
                <a:custGeom>
                  <a:avLst/>
                  <a:gdLst>
                    <a:gd name="T0" fmla="*/ 0 w 23"/>
                    <a:gd name="T1" fmla="*/ 9 h 21"/>
                    <a:gd name="T2" fmla="*/ 8 w 23"/>
                    <a:gd name="T3" fmla="*/ 20 h 21"/>
                    <a:gd name="T4" fmla="*/ 12 w 23"/>
                    <a:gd name="T5" fmla="*/ 21 h 21"/>
                    <a:gd name="T6" fmla="*/ 22 w 23"/>
                    <a:gd name="T7" fmla="*/ 14 h 21"/>
                    <a:gd name="T8" fmla="*/ 23 w 23"/>
                    <a:gd name="T9" fmla="*/ 11 h 21"/>
                    <a:gd name="T10" fmla="*/ 21 w 23"/>
                    <a:gd name="T11" fmla="*/ 11 h 21"/>
                    <a:gd name="T12" fmla="*/ 0 w 23"/>
                    <a:gd name="T13" fmla="*/ 9 h 21"/>
                    <a:gd name="T14" fmla="*/ 9 w 23"/>
                    <a:gd name="T15" fmla="*/ 0 h 21"/>
                    <a:gd name="T16" fmla="*/ 1 w 23"/>
                    <a:gd name="T17" fmla="*/ 6 h 21"/>
                    <a:gd name="T18" fmla="*/ 9 w 23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21">
                      <a:moveTo>
                        <a:pt x="0" y="9"/>
                      </a:moveTo>
                      <a:cubicBezTo>
                        <a:pt x="0" y="14"/>
                        <a:pt x="3" y="18"/>
                        <a:pt x="8" y="20"/>
                      </a:cubicBezTo>
                      <a:cubicBezTo>
                        <a:pt x="9" y="20"/>
                        <a:pt x="11" y="21"/>
                        <a:pt x="12" y="21"/>
                      </a:cubicBezTo>
                      <a:cubicBezTo>
                        <a:pt x="17" y="21"/>
                        <a:pt x="21" y="18"/>
                        <a:pt x="22" y="14"/>
                      </a:cubicBezTo>
                      <a:cubicBezTo>
                        <a:pt x="23" y="13"/>
                        <a:pt x="23" y="12"/>
                        <a:pt x="23" y="11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11" y="11"/>
                        <a:pt x="2" y="11"/>
                        <a:pt x="0" y="9"/>
                      </a:cubicBezTo>
                      <a:moveTo>
                        <a:pt x="9" y="0"/>
                      </a:moveTo>
                      <a:cubicBezTo>
                        <a:pt x="5" y="1"/>
                        <a:pt x="2" y="3"/>
                        <a:pt x="1" y="6"/>
                      </a:cubicBezTo>
                      <a:cubicBezTo>
                        <a:pt x="2" y="5"/>
                        <a:pt x="5" y="3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2" name="Freeform 351"/>
                <p:cNvSpPr/>
                <p:nvPr/>
              </p:nvSpPr>
              <p:spPr bwMode="auto">
                <a:xfrm>
                  <a:off x="4376" y="2261"/>
                  <a:ext cx="6" cy="20"/>
                </a:xfrm>
                <a:custGeom>
                  <a:avLst/>
                  <a:gdLst>
                    <a:gd name="T0" fmla="*/ 4 w 5"/>
                    <a:gd name="T1" fmla="*/ 0 h 18"/>
                    <a:gd name="T2" fmla="*/ 3 w 5"/>
                    <a:gd name="T3" fmla="*/ 1 h 18"/>
                    <a:gd name="T4" fmla="*/ 0 w 5"/>
                    <a:gd name="T5" fmla="*/ 18 h 18"/>
                    <a:gd name="T6" fmla="*/ 4 w 5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8">
                      <a:moveTo>
                        <a:pt x="4" y="0"/>
                      </a:move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1" y="4"/>
                        <a:pt x="0" y="10"/>
                        <a:pt x="0" y="18"/>
                      </a:cubicBezTo>
                      <a:cubicBezTo>
                        <a:pt x="3" y="9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3" name="Freeform 352"/>
                <p:cNvSpPr/>
                <p:nvPr/>
              </p:nvSpPr>
              <p:spPr bwMode="auto">
                <a:xfrm>
                  <a:off x="4370" y="2403"/>
                  <a:ext cx="11" cy="21"/>
                </a:xfrm>
                <a:custGeom>
                  <a:avLst/>
                  <a:gdLst>
                    <a:gd name="T0" fmla="*/ 8 w 10"/>
                    <a:gd name="T1" fmla="*/ 0 h 19"/>
                    <a:gd name="T2" fmla="*/ 2 w 10"/>
                    <a:gd name="T3" fmla="*/ 6 h 19"/>
                    <a:gd name="T4" fmla="*/ 9 w 10"/>
                    <a:gd name="T5" fmla="*/ 19 h 19"/>
                    <a:gd name="T6" fmla="*/ 10 w 10"/>
                    <a:gd name="T7" fmla="*/ 19 h 19"/>
                    <a:gd name="T8" fmla="*/ 8 w 1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9">
                      <a:moveTo>
                        <a:pt x="8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9" y="13"/>
                        <a:pt x="9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4" name="Freeform 353"/>
                <p:cNvSpPr/>
                <p:nvPr/>
              </p:nvSpPr>
              <p:spPr bwMode="auto">
                <a:xfrm>
                  <a:off x="4341" y="2281"/>
                  <a:ext cx="21" cy="22"/>
                </a:xfrm>
                <a:custGeom>
                  <a:avLst/>
                  <a:gdLst>
                    <a:gd name="T0" fmla="*/ 12 w 19"/>
                    <a:gd name="T1" fmla="*/ 0 h 20"/>
                    <a:gd name="T2" fmla="*/ 2 w 19"/>
                    <a:gd name="T3" fmla="*/ 6 h 20"/>
                    <a:gd name="T4" fmla="*/ 9 w 19"/>
                    <a:gd name="T5" fmla="*/ 20 h 20"/>
                    <a:gd name="T6" fmla="*/ 13 w 19"/>
                    <a:gd name="T7" fmla="*/ 20 h 20"/>
                    <a:gd name="T8" fmla="*/ 19 w 19"/>
                    <a:gd name="T9" fmla="*/ 19 h 20"/>
                    <a:gd name="T10" fmla="*/ 16 w 19"/>
                    <a:gd name="T11" fmla="*/ 1 h 20"/>
                    <a:gd name="T12" fmla="*/ 12 w 1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12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7"/>
                        <a:pt x="9" y="20"/>
                      </a:cubicBezTo>
                      <a:cubicBezTo>
                        <a:pt x="10" y="20"/>
                        <a:pt x="12" y="20"/>
                        <a:pt x="13" y="20"/>
                      </a:cubicBezTo>
                      <a:cubicBezTo>
                        <a:pt x="16" y="20"/>
                        <a:pt x="17" y="20"/>
                        <a:pt x="19" y="19"/>
                      </a:cubicBezTo>
                      <a:cubicBezTo>
                        <a:pt x="18" y="14"/>
                        <a:pt x="17" y="8"/>
                        <a:pt x="16" y="1"/>
                      </a:cubicBezTo>
                      <a:cubicBezTo>
                        <a:pt x="14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5" name="Freeform 354"/>
                <p:cNvSpPr/>
                <p:nvPr/>
              </p:nvSpPr>
              <p:spPr bwMode="auto">
                <a:xfrm>
                  <a:off x="4128" y="2224"/>
                  <a:ext cx="72" cy="160"/>
                </a:xfrm>
                <a:custGeom>
                  <a:avLst/>
                  <a:gdLst>
                    <a:gd name="T0" fmla="*/ 26 w 66"/>
                    <a:gd name="T1" fmla="*/ 0 h 146"/>
                    <a:gd name="T2" fmla="*/ 16 w 66"/>
                    <a:gd name="T3" fmla="*/ 53 h 146"/>
                    <a:gd name="T4" fmla="*/ 2 w 66"/>
                    <a:gd name="T5" fmla="*/ 97 h 146"/>
                    <a:gd name="T6" fmla="*/ 27 w 66"/>
                    <a:gd name="T7" fmla="*/ 146 h 146"/>
                    <a:gd name="T8" fmla="*/ 28 w 66"/>
                    <a:gd name="T9" fmla="*/ 146 h 146"/>
                    <a:gd name="T10" fmla="*/ 40 w 66"/>
                    <a:gd name="T11" fmla="*/ 93 h 146"/>
                    <a:gd name="T12" fmla="*/ 58 w 66"/>
                    <a:gd name="T13" fmla="*/ 45 h 146"/>
                    <a:gd name="T14" fmla="*/ 29 w 66"/>
                    <a:gd name="T15" fmla="*/ 0 h 146"/>
                    <a:gd name="T16" fmla="*/ 26 w 66"/>
                    <a:gd name="T1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46">
                      <a:moveTo>
                        <a:pt x="26" y="0"/>
                      </a:moveTo>
                      <a:cubicBezTo>
                        <a:pt x="13" y="0"/>
                        <a:pt x="15" y="39"/>
                        <a:pt x="16" y="53"/>
                      </a:cubicBezTo>
                      <a:cubicBezTo>
                        <a:pt x="16" y="69"/>
                        <a:pt x="5" y="74"/>
                        <a:pt x="2" y="97"/>
                      </a:cubicBezTo>
                      <a:cubicBezTo>
                        <a:pt x="0" y="121"/>
                        <a:pt x="27" y="146"/>
                        <a:pt x="27" y="146"/>
                      </a:cubicBezTo>
                      <a:cubicBezTo>
                        <a:pt x="27" y="146"/>
                        <a:pt x="28" y="146"/>
                        <a:pt x="28" y="146"/>
                      </a:cubicBezTo>
                      <a:cubicBezTo>
                        <a:pt x="41" y="146"/>
                        <a:pt x="45" y="112"/>
                        <a:pt x="40" y="93"/>
                      </a:cubicBezTo>
                      <a:cubicBezTo>
                        <a:pt x="36" y="73"/>
                        <a:pt x="50" y="66"/>
                        <a:pt x="58" y="45"/>
                      </a:cubicBezTo>
                      <a:cubicBezTo>
                        <a:pt x="66" y="23"/>
                        <a:pt x="45" y="6"/>
                        <a:pt x="29" y="0"/>
                      </a:cubicBezTo>
                      <a:cubicBezTo>
                        <a:pt x="28" y="0"/>
                        <a:pt x="27" y="0"/>
                        <a:pt x="2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6" name="Freeform 355"/>
                <p:cNvSpPr/>
                <p:nvPr/>
              </p:nvSpPr>
              <p:spPr bwMode="auto">
                <a:xfrm>
                  <a:off x="4145" y="2455"/>
                  <a:ext cx="159" cy="91"/>
                </a:xfrm>
                <a:custGeom>
                  <a:avLst/>
                  <a:gdLst>
                    <a:gd name="T0" fmla="*/ 19 w 145"/>
                    <a:gd name="T1" fmla="*/ 0 h 83"/>
                    <a:gd name="T2" fmla="*/ 14 w 145"/>
                    <a:gd name="T3" fmla="*/ 1 h 83"/>
                    <a:gd name="T4" fmla="*/ 29 w 145"/>
                    <a:gd name="T5" fmla="*/ 43 h 83"/>
                    <a:gd name="T6" fmla="*/ 79 w 145"/>
                    <a:gd name="T7" fmla="*/ 71 h 83"/>
                    <a:gd name="T8" fmla="*/ 111 w 145"/>
                    <a:gd name="T9" fmla="*/ 83 h 83"/>
                    <a:gd name="T10" fmla="*/ 127 w 145"/>
                    <a:gd name="T11" fmla="*/ 74 h 83"/>
                    <a:gd name="T12" fmla="*/ 125 w 145"/>
                    <a:gd name="T13" fmla="*/ 39 h 83"/>
                    <a:gd name="T14" fmla="*/ 117 w 145"/>
                    <a:gd name="T15" fmla="*/ 39 h 83"/>
                    <a:gd name="T16" fmla="*/ 98 w 145"/>
                    <a:gd name="T17" fmla="*/ 41 h 83"/>
                    <a:gd name="T18" fmla="*/ 79 w 145"/>
                    <a:gd name="T19" fmla="*/ 42 h 83"/>
                    <a:gd name="T20" fmla="*/ 56 w 145"/>
                    <a:gd name="T21" fmla="*/ 35 h 83"/>
                    <a:gd name="T22" fmla="*/ 19 w 145"/>
                    <a:gd name="T2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5" h="83">
                      <a:moveTo>
                        <a:pt x="19" y="0"/>
                      </a:moveTo>
                      <a:cubicBezTo>
                        <a:pt x="17" y="0"/>
                        <a:pt x="16" y="1"/>
                        <a:pt x="14" y="1"/>
                      </a:cubicBezTo>
                      <a:cubicBezTo>
                        <a:pt x="14" y="1"/>
                        <a:pt x="0" y="23"/>
                        <a:pt x="29" y="43"/>
                      </a:cubicBezTo>
                      <a:cubicBezTo>
                        <a:pt x="58" y="63"/>
                        <a:pt x="59" y="61"/>
                        <a:pt x="79" y="71"/>
                      </a:cubicBezTo>
                      <a:cubicBezTo>
                        <a:pt x="91" y="78"/>
                        <a:pt x="102" y="83"/>
                        <a:pt x="111" y="83"/>
                      </a:cubicBezTo>
                      <a:cubicBezTo>
                        <a:pt x="117" y="83"/>
                        <a:pt x="122" y="81"/>
                        <a:pt x="127" y="74"/>
                      </a:cubicBezTo>
                      <a:cubicBezTo>
                        <a:pt x="140" y="57"/>
                        <a:pt x="145" y="44"/>
                        <a:pt x="125" y="39"/>
                      </a:cubicBezTo>
                      <a:cubicBezTo>
                        <a:pt x="122" y="39"/>
                        <a:pt x="120" y="39"/>
                        <a:pt x="117" y="39"/>
                      </a:cubicBezTo>
                      <a:cubicBezTo>
                        <a:pt x="111" y="39"/>
                        <a:pt x="105" y="40"/>
                        <a:pt x="98" y="41"/>
                      </a:cubicBezTo>
                      <a:cubicBezTo>
                        <a:pt x="92" y="41"/>
                        <a:pt x="85" y="42"/>
                        <a:pt x="79" y="42"/>
                      </a:cubicBezTo>
                      <a:cubicBezTo>
                        <a:pt x="70" y="42"/>
                        <a:pt x="63" y="41"/>
                        <a:pt x="56" y="35"/>
                      </a:cubicBezTo>
                      <a:cubicBezTo>
                        <a:pt x="40" y="21"/>
                        <a:pt x="33" y="0"/>
                        <a:pt x="1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7" name="Freeform 356"/>
                <p:cNvSpPr/>
                <p:nvPr/>
              </p:nvSpPr>
              <p:spPr bwMode="auto">
                <a:xfrm>
                  <a:off x="4362" y="2475"/>
                  <a:ext cx="127" cy="98"/>
                </a:xfrm>
                <a:custGeom>
                  <a:avLst/>
                  <a:gdLst>
                    <a:gd name="T0" fmla="*/ 100 w 116"/>
                    <a:gd name="T1" fmla="*/ 0 h 89"/>
                    <a:gd name="T2" fmla="*/ 64 w 116"/>
                    <a:gd name="T3" fmla="*/ 38 h 89"/>
                    <a:gd name="T4" fmla="*/ 46 w 116"/>
                    <a:gd name="T5" fmla="*/ 64 h 89"/>
                    <a:gd name="T6" fmla="*/ 39 w 116"/>
                    <a:gd name="T7" fmla="*/ 62 h 89"/>
                    <a:gd name="T8" fmla="*/ 8 w 116"/>
                    <a:gd name="T9" fmla="*/ 46 h 89"/>
                    <a:gd name="T10" fmla="*/ 0 w 116"/>
                    <a:gd name="T11" fmla="*/ 54 h 89"/>
                    <a:gd name="T12" fmla="*/ 17 w 116"/>
                    <a:gd name="T13" fmla="*/ 89 h 89"/>
                    <a:gd name="T14" fmla="*/ 20 w 116"/>
                    <a:gd name="T15" fmla="*/ 89 h 89"/>
                    <a:gd name="T16" fmla="*/ 92 w 116"/>
                    <a:gd name="T17" fmla="*/ 61 h 89"/>
                    <a:gd name="T18" fmla="*/ 102 w 116"/>
                    <a:gd name="T19" fmla="*/ 0 h 89"/>
                    <a:gd name="T20" fmla="*/ 100 w 116"/>
                    <a:gd name="T21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89">
                      <a:moveTo>
                        <a:pt x="100" y="0"/>
                      </a:moveTo>
                      <a:cubicBezTo>
                        <a:pt x="86" y="0"/>
                        <a:pt x="69" y="23"/>
                        <a:pt x="64" y="38"/>
                      </a:cubicBezTo>
                      <a:cubicBezTo>
                        <a:pt x="59" y="51"/>
                        <a:pt x="56" y="64"/>
                        <a:pt x="46" y="64"/>
                      </a:cubicBezTo>
                      <a:cubicBezTo>
                        <a:pt x="44" y="64"/>
                        <a:pt x="42" y="63"/>
                        <a:pt x="39" y="62"/>
                      </a:cubicBezTo>
                      <a:cubicBezTo>
                        <a:pt x="28" y="58"/>
                        <a:pt x="16" y="46"/>
                        <a:pt x="8" y="46"/>
                      </a:cubicBezTo>
                      <a:cubicBezTo>
                        <a:pt x="5" y="46"/>
                        <a:pt x="2" y="48"/>
                        <a:pt x="0" y="54"/>
                      </a:cubicBezTo>
                      <a:cubicBezTo>
                        <a:pt x="0" y="54"/>
                        <a:pt x="2" y="89"/>
                        <a:pt x="17" y="89"/>
                      </a:cubicBezTo>
                      <a:cubicBezTo>
                        <a:pt x="18" y="89"/>
                        <a:pt x="19" y="89"/>
                        <a:pt x="20" y="89"/>
                      </a:cubicBezTo>
                      <a:cubicBezTo>
                        <a:pt x="38" y="83"/>
                        <a:pt x="81" y="81"/>
                        <a:pt x="92" y="61"/>
                      </a:cubicBezTo>
                      <a:cubicBezTo>
                        <a:pt x="102" y="40"/>
                        <a:pt x="116" y="3"/>
                        <a:pt x="102" y="0"/>
                      </a:cubicBezTo>
                      <a:cubicBezTo>
                        <a:pt x="101" y="0"/>
                        <a:pt x="101" y="0"/>
                        <a:pt x="10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8" name="Freeform 357"/>
                <p:cNvSpPr/>
                <p:nvPr/>
              </p:nvSpPr>
              <p:spPr bwMode="auto">
                <a:xfrm>
                  <a:off x="4495" y="2254"/>
                  <a:ext cx="92" cy="114"/>
                </a:xfrm>
                <a:custGeom>
                  <a:avLst/>
                  <a:gdLst>
                    <a:gd name="T0" fmla="*/ 24 w 84"/>
                    <a:gd name="T1" fmla="*/ 0 h 104"/>
                    <a:gd name="T2" fmla="*/ 0 w 84"/>
                    <a:gd name="T3" fmla="*/ 5 h 104"/>
                    <a:gd name="T4" fmla="*/ 29 w 84"/>
                    <a:gd name="T5" fmla="*/ 58 h 104"/>
                    <a:gd name="T6" fmla="*/ 33 w 84"/>
                    <a:gd name="T7" fmla="*/ 103 h 104"/>
                    <a:gd name="T8" fmla="*/ 40 w 84"/>
                    <a:gd name="T9" fmla="*/ 104 h 104"/>
                    <a:gd name="T10" fmla="*/ 79 w 84"/>
                    <a:gd name="T11" fmla="*/ 62 h 104"/>
                    <a:gd name="T12" fmla="*/ 53 w 84"/>
                    <a:gd name="T13" fmla="*/ 9 h 104"/>
                    <a:gd name="T14" fmla="*/ 24 w 84"/>
                    <a:gd name="T1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104">
                      <a:moveTo>
                        <a:pt x="24" y="0"/>
                      </a:moveTo>
                      <a:cubicBezTo>
                        <a:pt x="10" y="0"/>
                        <a:pt x="0" y="5"/>
                        <a:pt x="0" y="5"/>
                      </a:cubicBezTo>
                      <a:cubicBezTo>
                        <a:pt x="16" y="11"/>
                        <a:pt x="33" y="39"/>
                        <a:pt x="29" y="58"/>
                      </a:cubicBezTo>
                      <a:cubicBezTo>
                        <a:pt x="24" y="78"/>
                        <a:pt x="15" y="96"/>
                        <a:pt x="33" y="103"/>
                      </a:cubicBezTo>
                      <a:cubicBezTo>
                        <a:pt x="36" y="104"/>
                        <a:pt x="38" y="104"/>
                        <a:pt x="40" y="104"/>
                      </a:cubicBezTo>
                      <a:cubicBezTo>
                        <a:pt x="57" y="104"/>
                        <a:pt x="74" y="82"/>
                        <a:pt x="79" y="62"/>
                      </a:cubicBezTo>
                      <a:cubicBezTo>
                        <a:pt x="84" y="39"/>
                        <a:pt x="77" y="27"/>
                        <a:pt x="53" y="9"/>
                      </a:cubicBezTo>
                      <a:cubicBezTo>
                        <a:pt x="43" y="2"/>
                        <a:pt x="33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9" name="Freeform 358"/>
                <p:cNvSpPr/>
                <p:nvPr/>
              </p:nvSpPr>
              <p:spPr bwMode="auto">
                <a:xfrm>
                  <a:off x="4304" y="2123"/>
                  <a:ext cx="131" cy="74"/>
                </a:xfrm>
                <a:custGeom>
                  <a:avLst/>
                  <a:gdLst>
                    <a:gd name="T0" fmla="*/ 50 w 120"/>
                    <a:gd name="T1" fmla="*/ 0 h 67"/>
                    <a:gd name="T2" fmla="*/ 30 w 120"/>
                    <a:gd name="T3" fmla="*/ 3 h 67"/>
                    <a:gd name="T4" fmla="*/ 0 w 120"/>
                    <a:gd name="T5" fmla="*/ 50 h 67"/>
                    <a:gd name="T6" fmla="*/ 11 w 120"/>
                    <a:gd name="T7" fmla="*/ 60 h 67"/>
                    <a:gd name="T8" fmla="*/ 55 w 120"/>
                    <a:gd name="T9" fmla="*/ 49 h 67"/>
                    <a:gd name="T10" fmla="*/ 61 w 120"/>
                    <a:gd name="T11" fmla="*/ 49 h 67"/>
                    <a:gd name="T12" fmla="*/ 101 w 120"/>
                    <a:gd name="T13" fmla="*/ 66 h 67"/>
                    <a:gd name="T14" fmla="*/ 104 w 120"/>
                    <a:gd name="T15" fmla="*/ 67 h 67"/>
                    <a:gd name="T16" fmla="*/ 99 w 120"/>
                    <a:gd name="T17" fmla="*/ 23 h 67"/>
                    <a:gd name="T18" fmla="*/ 50 w 120"/>
                    <a:gd name="T1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67">
                      <a:moveTo>
                        <a:pt x="50" y="0"/>
                      </a:moveTo>
                      <a:cubicBezTo>
                        <a:pt x="44" y="0"/>
                        <a:pt x="37" y="1"/>
                        <a:pt x="30" y="3"/>
                      </a:cubicBezTo>
                      <a:cubicBezTo>
                        <a:pt x="0" y="10"/>
                        <a:pt x="0" y="50"/>
                        <a:pt x="0" y="50"/>
                      </a:cubicBezTo>
                      <a:cubicBezTo>
                        <a:pt x="0" y="58"/>
                        <a:pt x="5" y="60"/>
                        <a:pt x="11" y="60"/>
                      </a:cubicBezTo>
                      <a:cubicBezTo>
                        <a:pt x="22" y="60"/>
                        <a:pt x="40" y="52"/>
                        <a:pt x="55" y="49"/>
                      </a:cubicBezTo>
                      <a:cubicBezTo>
                        <a:pt x="57" y="49"/>
                        <a:pt x="60" y="49"/>
                        <a:pt x="61" y="49"/>
                      </a:cubicBezTo>
                      <a:cubicBezTo>
                        <a:pt x="79" y="49"/>
                        <a:pt x="83" y="62"/>
                        <a:pt x="101" y="66"/>
                      </a:cubicBezTo>
                      <a:cubicBezTo>
                        <a:pt x="102" y="66"/>
                        <a:pt x="103" y="67"/>
                        <a:pt x="104" y="67"/>
                      </a:cubicBezTo>
                      <a:cubicBezTo>
                        <a:pt x="120" y="67"/>
                        <a:pt x="115" y="40"/>
                        <a:pt x="99" y="23"/>
                      </a:cubicBezTo>
                      <a:cubicBezTo>
                        <a:pt x="85" y="8"/>
                        <a:pt x="70" y="0"/>
                        <a:pt x="5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0" name="Freeform 359"/>
                <p:cNvSpPr/>
                <p:nvPr/>
              </p:nvSpPr>
              <p:spPr bwMode="auto">
                <a:xfrm>
                  <a:off x="5731" y="2611"/>
                  <a:ext cx="222" cy="247"/>
                </a:xfrm>
                <a:custGeom>
                  <a:avLst/>
                  <a:gdLst>
                    <a:gd name="T0" fmla="*/ 42 w 202"/>
                    <a:gd name="T1" fmla="*/ 26 h 225"/>
                    <a:gd name="T2" fmla="*/ 9 w 202"/>
                    <a:gd name="T3" fmla="*/ 16 h 225"/>
                    <a:gd name="T4" fmla="*/ 0 w 202"/>
                    <a:gd name="T5" fmla="*/ 80 h 225"/>
                    <a:gd name="T6" fmla="*/ 161 w 202"/>
                    <a:gd name="T7" fmla="*/ 222 h 225"/>
                    <a:gd name="T8" fmla="*/ 202 w 202"/>
                    <a:gd name="T9" fmla="*/ 201 h 225"/>
                    <a:gd name="T10" fmla="*/ 177 w 202"/>
                    <a:gd name="T11" fmla="*/ 180 h 225"/>
                    <a:gd name="T12" fmla="*/ 175 w 202"/>
                    <a:gd name="T13" fmla="*/ 60 h 225"/>
                    <a:gd name="T14" fmla="*/ 123 w 202"/>
                    <a:gd name="T15" fmla="*/ 53 h 225"/>
                    <a:gd name="T16" fmla="*/ 42 w 202"/>
                    <a:gd name="T17" fmla="*/ 26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225">
                      <a:moveTo>
                        <a:pt x="42" y="26"/>
                      </a:moveTo>
                      <a:cubicBezTo>
                        <a:pt x="42" y="26"/>
                        <a:pt x="15" y="0"/>
                        <a:pt x="9" y="16"/>
                      </a:cubicBezTo>
                      <a:cubicBezTo>
                        <a:pt x="3" y="32"/>
                        <a:pt x="0" y="80"/>
                        <a:pt x="0" y="80"/>
                      </a:cubicBezTo>
                      <a:cubicBezTo>
                        <a:pt x="0" y="80"/>
                        <a:pt x="142" y="225"/>
                        <a:pt x="161" y="222"/>
                      </a:cubicBezTo>
                      <a:cubicBezTo>
                        <a:pt x="180" y="220"/>
                        <a:pt x="202" y="201"/>
                        <a:pt x="202" y="201"/>
                      </a:cubicBezTo>
                      <a:cubicBezTo>
                        <a:pt x="177" y="180"/>
                        <a:pt x="177" y="180"/>
                        <a:pt x="177" y="180"/>
                      </a:cubicBezTo>
                      <a:cubicBezTo>
                        <a:pt x="177" y="180"/>
                        <a:pt x="191" y="66"/>
                        <a:pt x="175" y="60"/>
                      </a:cubicBezTo>
                      <a:cubicBezTo>
                        <a:pt x="159" y="54"/>
                        <a:pt x="123" y="53"/>
                        <a:pt x="123" y="53"/>
                      </a:cubicBezTo>
                      <a:cubicBezTo>
                        <a:pt x="42" y="26"/>
                        <a:pt x="42" y="26"/>
                        <a:pt x="42" y="2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1" name="Freeform 360"/>
                <p:cNvSpPr/>
                <p:nvPr/>
              </p:nvSpPr>
              <p:spPr bwMode="auto">
                <a:xfrm>
                  <a:off x="5523" y="2514"/>
                  <a:ext cx="557" cy="524"/>
                </a:xfrm>
                <a:custGeom>
                  <a:avLst/>
                  <a:gdLst>
                    <a:gd name="T0" fmla="*/ 128 w 508"/>
                    <a:gd name="T1" fmla="*/ 271 h 478"/>
                    <a:gd name="T2" fmla="*/ 30 w 508"/>
                    <a:gd name="T3" fmla="*/ 180 h 478"/>
                    <a:gd name="T4" fmla="*/ 59 w 508"/>
                    <a:gd name="T5" fmla="*/ 102 h 478"/>
                    <a:gd name="T6" fmla="*/ 215 w 508"/>
                    <a:gd name="T7" fmla="*/ 160 h 478"/>
                    <a:gd name="T8" fmla="*/ 219 w 508"/>
                    <a:gd name="T9" fmla="*/ 125 h 478"/>
                    <a:gd name="T10" fmla="*/ 271 w 508"/>
                    <a:gd name="T11" fmla="*/ 1 h 478"/>
                    <a:gd name="T12" fmla="*/ 297 w 508"/>
                    <a:gd name="T13" fmla="*/ 185 h 478"/>
                    <a:gd name="T14" fmla="*/ 412 w 508"/>
                    <a:gd name="T15" fmla="*/ 121 h 478"/>
                    <a:gd name="T16" fmla="*/ 502 w 508"/>
                    <a:gd name="T17" fmla="*/ 215 h 478"/>
                    <a:gd name="T18" fmla="*/ 321 w 508"/>
                    <a:gd name="T19" fmla="*/ 267 h 478"/>
                    <a:gd name="T20" fmla="*/ 396 w 508"/>
                    <a:gd name="T21" fmla="*/ 328 h 478"/>
                    <a:gd name="T22" fmla="*/ 334 w 508"/>
                    <a:gd name="T23" fmla="*/ 446 h 478"/>
                    <a:gd name="T24" fmla="*/ 260 w 508"/>
                    <a:gd name="T25" fmla="*/ 433 h 478"/>
                    <a:gd name="T26" fmla="*/ 241 w 508"/>
                    <a:gd name="T27" fmla="*/ 328 h 478"/>
                    <a:gd name="T28" fmla="*/ 209 w 508"/>
                    <a:gd name="T29" fmla="*/ 420 h 478"/>
                    <a:gd name="T30" fmla="*/ 90 w 508"/>
                    <a:gd name="T31" fmla="*/ 379 h 478"/>
                    <a:gd name="T32" fmla="*/ 128 w 508"/>
                    <a:gd name="T33" fmla="*/ 271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8" h="478">
                      <a:moveTo>
                        <a:pt x="128" y="271"/>
                      </a:moveTo>
                      <a:cubicBezTo>
                        <a:pt x="128" y="271"/>
                        <a:pt x="0" y="269"/>
                        <a:pt x="30" y="180"/>
                      </a:cubicBezTo>
                      <a:cubicBezTo>
                        <a:pt x="30" y="180"/>
                        <a:pt x="4" y="121"/>
                        <a:pt x="59" y="102"/>
                      </a:cubicBezTo>
                      <a:cubicBezTo>
                        <a:pt x="115" y="83"/>
                        <a:pt x="194" y="143"/>
                        <a:pt x="215" y="160"/>
                      </a:cubicBezTo>
                      <a:cubicBezTo>
                        <a:pt x="236" y="177"/>
                        <a:pt x="225" y="133"/>
                        <a:pt x="219" y="125"/>
                      </a:cubicBezTo>
                      <a:cubicBezTo>
                        <a:pt x="213" y="117"/>
                        <a:pt x="186" y="0"/>
                        <a:pt x="271" y="1"/>
                      </a:cubicBezTo>
                      <a:cubicBezTo>
                        <a:pt x="356" y="2"/>
                        <a:pt x="372" y="57"/>
                        <a:pt x="297" y="185"/>
                      </a:cubicBezTo>
                      <a:cubicBezTo>
                        <a:pt x="297" y="185"/>
                        <a:pt x="367" y="119"/>
                        <a:pt x="412" y="121"/>
                      </a:cubicBezTo>
                      <a:cubicBezTo>
                        <a:pt x="458" y="123"/>
                        <a:pt x="508" y="144"/>
                        <a:pt x="502" y="215"/>
                      </a:cubicBezTo>
                      <a:cubicBezTo>
                        <a:pt x="497" y="287"/>
                        <a:pt x="321" y="267"/>
                        <a:pt x="321" y="267"/>
                      </a:cubicBezTo>
                      <a:cubicBezTo>
                        <a:pt x="321" y="267"/>
                        <a:pt x="377" y="306"/>
                        <a:pt x="396" y="328"/>
                      </a:cubicBezTo>
                      <a:cubicBezTo>
                        <a:pt x="415" y="351"/>
                        <a:pt x="404" y="414"/>
                        <a:pt x="334" y="446"/>
                      </a:cubicBezTo>
                      <a:cubicBezTo>
                        <a:pt x="264" y="478"/>
                        <a:pt x="267" y="454"/>
                        <a:pt x="260" y="433"/>
                      </a:cubicBezTo>
                      <a:cubicBezTo>
                        <a:pt x="252" y="412"/>
                        <a:pt x="246" y="321"/>
                        <a:pt x="241" y="328"/>
                      </a:cubicBezTo>
                      <a:cubicBezTo>
                        <a:pt x="235" y="335"/>
                        <a:pt x="249" y="396"/>
                        <a:pt x="209" y="420"/>
                      </a:cubicBezTo>
                      <a:cubicBezTo>
                        <a:pt x="170" y="445"/>
                        <a:pt x="123" y="416"/>
                        <a:pt x="90" y="379"/>
                      </a:cubicBezTo>
                      <a:cubicBezTo>
                        <a:pt x="58" y="343"/>
                        <a:pt x="74" y="294"/>
                        <a:pt x="128" y="27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2" name="Freeform 361"/>
                <p:cNvSpPr/>
                <p:nvPr/>
              </p:nvSpPr>
              <p:spPr bwMode="auto">
                <a:xfrm>
                  <a:off x="5729" y="2770"/>
                  <a:ext cx="59" cy="20"/>
                </a:xfrm>
                <a:custGeom>
                  <a:avLst/>
                  <a:gdLst>
                    <a:gd name="T0" fmla="*/ 0 w 54"/>
                    <a:gd name="T1" fmla="*/ 14 h 18"/>
                    <a:gd name="T2" fmla="*/ 45 w 54"/>
                    <a:gd name="T3" fmla="*/ 9 h 18"/>
                    <a:gd name="T4" fmla="*/ 0 w 54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8">
                      <a:moveTo>
                        <a:pt x="0" y="14"/>
                      </a:moveTo>
                      <a:cubicBezTo>
                        <a:pt x="0" y="14"/>
                        <a:pt x="54" y="0"/>
                        <a:pt x="45" y="9"/>
                      </a:cubicBezTo>
                      <a:cubicBezTo>
                        <a:pt x="35" y="18"/>
                        <a:pt x="0" y="14"/>
                        <a:pt x="0" y="1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3" name="Freeform 362"/>
                <p:cNvSpPr/>
                <p:nvPr/>
              </p:nvSpPr>
              <p:spPr bwMode="auto">
                <a:xfrm>
                  <a:off x="5783" y="2796"/>
                  <a:ext cx="15" cy="48"/>
                </a:xfrm>
                <a:custGeom>
                  <a:avLst/>
                  <a:gdLst>
                    <a:gd name="T0" fmla="*/ 5 w 14"/>
                    <a:gd name="T1" fmla="*/ 44 h 44"/>
                    <a:gd name="T2" fmla="*/ 7 w 14"/>
                    <a:gd name="T3" fmla="*/ 5 h 44"/>
                    <a:gd name="T4" fmla="*/ 5 w 14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4">
                      <a:moveTo>
                        <a:pt x="5" y="44"/>
                      </a:moveTo>
                      <a:cubicBezTo>
                        <a:pt x="5" y="44"/>
                        <a:pt x="0" y="0"/>
                        <a:pt x="7" y="5"/>
                      </a:cubicBezTo>
                      <a:cubicBezTo>
                        <a:pt x="14" y="11"/>
                        <a:pt x="8" y="36"/>
                        <a:pt x="5" y="4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4" name="Freeform 363"/>
                <p:cNvSpPr/>
                <p:nvPr/>
              </p:nvSpPr>
              <p:spPr bwMode="auto">
                <a:xfrm>
                  <a:off x="5775" y="2713"/>
                  <a:ext cx="27" cy="26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1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1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5" name="Freeform 364"/>
                <p:cNvSpPr/>
                <p:nvPr/>
              </p:nvSpPr>
              <p:spPr bwMode="auto">
                <a:xfrm>
                  <a:off x="5752" y="2745"/>
                  <a:ext cx="29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7 h 23"/>
                    <a:gd name="T6" fmla="*/ 17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1"/>
                        <a:pt x="16" y="23"/>
                        <a:pt x="10" y="21"/>
                      </a:cubicBezTo>
                      <a:cubicBezTo>
                        <a:pt x="4" y="19"/>
                        <a:pt x="0" y="13"/>
                        <a:pt x="2" y="7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6" name="Freeform 365"/>
                <p:cNvSpPr/>
                <p:nvPr/>
              </p:nvSpPr>
              <p:spPr bwMode="auto">
                <a:xfrm>
                  <a:off x="5806" y="2765"/>
                  <a:ext cx="27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7" name="Freeform 366"/>
                <p:cNvSpPr/>
                <p:nvPr/>
              </p:nvSpPr>
              <p:spPr bwMode="auto">
                <a:xfrm>
                  <a:off x="5821" y="2723"/>
                  <a:ext cx="27" cy="26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3"/>
                        <a:pt x="10" y="0"/>
                        <a:pt x="16" y="2"/>
                      </a:cubicBezTo>
                      <a:cubicBezTo>
                        <a:pt x="22" y="5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8" name="Freeform 367"/>
                <p:cNvSpPr/>
                <p:nvPr/>
              </p:nvSpPr>
              <p:spPr bwMode="auto">
                <a:xfrm>
                  <a:off x="5861" y="2762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1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1" y="8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9" name="Freeform 368"/>
                <p:cNvSpPr/>
                <p:nvPr/>
              </p:nvSpPr>
              <p:spPr bwMode="auto">
                <a:xfrm>
                  <a:off x="5832" y="2811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1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1" y="8"/>
                      </a:cubicBezTo>
                      <a:cubicBezTo>
                        <a:pt x="3" y="3"/>
                        <a:pt x="10" y="0"/>
                        <a:pt x="16" y="2"/>
                      </a:cubicBezTo>
                      <a:cubicBezTo>
                        <a:pt x="22" y="5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0" name="Freeform 369"/>
                <p:cNvSpPr/>
                <p:nvPr/>
              </p:nvSpPr>
              <p:spPr bwMode="auto">
                <a:xfrm>
                  <a:off x="5782" y="2802"/>
                  <a:ext cx="27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3"/>
                        <a:pt x="10" y="0"/>
                        <a:pt x="16" y="2"/>
                      </a:cubicBezTo>
                      <a:cubicBezTo>
                        <a:pt x="22" y="5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1" name="Freeform 370"/>
                <p:cNvSpPr/>
                <p:nvPr/>
              </p:nvSpPr>
              <p:spPr bwMode="auto">
                <a:xfrm>
                  <a:off x="5804" y="2690"/>
                  <a:ext cx="27" cy="26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1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1" y="7"/>
                      </a:cubicBezTo>
                      <a:cubicBezTo>
                        <a:pt x="3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2" name="Freeform 371"/>
                <p:cNvSpPr>
                  <a:spLocks noEditPoints="1"/>
                </p:cNvSpPr>
                <p:nvPr/>
              </p:nvSpPr>
              <p:spPr bwMode="auto">
                <a:xfrm>
                  <a:off x="5704" y="2642"/>
                  <a:ext cx="256" cy="226"/>
                </a:xfrm>
                <a:custGeom>
                  <a:avLst/>
                  <a:gdLst>
                    <a:gd name="T0" fmla="*/ 102 w 234"/>
                    <a:gd name="T1" fmla="*/ 133 h 206"/>
                    <a:gd name="T2" fmla="*/ 104 w 234"/>
                    <a:gd name="T3" fmla="*/ 113 h 206"/>
                    <a:gd name="T4" fmla="*/ 116 w 234"/>
                    <a:gd name="T5" fmla="*/ 127 h 206"/>
                    <a:gd name="T6" fmla="*/ 97 w 234"/>
                    <a:gd name="T7" fmla="*/ 0 h 206"/>
                    <a:gd name="T8" fmla="*/ 81 w 234"/>
                    <a:gd name="T9" fmla="*/ 67 h 206"/>
                    <a:gd name="T10" fmla="*/ 16 w 234"/>
                    <a:gd name="T11" fmla="*/ 52 h 206"/>
                    <a:gd name="T12" fmla="*/ 66 w 234"/>
                    <a:gd name="T13" fmla="*/ 72 h 206"/>
                    <a:gd name="T14" fmla="*/ 81 w 234"/>
                    <a:gd name="T15" fmla="*/ 67 h 206"/>
                    <a:gd name="T16" fmla="*/ 78 w 234"/>
                    <a:gd name="T17" fmla="*/ 86 h 206"/>
                    <a:gd name="T18" fmla="*/ 74 w 234"/>
                    <a:gd name="T19" fmla="*/ 86 h 206"/>
                    <a:gd name="T20" fmla="*/ 46 w 234"/>
                    <a:gd name="T21" fmla="*/ 103 h 206"/>
                    <a:gd name="T22" fmla="*/ 56 w 234"/>
                    <a:gd name="T23" fmla="*/ 95 h 206"/>
                    <a:gd name="T24" fmla="*/ 68 w 234"/>
                    <a:gd name="T25" fmla="*/ 109 h 206"/>
                    <a:gd name="T26" fmla="*/ 35 w 234"/>
                    <a:gd name="T27" fmla="*/ 176 h 206"/>
                    <a:gd name="T28" fmla="*/ 92 w 234"/>
                    <a:gd name="T29" fmla="*/ 138 h 206"/>
                    <a:gd name="T30" fmla="*/ 130 w 234"/>
                    <a:gd name="T31" fmla="*/ 206 h 206"/>
                    <a:gd name="T32" fmla="*/ 127 w 234"/>
                    <a:gd name="T33" fmla="*/ 175 h 206"/>
                    <a:gd name="T34" fmla="*/ 118 w 234"/>
                    <a:gd name="T35" fmla="*/ 162 h 206"/>
                    <a:gd name="T36" fmla="*/ 127 w 234"/>
                    <a:gd name="T37" fmla="*/ 130 h 206"/>
                    <a:gd name="T38" fmla="*/ 168 w 234"/>
                    <a:gd name="T39" fmla="*/ 132 h 206"/>
                    <a:gd name="T40" fmla="*/ 183 w 234"/>
                    <a:gd name="T41" fmla="*/ 122 h 206"/>
                    <a:gd name="T42" fmla="*/ 166 w 234"/>
                    <a:gd name="T43" fmla="*/ 122 h 206"/>
                    <a:gd name="T44" fmla="*/ 156 w 234"/>
                    <a:gd name="T45" fmla="*/ 131 h 206"/>
                    <a:gd name="T46" fmla="*/ 144 w 234"/>
                    <a:gd name="T47" fmla="*/ 119 h 206"/>
                    <a:gd name="T48" fmla="*/ 144 w 234"/>
                    <a:gd name="T49" fmla="*/ 117 h 206"/>
                    <a:gd name="T50" fmla="*/ 206 w 234"/>
                    <a:gd name="T51" fmla="*/ 79 h 206"/>
                    <a:gd name="T52" fmla="*/ 125 w 234"/>
                    <a:gd name="T53" fmla="*/ 105 h 206"/>
                    <a:gd name="T54" fmla="*/ 120 w 234"/>
                    <a:gd name="T55" fmla="*/ 96 h 206"/>
                    <a:gd name="T56" fmla="*/ 109 w 234"/>
                    <a:gd name="T57" fmla="*/ 82 h 206"/>
                    <a:gd name="T58" fmla="*/ 123 w 234"/>
                    <a:gd name="T59" fmla="*/ 76 h 206"/>
                    <a:gd name="T60" fmla="*/ 121 w 234"/>
                    <a:gd name="T61" fmla="*/ 49 h 206"/>
                    <a:gd name="T62" fmla="*/ 110 w 234"/>
                    <a:gd name="T63" fmla="*/ 69 h 206"/>
                    <a:gd name="T64" fmla="*/ 104 w 234"/>
                    <a:gd name="T65" fmla="*/ 66 h 206"/>
                    <a:gd name="T66" fmla="*/ 92 w 234"/>
                    <a:gd name="T67" fmla="*/ 51 h 206"/>
                    <a:gd name="T68" fmla="*/ 106 w 234"/>
                    <a:gd name="T69" fmla="*/ 4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4" h="206">
                      <a:moveTo>
                        <a:pt x="106" y="134"/>
                      </a:moveTo>
                      <a:cubicBezTo>
                        <a:pt x="105" y="134"/>
                        <a:pt x="103" y="133"/>
                        <a:pt x="102" y="133"/>
                      </a:cubicBezTo>
                      <a:cubicBezTo>
                        <a:pt x="96" y="131"/>
                        <a:pt x="93" y="125"/>
                        <a:pt x="95" y="119"/>
                      </a:cubicBezTo>
                      <a:cubicBezTo>
                        <a:pt x="96" y="115"/>
                        <a:pt x="100" y="113"/>
                        <a:pt x="104" y="113"/>
                      </a:cubicBezTo>
                      <a:cubicBezTo>
                        <a:pt x="106" y="113"/>
                        <a:pt x="107" y="113"/>
                        <a:pt x="109" y="114"/>
                      </a:cubicBezTo>
                      <a:cubicBezTo>
                        <a:pt x="115" y="116"/>
                        <a:pt x="118" y="122"/>
                        <a:pt x="116" y="127"/>
                      </a:cubicBezTo>
                      <a:cubicBezTo>
                        <a:pt x="115" y="131"/>
                        <a:pt x="111" y="134"/>
                        <a:pt x="106" y="134"/>
                      </a:cubicBezTo>
                      <a:moveTo>
                        <a:pt x="97" y="0"/>
                      </a:moveTo>
                      <a:cubicBezTo>
                        <a:pt x="97" y="0"/>
                        <a:pt x="92" y="67"/>
                        <a:pt x="82" y="67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72" y="63"/>
                        <a:pt x="19" y="50"/>
                        <a:pt x="13" y="50"/>
                      </a:cubicBezTo>
                      <a:cubicBezTo>
                        <a:pt x="12" y="50"/>
                        <a:pt x="13" y="51"/>
                        <a:pt x="16" y="52"/>
                      </a:cubicBezTo>
                      <a:cubicBezTo>
                        <a:pt x="27" y="56"/>
                        <a:pt x="52" y="66"/>
                        <a:pt x="66" y="74"/>
                      </a:cubicBezTo>
                      <a:cubicBezTo>
                        <a:pt x="66" y="74"/>
                        <a:pt x="66" y="73"/>
                        <a:pt x="66" y="72"/>
                      </a:cubicBezTo>
                      <a:cubicBezTo>
                        <a:pt x="68" y="68"/>
                        <a:pt x="72" y="66"/>
                        <a:pt x="76" y="66"/>
                      </a:cubicBezTo>
                      <a:cubicBezTo>
                        <a:pt x="78" y="66"/>
                        <a:pt x="79" y="66"/>
                        <a:pt x="81" y="67"/>
                      </a:cubicBezTo>
                      <a:cubicBezTo>
                        <a:pt x="87" y="69"/>
                        <a:pt x="90" y="75"/>
                        <a:pt x="88" y="80"/>
                      </a:cubicBezTo>
                      <a:cubicBezTo>
                        <a:pt x="86" y="84"/>
                        <a:pt x="82" y="86"/>
                        <a:pt x="78" y="86"/>
                      </a:cubicBezTo>
                      <a:cubicBezTo>
                        <a:pt x="77" y="86"/>
                        <a:pt x="75" y="86"/>
                        <a:pt x="74" y="86"/>
                      </a:cubicBezTo>
                      <a:cubicBezTo>
                        <a:pt x="74" y="86"/>
                        <a:pt x="74" y="86"/>
                        <a:pt x="74" y="86"/>
                      </a:cubicBezTo>
                      <a:cubicBezTo>
                        <a:pt x="57" y="89"/>
                        <a:pt x="0" y="95"/>
                        <a:pt x="14" y="97"/>
                      </a:cubicBezTo>
                      <a:cubicBezTo>
                        <a:pt x="20" y="98"/>
                        <a:pt x="33" y="100"/>
                        <a:pt x="46" y="103"/>
                      </a:cubicBezTo>
                      <a:cubicBezTo>
                        <a:pt x="46" y="103"/>
                        <a:pt x="46" y="102"/>
                        <a:pt x="46" y="101"/>
                      </a:cubicBezTo>
                      <a:cubicBezTo>
                        <a:pt x="48" y="98"/>
                        <a:pt x="52" y="95"/>
                        <a:pt x="56" y="95"/>
                      </a:cubicBezTo>
                      <a:cubicBezTo>
                        <a:pt x="58" y="95"/>
                        <a:pt x="59" y="95"/>
                        <a:pt x="61" y="96"/>
                      </a:cubicBezTo>
                      <a:cubicBezTo>
                        <a:pt x="66" y="98"/>
                        <a:pt x="70" y="104"/>
                        <a:pt x="68" y="109"/>
                      </a:cubicBezTo>
                      <a:cubicBezTo>
                        <a:pt x="80" y="113"/>
                        <a:pt x="88" y="117"/>
                        <a:pt x="82" y="119"/>
                      </a:cubicBezTo>
                      <a:cubicBezTo>
                        <a:pt x="69" y="126"/>
                        <a:pt x="30" y="176"/>
                        <a:pt x="35" y="176"/>
                      </a:cubicBezTo>
                      <a:cubicBezTo>
                        <a:pt x="36" y="176"/>
                        <a:pt x="36" y="176"/>
                        <a:pt x="37" y="176"/>
                      </a:cubicBezTo>
                      <a:cubicBezTo>
                        <a:pt x="47" y="169"/>
                        <a:pt x="79" y="138"/>
                        <a:pt x="92" y="138"/>
                      </a:cubicBezTo>
                      <a:cubicBezTo>
                        <a:pt x="94" y="138"/>
                        <a:pt x="95" y="138"/>
                        <a:pt x="96" y="140"/>
                      </a:cubicBezTo>
                      <a:cubicBezTo>
                        <a:pt x="103" y="151"/>
                        <a:pt x="127" y="206"/>
                        <a:pt x="130" y="206"/>
                      </a:cubicBezTo>
                      <a:cubicBezTo>
                        <a:pt x="130" y="206"/>
                        <a:pt x="130" y="205"/>
                        <a:pt x="130" y="204"/>
                      </a:cubicBezTo>
                      <a:cubicBezTo>
                        <a:pt x="130" y="200"/>
                        <a:pt x="128" y="188"/>
                        <a:pt x="127" y="175"/>
                      </a:cubicBezTo>
                      <a:cubicBezTo>
                        <a:pt x="126" y="175"/>
                        <a:pt x="126" y="175"/>
                        <a:pt x="126" y="175"/>
                      </a:cubicBezTo>
                      <a:cubicBezTo>
                        <a:pt x="120" y="173"/>
                        <a:pt x="117" y="167"/>
                        <a:pt x="118" y="162"/>
                      </a:cubicBezTo>
                      <a:cubicBezTo>
                        <a:pt x="120" y="159"/>
                        <a:pt x="122" y="157"/>
                        <a:pt x="125" y="156"/>
                      </a:cubicBezTo>
                      <a:cubicBezTo>
                        <a:pt x="124" y="142"/>
                        <a:pt x="124" y="130"/>
                        <a:pt x="127" y="130"/>
                      </a:cubicBezTo>
                      <a:cubicBezTo>
                        <a:pt x="127" y="130"/>
                        <a:pt x="127" y="130"/>
                        <a:pt x="127" y="130"/>
                      </a:cubicBezTo>
                      <a:cubicBezTo>
                        <a:pt x="130" y="131"/>
                        <a:pt x="148" y="132"/>
                        <a:pt x="168" y="132"/>
                      </a:cubicBezTo>
                      <a:cubicBezTo>
                        <a:pt x="199" y="132"/>
                        <a:pt x="234" y="130"/>
                        <a:pt x="221" y="125"/>
                      </a:cubicBezTo>
                      <a:cubicBezTo>
                        <a:pt x="212" y="122"/>
                        <a:pt x="197" y="122"/>
                        <a:pt x="183" y="122"/>
                      </a:cubicBezTo>
                      <a:cubicBezTo>
                        <a:pt x="180" y="122"/>
                        <a:pt x="177" y="122"/>
                        <a:pt x="174" y="122"/>
                      </a:cubicBezTo>
                      <a:cubicBezTo>
                        <a:pt x="171" y="122"/>
                        <a:pt x="169" y="122"/>
                        <a:pt x="166" y="122"/>
                      </a:cubicBezTo>
                      <a:cubicBezTo>
                        <a:pt x="166" y="123"/>
                        <a:pt x="166" y="124"/>
                        <a:pt x="166" y="125"/>
                      </a:cubicBezTo>
                      <a:cubicBezTo>
                        <a:pt x="164" y="128"/>
                        <a:pt x="161" y="131"/>
                        <a:pt x="156" y="131"/>
                      </a:cubicBezTo>
                      <a:cubicBezTo>
                        <a:pt x="155" y="131"/>
                        <a:pt x="153" y="131"/>
                        <a:pt x="152" y="130"/>
                      </a:cubicBezTo>
                      <a:cubicBezTo>
                        <a:pt x="147" y="128"/>
                        <a:pt x="144" y="124"/>
                        <a:pt x="144" y="119"/>
                      </a:cubicBezTo>
                      <a:cubicBezTo>
                        <a:pt x="143" y="119"/>
                        <a:pt x="143" y="118"/>
                        <a:pt x="144" y="117"/>
                      </a:cubicBezTo>
                      <a:cubicBezTo>
                        <a:pt x="144" y="117"/>
                        <a:pt x="144" y="117"/>
                        <a:pt x="144" y="117"/>
                      </a:cubicBezTo>
                      <a:cubicBezTo>
                        <a:pt x="146" y="113"/>
                        <a:pt x="149" y="111"/>
                        <a:pt x="153" y="110"/>
                      </a:cubicBezTo>
                      <a:cubicBezTo>
                        <a:pt x="172" y="98"/>
                        <a:pt x="213" y="79"/>
                        <a:pt x="206" y="79"/>
                      </a:cubicBezTo>
                      <a:cubicBezTo>
                        <a:pt x="205" y="79"/>
                        <a:pt x="205" y="79"/>
                        <a:pt x="204" y="79"/>
                      </a:cubicBezTo>
                      <a:cubicBezTo>
                        <a:pt x="188" y="82"/>
                        <a:pt x="125" y="105"/>
                        <a:pt x="125" y="105"/>
                      </a:cubicBezTo>
                      <a:cubicBezTo>
                        <a:pt x="125" y="105"/>
                        <a:pt x="124" y="101"/>
                        <a:pt x="124" y="96"/>
                      </a:cubicBezTo>
                      <a:cubicBezTo>
                        <a:pt x="123" y="96"/>
                        <a:pt x="122" y="96"/>
                        <a:pt x="120" y="96"/>
                      </a:cubicBezTo>
                      <a:cubicBezTo>
                        <a:pt x="119" y="96"/>
                        <a:pt x="117" y="96"/>
                        <a:pt x="116" y="95"/>
                      </a:cubicBezTo>
                      <a:cubicBezTo>
                        <a:pt x="110" y="93"/>
                        <a:pt x="107" y="87"/>
                        <a:pt x="109" y="82"/>
                      </a:cubicBezTo>
                      <a:cubicBezTo>
                        <a:pt x="110" y="78"/>
                        <a:pt x="114" y="76"/>
                        <a:pt x="118" y="76"/>
                      </a:cubicBezTo>
                      <a:cubicBezTo>
                        <a:pt x="120" y="76"/>
                        <a:pt x="121" y="76"/>
                        <a:pt x="123" y="76"/>
                      </a:cubicBezTo>
                      <a:cubicBezTo>
                        <a:pt x="122" y="66"/>
                        <a:pt x="122" y="55"/>
                        <a:pt x="122" y="45"/>
                      </a:cubicBezTo>
                      <a:cubicBezTo>
                        <a:pt x="122" y="47"/>
                        <a:pt x="122" y="48"/>
                        <a:pt x="121" y="49"/>
                      </a:cubicBezTo>
                      <a:cubicBezTo>
                        <a:pt x="118" y="60"/>
                        <a:pt x="113" y="71"/>
                        <a:pt x="111" y="71"/>
                      </a:cubicBezTo>
                      <a:cubicBezTo>
                        <a:pt x="111" y="71"/>
                        <a:pt x="111" y="70"/>
                        <a:pt x="110" y="69"/>
                      </a:cubicBezTo>
                      <a:cubicBezTo>
                        <a:pt x="110" y="68"/>
                        <a:pt x="110" y="66"/>
                        <a:pt x="110" y="64"/>
                      </a:cubicBezTo>
                      <a:cubicBezTo>
                        <a:pt x="108" y="65"/>
                        <a:pt x="106" y="66"/>
                        <a:pt x="104" y="66"/>
                      </a:cubicBezTo>
                      <a:cubicBezTo>
                        <a:pt x="103" y="66"/>
                        <a:pt x="101" y="65"/>
                        <a:pt x="100" y="65"/>
                      </a:cubicBezTo>
                      <a:cubicBezTo>
                        <a:pt x="94" y="63"/>
                        <a:pt x="91" y="57"/>
                        <a:pt x="92" y="51"/>
                      </a:cubicBezTo>
                      <a:cubicBezTo>
                        <a:pt x="94" y="48"/>
                        <a:pt x="98" y="45"/>
                        <a:pt x="102" y="45"/>
                      </a:cubicBezTo>
                      <a:cubicBezTo>
                        <a:pt x="104" y="45"/>
                        <a:pt x="105" y="45"/>
                        <a:pt x="106" y="46"/>
                      </a:cubicBezTo>
                      <a:cubicBezTo>
                        <a:pt x="102" y="25"/>
                        <a:pt x="97" y="0"/>
                        <a:pt x="9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3" name="Freeform 372"/>
                <p:cNvSpPr/>
                <p:nvPr/>
              </p:nvSpPr>
              <p:spPr bwMode="auto">
                <a:xfrm>
                  <a:off x="5776" y="2714"/>
                  <a:ext cx="26" cy="22"/>
                </a:xfrm>
                <a:custGeom>
                  <a:avLst/>
                  <a:gdLst>
                    <a:gd name="T0" fmla="*/ 10 w 24"/>
                    <a:gd name="T1" fmla="*/ 0 h 20"/>
                    <a:gd name="T2" fmla="*/ 0 w 24"/>
                    <a:gd name="T3" fmla="*/ 6 h 20"/>
                    <a:gd name="T4" fmla="*/ 0 w 24"/>
                    <a:gd name="T5" fmla="*/ 8 h 20"/>
                    <a:gd name="T6" fmla="*/ 8 w 24"/>
                    <a:gd name="T7" fmla="*/ 20 h 20"/>
                    <a:gd name="T8" fmla="*/ 8 w 24"/>
                    <a:gd name="T9" fmla="*/ 20 h 20"/>
                    <a:gd name="T10" fmla="*/ 8 w 24"/>
                    <a:gd name="T11" fmla="*/ 20 h 20"/>
                    <a:gd name="T12" fmla="*/ 12 w 24"/>
                    <a:gd name="T13" fmla="*/ 20 h 20"/>
                    <a:gd name="T14" fmla="*/ 22 w 24"/>
                    <a:gd name="T15" fmla="*/ 14 h 20"/>
                    <a:gd name="T16" fmla="*/ 15 w 24"/>
                    <a:gd name="T17" fmla="*/ 1 h 20"/>
                    <a:gd name="T18" fmla="*/ 10 w 24"/>
                    <a:gd name="T1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0">
                      <a:moveTo>
                        <a:pt x="10" y="0"/>
                      </a:moveTo>
                      <a:cubicBezTo>
                        <a:pt x="6" y="0"/>
                        <a:pt x="2" y="2"/>
                        <a:pt x="0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9" y="14"/>
                        <a:pt x="14" y="18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11" y="20"/>
                        <a:pt x="12" y="20"/>
                      </a:cubicBezTo>
                      <a:cubicBezTo>
                        <a:pt x="16" y="20"/>
                        <a:pt x="20" y="18"/>
                        <a:pt x="22" y="14"/>
                      </a:cubicBezTo>
                      <a:cubicBezTo>
                        <a:pt x="24" y="9"/>
                        <a:pt x="21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4" name="Freeform 373"/>
                <p:cNvSpPr/>
                <p:nvPr/>
              </p:nvSpPr>
              <p:spPr bwMode="auto">
                <a:xfrm>
                  <a:off x="5754" y="2746"/>
                  <a:ext cx="27" cy="16"/>
                </a:xfrm>
                <a:custGeom>
                  <a:avLst/>
                  <a:gdLst>
                    <a:gd name="T0" fmla="*/ 10 w 24"/>
                    <a:gd name="T1" fmla="*/ 0 h 14"/>
                    <a:gd name="T2" fmla="*/ 0 w 24"/>
                    <a:gd name="T3" fmla="*/ 6 h 14"/>
                    <a:gd name="T4" fmla="*/ 0 w 24"/>
                    <a:gd name="T5" fmla="*/ 8 h 14"/>
                    <a:gd name="T6" fmla="*/ 22 w 24"/>
                    <a:gd name="T7" fmla="*/ 14 h 14"/>
                    <a:gd name="T8" fmla="*/ 15 w 24"/>
                    <a:gd name="T9" fmla="*/ 1 h 14"/>
                    <a:gd name="T10" fmla="*/ 10 w 2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4">
                      <a:moveTo>
                        <a:pt x="10" y="0"/>
                      </a:moveTo>
                      <a:cubicBezTo>
                        <a:pt x="6" y="0"/>
                        <a:pt x="2" y="3"/>
                        <a:pt x="0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8" y="10"/>
                        <a:pt x="15" y="12"/>
                        <a:pt x="22" y="14"/>
                      </a:cubicBezTo>
                      <a:cubicBezTo>
                        <a:pt x="24" y="9"/>
                        <a:pt x="20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5" name="Freeform 374"/>
                <p:cNvSpPr/>
                <p:nvPr/>
              </p:nvSpPr>
              <p:spPr bwMode="auto">
                <a:xfrm>
                  <a:off x="5806" y="2766"/>
                  <a:ext cx="27" cy="23"/>
                </a:xfrm>
                <a:custGeom>
                  <a:avLst/>
                  <a:gdLst>
                    <a:gd name="T0" fmla="*/ 11 w 25"/>
                    <a:gd name="T1" fmla="*/ 0 h 21"/>
                    <a:gd name="T2" fmla="*/ 2 w 25"/>
                    <a:gd name="T3" fmla="*/ 6 h 21"/>
                    <a:gd name="T4" fmla="*/ 9 w 25"/>
                    <a:gd name="T5" fmla="*/ 20 h 21"/>
                    <a:gd name="T6" fmla="*/ 13 w 25"/>
                    <a:gd name="T7" fmla="*/ 21 h 21"/>
                    <a:gd name="T8" fmla="*/ 23 w 25"/>
                    <a:gd name="T9" fmla="*/ 14 h 21"/>
                    <a:gd name="T10" fmla="*/ 16 w 25"/>
                    <a:gd name="T11" fmla="*/ 1 h 21"/>
                    <a:gd name="T12" fmla="*/ 11 w 25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1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2"/>
                        <a:pt x="3" y="18"/>
                        <a:pt x="9" y="20"/>
                      </a:cubicBezTo>
                      <a:cubicBezTo>
                        <a:pt x="10" y="20"/>
                        <a:pt x="12" y="21"/>
                        <a:pt x="13" y="21"/>
                      </a:cubicBezTo>
                      <a:cubicBezTo>
                        <a:pt x="18" y="21"/>
                        <a:pt x="22" y="18"/>
                        <a:pt x="23" y="14"/>
                      </a:cubicBezTo>
                      <a:cubicBezTo>
                        <a:pt x="25" y="9"/>
                        <a:pt x="22" y="3"/>
                        <a:pt x="16" y="1"/>
                      </a:cubicBezTo>
                      <a:cubicBezTo>
                        <a:pt x="14" y="0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6" name="Freeform 375"/>
                <p:cNvSpPr/>
                <p:nvPr/>
              </p:nvSpPr>
              <p:spPr bwMode="auto">
                <a:xfrm>
                  <a:off x="5821" y="2725"/>
                  <a:ext cx="19" cy="22"/>
                </a:xfrm>
                <a:custGeom>
                  <a:avLst/>
                  <a:gdLst>
                    <a:gd name="T0" fmla="*/ 11 w 17"/>
                    <a:gd name="T1" fmla="*/ 0 h 20"/>
                    <a:gd name="T2" fmla="*/ 2 w 17"/>
                    <a:gd name="T3" fmla="*/ 6 h 20"/>
                    <a:gd name="T4" fmla="*/ 9 w 17"/>
                    <a:gd name="T5" fmla="*/ 19 h 20"/>
                    <a:gd name="T6" fmla="*/ 13 w 17"/>
                    <a:gd name="T7" fmla="*/ 20 h 20"/>
                    <a:gd name="T8" fmla="*/ 17 w 17"/>
                    <a:gd name="T9" fmla="*/ 20 h 20"/>
                    <a:gd name="T10" fmla="*/ 16 w 17"/>
                    <a:gd name="T11" fmla="*/ 0 h 20"/>
                    <a:gd name="T12" fmla="*/ 11 w 17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0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0" y="20"/>
                        <a:pt x="12" y="20"/>
                        <a:pt x="13" y="20"/>
                      </a:cubicBezTo>
                      <a:cubicBezTo>
                        <a:pt x="15" y="20"/>
                        <a:pt x="16" y="20"/>
                        <a:pt x="17" y="20"/>
                      </a:cubicBezTo>
                      <a:cubicBezTo>
                        <a:pt x="16" y="14"/>
                        <a:pt x="16" y="8"/>
                        <a:pt x="16" y="0"/>
                      </a:cubicBezTo>
                      <a:cubicBezTo>
                        <a:pt x="14" y="0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7" name="Freeform 376"/>
                <p:cNvSpPr>
                  <a:spLocks noEditPoints="1"/>
                </p:cNvSpPr>
                <p:nvPr/>
              </p:nvSpPr>
              <p:spPr bwMode="auto">
                <a:xfrm>
                  <a:off x="5862" y="2763"/>
                  <a:ext cx="24" cy="23"/>
                </a:xfrm>
                <a:custGeom>
                  <a:avLst/>
                  <a:gdLst>
                    <a:gd name="T0" fmla="*/ 0 w 22"/>
                    <a:gd name="T1" fmla="*/ 9 h 21"/>
                    <a:gd name="T2" fmla="*/ 8 w 22"/>
                    <a:gd name="T3" fmla="*/ 20 h 21"/>
                    <a:gd name="T4" fmla="*/ 12 w 22"/>
                    <a:gd name="T5" fmla="*/ 21 h 21"/>
                    <a:gd name="T6" fmla="*/ 22 w 22"/>
                    <a:gd name="T7" fmla="*/ 15 h 21"/>
                    <a:gd name="T8" fmla="*/ 22 w 22"/>
                    <a:gd name="T9" fmla="*/ 12 h 21"/>
                    <a:gd name="T10" fmla="*/ 21 w 22"/>
                    <a:gd name="T11" fmla="*/ 12 h 21"/>
                    <a:gd name="T12" fmla="*/ 0 w 22"/>
                    <a:gd name="T13" fmla="*/ 9 h 21"/>
                    <a:gd name="T14" fmla="*/ 9 w 22"/>
                    <a:gd name="T15" fmla="*/ 0 h 21"/>
                    <a:gd name="T16" fmla="*/ 0 w 22"/>
                    <a:gd name="T17" fmla="*/ 7 h 21"/>
                    <a:gd name="T18" fmla="*/ 9 w 22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1">
                      <a:moveTo>
                        <a:pt x="0" y="9"/>
                      </a:moveTo>
                      <a:cubicBezTo>
                        <a:pt x="0" y="14"/>
                        <a:pt x="3" y="18"/>
                        <a:pt x="8" y="20"/>
                      </a:cubicBezTo>
                      <a:cubicBezTo>
                        <a:pt x="9" y="21"/>
                        <a:pt x="11" y="21"/>
                        <a:pt x="12" y="21"/>
                      </a:cubicBezTo>
                      <a:cubicBezTo>
                        <a:pt x="17" y="21"/>
                        <a:pt x="20" y="18"/>
                        <a:pt x="22" y="15"/>
                      </a:cubicBezTo>
                      <a:cubicBezTo>
                        <a:pt x="22" y="14"/>
                        <a:pt x="22" y="13"/>
                        <a:pt x="22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10" y="12"/>
                        <a:pt x="2" y="11"/>
                        <a:pt x="0" y="9"/>
                      </a:cubicBezTo>
                      <a:moveTo>
                        <a:pt x="9" y="0"/>
                      </a:moveTo>
                      <a:cubicBezTo>
                        <a:pt x="5" y="1"/>
                        <a:pt x="2" y="3"/>
                        <a:pt x="0" y="7"/>
                      </a:cubicBezTo>
                      <a:cubicBezTo>
                        <a:pt x="2" y="5"/>
                        <a:pt x="5" y="3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8" name="Freeform 377"/>
                <p:cNvSpPr/>
                <p:nvPr/>
              </p:nvSpPr>
              <p:spPr bwMode="auto">
                <a:xfrm>
                  <a:off x="5832" y="2813"/>
                  <a:ext cx="11" cy="21"/>
                </a:xfrm>
                <a:custGeom>
                  <a:avLst/>
                  <a:gdLst>
                    <a:gd name="T0" fmla="*/ 8 w 10"/>
                    <a:gd name="T1" fmla="*/ 0 h 19"/>
                    <a:gd name="T2" fmla="*/ 1 w 10"/>
                    <a:gd name="T3" fmla="*/ 6 h 19"/>
                    <a:gd name="T4" fmla="*/ 9 w 10"/>
                    <a:gd name="T5" fmla="*/ 19 h 19"/>
                    <a:gd name="T6" fmla="*/ 10 w 10"/>
                    <a:gd name="T7" fmla="*/ 19 h 19"/>
                    <a:gd name="T8" fmla="*/ 8 w 1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9">
                      <a:moveTo>
                        <a:pt x="8" y="0"/>
                      </a:moveTo>
                      <a:cubicBezTo>
                        <a:pt x="5" y="1"/>
                        <a:pt x="3" y="3"/>
                        <a:pt x="1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9" y="19"/>
                        <a:pt x="9" y="19"/>
                        <a:pt x="10" y="19"/>
                      </a:cubicBezTo>
                      <a:cubicBezTo>
                        <a:pt x="9" y="13"/>
                        <a:pt x="8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9" name="Freeform 378"/>
                <p:cNvSpPr/>
                <p:nvPr/>
              </p:nvSpPr>
              <p:spPr bwMode="auto">
                <a:xfrm>
                  <a:off x="5838" y="2673"/>
                  <a:ext cx="6" cy="18"/>
                </a:xfrm>
                <a:custGeom>
                  <a:avLst/>
                  <a:gdLst>
                    <a:gd name="T0" fmla="*/ 4 w 6"/>
                    <a:gd name="T1" fmla="*/ 0 h 17"/>
                    <a:gd name="T2" fmla="*/ 3 w 6"/>
                    <a:gd name="T3" fmla="*/ 1 h 17"/>
                    <a:gd name="T4" fmla="*/ 0 w 6"/>
                    <a:gd name="T5" fmla="*/ 17 h 17"/>
                    <a:gd name="T6" fmla="*/ 4 w 6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7">
                      <a:moveTo>
                        <a:pt x="4" y="0"/>
                      </a:move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2" y="3"/>
                        <a:pt x="1" y="9"/>
                        <a:pt x="0" y="17"/>
                      </a:cubicBezTo>
                      <a:cubicBezTo>
                        <a:pt x="3" y="8"/>
                        <a:pt x="6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0" name="Freeform 379"/>
                <p:cNvSpPr/>
                <p:nvPr/>
              </p:nvSpPr>
              <p:spPr bwMode="auto">
                <a:xfrm>
                  <a:off x="5804" y="2691"/>
                  <a:ext cx="20" cy="23"/>
                </a:xfrm>
                <a:custGeom>
                  <a:avLst/>
                  <a:gdLst>
                    <a:gd name="T0" fmla="*/ 11 w 19"/>
                    <a:gd name="T1" fmla="*/ 0 h 21"/>
                    <a:gd name="T2" fmla="*/ 1 w 19"/>
                    <a:gd name="T3" fmla="*/ 6 h 21"/>
                    <a:gd name="T4" fmla="*/ 9 w 19"/>
                    <a:gd name="T5" fmla="*/ 20 h 21"/>
                    <a:gd name="T6" fmla="*/ 13 w 19"/>
                    <a:gd name="T7" fmla="*/ 21 h 21"/>
                    <a:gd name="T8" fmla="*/ 19 w 19"/>
                    <a:gd name="T9" fmla="*/ 19 h 21"/>
                    <a:gd name="T10" fmla="*/ 15 w 19"/>
                    <a:gd name="T11" fmla="*/ 1 h 21"/>
                    <a:gd name="T12" fmla="*/ 11 w 1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1">
                      <a:moveTo>
                        <a:pt x="11" y="0"/>
                      </a:moveTo>
                      <a:cubicBezTo>
                        <a:pt x="7" y="0"/>
                        <a:pt x="3" y="3"/>
                        <a:pt x="1" y="6"/>
                      </a:cubicBezTo>
                      <a:cubicBezTo>
                        <a:pt x="0" y="12"/>
                        <a:pt x="3" y="18"/>
                        <a:pt x="9" y="20"/>
                      </a:cubicBezTo>
                      <a:cubicBezTo>
                        <a:pt x="10" y="20"/>
                        <a:pt x="12" y="21"/>
                        <a:pt x="13" y="21"/>
                      </a:cubicBezTo>
                      <a:cubicBezTo>
                        <a:pt x="15" y="21"/>
                        <a:pt x="17" y="20"/>
                        <a:pt x="19" y="19"/>
                      </a:cubicBezTo>
                      <a:cubicBezTo>
                        <a:pt x="18" y="15"/>
                        <a:pt x="17" y="8"/>
                        <a:pt x="15" y="1"/>
                      </a:cubicBezTo>
                      <a:cubicBezTo>
                        <a:pt x="14" y="0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1" name="Freeform 380"/>
                <p:cNvSpPr/>
                <p:nvPr/>
              </p:nvSpPr>
              <p:spPr bwMode="auto">
                <a:xfrm>
                  <a:off x="5589" y="2634"/>
                  <a:ext cx="73" cy="161"/>
                </a:xfrm>
                <a:custGeom>
                  <a:avLst/>
                  <a:gdLst>
                    <a:gd name="T0" fmla="*/ 27 w 67"/>
                    <a:gd name="T1" fmla="*/ 0 h 146"/>
                    <a:gd name="T2" fmla="*/ 16 w 67"/>
                    <a:gd name="T3" fmla="*/ 53 h 146"/>
                    <a:gd name="T4" fmla="*/ 3 w 67"/>
                    <a:gd name="T5" fmla="*/ 97 h 146"/>
                    <a:gd name="T6" fmla="*/ 28 w 67"/>
                    <a:gd name="T7" fmla="*/ 146 h 146"/>
                    <a:gd name="T8" fmla="*/ 29 w 67"/>
                    <a:gd name="T9" fmla="*/ 146 h 146"/>
                    <a:gd name="T10" fmla="*/ 41 w 67"/>
                    <a:gd name="T11" fmla="*/ 93 h 146"/>
                    <a:gd name="T12" fmla="*/ 59 w 67"/>
                    <a:gd name="T13" fmla="*/ 45 h 146"/>
                    <a:gd name="T14" fmla="*/ 30 w 67"/>
                    <a:gd name="T15" fmla="*/ 1 h 146"/>
                    <a:gd name="T16" fmla="*/ 27 w 67"/>
                    <a:gd name="T1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146">
                      <a:moveTo>
                        <a:pt x="27" y="0"/>
                      </a:moveTo>
                      <a:cubicBezTo>
                        <a:pt x="14" y="0"/>
                        <a:pt x="16" y="39"/>
                        <a:pt x="16" y="53"/>
                      </a:cubicBezTo>
                      <a:cubicBezTo>
                        <a:pt x="17" y="69"/>
                        <a:pt x="6" y="74"/>
                        <a:pt x="3" y="97"/>
                      </a:cubicBezTo>
                      <a:cubicBezTo>
                        <a:pt x="0" y="121"/>
                        <a:pt x="28" y="146"/>
                        <a:pt x="28" y="146"/>
                      </a:cubicBezTo>
                      <a:cubicBezTo>
                        <a:pt x="28" y="146"/>
                        <a:pt x="28" y="146"/>
                        <a:pt x="29" y="146"/>
                      </a:cubicBezTo>
                      <a:cubicBezTo>
                        <a:pt x="42" y="146"/>
                        <a:pt x="46" y="113"/>
                        <a:pt x="41" y="93"/>
                      </a:cubicBezTo>
                      <a:cubicBezTo>
                        <a:pt x="36" y="73"/>
                        <a:pt x="51" y="66"/>
                        <a:pt x="59" y="45"/>
                      </a:cubicBezTo>
                      <a:cubicBezTo>
                        <a:pt x="67" y="24"/>
                        <a:pt x="46" y="7"/>
                        <a:pt x="30" y="1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2" name="Freeform 381"/>
                <p:cNvSpPr/>
                <p:nvPr/>
              </p:nvSpPr>
              <p:spPr bwMode="auto">
                <a:xfrm>
                  <a:off x="5606" y="2865"/>
                  <a:ext cx="159" cy="91"/>
                </a:xfrm>
                <a:custGeom>
                  <a:avLst/>
                  <a:gdLst>
                    <a:gd name="T0" fmla="*/ 20 w 145"/>
                    <a:gd name="T1" fmla="*/ 0 h 83"/>
                    <a:gd name="T2" fmla="*/ 15 w 145"/>
                    <a:gd name="T3" fmla="*/ 1 h 83"/>
                    <a:gd name="T4" fmla="*/ 29 w 145"/>
                    <a:gd name="T5" fmla="*/ 43 h 83"/>
                    <a:gd name="T6" fmla="*/ 80 w 145"/>
                    <a:gd name="T7" fmla="*/ 71 h 83"/>
                    <a:gd name="T8" fmla="*/ 111 w 145"/>
                    <a:gd name="T9" fmla="*/ 83 h 83"/>
                    <a:gd name="T10" fmla="*/ 128 w 145"/>
                    <a:gd name="T11" fmla="*/ 74 h 83"/>
                    <a:gd name="T12" fmla="*/ 125 w 145"/>
                    <a:gd name="T13" fmla="*/ 40 h 83"/>
                    <a:gd name="T14" fmla="*/ 118 w 145"/>
                    <a:gd name="T15" fmla="*/ 39 h 83"/>
                    <a:gd name="T16" fmla="*/ 99 w 145"/>
                    <a:gd name="T17" fmla="*/ 41 h 83"/>
                    <a:gd name="T18" fmla="*/ 80 w 145"/>
                    <a:gd name="T19" fmla="*/ 43 h 83"/>
                    <a:gd name="T20" fmla="*/ 57 w 145"/>
                    <a:gd name="T21" fmla="*/ 35 h 83"/>
                    <a:gd name="T22" fmla="*/ 20 w 145"/>
                    <a:gd name="T2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5" h="83">
                      <a:moveTo>
                        <a:pt x="20" y="0"/>
                      </a:moveTo>
                      <a:cubicBezTo>
                        <a:pt x="18" y="0"/>
                        <a:pt x="16" y="1"/>
                        <a:pt x="15" y="1"/>
                      </a:cubicBezTo>
                      <a:cubicBezTo>
                        <a:pt x="15" y="1"/>
                        <a:pt x="0" y="23"/>
                        <a:pt x="29" y="43"/>
                      </a:cubicBezTo>
                      <a:cubicBezTo>
                        <a:pt x="59" y="63"/>
                        <a:pt x="60" y="61"/>
                        <a:pt x="80" y="71"/>
                      </a:cubicBezTo>
                      <a:cubicBezTo>
                        <a:pt x="92" y="78"/>
                        <a:pt x="102" y="83"/>
                        <a:pt x="111" y="83"/>
                      </a:cubicBezTo>
                      <a:cubicBezTo>
                        <a:pt x="117" y="83"/>
                        <a:pt x="123" y="81"/>
                        <a:pt x="128" y="74"/>
                      </a:cubicBezTo>
                      <a:cubicBezTo>
                        <a:pt x="140" y="57"/>
                        <a:pt x="145" y="44"/>
                        <a:pt x="125" y="40"/>
                      </a:cubicBezTo>
                      <a:cubicBezTo>
                        <a:pt x="123" y="39"/>
                        <a:pt x="120" y="39"/>
                        <a:pt x="118" y="39"/>
                      </a:cubicBezTo>
                      <a:cubicBezTo>
                        <a:pt x="112" y="39"/>
                        <a:pt x="105" y="40"/>
                        <a:pt x="99" y="41"/>
                      </a:cubicBezTo>
                      <a:cubicBezTo>
                        <a:pt x="92" y="42"/>
                        <a:pt x="86" y="43"/>
                        <a:pt x="80" y="43"/>
                      </a:cubicBezTo>
                      <a:cubicBezTo>
                        <a:pt x="71" y="43"/>
                        <a:pt x="63" y="41"/>
                        <a:pt x="57" y="35"/>
                      </a:cubicBezTo>
                      <a:cubicBezTo>
                        <a:pt x="40" y="21"/>
                        <a:pt x="34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3" name="Freeform 382"/>
                <p:cNvSpPr/>
                <p:nvPr/>
              </p:nvSpPr>
              <p:spPr bwMode="auto">
                <a:xfrm>
                  <a:off x="5823" y="2886"/>
                  <a:ext cx="123" cy="98"/>
                </a:xfrm>
                <a:custGeom>
                  <a:avLst/>
                  <a:gdLst>
                    <a:gd name="T0" fmla="*/ 101 w 112"/>
                    <a:gd name="T1" fmla="*/ 0 h 90"/>
                    <a:gd name="T2" fmla="*/ 64 w 112"/>
                    <a:gd name="T3" fmla="*/ 38 h 90"/>
                    <a:gd name="T4" fmla="*/ 47 w 112"/>
                    <a:gd name="T5" fmla="*/ 64 h 90"/>
                    <a:gd name="T6" fmla="*/ 40 w 112"/>
                    <a:gd name="T7" fmla="*/ 63 h 90"/>
                    <a:gd name="T8" fmla="*/ 9 w 112"/>
                    <a:gd name="T9" fmla="*/ 46 h 90"/>
                    <a:gd name="T10" fmla="*/ 0 w 112"/>
                    <a:gd name="T11" fmla="*/ 54 h 90"/>
                    <a:gd name="T12" fmla="*/ 18 w 112"/>
                    <a:gd name="T13" fmla="*/ 90 h 90"/>
                    <a:gd name="T14" fmla="*/ 21 w 112"/>
                    <a:gd name="T15" fmla="*/ 89 h 90"/>
                    <a:gd name="T16" fmla="*/ 93 w 112"/>
                    <a:gd name="T17" fmla="*/ 61 h 90"/>
                    <a:gd name="T18" fmla="*/ 108 w 112"/>
                    <a:gd name="T19" fmla="*/ 6 h 90"/>
                    <a:gd name="T20" fmla="*/ 103 w 112"/>
                    <a:gd name="T21" fmla="*/ 1 h 90"/>
                    <a:gd name="T22" fmla="*/ 103 w 112"/>
                    <a:gd name="T23" fmla="*/ 1 h 90"/>
                    <a:gd name="T24" fmla="*/ 101 w 112"/>
                    <a:gd name="T25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2" h="90">
                      <a:moveTo>
                        <a:pt x="101" y="0"/>
                      </a:moveTo>
                      <a:cubicBezTo>
                        <a:pt x="87" y="0"/>
                        <a:pt x="70" y="23"/>
                        <a:pt x="64" y="38"/>
                      </a:cubicBezTo>
                      <a:cubicBezTo>
                        <a:pt x="59" y="52"/>
                        <a:pt x="57" y="64"/>
                        <a:pt x="47" y="64"/>
                      </a:cubicBezTo>
                      <a:cubicBezTo>
                        <a:pt x="45" y="64"/>
                        <a:pt x="43" y="63"/>
                        <a:pt x="40" y="63"/>
                      </a:cubicBezTo>
                      <a:cubicBezTo>
                        <a:pt x="29" y="58"/>
                        <a:pt x="17" y="46"/>
                        <a:pt x="9" y="46"/>
                      </a:cubicBezTo>
                      <a:cubicBezTo>
                        <a:pt x="5" y="46"/>
                        <a:pt x="3" y="48"/>
                        <a:pt x="0" y="54"/>
                      </a:cubicBezTo>
                      <a:cubicBezTo>
                        <a:pt x="0" y="54"/>
                        <a:pt x="3" y="90"/>
                        <a:pt x="18" y="90"/>
                      </a:cubicBezTo>
                      <a:cubicBezTo>
                        <a:pt x="19" y="90"/>
                        <a:pt x="20" y="89"/>
                        <a:pt x="21" y="89"/>
                      </a:cubicBezTo>
                      <a:cubicBezTo>
                        <a:pt x="38" y="83"/>
                        <a:pt x="82" y="81"/>
                        <a:pt x="93" y="61"/>
                      </a:cubicBezTo>
                      <a:cubicBezTo>
                        <a:pt x="101" y="44"/>
                        <a:pt x="112" y="17"/>
                        <a:pt x="108" y="6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2" y="0"/>
                        <a:pt x="101" y="0"/>
                        <a:pt x="10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4" name="Freeform 383"/>
                <p:cNvSpPr/>
                <p:nvPr/>
              </p:nvSpPr>
              <p:spPr bwMode="auto">
                <a:xfrm>
                  <a:off x="5956" y="2664"/>
                  <a:ext cx="93" cy="114"/>
                </a:xfrm>
                <a:custGeom>
                  <a:avLst/>
                  <a:gdLst>
                    <a:gd name="T0" fmla="*/ 25 w 85"/>
                    <a:gd name="T1" fmla="*/ 0 h 104"/>
                    <a:gd name="T2" fmla="*/ 0 w 85"/>
                    <a:gd name="T3" fmla="*/ 5 h 104"/>
                    <a:gd name="T4" fmla="*/ 29 w 85"/>
                    <a:gd name="T5" fmla="*/ 59 h 104"/>
                    <a:gd name="T6" fmla="*/ 34 w 85"/>
                    <a:gd name="T7" fmla="*/ 103 h 104"/>
                    <a:gd name="T8" fmla="*/ 41 w 85"/>
                    <a:gd name="T9" fmla="*/ 104 h 104"/>
                    <a:gd name="T10" fmla="*/ 80 w 85"/>
                    <a:gd name="T11" fmla="*/ 62 h 104"/>
                    <a:gd name="T12" fmla="*/ 54 w 85"/>
                    <a:gd name="T13" fmla="*/ 10 h 104"/>
                    <a:gd name="T14" fmla="*/ 25 w 85"/>
                    <a:gd name="T1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5" h="104">
                      <a:moveTo>
                        <a:pt x="25" y="0"/>
                      </a:moveTo>
                      <a:cubicBezTo>
                        <a:pt x="11" y="0"/>
                        <a:pt x="0" y="5"/>
                        <a:pt x="0" y="5"/>
                      </a:cubicBezTo>
                      <a:cubicBezTo>
                        <a:pt x="17" y="11"/>
                        <a:pt x="34" y="39"/>
                        <a:pt x="29" y="59"/>
                      </a:cubicBezTo>
                      <a:cubicBezTo>
                        <a:pt x="25" y="78"/>
                        <a:pt x="15" y="96"/>
                        <a:pt x="34" y="103"/>
                      </a:cubicBezTo>
                      <a:cubicBezTo>
                        <a:pt x="36" y="104"/>
                        <a:pt x="38" y="104"/>
                        <a:pt x="41" y="104"/>
                      </a:cubicBezTo>
                      <a:cubicBezTo>
                        <a:pt x="58" y="104"/>
                        <a:pt x="75" y="82"/>
                        <a:pt x="80" y="62"/>
                      </a:cubicBezTo>
                      <a:cubicBezTo>
                        <a:pt x="85" y="40"/>
                        <a:pt x="77" y="28"/>
                        <a:pt x="54" y="10"/>
                      </a:cubicBezTo>
                      <a:cubicBezTo>
                        <a:pt x="44" y="2"/>
                        <a:pt x="34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5" name="Freeform 384"/>
                <p:cNvSpPr/>
                <p:nvPr/>
              </p:nvSpPr>
              <p:spPr bwMode="auto">
                <a:xfrm>
                  <a:off x="5765" y="2535"/>
                  <a:ext cx="133" cy="72"/>
                </a:xfrm>
                <a:custGeom>
                  <a:avLst/>
                  <a:gdLst>
                    <a:gd name="T0" fmla="*/ 51 w 121"/>
                    <a:gd name="T1" fmla="*/ 0 h 66"/>
                    <a:gd name="T2" fmla="*/ 30 w 121"/>
                    <a:gd name="T3" fmla="*/ 2 h 66"/>
                    <a:gd name="T4" fmla="*/ 1 w 121"/>
                    <a:gd name="T5" fmla="*/ 49 h 66"/>
                    <a:gd name="T6" fmla="*/ 11 w 121"/>
                    <a:gd name="T7" fmla="*/ 59 h 66"/>
                    <a:gd name="T8" fmla="*/ 56 w 121"/>
                    <a:gd name="T9" fmla="*/ 48 h 66"/>
                    <a:gd name="T10" fmla="*/ 62 w 121"/>
                    <a:gd name="T11" fmla="*/ 48 h 66"/>
                    <a:gd name="T12" fmla="*/ 101 w 121"/>
                    <a:gd name="T13" fmla="*/ 65 h 66"/>
                    <a:gd name="T14" fmla="*/ 105 w 121"/>
                    <a:gd name="T15" fmla="*/ 66 h 66"/>
                    <a:gd name="T16" fmla="*/ 99 w 121"/>
                    <a:gd name="T17" fmla="*/ 22 h 66"/>
                    <a:gd name="T18" fmla="*/ 51 w 121"/>
                    <a:gd name="T1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" h="66">
                      <a:moveTo>
                        <a:pt x="51" y="0"/>
                      </a:moveTo>
                      <a:cubicBezTo>
                        <a:pt x="44" y="0"/>
                        <a:pt x="38" y="1"/>
                        <a:pt x="30" y="2"/>
                      </a:cubicBezTo>
                      <a:cubicBezTo>
                        <a:pt x="0" y="9"/>
                        <a:pt x="1" y="49"/>
                        <a:pt x="1" y="49"/>
                      </a:cubicBezTo>
                      <a:cubicBezTo>
                        <a:pt x="1" y="57"/>
                        <a:pt x="5" y="59"/>
                        <a:pt x="11" y="59"/>
                      </a:cubicBezTo>
                      <a:cubicBezTo>
                        <a:pt x="23" y="59"/>
                        <a:pt x="41" y="51"/>
                        <a:pt x="56" y="48"/>
                      </a:cubicBezTo>
                      <a:cubicBezTo>
                        <a:pt x="58" y="48"/>
                        <a:pt x="60" y="48"/>
                        <a:pt x="62" y="48"/>
                      </a:cubicBezTo>
                      <a:cubicBezTo>
                        <a:pt x="79" y="48"/>
                        <a:pt x="84" y="61"/>
                        <a:pt x="101" y="65"/>
                      </a:cubicBezTo>
                      <a:cubicBezTo>
                        <a:pt x="103" y="66"/>
                        <a:pt x="104" y="66"/>
                        <a:pt x="105" y="66"/>
                      </a:cubicBezTo>
                      <a:cubicBezTo>
                        <a:pt x="121" y="66"/>
                        <a:pt x="116" y="39"/>
                        <a:pt x="99" y="22"/>
                      </a:cubicBezTo>
                      <a:cubicBezTo>
                        <a:pt x="86" y="8"/>
                        <a:pt x="71" y="0"/>
                        <a:pt x="5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6" name="Freeform 385"/>
                <p:cNvSpPr/>
                <p:nvPr/>
              </p:nvSpPr>
              <p:spPr bwMode="auto">
                <a:xfrm>
                  <a:off x="6894" y="2465"/>
                  <a:ext cx="192" cy="215"/>
                </a:xfrm>
                <a:custGeom>
                  <a:avLst/>
                  <a:gdLst>
                    <a:gd name="T0" fmla="*/ 36 w 176"/>
                    <a:gd name="T1" fmla="*/ 22 h 196"/>
                    <a:gd name="T2" fmla="*/ 7 w 176"/>
                    <a:gd name="T3" fmla="*/ 14 h 196"/>
                    <a:gd name="T4" fmla="*/ 0 w 176"/>
                    <a:gd name="T5" fmla="*/ 70 h 196"/>
                    <a:gd name="T6" fmla="*/ 140 w 176"/>
                    <a:gd name="T7" fmla="*/ 194 h 196"/>
                    <a:gd name="T8" fmla="*/ 176 w 176"/>
                    <a:gd name="T9" fmla="*/ 175 h 196"/>
                    <a:gd name="T10" fmla="*/ 154 w 176"/>
                    <a:gd name="T11" fmla="*/ 156 h 196"/>
                    <a:gd name="T12" fmla="*/ 153 w 176"/>
                    <a:gd name="T13" fmla="*/ 52 h 196"/>
                    <a:gd name="T14" fmla="*/ 107 w 176"/>
                    <a:gd name="T15" fmla="*/ 46 h 196"/>
                    <a:gd name="T16" fmla="*/ 36 w 176"/>
                    <a:gd name="T17" fmla="*/ 2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6" h="196">
                      <a:moveTo>
                        <a:pt x="36" y="22"/>
                      </a:moveTo>
                      <a:cubicBezTo>
                        <a:pt x="36" y="22"/>
                        <a:pt x="13" y="0"/>
                        <a:pt x="7" y="14"/>
                      </a:cubicBezTo>
                      <a:cubicBezTo>
                        <a:pt x="2" y="28"/>
                        <a:pt x="0" y="70"/>
                        <a:pt x="0" y="70"/>
                      </a:cubicBezTo>
                      <a:cubicBezTo>
                        <a:pt x="0" y="70"/>
                        <a:pt x="123" y="196"/>
                        <a:pt x="140" y="194"/>
                      </a:cubicBezTo>
                      <a:cubicBezTo>
                        <a:pt x="157" y="192"/>
                        <a:pt x="176" y="175"/>
                        <a:pt x="176" y="175"/>
                      </a:cubicBezTo>
                      <a:cubicBezTo>
                        <a:pt x="154" y="156"/>
                        <a:pt x="154" y="156"/>
                        <a:pt x="154" y="156"/>
                      </a:cubicBezTo>
                      <a:cubicBezTo>
                        <a:pt x="154" y="156"/>
                        <a:pt x="167" y="57"/>
                        <a:pt x="153" y="52"/>
                      </a:cubicBezTo>
                      <a:cubicBezTo>
                        <a:pt x="139" y="47"/>
                        <a:pt x="107" y="46"/>
                        <a:pt x="107" y="46"/>
                      </a:cubicBezTo>
                      <a:cubicBezTo>
                        <a:pt x="36" y="22"/>
                        <a:pt x="36" y="22"/>
                        <a:pt x="36" y="2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7" name="Freeform 386"/>
                <p:cNvSpPr/>
                <p:nvPr/>
              </p:nvSpPr>
              <p:spPr bwMode="auto">
                <a:xfrm>
                  <a:off x="6712" y="2380"/>
                  <a:ext cx="485" cy="457"/>
                </a:xfrm>
                <a:custGeom>
                  <a:avLst/>
                  <a:gdLst>
                    <a:gd name="T0" fmla="*/ 111 w 443"/>
                    <a:gd name="T1" fmla="*/ 237 h 417"/>
                    <a:gd name="T2" fmla="*/ 26 w 443"/>
                    <a:gd name="T3" fmla="*/ 157 h 417"/>
                    <a:gd name="T4" fmla="*/ 52 w 443"/>
                    <a:gd name="T5" fmla="*/ 89 h 417"/>
                    <a:gd name="T6" fmla="*/ 187 w 443"/>
                    <a:gd name="T7" fmla="*/ 140 h 417"/>
                    <a:gd name="T8" fmla="*/ 191 w 443"/>
                    <a:gd name="T9" fmla="*/ 109 h 417"/>
                    <a:gd name="T10" fmla="*/ 237 w 443"/>
                    <a:gd name="T11" fmla="*/ 1 h 417"/>
                    <a:gd name="T12" fmla="*/ 259 w 443"/>
                    <a:gd name="T13" fmla="*/ 161 h 417"/>
                    <a:gd name="T14" fmla="*/ 360 w 443"/>
                    <a:gd name="T15" fmla="*/ 105 h 417"/>
                    <a:gd name="T16" fmla="*/ 439 w 443"/>
                    <a:gd name="T17" fmla="*/ 188 h 417"/>
                    <a:gd name="T18" fmla="*/ 281 w 443"/>
                    <a:gd name="T19" fmla="*/ 233 h 417"/>
                    <a:gd name="T20" fmla="*/ 346 w 443"/>
                    <a:gd name="T21" fmla="*/ 287 h 417"/>
                    <a:gd name="T22" fmla="*/ 292 w 443"/>
                    <a:gd name="T23" fmla="*/ 389 h 417"/>
                    <a:gd name="T24" fmla="*/ 226 w 443"/>
                    <a:gd name="T25" fmla="*/ 378 h 417"/>
                    <a:gd name="T26" fmla="*/ 210 w 443"/>
                    <a:gd name="T27" fmla="*/ 287 h 417"/>
                    <a:gd name="T28" fmla="*/ 183 w 443"/>
                    <a:gd name="T29" fmla="*/ 367 h 417"/>
                    <a:gd name="T30" fmla="*/ 79 w 443"/>
                    <a:gd name="T31" fmla="*/ 331 h 417"/>
                    <a:gd name="T32" fmla="*/ 111 w 443"/>
                    <a:gd name="T33" fmla="*/ 23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3" h="417">
                      <a:moveTo>
                        <a:pt x="111" y="237"/>
                      </a:moveTo>
                      <a:cubicBezTo>
                        <a:pt x="111" y="237"/>
                        <a:pt x="0" y="235"/>
                        <a:pt x="26" y="157"/>
                      </a:cubicBezTo>
                      <a:cubicBezTo>
                        <a:pt x="26" y="157"/>
                        <a:pt x="3" y="106"/>
                        <a:pt x="52" y="89"/>
                      </a:cubicBezTo>
                      <a:cubicBezTo>
                        <a:pt x="100" y="73"/>
                        <a:pt x="169" y="125"/>
                        <a:pt x="187" y="140"/>
                      </a:cubicBezTo>
                      <a:cubicBezTo>
                        <a:pt x="206" y="155"/>
                        <a:pt x="196" y="116"/>
                        <a:pt x="191" y="109"/>
                      </a:cubicBezTo>
                      <a:cubicBezTo>
                        <a:pt x="186" y="102"/>
                        <a:pt x="162" y="0"/>
                        <a:pt x="237" y="1"/>
                      </a:cubicBezTo>
                      <a:cubicBezTo>
                        <a:pt x="311" y="2"/>
                        <a:pt x="325" y="50"/>
                        <a:pt x="259" y="161"/>
                      </a:cubicBezTo>
                      <a:cubicBezTo>
                        <a:pt x="259" y="161"/>
                        <a:pt x="321" y="104"/>
                        <a:pt x="360" y="105"/>
                      </a:cubicBezTo>
                      <a:cubicBezTo>
                        <a:pt x="400" y="107"/>
                        <a:pt x="443" y="126"/>
                        <a:pt x="439" y="188"/>
                      </a:cubicBezTo>
                      <a:cubicBezTo>
                        <a:pt x="434" y="250"/>
                        <a:pt x="281" y="233"/>
                        <a:pt x="281" y="233"/>
                      </a:cubicBezTo>
                      <a:cubicBezTo>
                        <a:pt x="281" y="233"/>
                        <a:pt x="329" y="267"/>
                        <a:pt x="346" y="287"/>
                      </a:cubicBezTo>
                      <a:cubicBezTo>
                        <a:pt x="363" y="306"/>
                        <a:pt x="353" y="361"/>
                        <a:pt x="292" y="389"/>
                      </a:cubicBezTo>
                      <a:cubicBezTo>
                        <a:pt x="231" y="417"/>
                        <a:pt x="233" y="397"/>
                        <a:pt x="226" y="378"/>
                      </a:cubicBezTo>
                      <a:cubicBezTo>
                        <a:pt x="220" y="360"/>
                        <a:pt x="215" y="281"/>
                        <a:pt x="210" y="287"/>
                      </a:cubicBezTo>
                      <a:cubicBezTo>
                        <a:pt x="205" y="293"/>
                        <a:pt x="217" y="345"/>
                        <a:pt x="183" y="367"/>
                      </a:cubicBezTo>
                      <a:cubicBezTo>
                        <a:pt x="148" y="389"/>
                        <a:pt x="107" y="363"/>
                        <a:pt x="79" y="331"/>
                      </a:cubicBezTo>
                      <a:cubicBezTo>
                        <a:pt x="51" y="299"/>
                        <a:pt x="64" y="256"/>
                        <a:pt x="111" y="23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8" name="Freeform 387"/>
                <p:cNvSpPr/>
                <p:nvPr/>
              </p:nvSpPr>
              <p:spPr bwMode="auto">
                <a:xfrm>
                  <a:off x="6891" y="2605"/>
                  <a:ext cx="52" cy="16"/>
                </a:xfrm>
                <a:custGeom>
                  <a:avLst/>
                  <a:gdLst>
                    <a:gd name="T0" fmla="*/ 0 w 47"/>
                    <a:gd name="T1" fmla="*/ 11 h 15"/>
                    <a:gd name="T2" fmla="*/ 39 w 47"/>
                    <a:gd name="T3" fmla="*/ 7 h 15"/>
                    <a:gd name="T4" fmla="*/ 0 w 47"/>
                    <a:gd name="T5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5">
                      <a:moveTo>
                        <a:pt x="0" y="11"/>
                      </a:moveTo>
                      <a:cubicBezTo>
                        <a:pt x="0" y="11"/>
                        <a:pt x="47" y="0"/>
                        <a:pt x="39" y="7"/>
                      </a:cubicBezTo>
                      <a:cubicBezTo>
                        <a:pt x="31" y="15"/>
                        <a:pt x="0" y="11"/>
                        <a:pt x="0" y="11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9" name="Freeform 388"/>
                <p:cNvSpPr/>
                <p:nvPr/>
              </p:nvSpPr>
              <p:spPr bwMode="auto">
                <a:xfrm>
                  <a:off x="6938" y="2626"/>
                  <a:ext cx="14" cy="42"/>
                </a:xfrm>
                <a:custGeom>
                  <a:avLst/>
                  <a:gdLst>
                    <a:gd name="T0" fmla="*/ 4 w 12"/>
                    <a:gd name="T1" fmla="*/ 39 h 39"/>
                    <a:gd name="T2" fmla="*/ 6 w 12"/>
                    <a:gd name="T3" fmla="*/ 5 h 39"/>
                    <a:gd name="T4" fmla="*/ 4 w 12"/>
                    <a:gd name="T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39">
                      <a:moveTo>
                        <a:pt x="4" y="39"/>
                      </a:moveTo>
                      <a:cubicBezTo>
                        <a:pt x="4" y="39"/>
                        <a:pt x="0" y="0"/>
                        <a:pt x="6" y="5"/>
                      </a:cubicBezTo>
                      <a:cubicBezTo>
                        <a:pt x="12" y="10"/>
                        <a:pt x="6" y="32"/>
                        <a:pt x="4" y="3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0" name="Freeform 389"/>
                <p:cNvSpPr/>
                <p:nvPr/>
              </p:nvSpPr>
              <p:spPr bwMode="auto">
                <a:xfrm>
                  <a:off x="6931" y="2553"/>
                  <a:ext cx="24" cy="23"/>
                </a:xfrm>
                <a:custGeom>
                  <a:avLst/>
                  <a:gdLst>
                    <a:gd name="T0" fmla="*/ 21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1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3"/>
                        <a:pt x="9" y="0"/>
                        <a:pt x="14" y="2"/>
                      </a:cubicBezTo>
                      <a:cubicBezTo>
                        <a:pt x="20" y="4"/>
                        <a:pt x="22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1" name="Freeform 390"/>
                <p:cNvSpPr/>
                <p:nvPr/>
              </p:nvSpPr>
              <p:spPr bwMode="auto">
                <a:xfrm>
                  <a:off x="6912" y="2582"/>
                  <a:ext cx="24" cy="22"/>
                </a:xfrm>
                <a:custGeom>
                  <a:avLst/>
                  <a:gdLst>
                    <a:gd name="T0" fmla="*/ 20 w 22"/>
                    <a:gd name="T1" fmla="*/ 14 h 20"/>
                    <a:gd name="T2" fmla="*/ 8 w 22"/>
                    <a:gd name="T3" fmla="*/ 18 h 20"/>
                    <a:gd name="T4" fmla="*/ 1 w 22"/>
                    <a:gd name="T5" fmla="*/ 7 h 20"/>
                    <a:gd name="T6" fmla="*/ 14 w 22"/>
                    <a:gd name="T7" fmla="*/ 2 h 20"/>
                    <a:gd name="T8" fmla="*/ 20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4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2" name="Freeform 391"/>
                <p:cNvSpPr/>
                <p:nvPr/>
              </p:nvSpPr>
              <p:spPr bwMode="auto">
                <a:xfrm>
                  <a:off x="6958" y="2599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2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9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3" name="Freeform 392"/>
                <p:cNvSpPr/>
                <p:nvPr/>
              </p:nvSpPr>
              <p:spPr bwMode="auto">
                <a:xfrm>
                  <a:off x="6971" y="2563"/>
                  <a:ext cx="24" cy="22"/>
                </a:xfrm>
                <a:custGeom>
                  <a:avLst/>
                  <a:gdLst>
                    <a:gd name="T0" fmla="*/ 20 w 22"/>
                    <a:gd name="T1" fmla="*/ 14 h 20"/>
                    <a:gd name="T2" fmla="*/ 8 w 22"/>
                    <a:gd name="T3" fmla="*/ 18 h 20"/>
                    <a:gd name="T4" fmla="*/ 2 w 22"/>
                    <a:gd name="T5" fmla="*/ 7 h 20"/>
                    <a:gd name="T6" fmla="*/ 14 w 22"/>
                    <a:gd name="T7" fmla="*/ 2 h 20"/>
                    <a:gd name="T8" fmla="*/ 20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4"/>
                      </a:moveTo>
                      <a:cubicBezTo>
                        <a:pt x="19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4" name="Freeform 393"/>
                <p:cNvSpPr/>
                <p:nvPr/>
              </p:nvSpPr>
              <p:spPr bwMode="auto">
                <a:xfrm>
                  <a:off x="7005" y="2596"/>
                  <a:ext cx="25" cy="22"/>
                </a:xfrm>
                <a:custGeom>
                  <a:avLst/>
                  <a:gdLst>
                    <a:gd name="T0" fmla="*/ 21 w 23"/>
                    <a:gd name="T1" fmla="*/ 14 h 20"/>
                    <a:gd name="T2" fmla="*/ 8 w 23"/>
                    <a:gd name="T3" fmla="*/ 19 h 20"/>
                    <a:gd name="T4" fmla="*/ 2 w 23"/>
                    <a:gd name="T5" fmla="*/ 7 h 20"/>
                    <a:gd name="T6" fmla="*/ 15 w 23"/>
                    <a:gd name="T7" fmla="*/ 2 h 20"/>
                    <a:gd name="T8" fmla="*/ 21 w 23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0">
                      <a:moveTo>
                        <a:pt x="21" y="14"/>
                      </a:moveTo>
                      <a:cubicBezTo>
                        <a:pt x="19" y="18"/>
                        <a:pt x="14" y="20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5" name="Freeform 394"/>
                <p:cNvSpPr/>
                <p:nvPr/>
              </p:nvSpPr>
              <p:spPr bwMode="auto">
                <a:xfrm>
                  <a:off x="6981" y="2640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1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1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6" name="Freeform 395"/>
                <p:cNvSpPr/>
                <p:nvPr/>
              </p:nvSpPr>
              <p:spPr bwMode="auto">
                <a:xfrm>
                  <a:off x="6937" y="2632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1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2" y="16"/>
                        <a:pt x="0" y="11"/>
                        <a:pt x="1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7" name="Freeform 396"/>
                <p:cNvSpPr/>
                <p:nvPr/>
              </p:nvSpPr>
              <p:spPr bwMode="auto">
                <a:xfrm>
                  <a:off x="6956" y="2534"/>
                  <a:ext cx="24" cy="23"/>
                </a:xfrm>
                <a:custGeom>
                  <a:avLst/>
                  <a:gdLst>
                    <a:gd name="T0" fmla="*/ 20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0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0" y="14"/>
                      </a:moveTo>
                      <a:cubicBezTo>
                        <a:pt x="19" y="18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8" name="Freeform 397"/>
                <p:cNvSpPr>
                  <a:spLocks noEditPoints="1"/>
                </p:cNvSpPr>
                <p:nvPr/>
              </p:nvSpPr>
              <p:spPr bwMode="auto">
                <a:xfrm>
                  <a:off x="6869" y="2492"/>
                  <a:ext cx="224" cy="197"/>
                </a:xfrm>
                <a:custGeom>
                  <a:avLst/>
                  <a:gdLst>
                    <a:gd name="T0" fmla="*/ 89 w 204"/>
                    <a:gd name="T1" fmla="*/ 116 h 180"/>
                    <a:gd name="T2" fmla="*/ 91 w 204"/>
                    <a:gd name="T3" fmla="*/ 99 h 180"/>
                    <a:gd name="T4" fmla="*/ 101 w 204"/>
                    <a:gd name="T5" fmla="*/ 111 h 180"/>
                    <a:gd name="T6" fmla="*/ 84 w 204"/>
                    <a:gd name="T7" fmla="*/ 0 h 180"/>
                    <a:gd name="T8" fmla="*/ 70 w 204"/>
                    <a:gd name="T9" fmla="*/ 58 h 180"/>
                    <a:gd name="T10" fmla="*/ 14 w 204"/>
                    <a:gd name="T11" fmla="*/ 45 h 180"/>
                    <a:gd name="T12" fmla="*/ 58 w 204"/>
                    <a:gd name="T13" fmla="*/ 63 h 180"/>
                    <a:gd name="T14" fmla="*/ 70 w 204"/>
                    <a:gd name="T15" fmla="*/ 58 h 180"/>
                    <a:gd name="T16" fmla="*/ 68 w 204"/>
                    <a:gd name="T17" fmla="*/ 76 h 180"/>
                    <a:gd name="T18" fmla="*/ 64 w 204"/>
                    <a:gd name="T19" fmla="*/ 75 h 180"/>
                    <a:gd name="T20" fmla="*/ 40 w 204"/>
                    <a:gd name="T21" fmla="*/ 90 h 180"/>
                    <a:gd name="T22" fmla="*/ 49 w 204"/>
                    <a:gd name="T23" fmla="*/ 83 h 180"/>
                    <a:gd name="T24" fmla="*/ 59 w 204"/>
                    <a:gd name="T25" fmla="*/ 95 h 180"/>
                    <a:gd name="T26" fmla="*/ 31 w 204"/>
                    <a:gd name="T27" fmla="*/ 154 h 180"/>
                    <a:gd name="T28" fmla="*/ 80 w 204"/>
                    <a:gd name="T29" fmla="*/ 120 h 180"/>
                    <a:gd name="T30" fmla="*/ 113 w 204"/>
                    <a:gd name="T31" fmla="*/ 180 h 180"/>
                    <a:gd name="T32" fmla="*/ 110 w 204"/>
                    <a:gd name="T33" fmla="*/ 153 h 180"/>
                    <a:gd name="T34" fmla="*/ 103 w 204"/>
                    <a:gd name="T35" fmla="*/ 141 h 180"/>
                    <a:gd name="T36" fmla="*/ 111 w 204"/>
                    <a:gd name="T37" fmla="*/ 113 h 180"/>
                    <a:gd name="T38" fmla="*/ 146 w 204"/>
                    <a:gd name="T39" fmla="*/ 115 h 180"/>
                    <a:gd name="T40" fmla="*/ 160 w 204"/>
                    <a:gd name="T41" fmla="*/ 106 h 180"/>
                    <a:gd name="T42" fmla="*/ 145 w 204"/>
                    <a:gd name="T43" fmla="*/ 106 h 180"/>
                    <a:gd name="T44" fmla="*/ 136 w 204"/>
                    <a:gd name="T45" fmla="*/ 114 h 180"/>
                    <a:gd name="T46" fmla="*/ 126 w 204"/>
                    <a:gd name="T47" fmla="*/ 104 h 180"/>
                    <a:gd name="T48" fmla="*/ 126 w 204"/>
                    <a:gd name="T49" fmla="*/ 102 h 180"/>
                    <a:gd name="T50" fmla="*/ 180 w 204"/>
                    <a:gd name="T51" fmla="*/ 69 h 180"/>
                    <a:gd name="T52" fmla="*/ 109 w 204"/>
                    <a:gd name="T53" fmla="*/ 91 h 180"/>
                    <a:gd name="T54" fmla="*/ 105 w 204"/>
                    <a:gd name="T55" fmla="*/ 84 h 180"/>
                    <a:gd name="T56" fmla="*/ 95 w 204"/>
                    <a:gd name="T57" fmla="*/ 72 h 180"/>
                    <a:gd name="T58" fmla="*/ 107 w 204"/>
                    <a:gd name="T59" fmla="*/ 67 h 180"/>
                    <a:gd name="T60" fmla="*/ 106 w 204"/>
                    <a:gd name="T61" fmla="*/ 43 h 180"/>
                    <a:gd name="T62" fmla="*/ 96 w 204"/>
                    <a:gd name="T63" fmla="*/ 60 h 180"/>
                    <a:gd name="T64" fmla="*/ 91 w 204"/>
                    <a:gd name="T65" fmla="*/ 57 h 180"/>
                    <a:gd name="T66" fmla="*/ 81 w 204"/>
                    <a:gd name="T67" fmla="*/ 45 h 180"/>
                    <a:gd name="T68" fmla="*/ 93 w 204"/>
                    <a:gd name="T69" fmla="*/ 4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4" h="180">
                      <a:moveTo>
                        <a:pt x="93" y="117"/>
                      </a:moveTo>
                      <a:cubicBezTo>
                        <a:pt x="91" y="117"/>
                        <a:pt x="90" y="116"/>
                        <a:pt x="89" y="116"/>
                      </a:cubicBezTo>
                      <a:cubicBezTo>
                        <a:pt x="84" y="114"/>
                        <a:pt x="81" y="109"/>
                        <a:pt x="83" y="104"/>
                      </a:cubicBezTo>
                      <a:cubicBezTo>
                        <a:pt x="84" y="101"/>
                        <a:pt x="87" y="99"/>
                        <a:pt x="91" y="99"/>
                      </a:cubicBezTo>
                      <a:cubicBezTo>
                        <a:pt x="92" y="99"/>
                        <a:pt x="94" y="99"/>
                        <a:pt x="95" y="100"/>
                      </a:cubicBezTo>
                      <a:cubicBezTo>
                        <a:pt x="100" y="102"/>
                        <a:pt x="103" y="107"/>
                        <a:pt x="101" y="111"/>
                      </a:cubicBezTo>
                      <a:cubicBezTo>
                        <a:pt x="100" y="115"/>
                        <a:pt x="97" y="117"/>
                        <a:pt x="93" y="117"/>
                      </a:cubicBezTo>
                      <a:moveTo>
                        <a:pt x="84" y="0"/>
                      </a:moveTo>
                      <a:cubicBezTo>
                        <a:pt x="84" y="0"/>
                        <a:pt x="80" y="59"/>
                        <a:pt x="71" y="59"/>
                      </a:cubicBezTo>
                      <a:cubicBezTo>
                        <a:pt x="71" y="59"/>
                        <a:pt x="71" y="59"/>
                        <a:pt x="70" y="58"/>
                      </a:cubicBezTo>
                      <a:cubicBezTo>
                        <a:pt x="62" y="55"/>
                        <a:pt x="16" y="44"/>
                        <a:pt x="12" y="44"/>
                      </a:cubicBezTo>
                      <a:cubicBezTo>
                        <a:pt x="11" y="44"/>
                        <a:pt x="11" y="44"/>
                        <a:pt x="14" y="45"/>
                      </a:cubicBezTo>
                      <a:cubicBezTo>
                        <a:pt x="24" y="49"/>
                        <a:pt x="45" y="58"/>
                        <a:pt x="57" y="65"/>
                      </a:cubicBezTo>
                      <a:cubicBezTo>
                        <a:pt x="58" y="64"/>
                        <a:pt x="58" y="64"/>
                        <a:pt x="58" y="63"/>
                      </a:cubicBezTo>
                      <a:cubicBezTo>
                        <a:pt x="59" y="60"/>
                        <a:pt x="63" y="58"/>
                        <a:pt x="66" y="58"/>
                      </a:cubicBezTo>
                      <a:cubicBezTo>
                        <a:pt x="68" y="58"/>
                        <a:pt x="69" y="58"/>
                        <a:pt x="70" y="58"/>
                      </a:cubicBezTo>
                      <a:cubicBezTo>
                        <a:pt x="76" y="60"/>
                        <a:pt x="78" y="66"/>
                        <a:pt x="77" y="70"/>
                      </a:cubicBezTo>
                      <a:cubicBezTo>
                        <a:pt x="75" y="73"/>
                        <a:pt x="72" y="76"/>
                        <a:pt x="68" y="76"/>
                      </a:cubicBezTo>
                      <a:cubicBezTo>
                        <a:pt x="67" y="76"/>
                        <a:pt x="66" y="75"/>
                        <a:pt x="64" y="75"/>
                      </a:cubicBezTo>
                      <a:cubicBezTo>
                        <a:pt x="64" y="75"/>
                        <a:pt x="64" y="75"/>
                        <a:pt x="64" y="75"/>
                      </a:cubicBezTo>
                      <a:cubicBezTo>
                        <a:pt x="50" y="77"/>
                        <a:pt x="0" y="83"/>
                        <a:pt x="13" y="85"/>
                      </a:cubicBezTo>
                      <a:cubicBezTo>
                        <a:pt x="17" y="86"/>
                        <a:pt x="28" y="88"/>
                        <a:pt x="40" y="90"/>
                      </a:cubicBezTo>
                      <a:cubicBezTo>
                        <a:pt x="40" y="90"/>
                        <a:pt x="40" y="89"/>
                        <a:pt x="40" y="89"/>
                      </a:cubicBezTo>
                      <a:cubicBezTo>
                        <a:pt x="42" y="85"/>
                        <a:pt x="45" y="83"/>
                        <a:pt x="49" y="83"/>
                      </a:cubicBezTo>
                      <a:cubicBezTo>
                        <a:pt x="50" y="83"/>
                        <a:pt x="52" y="83"/>
                        <a:pt x="53" y="84"/>
                      </a:cubicBezTo>
                      <a:cubicBezTo>
                        <a:pt x="58" y="86"/>
                        <a:pt x="61" y="91"/>
                        <a:pt x="59" y="95"/>
                      </a:cubicBezTo>
                      <a:cubicBezTo>
                        <a:pt x="70" y="99"/>
                        <a:pt x="77" y="102"/>
                        <a:pt x="72" y="104"/>
                      </a:cubicBezTo>
                      <a:cubicBezTo>
                        <a:pt x="60" y="110"/>
                        <a:pt x="26" y="154"/>
                        <a:pt x="31" y="154"/>
                      </a:cubicBezTo>
                      <a:cubicBezTo>
                        <a:pt x="31" y="154"/>
                        <a:pt x="32" y="154"/>
                        <a:pt x="32" y="153"/>
                      </a:cubicBezTo>
                      <a:cubicBezTo>
                        <a:pt x="41" y="148"/>
                        <a:pt x="69" y="120"/>
                        <a:pt x="80" y="120"/>
                      </a:cubicBezTo>
                      <a:cubicBezTo>
                        <a:pt x="82" y="120"/>
                        <a:pt x="83" y="121"/>
                        <a:pt x="84" y="122"/>
                      </a:cubicBezTo>
                      <a:cubicBezTo>
                        <a:pt x="90" y="132"/>
                        <a:pt x="111" y="180"/>
                        <a:pt x="113" y="180"/>
                      </a:cubicBezTo>
                      <a:cubicBezTo>
                        <a:pt x="114" y="180"/>
                        <a:pt x="114" y="179"/>
                        <a:pt x="114" y="178"/>
                      </a:cubicBezTo>
                      <a:cubicBezTo>
                        <a:pt x="113" y="174"/>
                        <a:pt x="112" y="164"/>
                        <a:pt x="110" y="153"/>
                      </a:cubicBezTo>
                      <a:cubicBezTo>
                        <a:pt x="110" y="153"/>
                        <a:pt x="110" y="153"/>
                        <a:pt x="110" y="153"/>
                      </a:cubicBezTo>
                      <a:cubicBezTo>
                        <a:pt x="105" y="151"/>
                        <a:pt x="102" y="146"/>
                        <a:pt x="103" y="141"/>
                      </a:cubicBezTo>
                      <a:cubicBezTo>
                        <a:pt x="104" y="139"/>
                        <a:pt x="106" y="137"/>
                        <a:pt x="109" y="136"/>
                      </a:cubicBezTo>
                      <a:cubicBezTo>
                        <a:pt x="108" y="124"/>
                        <a:pt x="108" y="113"/>
                        <a:pt x="111" y="113"/>
                      </a:cubicBezTo>
                      <a:cubicBezTo>
                        <a:pt x="111" y="113"/>
                        <a:pt x="111" y="114"/>
                        <a:pt x="111" y="114"/>
                      </a:cubicBezTo>
                      <a:cubicBezTo>
                        <a:pt x="114" y="115"/>
                        <a:pt x="129" y="115"/>
                        <a:pt x="146" y="115"/>
                      </a:cubicBezTo>
                      <a:cubicBezTo>
                        <a:pt x="173" y="115"/>
                        <a:pt x="204" y="114"/>
                        <a:pt x="193" y="109"/>
                      </a:cubicBezTo>
                      <a:cubicBezTo>
                        <a:pt x="185" y="107"/>
                        <a:pt x="172" y="106"/>
                        <a:pt x="160" y="106"/>
                      </a:cubicBezTo>
                      <a:cubicBezTo>
                        <a:pt x="157" y="106"/>
                        <a:pt x="154" y="106"/>
                        <a:pt x="152" y="106"/>
                      </a:cubicBezTo>
                      <a:cubicBezTo>
                        <a:pt x="150" y="106"/>
                        <a:pt x="147" y="106"/>
                        <a:pt x="145" y="106"/>
                      </a:cubicBezTo>
                      <a:cubicBezTo>
                        <a:pt x="145" y="107"/>
                        <a:pt x="145" y="108"/>
                        <a:pt x="145" y="109"/>
                      </a:cubicBezTo>
                      <a:cubicBezTo>
                        <a:pt x="144" y="112"/>
                        <a:pt x="140" y="114"/>
                        <a:pt x="136" y="114"/>
                      </a:cubicBezTo>
                      <a:cubicBezTo>
                        <a:pt x="135" y="114"/>
                        <a:pt x="134" y="114"/>
                        <a:pt x="132" y="114"/>
                      </a:cubicBezTo>
                      <a:cubicBezTo>
                        <a:pt x="128" y="112"/>
                        <a:pt x="125" y="108"/>
                        <a:pt x="126" y="104"/>
                      </a:cubicBezTo>
                      <a:cubicBezTo>
                        <a:pt x="125" y="104"/>
                        <a:pt x="125" y="103"/>
                        <a:pt x="126" y="102"/>
                      </a:cubicBezTo>
                      <a:cubicBezTo>
                        <a:pt x="126" y="102"/>
                        <a:pt x="126" y="102"/>
                        <a:pt x="126" y="102"/>
                      </a:cubicBezTo>
                      <a:cubicBezTo>
                        <a:pt x="127" y="99"/>
                        <a:pt x="130" y="97"/>
                        <a:pt x="133" y="97"/>
                      </a:cubicBezTo>
                      <a:cubicBezTo>
                        <a:pt x="150" y="86"/>
                        <a:pt x="186" y="69"/>
                        <a:pt x="180" y="69"/>
                      </a:cubicBezTo>
                      <a:cubicBezTo>
                        <a:pt x="179" y="69"/>
                        <a:pt x="179" y="69"/>
                        <a:pt x="178" y="69"/>
                      </a:cubicBezTo>
                      <a:cubicBezTo>
                        <a:pt x="164" y="72"/>
                        <a:pt x="109" y="91"/>
                        <a:pt x="109" y="91"/>
                      </a:cubicBezTo>
                      <a:cubicBezTo>
                        <a:pt x="109" y="91"/>
                        <a:pt x="108" y="88"/>
                        <a:pt x="108" y="83"/>
                      </a:cubicBezTo>
                      <a:cubicBezTo>
                        <a:pt x="107" y="84"/>
                        <a:pt x="106" y="84"/>
                        <a:pt x="105" y="84"/>
                      </a:cubicBezTo>
                      <a:cubicBezTo>
                        <a:pt x="104" y="84"/>
                        <a:pt x="102" y="84"/>
                        <a:pt x="101" y="83"/>
                      </a:cubicBezTo>
                      <a:cubicBezTo>
                        <a:pt x="96" y="81"/>
                        <a:pt x="93" y="76"/>
                        <a:pt x="95" y="72"/>
                      </a:cubicBezTo>
                      <a:cubicBezTo>
                        <a:pt x="96" y="68"/>
                        <a:pt x="99" y="66"/>
                        <a:pt x="103" y="66"/>
                      </a:cubicBezTo>
                      <a:cubicBezTo>
                        <a:pt x="105" y="66"/>
                        <a:pt x="106" y="66"/>
                        <a:pt x="107" y="67"/>
                      </a:cubicBezTo>
                      <a:cubicBezTo>
                        <a:pt x="107" y="58"/>
                        <a:pt x="106" y="48"/>
                        <a:pt x="107" y="40"/>
                      </a:cubicBezTo>
                      <a:cubicBezTo>
                        <a:pt x="106" y="41"/>
                        <a:pt x="106" y="42"/>
                        <a:pt x="106" y="43"/>
                      </a:cubicBezTo>
                      <a:cubicBezTo>
                        <a:pt x="103" y="52"/>
                        <a:pt x="99" y="62"/>
                        <a:pt x="97" y="62"/>
                      </a:cubicBezTo>
                      <a:cubicBezTo>
                        <a:pt x="97" y="62"/>
                        <a:pt x="96" y="61"/>
                        <a:pt x="96" y="60"/>
                      </a:cubicBezTo>
                      <a:cubicBezTo>
                        <a:pt x="96" y="59"/>
                        <a:pt x="96" y="58"/>
                        <a:pt x="96" y="56"/>
                      </a:cubicBezTo>
                      <a:cubicBezTo>
                        <a:pt x="94" y="57"/>
                        <a:pt x="93" y="57"/>
                        <a:pt x="91" y="57"/>
                      </a:cubicBezTo>
                      <a:cubicBezTo>
                        <a:pt x="90" y="57"/>
                        <a:pt x="88" y="57"/>
                        <a:pt x="87" y="57"/>
                      </a:cubicBezTo>
                      <a:cubicBezTo>
                        <a:pt x="82" y="55"/>
                        <a:pt x="79" y="49"/>
                        <a:pt x="81" y="45"/>
                      </a:cubicBezTo>
                      <a:cubicBezTo>
                        <a:pt x="82" y="42"/>
                        <a:pt x="85" y="40"/>
                        <a:pt x="89" y="40"/>
                      </a:cubicBezTo>
                      <a:cubicBezTo>
                        <a:pt x="90" y="40"/>
                        <a:pt x="92" y="40"/>
                        <a:pt x="93" y="40"/>
                      </a:cubicBezTo>
                      <a:cubicBezTo>
                        <a:pt x="89" y="22"/>
                        <a:pt x="84" y="0"/>
                        <a:pt x="8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9" name="Freeform 398"/>
                <p:cNvSpPr/>
                <p:nvPr/>
              </p:nvSpPr>
              <p:spPr bwMode="auto">
                <a:xfrm>
                  <a:off x="6932" y="2555"/>
                  <a:ext cx="23" cy="20"/>
                </a:xfrm>
                <a:custGeom>
                  <a:avLst/>
                  <a:gdLst>
                    <a:gd name="T0" fmla="*/ 9 w 21"/>
                    <a:gd name="T1" fmla="*/ 0 h 18"/>
                    <a:gd name="T2" fmla="*/ 1 w 21"/>
                    <a:gd name="T3" fmla="*/ 5 h 18"/>
                    <a:gd name="T4" fmla="*/ 0 w 21"/>
                    <a:gd name="T5" fmla="*/ 7 h 18"/>
                    <a:gd name="T6" fmla="*/ 7 w 21"/>
                    <a:gd name="T7" fmla="*/ 17 h 18"/>
                    <a:gd name="T8" fmla="*/ 7 w 21"/>
                    <a:gd name="T9" fmla="*/ 17 h 18"/>
                    <a:gd name="T10" fmla="*/ 7 w 21"/>
                    <a:gd name="T11" fmla="*/ 17 h 18"/>
                    <a:gd name="T12" fmla="*/ 11 w 21"/>
                    <a:gd name="T13" fmla="*/ 18 h 18"/>
                    <a:gd name="T14" fmla="*/ 20 w 21"/>
                    <a:gd name="T15" fmla="*/ 12 h 18"/>
                    <a:gd name="T16" fmla="*/ 13 w 21"/>
                    <a:gd name="T17" fmla="*/ 0 h 18"/>
                    <a:gd name="T18" fmla="*/ 9 w 21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8">
                      <a:moveTo>
                        <a:pt x="9" y="0"/>
                      </a:move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1" y="6"/>
                        <a:pt x="1" y="6"/>
                        <a:pt x="0" y="7"/>
                      </a:cubicBezTo>
                      <a:cubicBezTo>
                        <a:pt x="9" y="12"/>
                        <a:pt x="13" y="16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9" y="17"/>
                        <a:pt x="10" y="18"/>
                        <a:pt x="11" y="18"/>
                      </a:cubicBezTo>
                      <a:cubicBezTo>
                        <a:pt x="15" y="18"/>
                        <a:pt x="18" y="15"/>
                        <a:pt x="20" y="12"/>
                      </a:cubicBezTo>
                      <a:cubicBezTo>
                        <a:pt x="21" y="8"/>
                        <a:pt x="19" y="2"/>
                        <a:pt x="13" y="0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0" name="Freeform 399"/>
                <p:cNvSpPr/>
                <p:nvPr/>
              </p:nvSpPr>
              <p:spPr bwMode="auto">
                <a:xfrm>
                  <a:off x="6913" y="2583"/>
                  <a:ext cx="23" cy="13"/>
                </a:xfrm>
                <a:custGeom>
                  <a:avLst/>
                  <a:gdLst>
                    <a:gd name="T0" fmla="*/ 9 w 21"/>
                    <a:gd name="T1" fmla="*/ 0 h 12"/>
                    <a:gd name="T2" fmla="*/ 0 w 21"/>
                    <a:gd name="T3" fmla="*/ 6 h 12"/>
                    <a:gd name="T4" fmla="*/ 0 w 21"/>
                    <a:gd name="T5" fmla="*/ 7 h 12"/>
                    <a:gd name="T6" fmla="*/ 19 w 21"/>
                    <a:gd name="T7" fmla="*/ 12 h 12"/>
                    <a:gd name="T8" fmla="*/ 13 w 21"/>
                    <a:gd name="T9" fmla="*/ 1 h 12"/>
                    <a:gd name="T10" fmla="*/ 9 w 21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2">
                      <a:moveTo>
                        <a:pt x="9" y="0"/>
                      </a:moveTo>
                      <a:cubicBezTo>
                        <a:pt x="5" y="0"/>
                        <a:pt x="2" y="2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7" y="9"/>
                        <a:pt x="14" y="11"/>
                        <a:pt x="19" y="12"/>
                      </a:cubicBezTo>
                      <a:cubicBezTo>
                        <a:pt x="21" y="8"/>
                        <a:pt x="18" y="3"/>
                        <a:pt x="13" y="1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1" name="Freeform 400"/>
                <p:cNvSpPr/>
                <p:nvPr/>
              </p:nvSpPr>
              <p:spPr bwMode="auto">
                <a:xfrm>
                  <a:off x="6958" y="2600"/>
                  <a:ext cx="24" cy="20"/>
                </a:xfrm>
                <a:custGeom>
                  <a:avLst/>
                  <a:gdLst>
                    <a:gd name="T0" fmla="*/ 10 w 22"/>
                    <a:gd name="T1" fmla="*/ 0 h 18"/>
                    <a:gd name="T2" fmla="*/ 2 w 22"/>
                    <a:gd name="T3" fmla="*/ 5 h 18"/>
                    <a:gd name="T4" fmla="*/ 8 w 22"/>
                    <a:gd name="T5" fmla="*/ 17 h 18"/>
                    <a:gd name="T6" fmla="*/ 12 w 22"/>
                    <a:gd name="T7" fmla="*/ 18 h 18"/>
                    <a:gd name="T8" fmla="*/ 20 w 22"/>
                    <a:gd name="T9" fmla="*/ 12 h 18"/>
                    <a:gd name="T10" fmla="*/ 14 w 22"/>
                    <a:gd name="T11" fmla="*/ 1 h 18"/>
                    <a:gd name="T12" fmla="*/ 10 w 22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7"/>
                        <a:pt x="10" y="18"/>
                        <a:pt x="12" y="18"/>
                      </a:cubicBezTo>
                      <a:cubicBezTo>
                        <a:pt x="16" y="18"/>
                        <a:pt x="19" y="16"/>
                        <a:pt x="20" y="12"/>
                      </a:cubicBezTo>
                      <a:cubicBezTo>
                        <a:pt x="22" y="8"/>
                        <a:pt x="19" y="3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2" name="Freeform 401"/>
                <p:cNvSpPr/>
                <p:nvPr/>
              </p:nvSpPr>
              <p:spPr bwMode="auto">
                <a:xfrm>
                  <a:off x="6971" y="2564"/>
                  <a:ext cx="17" cy="20"/>
                </a:xfrm>
                <a:custGeom>
                  <a:avLst/>
                  <a:gdLst>
                    <a:gd name="T0" fmla="*/ 10 w 15"/>
                    <a:gd name="T1" fmla="*/ 0 h 18"/>
                    <a:gd name="T2" fmla="*/ 2 w 15"/>
                    <a:gd name="T3" fmla="*/ 6 h 18"/>
                    <a:gd name="T4" fmla="*/ 8 w 15"/>
                    <a:gd name="T5" fmla="*/ 17 h 18"/>
                    <a:gd name="T6" fmla="*/ 12 w 15"/>
                    <a:gd name="T7" fmla="*/ 18 h 18"/>
                    <a:gd name="T8" fmla="*/ 15 w 15"/>
                    <a:gd name="T9" fmla="*/ 17 h 18"/>
                    <a:gd name="T10" fmla="*/ 14 w 15"/>
                    <a:gd name="T11" fmla="*/ 1 h 18"/>
                    <a:gd name="T12" fmla="*/ 10 w 15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2" y="6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3" y="18"/>
                        <a:pt x="14" y="18"/>
                        <a:pt x="15" y="17"/>
                      </a:cubicBezTo>
                      <a:cubicBezTo>
                        <a:pt x="15" y="13"/>
                        <a:pt x="14" y="7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3" name="Freeform 402"/>
                <p:cNvSpPr>
                  <a:spLocks noEditPoints="1"/>
                </p:cNvSpPr>
                <p:nvPr/>
              </p:nvSpPr>
              <p:spPr bwMode="auto">
                <a:xfrm>
                  <a:off x="7006" y="2598"/>
                  <a:ext cx="22" cy="19"/>
                </a:xfrm>
                <a:custGeom>
                  <a:avLst/>
                  <a:gdLst>
                    <a:gd name="T0" fmla="*/ 1 w 20"/>
                    <a:gd name="T1" fmla="*/ 7 h 17"/>
                    <a:gd name="T2" fmla="*/ 7 w 20"/>
                    <a:gd name="T3" fmla="*/ 17 h 17"/>
                    <a:gd name="T4" fmla="*/ 11 w 20"/>
                    <a:gd name="T5" fmla="*/ 17 h 17"/>
                    <a:gd name="T6" fmla="*/ 20 w 20"/>
                    <a:gd name="T7" fmla="*/ 12 h 17"/>
                    <a:gd name="T8" fmla="*/ 20 w 20"/>
                    <a:gd name="T9" fmla="*/ 9 h 17"/>
                    <a:gd name="T10" fmla="*/ 19 w 20"/>
                    <a:gd name="T11" fmla="*/ 9 h 17"/>
                    <a:gd name="T12" fmla="*/ 1 w 20"/>
                    <a:gd name="T13" fmla="*/ 7 h 17"/>
                    <a:gd name="T14" fmla="*/ 8 w 20"/>
                    <a:gd name="T15" fmla="*/ 0 h 17"/>
                    <a:gd name="T16" fmla="*/ 1 w 20"/>
                    <a:gd name="T17" fmla="*/ 5 h 17"/>
                    <a:gd name="T18" fmla="*/ 8 w 20"/>
                    <a:gd name="T1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17">
                      <a:moveTo>
                        <a:pt x="1" y="7"/>
                      </a:moveTo>
                      <a:cubicBezTo>
                        <a:pt x="0" y="11"/>
                        <a:pt x="3" y="15"/>
                        <a:pt x="7" y="17"/>
                      </a:cubicBezTo>
                      <a:cubicBezTo>
                        <a:pt x="9" y="17"/>
                        <a:pt x="10" y="17"/>
                        <a:pt x="11" y="17"/>
                      </a:cubicBezTo>
                      <a:cubicBezTo>
                        <a:pt x="15" y="17"/>
                        <a:pt x="19" y="15"/>
                        <a:pt x="20" y="12"/>
                      </a:cubicBezTo>
                      <a:cubicBezTo>
                        <a:pt x="20" y="11"/>
                        <a:pt x="20" y="10"/>
                        <a:pt x="20" y="9"/>
                      </a:cubicBezTo>
                      <a:cubicBezTo>
                        <a:pt x="20" y="9"/>
                        <a:pt x="20" y="9"/>
                        <a:pt x="19" y="9"/>
                      </a:cubicBezTo>
                      <a:cubicBezTo>
                        <a:pt x="10" y="9"/>
                        <a:pt x="2" y="9"/>
                        <a:pt x="1" y="7"/>
                      </a:cubicBezTo>
                      <a:moveTo>
                        <a:pt x="8" y="0"/>
                      </a:moveTo>
                      <a:cubicBezTo>
                        <a:pt x="5" y="0"/>
                        <a:pt x="2" y="2"/>
                        <a:pt x="1" y="5"/>
                      </a:cubicBezTo>
                      <a:cubicBezTo>
                        <a:pt x="2" y="3"/>
                        <a:pt x="5" y="2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4" name="Freeform 403"/>
                <p:cNvSpPr/>
                <p:nvPr/>
              </p:nvSpPr>
              <p:spPr bwMode="auto">
                <a:xfrm>
                  <a:off x="6981" y="2641"/>
                  <a:ext cx="9" cy="19"/>
                </a:xfrm>
                <a:custGeom>
                  <a:avLst/>
                  <a:gdLst>
                    <a:gd name="T0" fmla="*/ 7 w 8"/>
                    <a:gd name="T1" fmla="*/ 0 h 17"/>
                    <a:gd name="T2" fmla="*/ 1 w 8"/>
                    <a:gd name="T3" fmla="*/ 5 h 17"/>
                    <a:gd name="T4" fmla="*/ 8 w 8"/>
                    <a:gd name="T5" fmla="*/ 17 h 17"/>
                    <a:gd name="T6" fmla="*/ 8 w 8"/>
                    <a:gd name="T7" fmla="*/ 17 h 17"/>
                    <a:gd name="T8" fmla="*/ 7 w 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7">
                      <a:moveTo>
                        <a:pt x="7" y="0"/>
                      </a:move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2"/>
                        <a:pt x="7" y="6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5" name="Freeform 404"/>
                <p:cNvSpPr/>
                <p:nvPr/>
              </p:nvSpPr>
              <p:spPr bwMode="auto">
                <a:xfrm>
                  <a:off x="6987" y="2518"/>
                  <a:ext cx="4" cy="18"/>
                </a:xfrm>
                <a:custGeom>
                  <a:avLst/>
                  <a:gdLst>
                    <a:gd name="T0" fmla="*/ 3 w 4"/>
                    <a:gd name="T1" fmla="*/ 0 h 16"/>
                    <a:gd name="T2" fmla="*/ 2 w 4"/>
                    <a:gd name="T3" fmla="*/ 1 h 16"/>
                    <a:gd name="T4" fmla="*/ 0 w 4"/>
                    <a:gd name="T5" fmla="*/ 16 h 16"/>
                    <a:gd name="T6" fmla="*/ 3 w 4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6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0" y="9"/>
                        <a:pt x="0" y="16"/>
                      </a:cubicBezTo>
                      <a:cubicBezTo>
                        <a:pt x="2" y="7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6" name="Freeform 405"/>
                <p:cNvSpPr/>
                <p:nvPr/>
              </p:nvSpPr>
              <p:spPr bwMode="auto">
                <a:xfrm>
                  <a:off x="6956" y="2536"/>
                  <a:ext cx="19" cy="18"/>
                </a:xfrm>
                <a:custGeom>
                  <a:avLst/>
                  <a:gdLst>
                    <a:gd name="T0" fmla="*/ 10 w 17"/>
                    <a:gd name="T1" fmla="*/ 0 h 17"/>
                    <a:gd name="T2" fmla="*/ 2 w 17"/>
                    <a:gd name="T3" fmla="*/ 5 h 17"/>
                    <a:gd name="T4" fmla="*/ 8 w 17"/>
                    <a:gd name="T5" fmla="*/ 17 h 17"/>
                    <a:gd name="T6" fmla="*/ 12 w 17"/>
                    <a:gd name="T7" fmla="*/ 17 h 17"/>
                    <a:gd name="T8" fmla="*/ 17 w 17"/>
                    <a:gd name="T9" fmla="*/ 16 h 17"/>
                    <a:gd name="T10" fmla="*/ 14 w 17"/>
                    <a:gd name="T11" fmla="*/ 0 h 17"/>
                    <a:gd name="T12" fmla="*/ 10 w 17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10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9"/>
                        <a:pt x="3" y="15"/>
                        <a:pt x="8" y="17"/>
                      </a:cubicBezTo>
                      <a:cubicBezTo>
                        <a:pt x="9" y="17"/>
                        <a:pt x="11" y="17"/>
                        <a:pt x="12" y="17"/>
                      </a:cubicBezTo>
                      <a:cubicBezTo>
                        <a:pt x="14" y="17"/>
                        <a:pt x="15" y="17"/>
                        <a:pt x="17" y="16"/>
                      </a:cubicBezTo>
                      <a:cubicBezTo>
                        <a:pt x="16" y="12"/>
                        <a:pt x="15" y="6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7" name="Freeform 406"/>
                <p:cNvSpPr/>
                <p:nvPr/>
              </p:nvSpPr>
              <p:spPr bwMode="auto">
                <a:xfrm>
                  <a:off x="6769" y="2485"/>
                  <a:ext cx="64" cy="141"/>
                </a:xfrm>
                <a:custGeom>
                  <a:avLst/>
                  <a:gdLst>
                    <a:gd name="T0" fmla="*/ 24 w 59"/>
                    <a:gd name="T1" fmla="*/ 0 h 128"/>
                    <a:gd name="T2" fmla="*/ 14 w 59"/>
                    <a:gd name="T3" fmla="*/ 47 h 128"/>
                    <a:gd name="T4" fmla="*/ 3 w 59"/>
                    <a:gd name="T5" fmla="*/ 85 h 128"/>
                    <a:gd name="T6" fmla="*/ 24 w 59"/>
                    <a:gd name="T7" fmla="*/ 128 h 128"/>
                    <a:gd name="T8" fmla="*/ 25 w 59"/>
                    <a:gd name="T9" fmla="*/ 128 h 128"/>
                    <a:gd name="T10" fmla="*/ 36 w 59"/>
                    <a:gd name="T11" fmla="*/ 81 h 128"/>
                    <a:gd name="T12" fmla="*/ 52 w 59"/>
                    <a:gd name="T13" fmla="*/ 39 h 128"/>
                    <a:gd name="T14" fmla="*/ 26 w 59"/>
                    <a:gd name="T15" fmla="*/ 0 h 128"/>
                    <a:gd name="T16" fmla="*/ 24 w 59"/>
                    <a:gd name="T17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28">
                      <a:moveTo>
                        <a:pt x="24" y="0"/>
                      </a:moveTo>
                      <a:cubicBezTo>
                        <a:pt x="12" y="0"/>
                        <a:pt x="14" y="34"/>
                        <a:pt x="14" y="47"/>
                      </a:cubicBezTo>
                      <a:cubicBezTo>
                        <a:pt x="15" y="60"/>
                        <a:pt x="5" y="64"/>
                        <a:pt x="3" y="85"/>
                      </a:cubicBezTo>
                      <a:cubicBezTo>
                        <a:pt x="0" y="105"/>
                        <a:pt x="24" y="128"/>
                        <a:pt x="24" y="128"/>
                      </a:cubicBezTo>
                      <a:cubicBezTo>
                        <a:pt x="25" y="128"/>
                        <a:pt x="25" y="128"/>
                        <a:pt x="25" y="128"/>
                      </a:cubicBezTo>
                      <a:cubicBezTo>
                        <a:pt x="37" y="128"/>
                        <a:pt x="40" y="98"/>
                        <a:pt x="36" y="81"/>
                      </a:cubicBezTo>
                      <a:cubicBezTo>
                        <a:pt x="32" y="64"/>
                        <a:pt x="45" y="58"/>
                        <a:pt x="52" y="39"/>
                      </a:cubicBezTo>
                      <a:cubicBezTo>
                        <a:pt x="59" y="20"/>
                        <a:pt x="40" y="6"/>
                        <a:pt x="26" y="0"/>
                      </a:cubicBezTo>
                      <a:cubicBezTo>
                        <a:pt x="25" y="0"/>
                        <a:pt x="25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8" name="Freeform 407"/>
                <p:cNvSpPr/>
                <p:nvPr/>
              </p:nvSpPr>
              <p:spPr bwMode="auto">
                <a:xfrm>
                  <a:off x="6784" y="2687"/>
                  <a:ext cx="139" cy="79"/>
                </a:xfrm>
                <a:custGeom>
                  <a:avLst/>
                  <a:gdLst>
                    <a:gd name="T0" fmla="*/ 17 w 127"/>
                    <a:gd name="T1" fmla="*/ 0 h 72"/>
                    <a:gd name="T2" fmla="*/ 13 w 127"/>
                    <a:gd name="T3" fmla="*/ 1 h 72"/>
                    <a:gd name="T4" fmla="*/ 26 w 127"/>
                    <a:gd name="T5" fmla="*/ 37 h 72"/>
                    <a:gd name="T6" fmla="*/ 70 w 127"/>
                    <a:gd name="T7" fmla="*/ 62 h 72"/>
                    <a:gd name="T8" fmla="*/ 97 w 127"/>
                    <a:gd name="T9" fmla="*/ 72 h 72"/>
                    <a:gd name="T10" fmla="*/ 112 w 127"/>
                    <a:gd name="T11" fmla="*/ 64 h 72"/>
                    <a:gd name="T12" fmla="*/ 110 w 127"/>
                    <a:gd name="T13" fmla="*/ 34 h 72"/>
                    <a:gd name="T14" fmla="*/ 103 w 127"/>
                    <a:gd name="T15" fmla="*/ 33 h 72"/>
                    <a:gd name="T16" fmla="*/ 87 w 127"/>
                    <a:gd name="T17" fmla="*/ 35 h 72"/>
                    <a:gd name="T18" fmla="*/ 70 w 127"/>
                    <a:gd name="T19" fmla="*/ 37 h 72"/>
                    <a:gd name="T20" fmla="*/ 50 w 127"/>
                    <a:gd name="T21" fmla="*/ 30 h 72"/>
                    <a:gd name="T22" fmla="*/ 17 w 127"/>
                    <a:gd name="T2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7" h="72">
                      <a:moveTo>
                        <a:pt x="17" y="0"/>
                      </a:move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0" y="20"/>
                        <a:pt x="26" y="37"/>
                      </a:cubicBezTo>
                      <a:cubicBezTo>
                        <a:pt x="51" y="55"/>
                        <a:pt x="52" y="52"/>
                        <a:pt x="70" y="62"/>
                      </a:cubicBezTo>
                      <a:cubicBezTo>
                        <a:pt x="81" y="67"/>
                        <a:pt x="90" y="72"/>
                        <a:pt x="97" y="72"/>
                      </a:cubicBezTo>
                      <a:cubicBezTo>
                        <a:pt x="103" y="72"/>
                        <a:pt x="107" y="70"/>
                        <a:pt x="112" y="64"/>
                      </a:cubicBezTo>
                      <a:cubicBezTo>
                        <a:pt x="123" y="49"/>
                        <a:pt x="127" y="38"/>
                        <a:pt x="110" y="34"/>
                      </a:cubicBezTo>
                      <a:cubicBezTo>
                        <a:pt x="108" y="33"/>
                        <a:pt x="105" y="33"/>
                        <a:pt x="103" y="33"/>
                      </a:cubicBezTo>
                      <a:cubicBezTo>
                        <a:pt x="98" y="33"/>
                        <a:pt x="92" y="34"/>
                        <a:pt x="87" y="35"/>
                      </a:cubicBezTo>
                      <a:cubicBezTo>
                        <a:pt x="81" y="36"/>
                        <a:pt x="75" y="37"/>
                        <a:pt x="70" y="37"/>
                      </a:cubicBezTo>
                      <a:cubicBezTo>
                        <a:pt x="62" y="37"/>
                        <a:pt x="55" y="35"/>
                        <a:pt x="50" y="30"/>
                      </a:cubicBezTo>
                      <a:cubicBezTo>
                        <a:pt x="35" y="18"/>
                        <a:pt x="29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9" name="Freeform 408"/>
                <p:cNvSpPr/>
                <p:nvPr/>
              </p:nvSpPr>
              <p:spPr bwMode="auto">
                <a:xfrm>
                  <a:off x="6975" y="2705"/>
                  <a:ext cx="104" cy="85"/>
                </a:xfrm>
                <a:custGeom>
                  <a:avLst/>
                  <a:gdLst>
                    <a:gd name="T0" fmla="*/ 87 w 95"/>
                    <a:gd name="T1" fmla="*/ 0 h 78"/>
                    <a:gd name="T2" fmla="*/ 55 w 95"/>
                    <a:gd name="T3" fmla="*/ 33 h 78"/>
                    <a:gd name="T4" fmla="*/ 40 w 95"/>
                    <a:gd name="T5" fmla="*/ 56 h 78"/>
                    <a:gd name="T6" fmla="*/ 34 w 95"/>
                    <a:gd name="T7" fmla="*/ 55 h 78"/>
                    <a:gd name="T8" fmla="*/ 7 w 95"/>
                    <a:gd name="T9" fmla="*/ 40 h 78"/>
                    <a:gd name="T10" fmla="*/ 0 w 95"/>
                    <a:gd name="T11" fmla="*/ 47 h 78"/>
                    <a:gd name="T12" fmla="*/ 15 w 95"/>
                    <a:gd name="T13" fmla="*/ 78 h 78"/>
                    <a:gd name="T14" fmla="*/ 17 w 95"/>
                    <a:gd name="T15" fmla="*/ 78 h 78"/>
                    <a:gd name="T16" fmla="*/ 17 w 95"/>
                    <a:gd name="T17" fmla="*/ 78 h 78"/>
                    <a:gd name="T18" fmla="*/ 80 w 95"/>
                    <a:gd name="T19" fmla="*/ 53 h 78"/>
                    <a:gd name="T20" fmla="*/ 87 w 95"/>
                    <a:gd name="T21" fmla="*/ 38 h 78"/>
                    <a:gd name="T22" fmla="*/ 93 w 95"/>
                    <a:gd name="T23" fmla="*/ 18 h 78"/>
                    <a:gd name="T24" fmla="*/ 89 w 95"/>
                    <a:gd name="T25" fmla="*/ 0 h 78"/>
                    <a:gd name="T26" fmla="*/ 87 w 95"/>
                    <a:gd name="T2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5" h="78">
                      <a:moveTo>
                        <a:pt x="87" y="0"/>
                      </a:moveTo>
                      <a:cubicBezTo>
                        <a:pt x="75" y="0"/>
                        <a:pt x="60" y="20"/>
                        <a:pt x="55" y="33"/>
                      </a:cubicBezTo>
                      <a:cubicBezTo>
                        <a:pt x="51" y="45"/>
                        <a:pt x="49" y="56"/>
                        <a:pt x="40" y="56"/>
                      </a:cubicBezTo>
                      <a:cubicBezTo>
                        <a:pt x="38" y="56"/>
                        <a:pt x="36" y="55"/>
                        <a:pt x="34" y="55"/>
                      </a:cubicBezTo>
                      <a:cubicBezTo>
                        <a:pt x="24" y="51"/>
                        <a:pt x="14" y="40"/>
                        <a:pt x="7" y="40"/>
                      </a:cubicBezTo>
                      <a:cubicBezTo>
                        <a:pt x="4" y="40"/>
                        <a:pt x="1" y="42"/>
                        <a:pt x="0" y="47"/>
                      </a:cubicBezTo>
                      <a:cubicBezTo>
                        <a:pt x="0" y="47"/>
                        <a:pt x="2" y="78"/>
                        <a:pt x="15" y="78"/>
                      </a:cubicBezTo>
                      <a:cubicBezTo>
                        <a:pt x="16" y="78"/>
                        <a:pt x="16" y="78"/>
                        <a:pt x="17" y="78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33" y="73"/>
                        <a:pt x="71" y="71"/>
                        <a:pt x="80" y="53"/>
                      </a:cubicBezTo>
                      <a:cubicBezTo>
                        <a:pt x="82" y="49"/>
                        <a:pt x="85" y="44"/>
                        <a:pt x="87" y="38"/>
                      </a:cubicBezTo>
                      <a:cubicBezTo>
                        <a:pt x="87" y="32"/>
                        <a:pt x="89" y="25"/>
                        <a:pt x="93" y="18"/>
                      </a:cubicBezTo>
                      <a:cubicBezTo>
                        <a:pt x="95" y="9"/>
                        <a:pt x="95" y="1"/>
                        <a:pt x="89" y="0"/>
                      </a:cubicBezTo>
                      <a:cubicBezTo>
                        <a:pt x="88" y="0"/>
                        <a:pt x="88" y="0"/>
                        <a:pt x="8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0" name="Freeform 409"/>
                <p:cNvSpPr/>
                <p:nvPr/>
              </p:nvSpPr>
              <p:spPr bwMode="auto">
                <a:xfrm>
                  <a:off x="7090" y="2512"/>
                  <a:ext cx="81" cy="99"/>
                </a:xfrm>
                <a:custGeom>
                  <a:avLst/>
                  <a:gdLst>
                    <a:gd name="T0" fmla="*/ 21 w 74"/>
                    <a:gd name="T1" fmla="*/ 0 h 91"/>
                    <a:gd name="T2" fmla="*/ 0 w 74"/>
                    <a:gd name="T3" fmla="*/ 4 h 91"/>
                    <a:gd name="T4" fmla="*/ 25 w 74"/>
                    <a:gd name="T5" fmla="*/ 51 h 91"/>
                    <a:gd name="T6" fmla="*/ 30 w 74"/>
                    <a:gd name="T7" fmla="*/ 89 h 91"/>
                    <a:gd name="T8" fmla="*/ 35 w 74"/>
                    <a:gd name="T9" fmla="*/ 91 h 91"/>
                    <a:gd name="T10" fmla="*/ 70 w 74"/>
                    <a:gd name="T11" fmla="*/ 54 h 91"/>
                    <a:gd name="T12" fmla="*/ 47 w 74"/>
                    <a:gd name="T13" fmla="*/ 8 h 91"/>
                    <a:gd name="T14" fmla="*/ 21 w 74"/>
                    <a:gd name="T15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4" h="91">
                      <a:moveTo>
                        <a:pt x="21" y="0"/>
                      </a:moveTo>
                      <a:cubicBezTo>
                        <a:pt x="9" y="0"/>
                        <a:pt x="0" y="4"/>
                        <a:pt x="0" y="4"/>
                      </a:cubicBezTo>
                      <a:cubicBezTo>
                        <a:pt x="14" y="9"/>
                        <a:pt x="29" y="33"/>
                        <a:pt x="25" y="51"/>
                      </a:cubicBezTo>
                      <a:cubicBezTo>
                        <a:pt x="22" y="68"/>
                        <a:pt x="13" y="83"/>
                        <a:pt x="30" y="89"/>
                      </a:cubicBezTo>
                      <a:cubicBezTo>
                        <a:pt x="32" y="90"/>
                        <a:pt x="33" y="91"/>
                        <a:pt x="35" y="91"/>
                      </a:cubicBezTo>
                      <a:cubicBezTo>
                        <a:pt x="50" y="91"/>
                        <a:pt x="65" y="71"/>
                        <a:pt x="70" y="54"/>
                      </a:cubicBezTo>
                      <a:cubicBezTo>
                        <a:pt x="74" y="34"/>
                        <a:pt x="67" y="24"/>
                        <a:pt x="47" y="8"/>
                      </a:cubicBezTo>
                      <a:cubicBezTo>
                        <a:pt x="38" y="2"/>
                        <a:pt x="29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0" name="Group 611"/>
              <p:cNvGrpSpPr/>
              <p:nvPr/>
            </p:nvGrpSpPr>
            <p:grpSpPr bwMode="auto">
              <a:xfrm>
                <a:off x="1479550" y="1600201"/>
                <a:ext cx="10477500" cy="3286125"/>
                <a:chOff x="932" y="1008"/>
                <a:chExt cx="6600" cy="2070"/>
              </a:xfrm>
            </p:grpSpPr>
            <p:sp>
              <p:nvSpPr>
                <p:cNvPr id="1291" name="Freeform 411"/>
                <p:cNvSpPr/>
                <p:nvPr/>
              </p:nvSpPr>
              <p:spPr bwMode="auto">
                <a:xfrm>
                  <a:off x="6923" y="2397"/>
                  <a:ext cx="115" cy="64"/>
                </a:xfrm>
                <a:custGeom>
                  <a:avLst/>
                  <a:gdLst>
                    <a:gd name="T0" fmla="*/ 44 w 105"/>
                    <a:gd name="T1" fmla="*/ 0 h 58"/>
                    <a:gd name="T2" fmla="*/ 26 w 105"/>
                    <a:gd name="T3" fmla="*/ 2 h 58"/>
                    <a:gd name="T4" fmla="*/ 0 w 105"/>
                    <a:gd name="T5" fmla="*/ 43 h 58"/>
                    <a:gd name="T6" fmla="*/ 10 w 105"/>
                    <a:gd name="T7" fmla="*/ 52 h 58"/>
                    <a:gd name="T8" fmla="*/ 49 w 105"/>
                    <a:gd name="T9" fmla="*/ 43 h 58"/>
                    <a:gd name="T10" fmla="*/ 54 w 105"/>
                    <a:gd name="T11" fmla="*/ 42 h 58"/>
                    <a:gd name="T12" fmla="*/ 88 w 105"/>
                    <a:gd name="T13" fmla="*/ 57 h 58"/>
                    <a:gd name="T14" fmla="*/ 92 w 105"/>
                    <a:gd name="T15" fmla="*/ 58 h 58"/>
                    <a:gd name="T16" fmla="*/ 87 w 105"/>
                    <a:gd name="T17" fmla="*/ 19 h 58"/>
                    <a:gd name="T18" fmla="*/ 44 w 105"/>
                    <a:gd name="T1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5" h="58">
                      <a:moveTo>
                        <a:pt x="44" y="0"/>
                      </a:moveTo>
                      <a:cubicBezTo>
                        <a:pt x="39" y="0"/>
                        <a:pt x="33" y="1"/>
                        <a:pt x="26" y="2"/>
                      </a:cubicBezTo>
                      <a:cubicBezTo>
                        <a:pt x="0" y="9"/>
                        <a:pt x="0" y="43"/>
                        <a:pt x="0" y="43"/>
                      </a:cubicBezTo>
                      <a:cubicBezTo>
                        <a:pt x="1" y="50"/>
                        <a:pt x="4" y="52"/>
                        <a:pt x="10" y="52"/>
                      </a:cubicBezTo>
                      <a:cubicBezTo>
                        <a:pt x="20" y="52"/>
                        <a:pt x="36" y="45"/>
                        <a:pt x="49" y="43"/>
                      </a:cubicBezTo>
                      <a:cubicBezTo>
                        <a:pt x="51" y="42"/>
                        <a:pt x="52" y="42"/>
                        <a:pt x="54" y="42"/>
                      </a:cubicBezTo>
                      <a:cubicBezTo>
                        <a:pt x="69" y="42"/>
                        <a:pt x="73" y="54"/>
                        <a:pt x="88" y="57"/>
                      </a:cubicBezTo>
                      <a:cubicBezTo>
                        <a:pt x="90" y="58"/>
                        <a:pt x="91" y="58"/>
                        <a:pt x="92" y="58"/>
                      </a:cubicBezTo>
                      <a:cubicBezTo>
                        <a:pt x="105" y="58"/>
                        <a:pt x="101" y="35"/>
                        <a:pt x="87" y="19"/>
                      </a:cubicBezTo>
                      <a:cubicBezTo>
                        <a:pt x="75" y="7"/>
                        <a:pt x="62" y="0"/>
                        <a:pt x="4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2" name="Freeform 412"/>
                <p:cNvSpPr/>
                <p:nvPr/>
              </p:nvSpPr>
              <p:spPr bwMode="auto">
                <a:xfrm>
                  <a:off x="7229" y="2694"/>
                  <a:ext cx="193" cy="215"/>
                </a:xfrm>
                <a:custGeom>
                  <a:avLst/>
                  <a:gdLst>
                    <a:gd name="T0" fmla="*/ 36 w 176"/>
                    <a:gd name="T1" fmla="*/ 22 h 196"/>
                    <a:gd name="T2" fmla="*/ 7 w 176"/>
                    <a:gd name="T3" fmla="*/ 14 h 196"/>
                    <a:gd name="T4" fmla="*/ 0 w 176"/>
                    <a:gd name="T5" fmla="*/ 69 h 196"/>
                    <a:gd name="T6" fmla="*/ 140 w 176"/>
                    <a:gd name="T7" fmla="*/ 194 h 196"/>
                    <a:gd name="T8" fmla="*/ 176 w 176"/>
                    <a:gd name="T9" fmla="*/ 175 h 196"/>
                    <a:gd name="T10" fmla="*/ 154 w 176"/>
                    <a:gd name="T11" fmla="*/ 156 h 196"/>
                    <a:gd name="T12" fmla="*/ 153 w 176"/>
                    <a:gd name="T13" fmla="*/ 52 h 196"/>
                    <a:gd name="T14" fmla="*/ 107 w 176"/>
                    <a:gd name="T15" fmla="*/ 46 h 196"/>
                    <a:gd name="T16" fmla="*/ 36 w 176"/>
                    <a:gd name="T17" fmla="*/ 2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6" h="196">
                      <a:moveTo>
                        <a:pt x="36" y="22"/>
                      </a:moveTo>
                      <a:cubicBezTo>
                        <a:pt x="36" y="22"/>
                        <a:pt x="12" y="0"/>
                        <a:pt x="7" y="14"/>
                      </a:cubicBezTo>
                      <a:cubicBezTo>
                        <a:pt x="2" y="28"/>
                        <a:pt x="0" y="69"/>
                        <a:pt x="0" y="69"/>
                      </a:cubicBezTo>
                      <a:cubicBezTo>
                        <a:pt x="0" y="69"/>
                        <a:pt x="123" y="196"/>
                        <a:pt x="140" y="194"/>
                      </a:cubicBezTo>
                      <a:cubicBezTo>
                        <a:pt x="157" y="192"/>
                        <a:pt x="176" y="175"/>
                        <a:pt x="176" y="175"/>
                      </a:cubicBezTo>
                      <a:cubicBezTo>
                        <a:pt x="154" y="156"/>
                        <a:pt x="154" y="156"/>
                        <a:pt x="154" y="156"/>
                      </a:cubicBezTo>
                      <a:cubicBezTo>
                        <a:pt x="154" y="156"/>
                        <a:pt x="167" y="57"/>
                        <a:pt x="153" y="52"/>
                      </a:cubicBezTo>
                      <a:cubicBezTo>
                        <a:pt x="139" y="47"/>
                        <a:pt x="107" y="46"/>
                        <a:pt x="107" y="46"/>
                      </a:cubicBezTo>
                      <a:cubicBezTo>
                        <a:pt x="36" y="22"/>
                        <a:pt x="36" y="22"/>
                        <a:pt x="36" y="2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3" name="Freeform 413"/>
                <p:cNvSpPr/>
                <p:nvPr/>
              </p:nvSpPr>
              <p:spPr bwMode="auto">
                <a:xfrm>
                  <a:off x="7047" y="2608"/>
                  <a:ext cx="485" cy="458"/>
                </a:xfrm>
                <a:custGeom>
                  <a:avLst/>
                  <a:gdLst>
                    <a:gd name="T0" fmla="*/ 111 w 443"/>
                    <a:gd name="T1" fmla="*/ 236 h 417"/>
                    <a:gd name="T2" fmla="*/ 26 w 443"/>
                    <a:gd name="T3" fmla="*/ 157 h 417"/>
                    <a:gd name="T4" fmla="*/ 52 w 443"/>
                    <a:gd name="T5" fmla="*/ 89 h 417"/>
                    <a:gd name="T6" fmla="*/ 187 w 443"/>
                    <a:gd name="T7" fmla="*/ 140 h 417"/>
                    <a:gd name="T8" fmla="*/ 191 w 443"/>
                    <a:gd name="T9" fmla="*/ 109 h 417"/>
                    <a:gd name="T10" fmla="*/ 236 w 443"/>
                    <a:gd name="T11" fmla="*/ 1 h 417"/>
                    <a:gd name="T12" fmla="*/ 259 w 443"/>
                    <a:gd name="T13" fmla="*/ 161 h 417"/>
                    <a:gd name="T14" fmla="*/ 360 w 443"/>
                    <a:gd name="T15" fmla="*/ 105 h 417"/>
                    <a:gd name="T16" fmla="*/ 439 w 443"/>
                    <a:gd name="T17" fmla="*/ 188 h 417"/>
                    <a:gd name="T18" fmla="*/ 280 w 443"/>
                    <a:gd name="T19" fmla="*/ 233 h 417"/>
                    <a:gd name="T20" fmla="*/ 346 w 443"/>
                    <a:gd name="T21" fmla="*/ 287 h 417"/>
                    <a:gd name="T22" fmla="*/ 292 w 443"/>
                    <a:gd name="T23" fmla="*/ 389 h 417"/>
                    <a:gd name="T24" fmla="*/ 226 w 443"/>
                    <a:gd name="T25" fmla="*/ 378 h 417"/>
                    <a:gd name="T26" fmla="*/ 210 w 443"/>
                    <a:gd name="T27" fmla="*/ 287 h 417"/>
                    <a:gd name="T28" fmla="*/ 183 w 443"/>
                    <a:gd name="T29" fmla="*/ 367 h 417"/>
                    <a:gd name="T30" fmla="*/ 79 w 443"/>
                    <a:gd name="T31" fmla="*/ 331 h 417"/>
                    <a:gd name="T32" fmla="*/ 111 w 443"/>
                    <a:gd name="T33" fmla="*/ 23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3" h="417">
                      <a:moveTo>
                        <a:pt x="111" y="236"/>
                      </a:moveTo>
                      <a:cubicBezTo>
                        <a:pt x="111" y="236"/>
                        <a:pt x="0" y="235"/>
                        <a:pt x="26" y="157"/>
                      </a:cubicBezTo>
                      <a:cubicBezTo>
                        <a:pt x="26" y="157"/>
                        <a:pt x="3" y="105"/>
                        <a:pt x="52" y="89"/>
                      </a:cubicBezTo>
                      <a:cubicBezTo>
                        <a:pt x="100" y="72"/>
                        <a:pt x="169" y="125"/>
                        <a:pt x="187" y="140"/>
                      </a:cubicBezTo>
                      <a:cubicBezTo>
                        <a:pt x="206" y="154"/>
                        <a:pt x="196" y="116"/>
                        <a:pt x="191" y="109"/>
                      </a:cubicBezTo>
                      <a:cubicBezTo>
                        <a:pt x="186" y="102"/>
                        <a:pt x="162" y="0"/>
                        <a:pt x="236" y="1"/>
                      </a:cubicBezTo>
                      <a:cubicBezTo>
                        <a:pt x="311" y="2"/>
                        <a:pt x="325" y="49"/>
                        <a:pt x="259" y="161"/>
                      </a:cubicBezTo>
                      <a:cubicBezTo>
                        <a:pt x="259" y="161"/>
                        <a:pt x="321" y="104"/>
                        <a:pt x="360" y="105"/>
                      </a:cubicBezTo>
                      <a:cubicBezTo>
                        <a:pt x="400" y="107"/>
                        <a:pt x="443" y="126"/>
                        <a:pt x="439" y="188"/>
                      </a:cubicBezTo>
                      <a:cubicBezTo>
                        <a:pt x="434" y="250"/>
                        <a:pt x="280" y="233"/>
                        <a:pt x="280" y="233"/>
                      </a:cubicBezTo>
                      <a:cubicBezTo>
                        <a:pt x="280" y="233"/>
                        <a:pt x="329" y="267"/>
                        <a:pt x="346" y="287"/>
                      </a:cubicBezTo>
                      <a:cubicBezTo>
                        <a:pt x="363" y="306"/>
                        <a:pt x="353" y="361"/>
                        <a:pt x="292" y="389"/>
                      </a:cubicBezTo>
                      <a:cubicBezTo>
                        <a:pt x="231" y="417"/>
                        <a:pt x="233" y="396"/>
                        <a:pt x="226" y="378"/>
                      </a:cubicBezTo>
                      <a:cubicBezTo>
                        <a:pt x="220" y="360"/>
                        <a:pt x="215" y="280"/>
                        <a:pt x="210" y="287"/>
                      </a:cubicBezTo>
                      <a:cubicBezTo>
                        <a:pt x="205" y="293"/>
                        <a:pt x="217" y="345"/>
                        <a:pt x="183" y="367"/>
                      </a:cubicBezTo>
                      <a:cubicBezTo>
                        <a:pt x="148" y="389"/>
                        <a:pt x="107" y="363"/>
                        <a:pt x="79" y="331"/>
                      </a:cubicBezTo>
                      <a:cubicBezTo>
                        <a:pt x="51" y="299"/>
                        <a:pt x="64" y="256"/>
                        <a:pt x="111" y="23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4" name="Freeform 414"/>
                <p:cNvSpPr/>
                <p:nvPr/>
              </p:nvSpPr>
              <p:spPr bwMode="auto">
                <a:xfrm>
                  <a:off x="7227" y="2832"/>
                  <a:ext cx="51" cy="17"/>
                </a:xfrm>
                <a:custGeom>
                  <a:avLst/>
                  <a:gdLst>
                    <a:gd name="T0" fmla="*/ 0 w 47"/>
                    <a:gd name="T1" fmla="*/ 12 h 16"/>
                    <a:gd name="T2" fmla="*/ 39 w 47"/>
                    <a:gd name="T3" fmla="*/ 8 h 16"/>
                    <a:gd name="T4" fmla="*/ 0 w 47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6">
                      <a:moveTo>
                        <a:pt x="0" y="12"/>
                      </a:moveTo>
                      <a:cubicBezTo>
                        <a:pt x="0" y="12"/>
                        <a:pt x="47" y="0"/>
                        <a:pt x="39" y="8"/>
                      </a:cubicBezTo>
                      <a:cubicBezTo>
                        <a:pt x="31" y="16"/>
                        <a:pt x="0" y="12"/>
                        <a:pt x="0" y="1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5" name="Freeform 415"/>
                <p:cNvSpPr/>
                <p:nvPr/>
              </p:nvSpPr>
              <p:spPr bwMode="auto">
                <a:xfrm>
                  <a:off x="7274" y="2854"/>
                  <a:ext cx="13" cy="43"/>
                </a:xfrm>
                <a:custGeom>
                  <a:avLst/>
                  <a:gdLst>
                    <a:gd name="T0" fmla="*/ 4 w 12"/>
                    <a:gd name="T1" fmla="*/ 39 h 39"/>
                    <a:gd name="T2" fmla="*/ 6 w 12"/>
                    <a:gd name="T3" fmla="*/ 5 h 39"/>
                    <a:gd name="T4" fmla="*/ 4 w 12"/>
                    <a:gd name="T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39">
                      <a:moveTo>
                        <a:pt x="4" y="39"/>
                      </a:moveTo>
                      <a:cubicBezTo>
                        <a:pt x="4" y="39"/>
                        <a:pt x="0" y="0"/>
                        <a:pt x="6" y="5"/>
                      </a:cubicBezTo>
                      <a:cubicBezTo>
                        <a:pt x="12" y="10"/>
                        <a:pt x="6" y="32"/>
                        <a:pt x="4" y="3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6" name="Freeform 416"/>
                <p:cNvSpPr/>
                <p:nvPr/>
              </p:nvSpPr>
              <p:spPr bwMode="auto">
                <a:xfrm>
                  <a:off x="7266" y="2781"/>
                  <a:ext cx="24" cy="23"/>
                </a:xfrm>
                <a:custGeom>
                  <a:avLst/>
                  <a:gdLst>
                    <a:gd name="T0" fmla="*/ 21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1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1" y="14"/>
                      </a:moveTo>
                      <a:cubicBezTo>
                        <a:pt x="19" y="18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7" name="Freeform 417"/>
                <p:cNvSpPr/>
                <p:nvPr/>
              </p:nvSpPr>
              <p:spPr bwMode="auto">
                <a:xfrm>
                  <a:off x="7247" y="2810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1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1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8" name="Freeform 418"/>
                <p:cNvSpPr/>
                <p:nvPr/>
              </p:nvSpPr>
              <p:spPr bwMode="auto">
                <a:xfrm>
                  <a:off x="7293" y="2826"/>
                  <a:ext cx="24" cy="23"/>
                </a:xfrm>
                <a:custGeom>
                  <a:avLst/>
                  <a:gdLst>
                    <a:gd name="T0" fmla="*/ 20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0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0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3" y="3"/>
                        <a:pt x="9" y="0"/>
                        <a:pt x="14" y="2"/>
                      </a:cubicBezTo>
                      <a:cubicBezTo>
                        <a:pt x="19" y="4"/>
                        <a:pt x="22" y="10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9" name="Freeform 419"/>
                <p:cNvSpPr/>
                <p:nvPr/>
              </p:nvSpPr>
              <p:spPr bwMode="auto">
                <a:xfrm>
                  <a:off x="7307" y="2791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2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9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0" name="Freeform 420"/>
                <p:cNvSpPr/>
                <p:nvPr/>
              </p:nvSpPr>
              <p:spPr bwMode="auto">
                <a:xfrm>
                  <a:off x="7340" y="2824"/>
                  <a:ext cx="25" cy="22"/>
                </a:xfrm>
                <a:custGeom>
                  <a:avLst/>
                  <a:gdLst>
                    <a:gd name="T0" fmla="*/ 21 w 22"/>
                    <a:gd name="T1" fmla="*/ 14 h 20"/>
                    <a:gd name="T2" fmla="*/ 8 w 22"/>
                    <a:gd name="T3" fmla="*/ 18 h 20"/>
                    <a:gd name="T4" fmla="*/ 2 w 22"/>
                    <a:gd name="T5" fmla="*/ 7 h 20"/>
                    <a:gd name="T6" fmla="*/ 14 w 22"/>
                    <a:gd name="T7" fmla="*/ 2 h 20"/>
                    <a:gd name="T8" fmla="*/ 21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1" y="14"/>
                      </a:moveTo>
                      <a:cubicBezTo>
                        <a:pt x="19" y="18"/>
                        <a:pt x="14" y="20"/>
                        <a:pt x="8" y="18"/>
                      </a:cubicBezTo>
                      <a:cubicBezTo>
                        <a:pt x="3" y="16"/>
                        <a:pt x="0" y="11"/>
                        <a:pt x="2" y="7"/>
                      </a:cubicBezTo>
                      <a:cubicBezTo>
                        <a:pt x="4" y="2"/>
                        <a:pt x="9" y="0"/>
                        <a:pt x="14" y="2"/>
                      </a:cubicBezTo>
                      <a:cubicBezTo>
                        <a:pt x="20" y="4"/>
                        <a:pt x="22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1" name="Freeform 421"/>
                <p:cNvSpPr/>
                <p:nvPr/>
              </p:nvSpPr>
              <p:spPr bwMode="auto">
                <a:xfrm>
                  <a:off x="7316" y="2868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1 w 22"/>
                    <a:gd name="T5" fmla="*/ 6 h 20"/>
                    <a:gd name="T6" fmla="*/ 14 w 22"/>
                    <a:gd name="T7" fmla="*/ 1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2" y="16"/>
                        <a:pt x="0" y="11"/>
                        <a:pt x="1" y="6"/>
                      </a:cubicBezTo>
                      <a:cubicBezTo>
                        <a:pt x="3" y="2"/>
                        <a:pt x="9" y="0"/>
                        <a:pt x="14" y="1"/>
                      </a:cubicBezTo>
                      <a:cubicBezTo>
                        <a:pt x="19" y="3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2" name="Freeform 422"/>
                <p:cNvSpPr/>
                <p:nvPr/>
              </p:nvSpPr>
              <p:spPr bwMode="auto">
                <a:xfrm>
                  <a:off x="7273" y="2860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1 w 22"/>
                    <a:gd name="T5" fmla="*/ 6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2" y="16"/>
                        <a:pt x="0" y="11"/>
                        <a:pt x="1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3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3" name="Freeform 423"/>
                <p:cNvSpPr/>
                <p:nvPr/>
              </p:nvSpPr>
              <p:spPr bwMode="auto">
                <a:xfrm>
                  <a:off x="7291" y="2762"/>
                  <a:ext cx="24" cy="22"/>
                </a:xfrm>
                <a:custGeom>
                  <a:avLst/>
                  <a:gdLst>
                    <a:gd name="T0" fmla="*/ 20 w 22"/>
                    <a:gd name="T1" fmla="*/ 14 h 20"/>
                    <a:gd name="T2" fmla="*/ 8 w 22"/>
                    <a:gd name="T3" fmla="*/ 18 h 20"/>
                    <a:gd name="T4" fmla="*/ 2 w 22"/>
                    <a:gd name="T5" fmla="*/ 7 h 20"/>
                    <a:gd name="T6" fmla="*/ 14 w 22"/>
                    <a:gd name="T7" fmla="*/ 2 h 20"/>
                    <a:gd name="T8" fmla="*/ 20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4"/>
                      </a:moveTo>
                      <a:cubicBezTo>
                        <a:pt x="19" y="18"/>
                        <a:pt x="13" y="20"/>
                        <a:pt x="8" y="18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4" name="Freeform 424"/>
                <p:cNvSpPr>
                  <a:spLocks noEditPoints="1"/>
                </p:cNvSpPr>
                <p:nvPr/>
              </p:nvSpPr>
              <p:spPr bwMode="auto">
                <a:xfrm>
                  <a:off x="7205" y="2719"/>
                  <a:ext cx="223" cy="198"/>
                </a:xfrm>
                <a:custGeom>
                  <a:avLst/>
                  <a:gdLst>
                    <a:gd name="T0" fmla="*/ 89 w 204"/>
                    <a:gd name="T1" fmla="*/ 117 h 181"/>
                    <a:gd name="T2" fmla="*/ 91 w 204"/>
                    <a:gd name="T3" fmla="*/ 100 h 181"/>
                    <a:gd name="T4" fmla="*/ 101 w 204"/>
                    <a:gd name="T5" fmla="*/ 112 h 181"/>
                    <a:gd name="T6" fmla="*/ 84 w 204"/>
                    <a:gd name="T7" fmla="*/ 0 h 181"/>
                    <a:gd name="T8" fmla="*/ 70 w 204"/>
                    <a:gd name="T9" fmla="*/ 59 h 181"/>
                    <a:gd name="T10" fmla="*/ 14 w 204"/>
                    <a:gd name="T11" fmla="*/ 46 h 181"/>
                    <a:gd name="T12" fmla="*/ 58 w 204"/>
                    <a:gd name="T13" fmla="*/ 64 h 181"/>
                    <a:gd name="T14" fmla="*/ 70 w 204"/>
                    <a:gd name="T15" fmla="*/ 59 h 181"/>
                    <a:gd name="T16" fmla="*/ 68 w 204"/>
                    <a:gd name="T17" fmla="*/ 76 h 181"/>
                    <a:gd name="T18" fmla="*/ 64 w 204"/>
                    <a:gd name="T19" fmla="*/ 76 h 181"/>
                    <a:gd name="T20" fmla="*/ 40 w 204"/>
                    <a:gd name="T21" fmla="*/ 91 h 181"/>
                    <a:gd name="T22" fmla="*/ 49 w 204"/>
                    <a:gd name="T23" fmla="*/ 84 h 181"/>
                    <a:gd name="T24" fmla="*/ 59 w 204"/>
                    <a:gd name="T25" fmla="*/ 96 h 181"/>
                    <a:gd name="T26" fmla="*/ 31 w 204"/>
                    <a:gd name="T27" fmla="*/ 155 h 181"/>
                    <a:gd name="T28" fmla="*/ 80 w 204"/>
                    <a:gd name="T29" fmla="*/ 121 h 181"/>
                    <a:gd name="T30" fmla="*/ 113 w 204"/>
                    <a:gd name="T31" fmla="*/ 181 h 181"/>
                    <a:gd name="T32" fmla="*/ 110 w 204"/>
                    <a:gd name="T33" fmla="*/ 154 h 181"/>
                    <a:gd name="T34" fmla="*/ 103 w 204"/>
                    <a:gd name="T35" fmla="*/ 142 h 181"/>
                    <a:gd name="T36" fmla="*/ 111 w 204"/>
                    <a:gd name="T37" fmla="*/ 114 h 181"/>
                    <a:gd name="T38" fmla="*/ 146 w 204"/>
                    <a:gd name="T39" fmla="*/ 116 h 181"/>
                    <a:gd name="T40" fmla="*/ 160 w 204"/>
                    <a:gd name="T41" fmla="*/ 107 h 181"/>
                    <a:gd name="T42" fmla="*/ 145 w 204"/>
                    <a:gd name="T43" fmla="*/ 107 h 181"/>
                    <a:gd name="T44" fmla="*/ 136 w 204"/>
                    <a:gd name="T45" fmla="*/ 115 h 181"/>
                    <a:gd name="T46" fmla="*/ 126 w 204"/>
                    <a:gd name="T47" fmla="*/ 105 h 181"/>
                    <a:gd name="T48" fmla="*/ 126 w 204"/>
                    <a:gd name="T49" fmla="*/ 103 h 181"/>
                    <a:gd name="T50" fmla="*/ 180 w 204"/>
                    <a:gd name="T51" fmla="*/ 70 h 181"/>
                    <a:gd name="T52" fmla="*/ 109 w 204"/>
                    <a:gd name="T53" fmla="*/ 92 h 181"/>
                    <a:gd name="T54" fmla="*/ 105 w 204"/>
                    <a:gd name="T55" fmla="*/ 85 h 181"/>
                    <a:gd name="T56" fmla="*/ 95 w 204"/>
                    <a:gd name="T57" fmla="*/ 72 h 181"/>
                    <a:gd name="T58" fmla="*/ 107 w 204"/>
                    <a:gd name="T59" fmla="*/ 68 h 181"/>
                    <a:gd name="T60" fmla="*/ 106 w 204"/>
                    <a:gd name="T61" fmla="*/ 44 h 181"/>
                    <a:gd name="T62" fmla="*/ 96 w 204"/>
                    <a:gd name="T63" fmla="*/ 61 h 181"/>
                    <a:gd name="T64" fmla="*/ 91 w 204"/>
                    <a:gd name="T65" fmla="*/ 58 h 181"/>
                    <a:gd name="T66" fmla="*/ 81 w 204"/>
                    <a:gd name="T67" fmla="*/ 46 h 181"/>
                    <a:gd name="T68" fmla="*/ 93 w 204"/>
                    <a:gd name="T69" fmla="*/ 4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4" h="181">
                      <a:moveTo>
                        <a:pt x="93" y="117"/>
                      </a:moveTo>
                      <a:cubicBezTo>
                        <a:pt x="91" y="117"/>
                        <a:pt x="90" y="117"/>
                        <a:pt x="89" y="117"/>
                      </a:cubicBezTo>
                      <a:cubicBezTo>
                        <a:pt x="84" y="115"/>
                        <a:pt x="81" y="110"/>
                        <a:pt x="83" y="105"/>
                      </a:cubicBezTo>
                      <a:cubicBezTo>
                        <a:pt x="84" y="102"/>
                        <a:pt x="87" y="100"/>
                        <a:pt x="91" y="100"/>
                      </a:cubicBezTo>
                      <a:cubicBezTo>
                        <a:pt x="92" y="100"/>
                        <a:pt x="94" y="100"/>
                        <a:pt x="95" y="100"/>
                      </a:cubicBezTo>
                      <a:cubicBezTo>
                        <a:pt x="100" y="102"/>
                        <a:pt x="103" y="108"/>
                        <a:pt x="101" y="112"/>
                      </a:cubicBezTo>
                      <a:cubicBezTo>
                        <a:pt x="100" y="115"/>
                        <a:pt x="97" y="117"/>
                        <a:pt x="93" y="117"/>
                      </a:cubicBezTo>
                      <a:moveTo>
                        <a:pt x="84" y="0"/>
                      </a:moveTo>
                      <a:cubicBezTo>
                        <a:pt x="84" y="0"/>
                        <a:pt x="80" y="59"/>
                        <a:pt x="71" y="59"/>
                      </a:cubicBezTo>
                      <a:cubicBezTo>
                        <a:pt x="71" y="59"/>
                        <a:pt x="71" y="59"/>
                        <a:pt x="70" y="59"/>
                      </a:cubicBezTo>
                      <a:cubicBezTo>
                        <a:pt x="62" y="56"/>
                        <a:pt x="16" y="45"/>
                        <a:pt x="12" y="45"/>
                      </a:cubicBezTo>
                      <a:cubicBezTo>
                        <a:pt x="11" y="45"/>
                        <a:pt x="11" y="45"/>
                        <a:pt x="14" y="46"/>
                      </a:cubicBezTo>
                      <a:cubicBezTo>
                        <a:pt x="24" y="50"/>
                        <a:pt x="45" y="59"/>
                        <a:pt x="57" y="66"/>
                      </a:cubicBezTo>
                      <a:cubicBezTo>
                        <a:pt x="58" y="65"/>
                        <a:pt x="58" y="65"/>
                        <a:pt x="58" y="64"/>
                      </a:cubicBezTo>
                      <a:cubicBezTo>
                        <a:pt x="59" y="61"/>
                        <a:pt x="63" y="59"/>
                        <a:pt x="66" y="59"/>
                      </a:cubicBezTo>
                      <a:cubicBezTo>
                        <a:pt x="68" y="59"/>
                        <a:pt x="69" y="59"/>
                        <a:pt x="70" y="59"/>
                      </a:cubicBezTo>
                      <a:cubicBezTo>
                        <a:pt x="75" y="61"/>
                        <a:pt x="78" y="66"/>
                        <a:pt x="77" y="71"/>
                      </a:cubicBezTo>
                      <a:cubicBezTo>
                        <a:pt x="75" y="74"/>
                        <a:pt x="72" y="76"/>
                        <a:pt x="68" y="76"/>
                      </a:cubicBezTo>
                      <a:cubicBezTo>
                        <a:pt x="67" y="76"/>
                        <a:pt x="65" y="76"/>
                        <a:pt x="64" y="76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50" y="78"/>
                        <a:pt x="0" y="84"/>
                        <a:pt x="12" y="86"/>
                      </a:cubicBezTo>
                      <a:cubicBezTo>
                        <a:pt x="17" y="86"/>
                        <a:pt x="28" y="88"/>
                        <a:pt x="40" y="91"/>
                      </a:cubicBezTo>
                      <a:cubicBezTo>
                        <a:pt x="40" y="91"/>
                        <a:pt x="40" y="90"/>
                        <a:pt x="40" y="89"/>
                      </a:cubicBezTo>
                      <a:cubicBezTo>
                        <a:pt x="42" y="86"/>
                        <a:pt x="45" y="84"/>
                        <a:pt x="49" y="84"/>
                      </a:cubicBezTo>
                      <a:cubicBezTo>
                        <a:pt x="50" y="84"/>
                        <a:pt x="51" y="84"/>
                        <a:pt x="53" y="85"/>
                      </a:cubicBezTo>
                      <a:cubicBezTo>
                        <a:pt x="58" y="87"/>
                        <a:pt x="61" y="92"/>
                        <a:pt x="59" y="96"/>
                      </a:cubicBezTo>
                      <a:cubicBezTo>
                        <a:pt x="70" y="99"/>
                        <a:pt x="77" y="103"/>
                        <a:pt x="72" y="105"/>
                      </a:cubicBezTo>
                      <a:cubicBezTo>
                        <a:pt x="60" y="111"/>
                        <a:pt x="26" y="155"/>
                        <a:pt x="31" y="155"/>
                      </a:cubicBezTo>
                      <a:cubicBezTo>
                        <a:pt x="31" y="155"/>
                        <a:pt x="32" y="155"/>
                        <a:pt x="32" y="154"/>
                      </a:cubicBezTo>
                      <a:cubicBezTo>
                        <a:pt x="41" y="148"/>
                        <a:pt x="69" y="121"/>
                        <a:pt x="80" y="121"/>
                      </a:cubicBezTo>
                      <a:cubicBezTo>
                        <a:pt x="82" y="121"/>
                        <a:pt x="83" y="122"/>
                        <a:pt x="84" y="123"/>
                      </a:cubicBezTo>
                      <a:cubicBezTo>
                        <a:pt x="90" y="133"/>
                        <a:pt x="111" y="181"/>
                        <a:pt x="113" y="181"/>
                      </a:cubicBezTo>
                      <a:cubicBezTo>
                        <a:pt x="113" y="181"/>
                        <a:pt x="114" y="180"/>
                        <a:pt x="113" y="179"/>
                      </a:cubicBezTo>
                      <a:cubicBezTo>
                        <a:pt x="113" y="175"/>
                        <a:pt x="112" y="165"/>
                        <a:pt x="110" y="154"/>
                      </a:cubicBezTo>
                      <a:cubicBezTo>
                        <a:pt x="110" y="154"/>
                        <a:pt x="110" y="154"/>
                        <a:pt x="110" y="154"/>
                      </a:cubicBezTo>
                      <a:cubicBezTo>
                        <a:pt x="104" y="152"/>
                        <a:pt x="102" y="147"/>
                        <a:pt x="103" y="142"/>
                      </a:cubicBezTo>
                      <a:cubicBezTo>
                        <a:pt x="104" y="140"/>
                        <a:pt x="106" y="138"/>
                        <a:pt x="109" y="137"/>
                      </a:cubicBezTo>
                      <a:cubicBezTo>
                        <a:pt x="108" y="125"/>
                        <a:pt x="108" y="114"/>
                        <a:pt x="111" y="114"/>
                      </a:cubicBezTo>
                      <a:cubicBezTo>
                        <a:pt x="111" y="114"/>
                        <a:pt x="111" y="114"/>
                        <a:pt x="111" y="114"/>
                      </a:cubicBezTo>
                      <a:cubicBezTo>
                        <a:pt x="114" y="115"/>
                        <a:pt x="129" y="116"/>
                        <a:pt x="146" y="116"/>
                      </a:cubicBezTo>
                      <a:cubicBezTo>
                        <a:pt x="173" y="116"/>
                        <a:pt x="204" y="114"/>
                        <a:pt x="193" y="110"/>
                      </a:cubicBezTo>
                      <a:cubicBezTo>
                        <a:pt x="185" y="107"/>
                        <a:pt x="172" y="107"/>
                        <a:pt x="160" y="107"/>
                      </a:cubicBezTo>
                      <a:cubicBezTo>
                        <a:pt x="157" y="107"/>
                        <a:pt x="154" y="107"/>
                        <a:pt x="152" y="107"/>
                      </a:cubicBezTo>
                      <a:cubicBezTo>
                        <a:pt x="149" y="107"/>
                        <a:pt x="147" y="107"/>
                        <a:pt x="145" y="107"/>
                      </a:cubicBezTo>
                      <a:cubicBezTo>
                        <a:pt x="145" y="108"/>
                        <a:pt x="145" y="109"/>
                        <a:pt x="145" y="110"/>
                      </a:cubicBezTo>
                      <a:cubicBezTo>
                        <a:pt x="144" y="113"/>
                        <a:pt x="140" y="115"/>
                        <a:pt x="136" y="115"/>
                      </a:cubicBezTo>
                      <a:cubicBezTo>
                        <a:pt x="135" y="115"/>
                        <a:pt x="134" y="115"/>
                        <a:pt x="132" y="114"/>
                      </a:cubicBezTo>
                      <a:cubicBezTo>
                        <a:pt x="128" y="113"/>
                        <a:pt x="125" y="109"/>
                        <a:pt x="126" y="105"/>
                      </a:cubicBezTo>
                      <a:cubicBezTo>
                        <a:pt x="125" y="105"/>
                        <a:pt x="125" y="104"/>
                        <a:pt x="126" y="103"/>
                      </a:cubicBezTo>
                      <a:cubicBezTo>
                        <a:pt x="126" y="103"/>
                        <a:pt x="126" y="103"/>
                        <a:pt x="126" y="103"/>
                      </a:cubicBezTo>
                      <a:cubicBezTo>
                        <a:pt x="127" y="100"/>
                        <a:pt x="130" y="98"/>
                        <a:pt x="133" y="97"/>
                      </a:cubicBezTo>
                      <a:cubicBezTo>
                        <a:pt x="150" y="87"/>
                        <a:pt x="186" y="70"/>
                        <a:pt x="180" y="70"/>
                      </a:cubicBezTo>
                      <a:cubicBezTo>
                        <a:pt x="179" y="70"/>
                        <a:pt x="179" y="70"/>
                        <a:pt x="178" y="70"/>
                      </a:cubicBezTo>
                      <a:cubicBezTo>
                        <a:pt x="164" y="73"/>
                        <a:pt x="109" y="92"/>
                        <a:pt x="109" y="92"/>
                      </a:cubicBezTo>
                      <a:cubicBezTo>
                        <a:pt x="109" y="92"/>
                        <a:pt x="108" y="89"/>
                        <a:pt x="108" y="84"/>
                      </a:cubicBezTo>
                      <a:cubicBezTo>
                        <a:pt x="107" y="85"/>
                        <a:pt x="106" y="85"/>
                        <a:pt x="105" y="85"/>
                      </a:cubicBezTo>
                      <a:cubicBezTo>
                        <a:pt x="104" y="85"/>
                        <a:pt x="102" y="84"/>
                        <a:pt x="101" y="84"/>
                      </a:cubicBezTo>
                      <a:cubicBezTo>
                        <a:pt x="96" y="82"/>
                        <a:pt x="93" y="77"/>
                        <a:pt x="95" y="72"/>
                      </a:cubicBezTo>
                      <a:cubicBezTo>
                        <a:pt x="96" y="69"/>
                        <a:pt x="99" y="67"/>
                        <a:pt x="103" y="67"/>
                      </a:cubicBezTo>
                      <a:cubicBezTo>
                        <a:pt x="104" y="67"/>
                        <a:pt x="106" y="67"/>
                        <a:pt x="107" y="68"/>
                      </a:cubicBezTo>
                      <a:cubicBezTo>
                        <a:pt x="107" y="59"/>
                        <a:pt x="106" y="49"/>
                        <a:pt x="107" y="40"/>
                      </a:cubicBezTo>
                      <a:cubicBezTo>
                        <a:pt x="106" y="42"/>
                        <a:pt x="106" y="43"/>
                        <a:pt x="106" y="44"/>
                      </a:cubicBezTo>
                      <a:cubicBezTo>
                        <a:pt x="103" y="53"/>
                        <a:pt x="99" y="62"/>
                        <a:pt x="97" y="62"/>
                      </a:cubicBezTo>
                      <a:cubicBezTo>
                        <a:pt x="97" y="62"/>
                        <a:pt x="96" y="62"/>
                        <a:pt x="96" y="61"/>
                      </a:cubicBezTo>
                      <a:cubicBezTo>
                        <a:pt x="96" y="60"/>
                        <a:pt x="96" y="59"/>
                        <a:pt x="96" y="57"/>
                      </a:cubicBezTo>
                      <a:cubicBezTo>
                        <a:pt x="94" y="58"/>
                        <a:pt x="93" y="58"/>
                        <a:pt x="91" y="58"/>
                      </a:cubicBezTo>
                      <a:cubicBezTo>
                        <a:pt x="90" y="58"/>
                        <a:pt x="88" y="58"/>
                        <a:pt x="87" y="57"/>
                      </a:cubicBezTo>
                      <a:cubicBezTo>
                        <a:pt x="82" y="56"/>
                        <a:pt x="79" y="50"/>
                        <a:pt x="81" y="46"/>
                      </a:cubicBezTo>
                      <a:cubicBezTo>
                        <a:pt x="82" y="42"/>
                        <a:pt x="85" y="40"/>
                        <a:pt x="89" y="40"/>
                      </a:cubicBezTo>
                      <a:cubicBezTo>
                        <a:pt x="90" y="40"/>
                        <a:pt x="92" y="41"/>
                        <a:pt x="93" y="41"/>
                      </a:cubicBezTo>
                      <a:cubicBezTo>
                        <a:pt x="89" y="23"/>
                        <a:pt x="84" y="0"/>
                        <a:pt x="8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5" name="Freeform 425"/>
                <p:cNvSpPr/>
                <p:nvPr/>
              </p:nvSpPr>
              <p:spPr bwMode="auto">
                <a:xfrm>
                  <a:off x="7267" y="2784"/>
                  <a:ext cx="23" cy="18"/>
                </a:xfrm>
                <a:custGeom>
                  <a:avLst/>
                  <a:gdLst>
                    <a:gd name="T0" fmla="*/ 9 w 21"/>
                    <a:gd name="T1" fmla="*/ 0 h 17"/>
                    <a:gd name="T2" fmla="*/ 1 w 21"/>
                    <a:gd name="T3" fmla="*/ 5 h 17"/>
                    <a:gd name="T4" fmla="*/ 0 w 21"/>
                    <a:gd name="T5" fmla="*/ 7 h 17"/>
                    <a:gd name="T6" fmla="*/ 7 w 21"/>
                    <a:gd name="T7" fmla="*/ 17 h 17"/>
                    <a:gd name="T8" fmla="*/ 7 w 21"/>
                    <a:gd name="T9" fmla="*/ 17 h 17"/>
                    <a:gd name="T10" fmla="*/ 7 w 21"/>
                    <a:gd name="T11" fmla="*/ 17 h 17"/>
                    <a:gd name="T12" fmla="*/ 11 w 21"/>
                    <a:gd name="T13" fmla="*/ 17 h 17"/>
                    <a:gd name="T14" fmla="*/ 20 w 21"/>
                    <a:gd name="T15" fmla="*/ 12 h 17"/>
                    <a:gd name="T16" fmla="*/ 13 w 21"/>
                    <a:gd name="T17" fmla="*/ 0 h 17"/>
                    <a:gd name="T18" fmla="*/ 9 w 21"/>
                    <a:gd name="T1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7">
                      <a:moveTo>
                        <a:pt x="9" y="0"/>
                      </a:moveTo>
                      <a:cubicBezTo>
                        <a:pt x="6" y="0"/>
                        <a:pt x="2" y="2"/>
                        <a:pt x="1" y="5"/>
                      </a:cubicBezTo>
                      <a:cubicBezTo>
                        <a:pt x="1" y="6"/>
                        <a:pt x="1" y="6"/>
                        <a:pt x="0" y="7"/>
                      </a:cubicBezTo>
                      <a:cubicBezTo>
                        <a:pt x="9" y="12"/>
                        <a:pt x="13" y="16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17"/>
                        <a:pt x="10" y="17"/>
                        <a:pt x="11" y="17"/>
                      </a:cubicBezTo>
                      <a:cubicBezTo>
                        <a:pt x="15" y="17"/>
                        <a:pt x="18" y="15"/>
                        <a:pt x="20" y="12"/>
                      </a:cubicBezTo>
                      <a:cubicBezTo>
                        <a:pt x="21" y="7"/>
                        <a:pt x="18" y="2"/>
                        <a:pt x="13" y="0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6" name="Freeform 426"/>
                <p:cNvSpPr/>
                <p:nvPr/>
              </p:nvSpPr>
              <p:spPr bwMode="auto">
                <a:xfrm>
                  <a:off x="7248" y="2811"/>
                  <a:ext cx="23" cy="13"/>
                </a:xfrm>
                <a:custGeom>
                  <a:avLst/>
                  <a:gdLst>
                    <a:gd name="T0" fmla="*/ 9 w 21"/>
                    <a:gd name="T1" fmla="*/ 0 h 12"/>
                    <a:gd name="T2" fmla="*/ 0 w 21"/>
                    <a:gd name="T3" fmla="*/ 5 h 12"/>
                    <a:gd name="T4" fmla="*/ 0 w 21"/>
                    <a:gd name="T5" fmla="*/ 7 h 12"/>
                    <a:gd name="T6" fmla="*/ 19 w 21"/>
                    <a:gd name="T7" fmla="*/ 12 h 12"/>
                    <a:gd name="T8" fmla="*/ 13 w 21"/>
                    <a:gd name="T9" fmla="*/ 1 h 12"/>
                    <a:gd name="T10" fmla="*/ 9 w 21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2">
                      <a:moveTo>
                        <a:pt x="9" y="0"/>
                      </a:moveTo>
                      <a:cubicBezTo>
                        <a:pt x="5" y="0"/>
                        <a:pt x="2" y="2"/>
                        <a:pt x="0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7" y="9"/>
                        <a:pt x="13" y="10"/>
                        <a:pt x="19" y="12"/>
                      </a:cubicBezTo>
                      <a:cubicBezTo>
                        <a:pt x="21" y="8"/>
                        <a:pt x="18" y="3"/>
                        <a:pt x="13" y="1"/>
                      </a:cubicBezTo>
                      <a:cubicBezTo>
                        <a:pt x="11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7" name="Freeform 427"/>
                <p:cNvSpPr/>
                <p:nvPr/>
              </p:nvSpPr>
              <p:spPr bwMode="auto">
                <a:xfrm>
                  <a:off x="7293" y="2829"/>
                  <a:ext cx="24" cy="18"/>
                </a:xfrm>
                <a:custGeom>
                  <a:avLst/>
                  <a:gdLst>
                    <a:gd name="T0" fmla="*/ 10 w 22"/>
                    <a:gd name="T1" fmla="*/ 0 h 17"/>
                    <a:gd name="T2" fmla="*/ 2 w 22"/>
                    <a:gd name="T3" fmla="*/ 5 h 17"/>
                    <a:gd name="T4" fmla="*/ 8 w 22"/>
                    <a:gd name="T5" fmla="*/ 17 h 17"/>
                    <a:gd name="T6" fmla="*/ 12 w 22"/>
                    <a:gd name="T7" fmla="*/ 17 h 17"/>
                    <a:gd name="T8" fmla="*/ 20 w 22"/>
                    <a:gd name="T9" fmla="*/ 12 h 17"/>
                    <a:gd name="T10" fmla="*/ 14 w 22"/>
                    <a:gd name="T11" fmla="*/ 0 h 17"/>
                    <a:gd name="T12" fmla="*/ 10 w 22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7">
                      <a:moveTo>
                        <a:pt x="10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7"/>
                        <a:pt x="10" y="17"/>
                        <a:pt x="12" y="17"/>
                      </a:cubicBezTo>
                      <a:cubicBezTo>
                        <a:pt x="16" y="17"/>
                        <a:pt x="19" y="15"/>
                        <a:pt x="20" y="12"/>
                      </a:cubicBezTo>
                      <a:cubicBezTo>
                        <a:pt x="22" y="8"/>
                        <a:pt x="19" y="2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8" name="Freeform 428"/>
                <p:cNvSpPr/>
                <p:nvPr/>
              </p:nvSpPr>
              <p:spPr bwMode="auto">
                <a:xfrm>
                  <a:off x="7307" y="2792"/>
                  <a:ext cx="16" cy="20"/>
                </a:xfrm>
                <a:custGeom>
                  <a:avLst/>
                  <a:gdLst>
                    <a:gd name="T0" fmla="*/ 10 w 15"/>
                    <a:gd name="T1" fmla="*/ 0 h 18"/>
                    <a:gd name="T2" fmla="*/ 2 w 15"/>
                    <a:gd name="T3" fmla="*/ 5 h 18"/>
                    <a:gd name="T4" fmla="*/ 8 w 15"/>
                    <a:gd name="T5" fmla="*/ 17 h 18"/>
                    <a:gd name="T6" fmla="*/ 12 w 15"/>
                    <a:gd name="T7" fmla="*/ 18 h 18"/>
                    <a:gd name="T8" fmla="*/ 15 w 15"/>
                    <a:gd name="T9" fmla="*/ 17 h 18"/>
                    <a:gd name="T10" fmla="*/ 14 w 15"/>
                    <a:gd name="T11" fmla="*/ 1 h 18"/>
                    <a:gd name="T12" fmla="*/ 10 w 15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7"/>
                        <a:pt x="11" y="18"/>
                        <a:pt x="12" y="18"/>
                      </a:cubicBezTo>
                      <a:cubicBezTo>
                        <a:pt x="13" y="18"/>
                        <a:pt x="14" y="18"/>
                        <a:pt x="15" y="17"/>
                      </a:cubicBezTo>
                      <a:cubicBezTo>
                        <a:pt x="15" y="13"/>
                        <a:pt x="14" y="7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9" name="Freeform 429"/>
                <p:cNvSpPr>
                  <a:spLocks noEditPoints="1"/>
                </p:cNvSpPr>
                <p:nvPr/>
              </p:nvSpPr>
              <p:spPr bwMode="auto">
                <a:xfrm>
                  <a:off x="7342" y="2825"/>
                  <a:ext cx="21" cy="20"/>
                </a:xfrm>
                <a:custGeom>
                  <a:avLst/>
                  <a:gdLst>
                    <a:gd name="T0" fmla="*/ 1 w 20"/>
                    <a:gd name="T1" fmla="*/ 8 h 18"/>
                    <a:gd name="T2" fmla="*/ 7 w 20"/>
                    <a:gd name="T3" fmla="*/ 17 h 18"/>
                    <a:gd name="T4" fmla="*/ 11 w 20"/>
                    <a:gd name="T5" fmla="*/ 18 h 18"/>
                    <a:gd name="T6" fmla="*/ 20 w 20"/>
                    <a:gd name="T7" fmla="*/ 13 h 18"/>
                    <a:gd name="T8" fmla="*/ 20 w 20"/>
                    <a:gd name="T9" fmla="*/ 10 h 18"/>
                    <a:gd name="T10" fmla="*/ 19 w 20"/>
                    <a:gd name="T11" fmla="*/ 10 h 18"/>
                    <a:gd name="T12" fmla="*/ 1 w 20"/>
                    <a:gd name="T13" fmla="*/ 8 h 18"/>
                    <a:gd name="T14" fmla="*/ 8 w 20"/>
                    <a:gd name="T15" fmla="*/ 0 h 18"/>
                    <a:gd name="T16" fmla="*/ 1 w 20"/>
                    <a:gd name="T17" fmla="*/ 6 h 18"/>
                    <a:gd name="T18" fmla="*/ 8 w 20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18">
                      <a:moveTo>
                        <a:pt x="1" y="8"/>
                      </a:moveTo>
                      <a:cubicBezTo>
                        <a:pt x="0" y="12"/>
                        <a:pt x="3" y="16"/>
                        <a:pt x="7" y="17"/>
                      </a:cubicBezTo>
                      <a:cubicBezTo>
                        <a:pt x="9" y="18"/>
                        <a:pt x="10" y="18"/>
                        <a:pt x="11" y="18"/>
                      </a:cubicBezTo>
                      <a:cubicBezTo>
                        <a:pt x="15" y="18"/>
                        <a:pt x="19" y="16"/>
                        <a:pt x="20" y="13"/>
                      </a:cubicBezTo>
                      <a:cubicBezTo>
                        <a:pt x="20" y="12"/>
                        <a:pt x="20" y="11"/>
                        <a:pt x="20" y="10"/>
                      </a:cubicBezTo>
                      <a:cubicBezTo>
                        <a:pt x="20" y="10"/>
                        <a:pt x="19" y="10"/>
                        <a:pt x="19" y="10"/>
                      </a:cubicBezTo>
                      <a:cubicBezTo>
                        <a:pt x="10" y="10"/>
                        <a:pt x="2" y="10"/>
                        <a:pt x="1" y="8"/>
                      </a:cubicBezTo>
                      <a:moveTo>
                        <a:pt x="8" y="0"/>
                      </a:moveTo>
                      <a:cubicBezTo>
                        <a:pt x="5" y="1"/>
                        <a:pt x="2" y="3"/>
                        <a:pt x="1" y="6"/>
                      </a:cubicBezTo>
                      <a:cubicBezTo>
                        <a:pt x="2" y="4"/>
                        <a:pt x="5" y="2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0" name="Freeform 430"/>
                <p:cNvSpPr/>
                <p:nvPr/>
              </p:nvSpPr>
              <p:spPr bwMode="auto">
                <a:xfrm>
                  <a:off x="7316" y="2869"/>
                  <a:ext cx="9" cy="19"/>
                </a:xfrm>
                <a:custGeom>
                  <a:avLst/>
                  <a:gdLst>
                    <a:gd name="T0" fmla="*/ 7 w 8"/>
                    <a:gd name="T1" fmla="*/ 0 h 17"/>
                    <a:gd name="T2" fmla="*/ 1 w 8"/>
                    <a:gd name="T3" fmla="*/ 5 h 17"/>
                    <a:gd name="T4" fmla="*/ 8 w 8"/>
                    <a:gd name="T5" fmla="*/ 17 h 17"/>
                    <a:gd name="T6" fmla="*/ 8 w 8"/>
                    <a:gd name="T7" fmla="*/ 17 h 17"/>
                    <a:gd name="T8" fmla="*/ 7 w 8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7">
                      <a:moveTo>
                        <a:pt x="7" y="0"/>
                      </a:move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10"/>
                        <a:pt x="2" y="15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2"/>
                        <a:pt x="7" y="6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1" name="Freeform 431"/>
                <p:cNvSpPr/>
                <p:nvPr/>
              </p:nvSpPr>
              <p:spPr bwMode="auto">
                <a:xfrm>
                  <a:off x="7322" y="2746"/>
                  <a:ext cx="4" cy="17"/>
                </a:xfrm>
                <a:custGeom>
                  <a:avLst/>
                  <a:gdLst>
                    <a:gd name="T0" fmla="*/ 3 w 4"/>
                    <a:gd name="T1" fmla="*/ 0 h 15"/>
                    <a:gd name="T2" fmla="*/ 2 w 4"/>
                    <a:gd name="T3" fmla="*/ 1 h 15"/>
                    <a:gd name="T4" fmla="*/ 0 w 4"/>
                    <a:gd name="T5" fmla="*/ 15 h 15"/>
                    <a:gd name="T6" fmla="*/ 3 w 4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5">
                      <a:moveTo>
                        <a:pt x="3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3"/>
                        <a:pt x="0" y="9"/>
                        <a:pt x="0" y="15"/>
                      </a:cubicBezTo>
                      <a:cubicBezTo>
                        <a:pt x="2" y="7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2" name="Freeform 432"/>
                <p:cNvSpPr/>
                <p:nvPr/>
              </p:nvSpPr>
              <p:spPr bwMode="auto">
                <a:xfrm>
                  <a:off x="7291" y="2763"/>
                  <a:ext cx="19" cy="20"/>
                </a:xfrm>
                <a:custGeom>
                  <a:avLst/>
                  <a:gdLst>
                    <a:gd name="T0" fmla="*/ 10 w 17"/>
                    <a:gd name="T1" fmla="*/ 0 h 18"/>
                    <a:gd name="T2" fmla="*/ 2 w 17"/>
                    <a:gd name="T3" fmla="*/ 6 h 18"/>
                    <a:gd name="T4" fmla="*/ 8 w 17"/>
                    <a:gd name="T5" fmla="*/ 17 h 18"/>
                    <a:gd name="T6" fmla="*/ 12 w 17"/>
                    <a:gd name="T7" fmla="*/ 18 h 18"/>
                    <a:gd name="T8" fmla="*/ 17 w 17"/>
                    <a:gd name="T9" fmla="*/ 17 h 18"/>
                    <a:gd name="T10" fmla="*/ 14 w 17"/>
                    <a:gd name="T11" fmla="*/ 1 h 18"/>
                    <a:gd name="T12" fmla="*/ 10 w 17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2" y="6"/>
                      </a:cubicBezTo>
                      <a:cubicBezTo>
                        <a:pt x="0" y="10"/>
                        <a:pt x="3" y="16"/>
                        <a:pt x="8" y="17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4" y="18"/>
                        <a:pt x="15" y="18"/>
                        <a:pt x="17" y="17"/>
                      </a:cubicBezTo>
                      <a:cubicBezTo>
                        <a:pt x="16" y="13"/>
                        <a:pt x="15" y="7"/>
                        <a:pt x="14" y="1"/>
                      </a:cubicBezTo>
                      <a:cubicBezTo>
                        <a:pt x="13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3" name="Freeform 433"/>
                <p:cNvSpPr/>
                <p:nvPr/>
              </p:nvSpPr>
              <p:spPr bwMode="auto">
                <a:xfrm>
                  <a:off x="7104" y="2713"/>
                  <a:ext cx="64" cy="140"/>
                </a:xfrm>
                <a:custGeom>
                  <a:avLst/>
                  <a:gdLst>
                    <a:gd name="T0" fmla="*/ 24 w 59"/>
                    <a:gd name="T1" fmla="*/ 0 h 127"/>
                    <a:gd name="T2" fmla="*/ 14 w 59"/>
                    <a:gd name="T3" fmla="*/ 46 h 127"/>
                    <a:gd name="T4" fmla="*/ 3 w 59"/>
                    <a:gd name="T5" fmla="*/ 85 h 127"/>
                    <a:gd name="T6" fmla="*/ 24 w 59"/>
                    <a:gd name="T7" fmla="*/ 127 h 127"/>
                    <a:gd name="T8" fmla="*/ 25 w 59"/>
                    <a:gd name="T9" fmla="*/ 127 h 127"/>
                    <a:gd name="T10" fmla="*/ 36 w 59"/>
                    <a:gd name="T11" fmla="*/ 81 h 127"/>
                    <a:gd name="T12" fmla="*/ 52 w 59"/>
                    <a:gd name="T13" fmla="*/ 39 h 127"/>
                    <a:gd name="T14" fmla="*/ 26 w 59"/>
                    <a:gd name="T15" fmla="*/ 0 h 127"/>
                    <a:gd name="T16" fmla="*/ 24 w 59"/>
                    <a:gd name="T17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27">
                      <a:moveTo>
                        <a:pt x="24" y="0"/>
                      </a:moveTo>
                      <a:cubicBezTo>
                        <a:pt x="12" y="0"/>
                        <a:pt x="14" y="34"/>
                        <a:pt x="14" y="46"/>
                      </a:cubicBezTo>
                      <a:cubicBezTo>
                        <a:pt x="15" y="60"/>
                        <a:pt x="5" y="64"/>
                        <a:pt x="3" y="85"/>
                      </a:cubicBezTo>
                      <a:cubicBezTo>
                        <a:pt x="0" y="105"/>
                        <a:pt x="24" y="127"/>
                        <a:pt x="24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37" y="127"/>
                        <a:pt x="40" y="98"/>
                        <a:pt x="36" y="81"/>
                      </a:cubicBezTo>
                      <a:cubicBezTo>
                        <a:pt x="32" y="64"/>
                        <a:pt x="45" y="58"/>
                        <a:pt x="52" y="39"/>
                      </a:cubicBezTo>
                      <a:cubicBezTo>
                        <a:pt x="59" y="20"/>
                        <a:pt x="40" y="5"/>
                        <a:pt x="26" y="0"/>
                      </a:cubicBezTo>
                      <a:cubicBezTo>
                        <a:pt x="25" y="0"/>
                        <a:pt x="25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4" name="Freeform 434"/>
                <p:cNvSpPr/>
                <p:nvPr/>
              </p:nvSpPr>
              <p:spPr bwMode="auto">
                <a:xfrm>
                  <a:off x="7119" y="2915"/>
                  <a:ext cx="139" cy="79"/>
                </a:xfrm>
                <a:custGeom>
                  <a:avLst/>
                  <a:gdLst>
                    <a:gd name="T0" fmla="*/ 17 w 127"/>
                    <a:gd name="T1" fmla="*/ 0 h 72"/>
                    <a:gd name="T2" fmla="*/ 13 w 127"/>
                    <a:gd name="T3" fmla="*/ 0 h 72"/>
                    <a:gd name="T4" fmla="*/ 26 w 127"/>
                    <a:gd name="T5" fmla="*/ 37 h 72"/>
                    <a:gd name="T6" fmla="*/ 70 w 127"/>
                    <a:gd name="T7" fmla="*/ 62 h 72"/>
                    <a:gd name="T8" fmla="*/ 97 w 127"/>
                    <a:gd name="T9" fmla="*/ 72 h 72"/>
                    <a:gd name="T10" fmla="*/ 112 w 127"/>
                    <a:gd name="T11" fmla="*/ 64 h 72"/>
                    <a:gd name="T12" fmla="*/ 110 w 127"/>
                    <a:gd name="T13" fmla="*/ 34 h 72"/>
                    <a:gd name="T14" fmla="*/ 103 w 127"/>
                    <a:gd name="T15" fmla="*/ 33 h 72"/>
                    <a:gd name="T16" fmla="*/ 87 w 127"/>
                    <a:gd name="T17" fmla="*/ 35 h 72"/>
                    <a:gd name="T18" fmla="*/ 70 w 127"/>
                    <a:gd name="T19" fmla="*/ 36 h 72"/>
                    <a:gd name="T20" fmla="*/ 50 w 127"/>
                    <a:gd name="T21" fmla="*/ 30 h 72"/>
                    <a:gd name="T22" fmla="*/ 17 w 127"/>
                    <a:gd name="T2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7" h="72">
                      <a:moveTo>
                        <a:pt x="17" y="0"/>
                      </a:moveTo>
                      <a:cubicBezTo>
                        <a:pt x="16" y="0"/>
                        <a:pt x="14" y="0"/>
                        <a:pt x="13" y="0"/>
                      </a:cubicBezTo>
                      <a:cubicBezTo>
                        <a:pt x="13" y="0"/>
                        <a:pt x="0" y="20"/>
                        <a:pt x="26" y="37"/>
                      </a:cubicBezTo>
                      <a:cubicBezTo>
                        <a:pt x="51" y="55"/>
                        <a:pt x="52" y="52"/>
                        <a:pt x="70" y="62"/>
                      </a:cubicBezTo>
                      <a:cubicBezTo>
                        <a:pt x="81" y="67"/>
                        <a:pt x="90" y="72"/>
                        <a:pt x="97" y="72"/>
                      </a:cubicBezTo>
                      <a:cubicBezTo>
                        <a:pt x="103" y="72"/>
                        <a:pt x="107" y="70"/>
                        <a:pt x="112" y="64"/>
                      </a:cubicBezTo>
                      <a:cubicBezTo>
                        <a:pt x="123" y="49"/>
                        <a:pt x="127" y="38"/>
                        <a:pt x="110" y="34"/>
                      </a:cubicBezTo>
                      <a:cubicBezTo>
                        <a:pt x="108" y="33"/>
                        <a:pt x="105" y="33"/>
                        <a:pt x="103" y="33"/>
                      </a:cubicBezTo>
                      <a:cubicBezTo>
                        <a:pt x="98" y="33"/>
                        <a:pt x="92" y="34"/>
                        <a:pt x="87" y="35"/>
                      </a:cubicBezTo>
                      <a:cubicBezTo>
                        <a:pt x="81" y="36"/>
                        <a:pt x="75" y="36"/>
                        <a:pt x="70" y="36"/>
                      </a:cubicBezTo>
                      <a:cubicBezTo>
                        <a:pt x="62" y="36"/>
                        <a:pt x="55" y="35"/>
                        <a:pt x="50" y="30"/>
                      </a:cubicBezTo>
                      <a:cubicBezTo>
                        <a:pt x="35" y="18"/>
                        <a:pt x="29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5" name="Freeform 435"/>
                <p:cNvSpPr/>
                <p:nvPr/>
              </p:nvSpPr>
              <p:spPr bwMode="auto">
                <a:xfrm>
                  <a:off x="7309" y="2933"/>
                  <a:ext cx="111" cy="85"/>
                </a:xfrm>
                <a:custGeom>
                  <a:avLst/>
                  <a:gdLst>
                    <a:gd name="T0" fmla="*/ 88 w 102"/>
                    <a:gd name="T1" fmla="*/ 0 h 78"/>
                    <a:gd name="T2" fmla="*/ 56 w 102"/>
                    <a:gd name="T3" fmla="*/ 33 h 78"/>
                    <a:gd name="T4" fmla="*/ 41 w 102"/>
                    <a:gd name="T5" fmla="*/ 56 h 78"/>
                    <a:gd name="T6" fmla="*/ 35 w 102"/>
                    <a:gd name="T7" fmla="*/ 54 h 78"/>
                    <a:gd name="T8" fmla="*/ 8 w 102"/>
                    <a:gd name="T9" fmla="*/ 40 h 78"/>
                    <a:gd name="T10" fmla="*/ 0 w 102"/>
                    <a:gd name="T11" fmla="*/ 47 h 78"/>
                    <a:gd name="T12" fmla="*/ 16 w 102"/>
                    <a:gd name="T13" fmla="*/ 78 h 78"/>
                    <a:gd name="T14" fmla="*/ 18 w 102"/>
                    <a:gd name="T15" fmla="*/ 78 h 78"/>
                    <a:gd name="T16" fmla="*/ 81 w 102"/>
                    <a:gd name="T17" fmla="*/ 53 h 78"/>
                    <a:gd name="T18" fmla="*/ 90 w 102"/>
                    <a:gd name="T19" fmla="*/ 0 h 78"/>
                    <a:gd name="T20" fmla="*/ 88 w 102"/>
                    <a:gd name="T21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2" h="78">
                      <a:moveTo>
                        <a:pt x="88" y="0"/>
                      </a:moveTo>
                      <a:cubicBezTo>
                        <a:pt x="76" y="0"/>
                        <a:pt x="61" y="20"/>
                        <a:pt x="56" y="33"/>
                      </a:cubicBezTo>
                      <a:cubicBezTo>
                        <a:pt x="52" y="45"/>
                        <a:pt x="50" y="56"/>
                        <a:pt x="41" y="56"/>
                      </a:cubicBezTo>
                      <a:cubicBezTo>
                        <a:pt x="39" y="56"/>
                        <a:pt x="37" y="55"/>
                        <a:pt x="35" y="54"/>
                      </a:cubicBezTo>
                      <a:cubicBezTo>
                        <a:pt x="25" y="51"/>
                        <a:pt x="15" y="40"/>
                        <a:pt x="8" y="40"/>
                      </a:cubicBezTo>
                      <a:cubicBezTo>
                        <a:pt x="5" y="40"/>
                        <a:pt x="2" y="42"/>
                        <a:pt x="0" y="47"/>
                      </a:cubicBezTo>
                      <a:cubicBezTo>
                        <a:pt x="0" y="47"/>
                        <a:pt x="3" y="78"/>
                        <a:pt x="16" y="78"/>
                      </a:cubicBezTo>
                      <a:cubicBezTo>
                        <a:pt x="16" y="78"/>
                        <a:pt x="17" y="78"/>
                        <a:pt x="18" y="78"/>
                      </a:cubicBezTo>
                      <a:cubicBezTo>
                        <a:pt x="34" y="73"/>
                        <a:pt x="72" y="71"/>
                        <a:pt x="81" y="53"/>
                      </a:cubicBezTo>
                      <a:cubicBezTo>
                        <a:pt x="90" y="35"/>
                        <a:pt x="102" y="2"/>
                        <a:pt x="90" y="0"/>
                      </a:cubicBezTo>
                      <a:cubicBezTo>
                        <a:pt x="89" y="0"/>
                        <a:pt x="89" y="0"/>
                        <a:pt x="8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6" name="Freeform 436"/>
                <p:cNvSpPr/>
                <p:nvPr/>
              </p:nvSpPr>
              <p:spPr bwMode="auto">
                <a:xfrm>
                  <a:off x="7425" y="2740"/>
                  <a:ext cx="81" cy="98"/>
                </a:xfrm>
                <a:custGeom>
                  <a:avLst/>
                  <a:gdLst>
                    <a:gd name="T0" fmla="*/ 21 w 74"/>
                    <a:gd name="T1" fmla="*/ 0 h 90"/>
                    <a:gd name="T2" fmla="*/ 0 w 74"/>
                    <a:gd name="T3" fmla="*/ 4 h 90"/>
                    <a:gd name="T4" fmla="*/ 25 w 74"/>
                    <a:gd name="T5" fmla="*/ 50 h 90"/>
                    <a:gd name="T6" fmla="*/ 30 w 74"/>
                    <a:gd name="T7" fmla="*/ 89 h 90"/>
                    <a:gd name="T8" fmla="*/ 35 w 74"/>
                    <a:gd name="T9" fmla="*/ 90 h 90"/>
                    <a:gd name="T10" fmla="*/ 70 w 74"/>
                    <a:gd name="T11" fmla="*/ 54 h 90"/>
                    <a:gd name="T12" fmla="*/ 47 w 74"/>
                    <a:gd name="T13" fmla="*/ 8 h 90"/>
                    <a:gd name="T14" fmla="*/ 21 w 74"/>
                    <a:gd name="T15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4" h="90">
                      <a:moveTo>
                        <a:pt x="21" y="0"/>
                      </a:moveTo>
                      <a:cubicBezTo>
                        <a:pt x="9" y="0"/>
                        <a:pt x="0" y="4"/>
                        <a:pt x="0" y="4"/>
                      </a:cubicBezTo>
                      <a:cubicBezTo>
                        <a:pt x="14" y="9"/>
                        <a:pt x="29" y="33"/>
                        <a:pt x="25" y="50"/>
                      </a:cubicBezTo>
                      <a:cubicBezTo>
                        <a:pt x="22" y="68"/>
                        <a:pt x="13" y="83"/>
                        <a:pt x="30" y="89"/>
                      </a:cubicBezTo>
                      <a:cubicBezTo>
                        <a:pt x="31" y="90"/>
                        <a:pt x="33" y="90"/>
                        <a:pt x="35" y="90"/>
                      </a:cubicBezTo>
                      <a:cubicBezTo>
                        <a:pt x="50" y="90"/>
                        <a:pt x="65" y="71"/>
                        <a:pt x="70" y="54"/>
                      </a:cubicBezTo>
                      <a:cubicBezTo>
                        <a:pt x="74" y="34"/>
                        <a:pt x="67" y="23"/>
                        <a:pt x="47" y="8"/>
                      </a:cubicBezTo>
                      <a:cubicBezTo>
                        <a:pt x="38" y="1"/>
                        <a:pt x="29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7" name="Freeform 437"/>
                <p:cNvSpPr/>
                <p:nvPr/>
              </p:nvSpPr>
              <p:spPr bwMode="auto">
                <a:xfrm>
                  <a:off x="7258" y="2626"/>
                  <a:ext cx="115" cy="63"/>
                </a:xfrm>
                <a:custGeom>
                  <a:avLst/>
                  <a:gdLst>
                    <a:gd name="T0" fmla="*/ 44 w 105"/>
                    <a:gd name="T1" fmla="*/ 0 h 58"/>
                    <a:gd name="T2" fmla="*/ 26 w 105"/>
                    <a:gd name="T3" fmla="*/ 2 h 58"/>
                    <a:gd name="T4" fmla="*/ 0 w 105"/>
                    <a:gd name="T5" fmla="*/ 43 h 58"/>
                    <a:gd name="T6" fmla="*/ 10 w 105"/>
                    <a:gd name="T7" fmla="*/ 52 h 58"/>
                    <a:gd name="T8" fmla="*/ 49 w 105"/>
                    <a:gd name="T9" fmla="*/ 42 h 58"/>
                    <a:gd name="T10" fmla="*/ 54 w 105"/>
                    <a:gd name="T11" fmla="*/ 42 h 58"/>
                    <a:gd name="T12" fmla="*/ 88 w 105"/>
                    <a:gd name="T13" fmla="*/ 57 h 58"/>
                    <a:gd name="T14" fmla="*/ 92 w 105"/>
                    <a:gd name="T15" fmla="*/ 58 h 58"/>
                    <a:gd name="T16" fmla="*/ 87 w 105"/>
                    <a:gd name="T17" fmla="*/ 19 h 58"/>
                    <a:gd name="T18" fmla="*/ 44 w 105"/>
                    <a:gd name="T1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5" h="58">
                      <a:moveTo>
                        <a:pt x="44" y="0"/>
                      </a:moveTo>
                      <a:cubicBezTo>
                        <a:pt x="39" y="0"/>
                        <a:pt x="33" y="1"/>
                        <a:pt x="26" y="2"/>
                      </a:cubicBezTo>
                      <a:cubicBezTo>
                        <a:pt x="0" y="8"/>
                        <a:pt x="0" y="43"/>
                        <a:pt x="0" y="43"/>
                      </a:cubicBezTo>
                      <a:cubicBezTo>
                        <a:pt x="1" y="50"/>
                        <a:pt x="4" y="52"/>
                        <a:pt x="10" y="52"/>
                      </a:cubicBezTo>
                      <a:cubicBezTo>
                        <a:pt x="20" y="52"/>
                        <a:pt x="36" y="45"/>
                        <a:pt x="49" y="42"/>
                      </a:cubicBezTo>
                      <a:cubicBezTo>
                        <a:pt x="51" y="42"/>
                        <a:pt x="52" y="42"/>
                        <a:pt x="54" y="42"/>
                      </a:cubicBezTo>
                      <a:cubicBezTo>
                        <a:pt x="69" y="42"/>
                        <a:pt x="73" y="54"/>
                        <a:pt x="88" y="57"/>
                      </a:cubicBezTo>
                      <a:cubicBezTo>
                        <a:pt x="90" y="58"/>
                        <a:pt x="91" y="58"/>
                        <a:pt x="92" y="58"/>
                      </a:cubicBezTo>
                      <a:cubicBezTo>
                        <a:pt x="105" y="58"/>
                        <a:pt x="101" y="35"/>
                        <a:pt x="87" y="19"/>
                      </a:cubicBezTo>
                      <a:cubicBezTo>
                        <a:pt x="75" y="7"/>
                        <a:pt x="62" y="0"/>
                        <a:pt x="4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8" name="Freeform 438"/>
                <p:cNvSpPr/>
                <p:nvPr/>
              </p:nvSpPr>
              <p:spPr bwMode="auto">
                <a:xfrm>
                  <a:off x="1138" y="1259"/>
                  <a:ext cx="220" cy="244"/>
                </a:xfrm>
                <a:custGeom>
                  <a:avLst/>
                  <a:gdLst>
                    <a:gd name="T0" fmla="*/ 42 w 201"/>
                    <a:gd name="T1" fmla="*/ 25 h 223"/>
                    <a:gd name="T2" fmla="*/ 9 w 201"/>
                    <a:gd name="T3" fmla="*/ 16 h 223"/>
                    <a:gd name="T4" fmla="*/ 0 w 201"/>
                    <a:gd name="T5" fmla="*/ 80 h 223"/>
                    <a:gd name="T6" fmla="*/ 160 w 201"/>
                    <a:gd name="T7" fmla="*/ 221 h 223"/>
                    <a:gd name="T8" fmla="*/ 201 w 201"/>
                    <a:gd name="T9" fmla="*/ 200 h 223"/>
                    <a:gd name="T10" fmla="*/ 175 w 201"/>
                    <a:gd name="T11" fmla="*/ 178 h 223"/>
                    <a:gd name="T12" fmla="*/ 174 w 201"/>
                    <a:gd name="T13" fmla="*/ 60 h 223"/>
                    <a:gd name="T14" fmla="*/ 122 w 201"/>
                    <a:gd name="T15" fmla="*/ 53 h 223"/>
                    <a:gd name="T16" fmla="*/ 42 w 201"/>
                    <a:gd name="T17" fmla="*/ 25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1" h="223">
                      <a:moveTo>
                        <a:pt x="42" y="25"/>
                      </a:moveTo>
                      <a:cubicBezTo>
                        <a:pt x="42" y="25"/>
                        <a:pt x="15" y="0"/>
                        <a:pt x="9" y="16"/>
                      </a:cubicBezTo>
                      <a:cubicBezTo>
                        <a:pt x="3" y="32"/>
                        <a:pt x="0" y="80"/>
                        <a:pt x="0" y="80"/>
                      </a:cubicBezTo>
                      <a:cubicBezTo>
                        <a:pt x="0" y="80"/>
                        <a:pt x="141" y="223"/>
                        <a:pt x="160" y="221"/>
                      </a:cubicBezTo>
                      <a:cubicBezTo>
                        <a:pt x="178" y="219"/>
                        <a:pt x="201" y="200"/>
                        <a:pt x="201" y="200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5" y="178"/>
                        <a:pt x="190" y="66"/>
                        <a:pt x="174" y="60"/>
                      </a:cubicBezTo>
                      <a:cubicBezTo>
                        <a:pt x="158" y="54"/>
                        <a:pt x="122" y="53"/>
                        <a:pt x="122" y="53"/>
                      </a:cubicBezTo>
                      <a:cubicBezTo>
                        <a:pt x="42" y="25"/>
                        <a:pt x="42" y="25"/>
                        <a:pt x="42" y="25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9" name="Freeform 439"/>
                <p:cNvSpPr/>
                <p:nvPr/>
              </p:nvSpPr>
              <p:spPr bwMode="auto">
                <a:xfrm>
                  <a:off x="932" y="1162"/>
                  <a:ext cx="551" cy="520"/>
                </a:xfrm>
                <a:custGeom>
                  <a:avLst/>
                  <a:gdLst>
                    <a:gd name="T0" fmla="*/ 126 w 503"/>
                    <a:gd name="T1" fmla="*/ 269 h 474"/>
                    <a:gd name="T2" fmla="*/ 30 w 503"/>
                    <a:gd name="T3" fmla="*/ 178 h 474"/>
                    <a:gd name="T4" fmla="*/ 59 w 503"/>
                    <a:gd name="T5" fmla="*/ 101 h 474"/>
                    <a:gd name="T6" fmla="*/ 213 w 503"/>
                    <a:gd name="T7" fmla="*/ 159 h 474"/>
                    <a:gd name="T8" fmla="*/ 217 w 503"/>
                    <a:gd name="T9" fmla="*/ 124 h 474"/>
                    <a:gd name="T10" fmla="*/ 269 w 503"/>
                    <a:gd name="T11" fmla="*/ 1 h 474"/>
                    <a:gd name="T12" fmla="*/ 295 w 503"/>
                    <a:gd name="T13" fmla="*/ 183 h 474"/>
                    <a:gd name="T14" fmla="*/ 409 w 503"/>
                    <a:gd name="T15" fmla="*/ 120 h 474"/>
                    <a:gd name="T16" fmla="*/ 498 w 503"/>
                    <a:gd name="T17" fmla="*/ 214 h 474"/>
                    <a:gd name="T18" fmla="*/ 319 w 503"/>
                    <a:gd name="T19" fmla="*/ 265 h 474"/>
                    <a:gd name="T20" fmla="*/ 393 w 503"/>
                    <a:gd name="T21" fmla="*/ 326 h 474"/>
                    <a:gd name="T22" fmla="*/ 331 w 503"/>
                    <a:gd name="T23" fmla="*/ 442 h 474"/>
                    <a:gd name="T24" fmla="*/ 257 w 503"/>
                    <a:gd name="T25" fmla="*/ 430 h 474"/>
                    <a:gd name="T26" fmla="*/ 238 w 503"/>
                    <a:gd name="T27" fmla="*/ 326 h 474"/>
                    <a:gd name="T28" fmla="*/ 207 w 503"/>
                    <a:gd name="T29" fmla="*/ 417 h 474"/>
                    <a:gd name="T30" fmla="*/ 89 w 503"/>
                    <a:gd name="T31" fmla="*/ 376 h 474"/>
                    <a:gd name="T32" fmla="*/ 126 w 503"/>
                    <a:gd name="T33" fmla="*/ 269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3" h="474">
                      <a:moveTo>
                        <a:pt x="126" y="269"/>
                      </a:moveTo>
                      <a:cubicBezTo>
                        <a:pt x="126" y="269"/>
                        <a:pt x="0" y="267"/>
                        <a:pt x="30" y="178"/>
                      </a:cubicBezTo>
                      <a:cubicBezTo>
                        <a:pt x="30" y="178"/>
                        <a:pt x="3" y="120"/>
                        <a:pt x="59" y="101"/>
                      </a:cubicBezTo>
                      <a:cubicBezTo>
                        <a:pt x="114" y="82"/>
                        <a:pt x="192" y="142"/>
                        <a:pt x="213" y="159"/>
                      </a:cubicBezTo>
                      <a:cubicBezTo>
                        <a:pt x="234" y="176"/>
                        <a:pt x="223" y="132"/>
                        <a:pt x="217" y="124"/>
                      </a:cubicBezTo>
                      <a:cubicBezTo>
                        <a:pt x="211" y="115"/>
                        <a:pt x="184" y="0"/>
                        <a:pt x="269" y="1"/>
                      </a:cubicBezTo>
                      <a:cubicBezTo>
                        <a:pt x="353" y="2"/>
                        <a:pt x="369" y="56"/>
                        <a:pt x="295" y="183"/>
                      </a:cubicBezTo>
                      <a:cubicBezTo>
                        <a:pt x="295" y="183"/>
                        <a:pt x="364" y="118"/>
                        <a:pt x="409" y="120"/>
                      </a:cubicBezTo>
                      <a:cubicBezTo>
                        <a:pt x="454" y="121"/>
                        <a:pt x="503" y="143"/>
                        <a:pt x="498" y="214"/>
                      </a:cubicBezTo>
                      <a:cubicBezTo>
                        <a:pt x="493" y="284"/>
                        <a:pt x="319" y="265"/>
                        <a:pt x="319" y="265"/>
                      </a:cubicBezTo>
                      <a:cubicBezTo>
                        <a:pt x="319" y="265"/>
                        <a:pt x="374" y="304"/>
                        <a:pt x="393" y="326"/>
                      </a:cubicBezTo>
                      <a:cubicBezTo>
                        <a:pt x="412" y="348"/>
                        <a:pt x="401" y="410"/>
                        <a:pt x="331" y="442"/>
                      </a:cubicBezTo>
                      <a:cubicBezTo>
                        <a:pt x="262" y="474"/>
                        <a:pt x="264" y="451"/>
                        <a:pt x="257" y="430"/>
                      </a:cubicBezTo>
                      <a:cubicBezTo>
                        <a:pt x="250" y="409"/>
                        <a:pt x="244" y="319"/>
                        <a:pt x="238" y="326"/>
                      </a:cubicBezTo>
                      <a:cubicBezTo>
                        <a:pt x="233" y="333"/>
                        <a:pt x="247" y="392"/>
                        <a:pt x="207" y="417"/>
                      </a:cubicBezTo>
                      <a:cubicBezTo>
                        <a:pt x="168" y="442"/>
                        <a:pt x="121" y="412"/>
                        <a:pt x="89" y="376"/>
                      </a:cubicBezTo>
                      <a:cubicBezTo>
                        <a:pt x="57" y="340"/>
                        <a:pt x="73" y="291"/>
                        <a:pt x="126" y="269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0" name="Freeform 440"/>
                <p:cNvSpPr/>
                <p:nvPr/>
              </p:nvSpPr>
              <p:spPr bwMode="auto">
                <a:xfrm>
                  <a:off x="1136" y="1417"/>
                  <a:ext cx="59" cy="20"/>
                </a:xfrm>
                <a:custGeom>
                  <a:avLst/>
                  <a:gdLst>
                    <a:gd name="T0" fmla="*/ 0 w 54"/>
                    <a:gd name="T1" fmla="*/ 14 h 18"/>
                    <a:gd name="T2" fmla="*/ 45 w 54"/>
                    <a:gd name="T3" fmla="*/ 9 h 18"/>
                    <a:gd name="T4" fmla="*/ 0 w 54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18">
                      <a:moveTo>
                        <a:pt x="0" y="14"/>
                      </a:moveTo>
                      <a:cubicBezTo>
                        <a:pt x="0" y="14"/>
                        <a:pt x="54" y="0"/>
                        <a:pt x="45" y="9"/>
                      </a:cubicBezTo>
                      <a:cubicBezTo>
                        <a:pt x="35" y="18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1" name="Freeform 441"/>
                <p:cNvSpPr/>
                <p:nvPr/>
              </p:nvSpPr>
              <p:spPr bwMode="auto">
                <a:xfrm>
                  <a:off x="1190" y="1442"/>
                  <a:ext cx="14" cy="48"/>
                </a:xfrm>
                <a:custGeom>
                  <a:avLst/>
                  <a:gdLst>
                    <a:gd name="T0" fmla="*/ 4 w 13"/>
                    <a:gd name="T1" fmla="*/ 44 h 44"/>
                    <a:gd name="T2" fmla="*/ 7 w 13"/>
                    <a:gd name="T3" fmla="*/ 5 h 44"/>
                    <a:gd name="T4" fmla="*/ 4 w 13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4">
                      <a:moveTo>
                        <a:pt x="4" y="44"/>
                      </a:moveTo>
                      <a:cubicBezTo>
                        <a:pt x="4" y="44"/>
                        <a:pt x="0" y="0"/>
                        <a:pt x="7" y="5"/>
                      </a:cubicBezTo>
                      <a:cubicBezTo>
                        <a:pt x="13" y="11"/>
                        <a:pt x="7" y="36"/>
                        <a:pt x="4" y="4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2" name="Freeform 442"/>
                <p:cNvSpPr/>
                <p:nvPr/>
              </p:nvSpPr>
              <p:spPr bwMode="auto">
                <a:xfrm>
                  <a:off x="1181" y="1360"/>
                  <a:ext cx="27" cy="25"/>
                </a:xfrm>
                <a:custGeom>
                  <a:avLst/>
                  <a:gdLst>
                    <a:gd name="T0" fmla="*/ 24 w 25"/>
                    <a:gd name="T1" fmla="*/ 15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4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4" y="15"/>
                      </a:moveTo>
                      <a:cubicBezTo>
                        <a:pt x="22" y="21"/>
                        <a:pt x="15" y="23"/>
                        <a:pt x="9" y="21"/>
                      </a:cubicBezTo>
                      <a:cubicBezTo>
                        <a:pt x="4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3" name="Freeform 443"/>
                <p:cNvSpPr/>
                <p:nvPr/>
              </p:nvSpPr>
              <p:spPr bwMode="auto">
                <a:xfrm>
                  <a:off x="1159" y="1392"/>
                  <a:ext cx="28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7 h 23"/>
                    <a:gd name="T6" fmla="*/ 16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1"/>
                        <a:pt x="15" y="23"/>
                        <a:pt x="10" y="21"/>
                      </a:cubicBezTo>
                      <a:cubicBezTo>
                        <a:pt x="4" y="19"/>
                        <a:pt x="0" y="13"/>
                        <a:pt x="2" y="7"/>
                      </a:cubicBezTo>
                      <a:cubicBezTo>
                        <a:pt x="4" y="2"/>
                        <a:pt x="11" y="0"/>
                        <a:pt x="16" y="2"/>
                      </a:cubicBezTo>
                      <a:cubicBezTo>
                        <a:pt x="22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4" name="Freeform 444"/>
                <p:cNvSpPr/>
                <p:nvPr/>
              </p:nvSpPr>
              <p:spPr bwMode="auto">
                <a:xfrm>
                  <a:off x="1212" y="1411"/>
                  <a:ext cx="27" cy="26"/>
                </a:xfrm>
                <a:custGeom>
                  <a:avLst/>
                  <a:gdLst>
                    <a:gd name="T0" fmla="*/ 24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4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4" y="15"/>
                      </a:moveTo>
                      <a:cubicBezTo>
                        <a:pt x="22" y="20"/>
                        <a:pt x="15" y="23"/>
                        <a:pt x="9" y="21"/>
                      </a:cubicBezTo>
                      <a:cubicBezTo>
                        <a:pt x="4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5" name="Freeform 445"/>
                <p:cNvSpPr/>
                <p:nvPr/>
              </p:nvSpPr>
              <p:spPr bwMode="auto">
                <a:xfrm>
                  <a:off x="1227" y="1371"/>
                  <a:ext cx="27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0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0"/>
                        <a:pt x="15" y="23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6" name="Freeform 446"/>
                <p:cNvSpPr/>
                <p:nvPr/>
              </p:nvSpPr>
              <p:spPr bwMode="auto">
                <a:xfrm>
                  <a:off x="1266" y="1408"/>
                  <a:ext cx="28" cy="25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7" name="Freeform 447"/>
                <p:cNvSpPr/>
                <p:nvPr/>
              </p:nvSpPr>
              <p:spPr bwMode="auto">
                <a:xfrm>
                  <a:off x="1238" y="1457"/>
                  <a:ext cx="27" cy="26"/>
                </a:xfrm>
                <a:custGeom>
                  <a:avLst/>
                  <a:gdLst>
                    <a:gd name="T0" fmla="*/ 23 w 25"/>
                    <a:gd name="T1" fmla="*/ 15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5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8" name="Freeform 448"/>
                <p:cNvSpPr/>
                <p:nvPr/>
              </p:nvSpPr>
              <p:spPr bwMode="auto">
                <a:xfrm>
                  <a:off x="1187" y="1449"/>
                  <a:ext cx="29" cy="25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8 h 23"/>
                    <a:gd name="T6" fmla="*/ 16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1"/>
                        <a:pt x="15" y="23"/>
                        <a:pt x="10" y="21"/>
                      </a:cubicBezTo>
                      <a:cubicBezTo>
                        <a:pt x="4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6" y="2"/>
                      </a:cubicBezTo>
                      <a:cubicBezTo>
                        <a:pt x="22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9" name="Freeform 449"/>
                <p:cNvSpPr/>
                <p:nvPr/>
              </p:nvSpPr>
              <p:spPr bwMode="auto">
                <a:xfrm>
                  <a:off x="1209" y="1337"/>
                  <a:ext cx="28" cy="25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8 h 23"/>
                    <a:gd name="T6" fmla="*/ 16 w 25"/>
                    <a:gd name="T7" fmla="*/ 3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3"/>
                        <a:pt x="10" y="0"/>
                        <a:pt x="16" y="3"/>
                      </a:cubicBezTo>
                      <a:cubicBezTo>
                        <a:pt x="22" y="5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0" name="Freeform 450"/>
                <p:cNvSpPr>
                  <a:spLocks noEditPoints="1"/>
                </p:cNvSpPr>
                <p:nvPr/>
              </p:nvSpPr>
              <p:spPr bwMode="auto">
                <a:xfrm>
                  <a:off x="1111" y="1288"/>
                  <a:ext cx="254" cy="225"/>
                </a:xfrm>
                <a:custGeom>
                  <a:avLst/>
                  <a:gdLst>
                    <a:gd name="T0" fmla="*/ 101 w 232"/>
                    <a:gd name="T1" fmla="*/ 133 h 205"/>
                    <a:gd name="T2" fmla="*/ 104 w 232"/>
                    <a:gd name="T3" fmla="*/ 113 h 205"/>
                    <a:gd name="T4" fmla="*/ 116 w 232"/>
                    <a:gd name="T5" fmla="*/ 127 h 205"/>
                    <a:gd name="T6" fmla="*/ 96 w 232"/>
                    <a:gd name="T7" fmla="*/ 0 h 205"/>
                    <a:gd name="T8" fmla="*/ 80 w 232"/>
                    <a:gd name="T9" fmla="*/ 67 h 205"/>
                    <a:gd name="T10" fmla="*/ 16 w 232"/>
                    <a:gd name="T11" fmla="*/ 52 h 205"/>
                    <a:gd name="T12" fmla="*/ 66 w 232"/>
                    <a:gd name="T13" fmla="*/ 73 h 205"/>
                    <a:gd name="T14" fmla="*/ 80 w 232"/>
                    <a:gd name="T15" fmla="*/ 67 h 205"/>
                    <a:gd name="T16" fmla="*/ 78 w 232"/>
                    <a:gd name="T17" fmla="*/ 87 h 205"/>
                    <a:gd name="T18" fmla="*/ 73 w 232"/>
                    <a:gd name="T19" fmla="*/ 86 h 205"/>
                    <a:gd name="T20" fmla="*/ 46 w 232"/>
                    <a:gd name="T21" fmla="*/ 103 h 205"/>
                    <a:gd name="T22" fmla="*/ 56 w 232"/>
                    <a:gd name="T23" fmla="*/ 95 h 205"/>
                    <a:gd name="T24" fmla="*/ 68 w 232"/>
                    <a:gd name="T25" fmla="*/ 109 h 205"/>
                    <a:gd name="T26" fmla="*/ 35 w 232"/>
                    <a:gd name="T27" fmla="*/ 176 h 205"/>
                    <a:gd name="T28" fmla="*/ 91 w 232"/>
                    <a:gd name="T29" fmla="*/ 137 h 205"/>
                    <a:gd name="T30" fmla="*/ 129 w 232"/>
                    <a:gd name="T31" fmla="*/ 205 h 205"/>
                    <a:gd name="T32" fmla="*/ 126 w 232"/>
                    <a:gd name="T33" fmla="*/ 175 h 205"/>
                    <a:gd name="T34" fmla="*/ 118 w 232"/>
                    <a:gd name="T35" fmla="*/ 161 h 205"/>
                    <a:gd name="T36" fmla="*/ 126 w 232"/>
                    <a:gd name="T37" fmla="*/ 130 h 205"/>
                    <a:gd name="T38" fmla="*/ 167 w 232"/>
                    <a:gd name="T39" fmla="*/ 132 h 205"/>
                    <a:gd name="T40" fmla="*/ 182 w 232"/>
                    <a:gd name="T41" fmla="*/ 122 h 205"/>
                    <a:gd name="T42" fmla="*/ 166 w 232"/>
                    <a:gd name="T43" fmla="*/ 122 h 205"/>
                    <a:gd name="T44" fmla="*/ 155 w 232"/>
                    <a:gd name="T45" fmla="*/ 131 h 205"/>
                    <a:gd name="T46" fmla="*/ 143 w 232"/>
                    <a:gd name="T47" fmla="*/ 119 h 205"/>
                    <a:gd name="T48" fmla="*/ 144 w 232"/>
                    <a:gd name="T49" fmla="*/ 117 h 205"/>
                    <a:gd name="T50" fmla="*/ 205 w 232"/>
                    <a:gd name="T51" fmla="*/ 79 h 205"/>
                    <a:gd name="T52" fmla="*/ 124 w 232"/>
                    <a:gd name="T53" fmla="*/ 105 h 205"/>
                    <a:gd name="T54" fmla="*/ 120 w 232"/>
                    <a:gd name="T55" fmla="*/ 96 h 205"/>
                    <a:gd name="T56" fmla="*/ 108 w 232"/>
                    <a:gd name="T57" fmla="*/ 82 h 205"/>
                    <a:gd name="T58" fmla="*/ 122 w 232"/>
                    <a:gd name="T59" fmla="*/ 77 h 205"/>
                    <a:gd name="T60" fmla="*/ 121 w 232"/>
                    <a:gd name="T61" fmla="*/ 50 h 205"/>
                    <a:gd name="T62" fmla="*/ 110 w 232"/>
                    <a:gd name="T63" fmla="*/ 69 h 205"/>
                    <a:gd name="T64" fmla="*/ 104 w 232"/>
                    <a:gd name="T65" fmla="*/ 66 h 205"/>
                    <a:gd name="T66" fmla="*/ 92 w 232"/>
                    <a:gd name="T67" fmla="*/ 52 h 205"/>
                    <a:gd name="T68" fmla="*/ 106 w 232"/>
                    <a:gd name="T69" fmla="*/ 46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2" h="205">
                      <a:moveTo>
                        <a:pt x="106" y="133"/>
                      </a:moveTo>
                      <a:cubicBezTo>
                        <a:pt x="104" y="133"/>
                        <a:pt x="103" y="133"/>
                        <a:pt x="101" y="133"/>
                      </a:cubicBezTo>
                      <a:cubicBezTo>
                        <a:pt x="96" y="130"/>
                        <a:pt x="92" y="124"/>
                        <a:pt x="94" y="119"/>
                      </a:cubicBezTo>
                      <a:cubicBezTo>
                        <a:pt x="96" y="115"/>
                        <a:pt x="100" y="113"/>
                        <a:pt x="104" y="113"/>
                      </a:cubicBezTo>
                      <a:cubicBezTo>
                        <a:pt x="105" y="113"/>
                        <a:pt x="107" y="113"/>
                        <a:pt x="108" y="114"/>
                      </a:cubicBezTo>
                      <a:cubicBezTo>
                        <a:pt x="114" y="116"/>
                        <a:pt x="117" y="122"/>
                        <a:pt x="116" y="127"/>
                      </a:cubicBezTo>
                      <a:cubicBezTo>
                        <a:pt x="114" y="131"/>
                        <a:pt x="110" y="133"/>
                        <a:pt x="106" y="133"/>
                      </a:cubicBezTo>
                      <a:moveTo>
                        <a:pt x="96" y="0"/>
                      </a:moveTo>
                      <a:cubicBezTo>
                        <a:pt x="96" y="0"/>
                        <a:pt x="91" y="67"/>
                        <a:pt x="81" y="67"/>
                      </a:cubicBezTo>
                      <a:cubicBezTo>
                        <a:pt x="81" y="67"/>
                        <a:pt x="81" y="67"/>
                        <a:pt x="80" y="67"/>
                      </a:cubicBezTo>
                      <a:cubicBezTo>
                        <a:pt x="71" y="64"/>
                        <a:pt x="19" y="51"/>
                        <a:pt x="14" y="51"/>
                      </a:cubicBezTo>
                      <a:cubicBezTo>
                        <a:pt x="13" y="51"/>
                        <a:pt x="13" y="51"/>
                        <a:pt x="16" y="52"/>
                      </a:cubicBezTo>
                      <a:cubicBezTo>
                        <a:pt x="27" y="57"/>
                        <a:pt x="52" y="67"/>
                        <a:pt x="66" y="75"/>
                      </a:cubicBezTo>
                      <a:cubicBezTo>
                        <a:pt x="66" y="74"/>
                        <a:pt x="66" y="73"/>
                        <a:pt x="66" y="73"/>
                      </a:cubicBezTo>
                      <a:cubicBezTo>
                        <a:pt x="68" y="69"/>
                        <a:pt x="72" y="66"/>
                        <a:pt x="76" y="66"/>
                      </a:cubicBezTo>
                      <a:cubicBezTo>
                        <a:pt x="77" y="66"/>
                        <a:pt x="79" y="67"/>
                        <a:pt x="80" y="67"/>
                      </a:cubicBezTo>
                      <a:cubicBezTo>
                        <a:pt x="86" y="69"/>
                        <a:pt x="89" y="75"/>
                        <a:pt x="88" y="80"/>
                      </a:cubicBezTo>
                      <a:cubicBezTo>
                        <a:pt x="86" y="84"/>
                        <a:pt x="82" y="87"/>
                        <a:pt x="78" y="87"/>
                      </a:cubicBezTo>
                      <a:cubicBezTo>
                        <a:pt x="76" y="87"/>
                        <a:pt x="75" y="86"/>
                        <a:pt x="73" y="86"/>
                      </a:cubicBezTo>
                      <a:cubicBezTo>
                        <a:pt x="73" y="86"/>
                        <a:pt x="73" y="86"/>
                        <a:pt x="73" y="86"/>
                      </a:cubicBezTo>
                      <a:cubicBezTo>
                        <a:pt x="57" y="89"/>
                        <a:pt x="0" y="95"/>
                        <a:pt x="15" y="97"/>
                      </a:cubicBezTo>
                      <a:cubicBezTo>
                        <a:pt x="20" y="98"/>
                        <a:pt x="33" y="100"/>
                        <a:pt x="46" y="103"/>
                      </a:cubicBezTo>
                      <a:cubicBezTo>
                        <a:pt x="46" y="103"/>
                        <a:pt x="46" y="102"/>
                        <a:pt x="46" y="101"/>
                      </a:cubicBezTo>
                      <a:cubicBezTo>
                        <a:pt x="48" y="98"/>
                        <a:pt x="52" y="95"/>
                        <a:pt x="56" y="95"/>
                      </a:cubicBezTo>
                      <a:cubicBezTo>
                        <a:pt x="57" y="95"/>
                        <a:pt x="59" y="96"/>
                        <a:pt x="60" y="96"/>
                      </a:cubicBezTo>
                      <a:cubicBezTo>
                        <a:pt x="66" y="98"/>
                        <a:pt x="69" y="104"/>
                        <a:pt x="68" y="109"/>
                      </a:cubicBezTo>
                      <a:cubicBezTo>
                        <a:pt x="80" y="113"/>
                        <a:pt x="88" y="117"/>
                        <a:pt x="82" y="119"/>
                      </a:cubicBezTo>
                      <a:cubicBezTo>
                        <a:pt x="68" y="126"/>
                        <a:pt x="30" y="176"/>
                        <a:pt x="35" y="176"/>
                      </a:cubicBezTo>
                      <a:cubicBezTo>
                        <a:pt x="36" y="176"/>
                        <a:pt x="36" y="176"/>
                        <a:pt x="37" y="175"/>
                      </a:cubicBezTo>
                      <a:cubicBezTo>
                        <a:pt x="47" y="169"/>
                        <a:pt x="79" y="137"/>
                        <a:pt x="91" y="137"/>
                      </a:cubicBezTo>
                      <a:cubicBezTo>
                        <a:pt x="93" y="137"/>
                        <a:pt x="95" y="138"/>
                        <a:pt x="96" y="140"/>
                      </a:cubicBezTo>
                      <a:cubicBezTo>
                        <a:pt x="103" y="150"/>
                        <a:pt x="126" y="205"/>
                        <a:pt x="129" y="205"/>
                      </a:cubicBezTo>
                      <a:cubicBezTo>
                        <a:pt x="129" y="205"/>
                        <a:pt x="130" y="205"/>
                        <a:pt x="129" y="204"/>
                      </a:cubicBezTo>
                      <a:cubicBezTo>
                        <a:pt x="129" y="199"/>
                        <a:pt x="127" y="188"/>
                        <a:pt x="126" y="175"/>
                      </a:cubicBezTo>
                      <a:cubicBezTo>
                        <a:pt x="126" y="175"/>
                        <a:pt x="125" y="175"/>
                        <a:pt x="125" y="175"/>
                      </a:cubicBezTo>
                      <a:cubicBezTo>
                        <a:pt x="119" y="173"/>
                        <a:pt x="116" y="167"/>
                        <a:pt x="118" y="161"/>
                      </a:cubicBezTo>
                      <a:cubicBezTo>
                        <a:pt x="119" y="159"/>
                        <a:pt x="121" y="157"/>
                        <a:pt x="124" y="156"/>
                      </a:cubicBezTo>
                      <a:cubicBezTo>
                        <a:pt x="123" y="142"/>
                        <a:pt x="123" y="130"/>
                        <a:pt x="126" y="130"/>
                      </a:cubicBezTo>
                      <a:cubicBezTo>
                        <a:pt x="126" y="130"/>
                        <a:pt x="126" y="130"/>
                        <a:pt x="127" y="130"/>
                      </a:cubicBezTo>
                      <a:cubicBezTo>
                        <a:pt x="130" y="131"/>
                        <a:pt x="147" y="132"/>
                        <a:pt x="167" y="132"/>
                      </a:cubicBezTo>
                      <a:cubicBezTo>
                        <a:pt x="198" y="132"/>
                        <a:pt x="232" y="130"/>
                        <a:pt x="219" y="125"/>
                      </a:cubicBezTo>
                      <a:cubicBezTo>
                        <a:pt x="211" y="122"/>
                        <a:pt x="196" y="122"/>
                        <a:pt x="182" y="122"/>
                      </a:cubicBezTo>
                      <a:cubicBezTo>
                        <a:pt x="179" y="122"/>
                        <a:pt x="176" y="122"/>
                        <a:pt x="173" y="122"/>
                      </a:cubicBezTo>
                      <a:cubicBezTo>
                        <a:pt x="170" y="122"/>
                        <a:pt x="168" y="122"/>
                        <a:pt x="166" y="122"/>
                      </a:cubicBezTo>
                      <a:cubicBezTo>
                        <a:pt x="166" y="123"/>
                        <a:pt x="165" y="124"/>
                        <a:pt x="165" y="124"/>
                      </a:cubicBezTo>
                      <a:cubicBezTo>
                        <a:pt x="164" y="128"/>
                        <a:pt x="160" y="131"/>
                        <a:pt x="155" y="131"/>
                      </a:cubicBezTo>
                      <a:cubicBezTo>
                        <a:pt x="154" y="131"/>
                        <a:pt x="152" y="130"/>
                        <a:pt x="151" y="130"/>
                      </a:cubicBezTo>
                      <a:cubicBezTo>
                        <a:pt x="146" y="128"/>
                        <a:pt x="143" y="124"/>
                        <a:pt x="143" y="119"/>
                      </a:cubicBezTo>
                      <a:cubicBezTo>
                        <a:pt x="142" y="119"/>
                        <a:pt x="143" y="118"/>
                        <a:pt x="144" y="117"/>
                      </a:cubicBezTo>
                      <a:cubicBezTo>
                        <a:pt x="144" y="117"/>
                        <a:pt x="144" y="117"/>
                        <a:pt x="144" y="117"/>
                      </a:cubicBezTo>
                      <a:cubicBezTo>
                        <a:pt x="145" y="113"/>
                        <a:pt x="148" y="111"/>
                        <a:pt x="152" y="110"/>
                      </a:cubicBezTo>
                      <a:cubicBezTo>
                        <a:pt x="171" y="99"/>
                        <a:pt x="212" y="79"/>
                        <a:pt x="205" y="79"/>
                      </a:cubicBezTo>
                      <a:cubicBezTo>
                        <a:pt x="204" y="79"/>
                        <a:pt x="204" y="79"/>
                        <a:pt x="203" y="80"/>
                      </a:cubicBezTo>
                      <a:cubicBezTo>
                        <a:pt x="187" y="83"/>
                        <a:pt x="124" y="105"/>
                        <a:pt x="124" y="105"/>
                      </a:cubicBezTo>
                      <a:cubicBezTo>
                        <a:pt x="124" y="105"/>
                        <a:pt x="124" y="101"/>
                        <a:pt x="123" y="96"/>
                      </a:cubicBezTo>
                      <a:cubicBezTo>
                        <a:pt x="122" y="96"/>
                        <a:pt x="121" y="96"/>
                        <a:pt x="120" y="96"/>
                      </a:cubicBezTo>
                      <a:cubicBezTo>
                        <a:pt x="118" y="96"/>
                        <a:pt x="117" y="96"/>
                        <a:pt x="115" y="95"/>
                      </a:cubicBezTo>
                      <a:cubicBezTo>
                        <a:pt x="109" y="93"/>
                        <a:pt x="106" y="87"/>
                        <a:pt x="108" y="82"/>
                      </a:cubicBezTo>
                      <a:cubicBezTo>
                        <a:pt x="110" y="78"/>
                        <a:pt x="113" y="76"/>
                        <a:pt x="118" y="76"/>
                      </a:cubicBezTo>
                      <a:cubicBezTo>
                        <a:pt x="119" y="76"/>
                        <a:pt x="121" y="76"/>
                        <a:pt x="122" y="77"/>
                      </a:cubicBezTo>
                      <a:cubicBezTo>
                        <a:pt x="122" y="66"/>
                        <a:pt x="121" y="55"/>
                        <a:pt x="122" y="46"/>
                      </a:cubicBezTo>
                      <a:cubicBezTo>
                        <a:pt x="121" y="47"/>
                        <a:pt x="121" y="48"/>
                        <a:pt x="121" y="50"/>
                      </a:cubicBezTo>
                      <a:cubicBezTo>
                        <a:pt x="117" y="60"/>
                        <a:pt x="113" y="71"/>
                        <a:pt x="111" y="71"/>
                      </a:cubicBezTo>
                      <a:cubicBezTo>
                        <a:pt x="110" y="71"/>
                        <a:pt x="110" y="70"/>
                        <a:pt x="110" y="69"/>
                      </a:cubicBezTo>
                      <a:cubicBezTo>
                        <a:pt x="110" y="68"/>
                        <a:pt x="110" y="66"/>
                        <a:pt x="109" y="65"/>
                      </a:cubicBezTo>
                      <a:cubicBezTo>
                        <a:pt x="108" y="65"/>
                        <a:pt x="106" y="66"/>
                        <a:pt x="104" y="66"/>
                      </a:cubicBezTo>
                      <a:cubicBezTo>
                        <a:pt x="102" y="66"/>
                        <a:pt x="101" y="66"/>
                        <a:pt x="99" y="65"/>
                      </a:cubicBezTo>
                      <a:cubicBezTo>
                        <a:pt x="93" y="63"/>
                        <a:pt x="90" y="57"/>
                        <a:pt x="92" y="52"/>
                      </a:cubicBezTo>
                      <a:cubicBezTo>
                        <a:pt x="94" y="48"/>
                        <a:pt x="97" y="46"/>
                        <a:pt x="102" y="46"/>
                      </a:cubicBezTo>
                      <a:cubicBezTo>
                        <a:pt x="103" y="46"/>
                        <a:pt x="105" y="46"/>
                        <a:pt x="106" y="46"/>
                      </a:cubicBezTo>
                      <a:cubicBezTo>
                        <a:pt x="102" y="26"/>
                        <a:pt x="96" y="0"/>
                        <a:pt x="9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1" name="Freeform 451"/>
                <p:cNvSpPr/>
                <p:nvPr/>
              </p:nvSpPr>
              <p:spPr bwMode="auto">
                <a:xfrm>
                  <a:off x="1183" y="1361"/>
                  <a:ext cx="25" cy="23"/>
                </a:xfrm>
                <a:custGeom>
                  <a:avLst/>
                  <a:gdLst>
                    <a:gd name="T0" fmla="*/ 10 w 23"/>
                    <a:gd name="T1" fmla="*/ 0 h 21"/>
                    <a:gd name="T2" fmla="*/ 0 w 23"/>
                    <a:gd name="T3" fmla="*/ 7 h 21"/>
                    <a:gd name="T4" fmla="*/ 0 w 23"/>
                    <a:gd name="T5" fmla="*/ 9 h 21"/>
                    <a:gd name="T6" fmla="*/ 7 w 23"/>
                    <a:gd name="T7" fmla="*/ 20 h 21"/>
                    <a:gd name="T8" fmla="*/ 7 w 23"/>
                    <a:gd name="T9" fmla="*/ 20 h 21"/>
                    <a:gd name="T10" fmla="*/ 7 w 23"/>
                    <a:gd name="T11" fmla="*/ 20 h 21"/>
                    <a:gd name="T12" fmla="*/ 12 w 23"/>
                    <a:gd name="T13" fmla="*/ 21 h 21"/>
                    <a:gd name="T14" fmla="*/ 22 w 23"/>
                    <a:gd name="T15" fmla="*/ 14 h 21"/>
                    <a:gd name="T16" fmla="*/ 14 w 23"/>
                    <a:gd name="T17" fmla="*/ 1 h 21"/>
                    <a:gd name="T18" fmla="*/ 10 w 23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21">
                      <a:moveTo>
                        <a:pt x="10" y="0"/>
                      </a:moveTo>
                      <a:cubicBezTo>
                        <a:pt x="6" y="0"/>
                        <a:pt x="2" y="3"/>
                        <a:pt x="0" y="7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9" y="14"/>
                        <a:pt x="14" y="19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9" y="20"/>
                        <a:pt x="10" y="21"/>
                        <a:pt x="12" y="21"/>
                      </a:cubicBezTo>
                      <a:cubicBezTo>
                        <a:pt x="16" y="21"/>
                        <a:pt x="20" y="18"/>
                        <a:pt x="22" y="14"/>
                      </a:cubicBezTo>
                      <a:cubicBezTo>
                        <a:pt x="23" y="9"/>
                        <a:pt x="20" y="3"/>
                        <a:pt x="14" y="1"/>
                      </a:cubicBezTo>
                      <a:cubicBezTo>
                        <a:pt x="13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2" name="Freeform 452"/>
                <p:cNvSpPr/>
                <p:nvPr/>
              </p:nvSpPr>
              <p:spPr bwMode="auto">
                <a:xfrm>
                  <a:off x="1161" y="1393"/>
                  <a:ext cx="25" cy="15"/>
                </a:xfrm>
                <a:custGeom>
                  <a:avLst/>
                  <a:gdLst>
                    <a:gd name="T0" fmla="*/ 10 w 23"/>
                    <a:gd name="T1" fmla="*/ 0 h 14"/>
                    <a:gd name="T2" fmla="*/ 0 w 23"/>
                    <a:gd name="T3" fmla="*/ 6 h 14"/>
                    <a:gd name="T4" fmla="*/ 0 w 23"/>
                    <a:gd name="T5" fmla="*/ 8 h 14"/>
                    <a:gd name="T6" fmla="*/ 22 w 23"/>
                    <a:gd name="T7" fmla="*/ 14 h 14"/>
                    <a:gd name="T8" fmla="*/ 14 w 23"/>
                    <a:gd name="T9" fmla="*/ 1 h 14"/>
                    <a:gd name="T10" fmla="*/ 10 w 2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14">
                      <a:moveTo>
                        <a:pt x="10" y="0"/>
                      </a:moveTo>
                      <a:cubicBezTo>
                        <a:pt x="6" y="0"/>
                        <a:pt x="2" y="3"/>
                        <a:pt x="0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8" y="10"/>
                        <a:pt x="15" y="12"/>
                        <a:pt x="22" y="14"/>
                      </a:cubicBezTo>
                      <a:cubicBezTo>
                        <a:pt x="23" y="9"/>
                        <a:pt x="20" y="3"/>
                        <a:pt x="14" y="1"/>
                      </a:cubicBezTo>
                      <a:cubicBezTo>
                        <a:pt x="13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3" name="Freeform 453"/>
                <p:cNvSpPr/>
                <p:nvPr/>
              </p:nvSpPr>
              <p:spPr bwMode="auto">
                <a:xfrm>
                  <a:off x="1212" y="1412"/>
                  <a:ext cx="27" cy="22"/>
                </a:xfrm>
                <a:custGeom>
                  <a:avLst/>
                  <a:gdLst>
                    <a:gd name="T0" fmla="*/ 12 w 25"/>
                    <a:gd name="T1" fmla="*/ 0 h 20"/>
                    <a:gd name="T2" fmla="*/ 2 w 25"/>
                    <a:gd name="T3" fmla="*/ 6 h 20"/>
                    <a:gd name="T4" fmla="*/ 9 w 25"/>
                    <a:gd name="T5" fmla="*/ 20 h 20"/>
                    <a:gd name="T6" fmla="*/ 14 w 25"/>
                    <a:gd name="T7" fmla="*/ 20 h 20"/>
                    <a:gd name="T8" fmla="*/ 24 w 25"/>
                    <a:gd name="T9" fmla="*/ 14 h 20"/>
                    <a:gd name="T10" fmla="*/ 16 w 25"/>
                    <a:gd name="T11" fmla="*/ 1 h 20"/>
                    <a:gd name="T12" fmla="*/ 12 w 25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0">
                      <a:moveTo>
                        <a:pt x="12" y="0"/>
                      </a:moveTo>
                      <a:cubicBezTo>
                        <a:pt x="8" y="0"/>
                        <a:pt x="4" y="2"/>
                        <a:pt x="2" y="6"/>
                      </a:cubicBezTo>
                      <a:cubicBezTo>
                        <a:pt x="0" y="11"/>
                        <a:pt x="4" y="17"/>
                        <a:pt x="9" y="20"/>
                      </a:cubicBezTo>
                      <a:cubicBezTo>
                        <a:pt x="11" y="20"/>
                        <a:pt x="12" y="20"/>
                        <a:pt x="14" y="20"/>
                      </a:cubicBezTo>
                      <a:cubicBezTo>
                        <a:pt x="18" y="20"/>
                        <a:pt x="22" y="18"/>
                        <a:pt x="24" y="14"/>
                      </a:cubicBezTo>
                      <a:cubicBezTo>
                        <a:pt x="25" y="9"/>
                        <a:pt x="22" y="3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4" name="Freeform 454"/>
                <p:cNvSpPr/>
                <p:nvPr/>
              </p:nvSpPr>
              <p:spPr bwMode="auto">
                <a:xfrm>
                  <a:off x="1227" y="1372"/>
                  <a:ext cx="19" cy="22"/>
                </a:xfrm>
                <a:custGeom>
                  <a:avLst/>
                  <a:gdLst>
                    <a:gd name="T0" fmla="*/ 12 w 17"/>
                    <a:gd name="T1" fmla="*/ 0 h 20"/>
                    <a:gd name="T2" fmla="*/ 2 w 17"/>
                    <a:gd name="T3" fmla="*/ 6 h 20"/>
                    <a:gd name="T4" fmla="*/ 9 w 17"/>
                    <a:gd name="T5" fmla="*/ 19 h 20"/>
                    <a:gd name="T6" fmla="*/ 14 w 17"/>
                    <a:gd name="T7" fmla="*/ 20 h 20"/>
                    <a:gd name="T8" fmla="*/ 17 w 17"/>
                    <a:gd name="T9" fmla="*/ 20 h 20"/>
                    <a:gd name="T10" fmla="*/ 16 w 17"/>
                    <a:gd name="T11" fmla="*/ 1 h 20"/>
                    <a:gd name="T12" fmla="*/ 12 w 17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0">
                      <a:moveTo>
                        <a:pt x="12" y="0"/>
                      </a:moveTo>
                      <a:cubicBezTo>
                        <a:pt x="7" y="0"/>
                        <a:pt x="4" y="2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1" y="20"/>
                        <a:pt x="12" y="20"/>
                        <a:pt x="14" y="20"/>
                      </a:cubicBezTo>
                      <a:cubicBezTo>
                        <a:pt x="15" y="20"/>
                        <a:pt x="16" y="20"/>
                        <a:pt x="17" y="20"/>
                      </a:cubicBezTo>
                      <a:cubicBezTo>
                        <a:pt x="17" y="15"/>
                        <a:pt x="16" y="8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5" name="Freeform 455"/>
                <p:cNvSpPr>
                  <a:spLocks noEditPoints="1"/>
                </p:cNvSpPr>
                <p:nvPr/>
              </p:nvSpPr>
              <p:spPr bwMode="auto">
                <a:xfrm>
                  <a:off x="1267" y="1409"/>
                  <a:ext cx="26" cy="23"/>
                </a:xfrm>
                <a:custGeom>
                  <a:avLst/>
                  <a:gdLst>
                    <a:gd name="T0" fmla="*/ 0 w 23"/>
                    <a:gd name="T1" fmla="*/ 9 h 21"/>
                    <a:gd name="T2" fmla="*/ 8 w 23"/>
                    <a:gd name="T3" fmla="*/ 20 h 21"/>
                    <a:gd name="T4" fmla="*/ 12 w 23"/>
                    <a:gd name="T5" fmla="*/ 21 h 21"/>
                    <a:gd name="T6" fmla="*/ 22 w 23"/>
                    <a:gd name="T7" fmla="*/ 14 h 21"/>
                    <a:gd name="T8" fmla="*/ 23 w 23"/>
                    <a:gd name="T9" fmla="*/ 12 h 21"/>
                    <a:gd name="T10" fmla="*/ 21 w 23"/>
                    <a:gd name="T11" fmla="*/ 12 h 21"/>
                    <a:gd name="T12" fmla="*/ 0 w 23"/>
                    <a:gd name="T13" fmla="*/ 9 h 21"/>
                    <a:gd name="T14" fmla="*/ 9 w 23"/>
                    <a:gd name="T15" fmla="*/ 0 h 21"/>
                    <a:gd name="T16" fmla="*/ 1 w 23"/>
                    <a:gd name="T17" fmla="*/ 7 h 21"/>
                    <a:gd name="T18" fmla="*/ 9 w 23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21">
                      <a:moveTo>
                        <a:pt x="0" y="9"/>
                      </a:moveTo>
                      <a:cubicBezTo>
                        <a:pt x="0" y="14"/>
                        <a:pt x="3" y="18"/>
                        <a:pt x="8" y="20"/>
                      </a:cubicBezTo>
                      <a:cubicBezTo>
                        <a:pt x="9" y="20"/>
                        <a:pt x="11" y="21"/>
                        <a:pt x="12" y="21"/>
                      </a:cubicBezTo>
                      <a:cubicBezTo>
                        <a:pt x="17" y="21"/>
                        <a:pt x="21" y="18"/>
                        <a:pt x="22" y="14"/>
                      </a:cubicBezTo>
                      <a:cubicBezTo>
                        <a:pt x="22" y="14"/>
                        <a:pt x="23" y="13"/>
                        <a:pt x="23" y="12"/>
                      </a:cubicBezTo>
                      <a:cubicBezTo>
                        <a:pt x="22" y="12"/>
                        <a:pt x="22" y="12"/>
                        <a:pt x="21" y="12"/>
                      </a:cubicBezTo>
                      <a:cubicBezTo>
                        <a:pt x="10" y="12"/>
                        <a:pt x="2" y="11"/>
                        <a:pt x="0" y="9"/>
                      </a:cubicBezTo>
                      <a:moveTo>
                        <a:pt x="9" y="0"/>
                      </a:moveTo>
                      <a:cubicBezTo>
                        <a:pt x="5" y="1"/>
                        <a:pt x="2" y="3"/>
                        <a:pt x="1" y="7"/>
                      </a:cubicBezTo>
                      <a:cubicBezTo>
                        <a:pt x="2" y="5"/>
                        <a:pt x="5" y="3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6" name="Freeform 456"/>
                <p:cNvSpPr/>
                <p:nvPr/>
              </p:nvSpPr>
              <p:spPr bwMode="auto">
                <a:xfrm>
                  <a:off x="1244" y="1319"/>
                  <a:ext cx="6" cy="20"/>
                </a:xfrm>
                <a:custGeom>
                  <a:avLst/>
                  <a:gdLst>
                    <a:gd name="T0" fmla="*/ 4 w 5"/>
                    <a:gd name="T1" fmla="*/ 0 h 18"/>
                    <a:gd name="T2" fmla="*/ 3 w 5"/>
                    <a:gd name="T3" fmla="*/ 1 h 18"/>
                    <a:gd name="T4" fmla="*/ 0 w 5"/>
                    <a:gd name="T5" fmla="*/ 18 h 18"/>
                    <a:gd name="T6" fmla="*/ 4 w 5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8">
                      <a:moveTo>
                        <a:pt x="4" y="0"/>
                      </a:move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1" y="4"/>
                        <a:pt x="0" y="10"/>
                        <a:pt x="0" y="18"/>
                      </a:cubicBezTo>
                      <a:cubicBezTo>
                        <a:pt x="3" y="9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7" name="Freeform 457"/>
                <p:cNvSpPr/>
                <p:nvPr/>
              </p:nvSpPr>
              <p:spPr bwMode="auto">
                <a:xfrm>
                  <a:off x="1238" y="1460"/>
                  <a:ext cx="11" cy="20"/>
                </a:xfrm>
                <a:custGeom>
                  <a:avLst/>
                  <a:gdLst>
                    <a:gd name="T0" fmla="*/ 8 w 10"/>
                    <a:gd name="T1" fmla="*/ 0 h 19"/>
                    <a:gd name="T2" fmla="*/ 2 w 10"/>
                    <a:gd name="T3" fmla="*/ 5 h 19"/>
                    <a:gd name="T4" fmla="*/ 9 w 10"/>
                    <a:gd name="T5" fmla="*/ 19 h 19"/>
                    <a:gd name="T6" fmla="*/ 10 w 10"/>
                    <a:gd name="T7" fmla="*/ 19 h 19"/>
                    <a:gd name="T8" fmla="*/ 8 w 10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9">
                      <a:moveTo>
                        <a:pt x="8" y="0"/>
                      </a:moveTo>
                      <a:cubicBezTo>
                        <a:pt x="5" y="1"/>
                        <a:pt x="3" y="3"/>
                        <a:pt x="2" y="5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9" y="13"/>
                        <a:pt x="9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8" name="Freeform 458"/>
                <p:cNvSpPr/>
                <p:nvPr/>
              </p:nvSpPr>
              <p:spPr bwMode="auto">
                <a:xfrm>
                  <a:off x="1209" y="1339"/>
                  <a:ext cx="21" cy="22"/>
                </a:xfrm>
                <a:custGeom>
                  <a:avLst/>
                  <a:gdLst>
                    <a:gd name="T0" fmla="*/ 12 w 19"/>
                    <a:gd name="T1" fmla="*/ 0 h 20"/>
                    <a:gd name="T2" fmla="*/ 2 w 19"/>
                    <a:gd name="T3" fmla="*/ 6 h 20"/>
                    <a:gd name="T4" fmla="*/ 9 w 19"/>
                    <a:gd name="T5" fmla="*/ 19 h 20"/>
                    <a:gd name="T6" fmla="*/ 14 w 19"/>
                    <a:gd name="T7" fmla="*/ 20 h 20"/>
                    <a:gd name="T8" fmla="*/ 19 w 19"/>
                    <a:gd name="T9" fmla="*/ 19 h 20"/>
                    <a:gd name="T10" fmla="*/ 16 w 19"/>
                    <a:gd name="T11" fmla="*/ 0 h 20"/>
                    <a:gd name="T12" fmla="*/ 12 w 19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12" y="0"/>
                      </a:moveTo>
                      <a:cubicBezTo>
                        <a:pt x="7" y="0"/>
                        <a:pt x="4" y="2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11" y="20"/>
                        <a:pt x="12" y="20"/>
                        <a:pt x="14" y="20"/>
                      </a:cubicBezTo>
                      <a:cubicBezTo>
                        <a:pt x="16" y="20"/>
                        <a:pt x="18" y="19"/>
                        <a:pt x="19" y="19"/>
                      </a:cubicBezTo>
                      <a:cubicBezTo>
                        <a:pt x="19" y="14"/>
                        <a:pt x="17" y="7"/>
                        <a:pt x="16" y="0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9" name="Freeform 459"/>
                <p:cNvSpPr/>
                <p:nvPr/>
              </p:nvSpPr>
              <p:spPr bwMode="auto">
                <a:xfrm>
                  <a:off x="997" y="1282"/>
                  <a:ext cx="73" cy="159"/>
                </a:xfrm>
                <a:custGeom>
                  <a:avLst/>
                  <a:gdLst>
                    <a:gd name="T0" fmla="*/ 27 w 67"/>
                    <a:gd name="T1" fmla="*/ 0 h 145"/>
                    <a:gd name="T2" fmla="*/ 16 w 67"/>
                    <a:gd name="T3" fmla="*/ 53 h 145"/>
                    <a:gd name="T4" fmla="*/ 3 w 67"/>
                    <a:gd name="T5" fmla="*/ 96 h 145"/>
                    <a:gd name="T6" fmla="*/ 27 w 67"/>
                    <a:gd name="T7" fmla="*/ 145 h 145"/>
                    <a:gd name="T8" fmla="*/ 29 w 67"/>
                    <a:gd name="T9" fmla="*/ 145 h 145"/>
                    <a:gd name="T10" fmla="*/ 41 w 67"/>
                    <a:gd name="T11" fmla="*/ 92 h 145"/>
                    <a:gd name="T12" fmla="*/ 59 w 67"/>
                    <a:gd name="T13" fmla="*/ 45 h 145"/>
                    <a:gd name="T14" fmla="*/ 30 w 67"/>
                    <a:gd name="T15" fmla="*/ 0 h 145"/>
                    <a:gd name="T16" fmla="*/ 27 w 67"/>
                    <a:gd name="T17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145">
                      <a:moveTo>
                        <a:pt x="27" y="0"/>
                      </a:moveTo>
                      <a:cubicBezTo>
                        <a:pt x="14" y="0"/>
                        <a:pt x="16" y="39"/>
                        <a:pt x="16" y="53"/>
                      </a:cubicBezTo>
                      <a:cubicBezTo>
                        <a:pt x="17" y="68"/>
                        <a:pt x="6" y="73"/>
                        <a:pt x="3" y="96"/>
                      </a:cubicBezTo>
                      <a:cubicBezTo>
                        <a:pt x="0" y="120"/>
                        <a:pt x="27" y="145"/>
                        <a:pt x="27" y="145"/>
                      </a:cubicBezTo>
                      <a:cubicBezTo>
                        <a:pt x="28" y="145"/>
                        <a:pt x="28" y="145"/>
                        <a:pt x="29" y="145"/>
                      </a:cubicBezTo>
                      <a:cubicBezTo>
                        <a:pt x="42" y="145"/>
                        <a:pt x="45" y="112"/>
                        <a:pt x="41" y="92"/>
                      </a:cubicBezTo>
                      <a:cubicBezTo>
                        <a:pt x="36" y="72"/>
                        <a:pt x="51" y="66"/>
                        <a:pt x="59" y="45"/>
                      </a:cubicBezTo>
                      <a:cubicBezTo>
                        <a:pt x="67" y="23"/>
                        <a:pt x="46" y="6"/>
                        <a:pt x="30" y="0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0" name="Freeform 460"/>
                <p:cNvSpPr/>
                <p:nvPr/>
              </p:nvSpPr>
              <p:spPr bwMode="auto">
                <a:xfrm>
                  <a:off x="1014" y="1511"/>
                  <a:ext cx="158" cy="90"/>
                </a:xfrm>
                <a:custGeom>
                  <a:avLst/>
                  <a:gdLst>
                    <a:gd name="T0" fmla="*/ 20 w 144"/>
                    <a:gd name="T1" fmla="*/ 0 h 82"/>
                    <a:gd name="T2" fmla="*/ 15 w 144"/>
                    <a:gd name="T3" fmla="*/ 1 h 82"/>
                    <a:gd name="T4" fmla="*/ 29 w 144"/>
                    <a:gd name="T5" fmla="*/ 42 h 82"/>
                    <a:gd name="T6" fmla="*/ 79 w 144"/>
                    <a:gd name="T7" fmla="*/ 70 h 82"/>
                    <a:gd name="T8" fmla="*/ 111 w 144"/>
                    <a:gd name="T9" fmla="*/ 82 h 82"/>
                    <a:gd name="T10" fmla="*/ 127 w 144"/>
                    <a:gd name="T11" fmla="*/ 73 h 82"/>
                    <a:gd name="T12" fmla="*/ 125 w 144"/>
                    <a:gd name="T13" fmla="*/ 39 h 82"/>
                    <a:gd name="T14" fmla="*/ 117 w 144"/>
                    <a:gd name="T15" fmla="*/ 38 h 82"/>
                    <a:gd name="T16" fmla="*/ 98 w 144"/>
                    <a:gd name="T17" fmla="*/ 40 h 82"/>
                    <a:gd name="T18" fmla="*/ 79 w 144"/>
                    <a:gd name="T19" fmla="*/ 42 h 82"/>
                    <a:gd name="T20" fmla="*/ 56 w 144"/>
                    <a:gd name="T21" fmla="*/ 34 h 82"/>
                    <a:gd name="T22" fmla="*/ 20 w 144"/>
                    <a:gd name="T2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4" h="82">
                      <a:moveTo>
                        <a:pt x="20" y="0"/>
                      </a:moveTo>
                      <a:cubicBezTo>
                        <a:pt x="18" y="0"/>
                        <a:pt x="16" y="0"/>
                        <a:pt x="15" y="1"/>
                      </a:cubicBezTo>
                      <a:cubicBezTo>
                        <a:pt x="15" y="1"/>
                        <a:pt x="0" y="23"/>
                        <a:pt x="29" y="42"/>
                      </a:cubicBezTo>
                      <a:cubicBezTo>
                        <a:pt x="58" y="62"/>
                        <a:pt x="59" y="60"/>
                        <a:pt x="79" y="70"/>
                      </a:cubicBezTo>
                      <a:cubicBezTo>
                        <a:pt x="91" y="77"/>
                        <a:pt x="102" y="82"/>
                        <a:pt x="111" y="82"/>
                      </a:cubicBezTo>
                      <a:cubicBezTo>
                        <a:pt x="117" y="82"/>
                        <a:pt x="122" y="80"/>
                        <a:pt x="127" y="73"/>
                      </a:cubicBezTo>
                      <a:cubicBezTo>
                        <a:pt x="139" y="56"/>
                        <a:pt x="144" y="43"/>
                        <a:pt x="125" y="39"/>
                      </a:cubicBezTo>
                      <a:cubicBezTo>
                        <a:pt x="122" y="38"/>
                        <a:pt x="119" y="38"/>
                        <a:pt x="117" y="38"/>
                      </a:cubicBezTo>
                      <a:cubicBezTo>
                        <a:pt x="111" y="38"/>
                        <a:pt x="105" y="39"/>
                        <a:pt x="98" y="40"/>
                      </a:cubicBezTo>
                      <a:cubicBezTo>
                        <a:pt x="92" y="41"/>
                        <a:pt x="85" y="42"/>
                        <a:pt x="79" y="42"/>
                      </a:cubicBezTo>
                      <a:cubicBezTo>
                        <a:pt x="71" y="42"/>
                        <a:pt x="63" y="40"/>
                        <a:pt x="56" y="34"/>
                      </a:cubicBezTo>
                      <a:cubicBezTo>
                        <a:pt x="40" y="20"/>
                        <a:pt x="33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1" name="Freeform 461"/>
                <p:cNvSpPr/>
                <p:nvPr/>
              </p:nvSpPr>
              <p:spPr bwMode="auto">
                <a:xfrm>
                  <a:off x="1230" y="1532"/>
                  <a:ext cx="127" cy="97"/>
                </a:xfrm>
                <a:custGeom>
                  <a:avLst/>
                  <a:gdLst>
                    <a:gd name="T0" fmla="*/ 100 w 116"/>
                    <a:gd name="T1" fmla="*/ 0 h 88"/>
                    <a:gd name="T2" fmla="*/ 63 w 116"/>
                    <a:gd name="T3" fmla="*/ 37 h 88"/>
                    <a:gd name="T4" fmla="*/ 46 w 116"/>
                    <a:gd name="T5" fmla="*/ 63 h 88"/>
                    <a:gd name="T6" fmla="*/ 39 w 116"/>
                    <a:gd name="T7" fmla="*/ 61 h 88"/>
                    <a:gd name="T8" fmla="*/ 8 w 116"/>
                    <a:gd name="T9" fmla="*/ 45 h 88"/>
                    <a:gd name="T10" fmla="*/ 0 w 116"/>
                    <a:gd name="T11" fmla="*/ 53 h 88"/>
                    <a:gd name="T12" fmla="*/ 17 w 116"/>
                    <a:gd name="T13" fmla="*/ 88 h 88"/>
                    <a:gd name="T14" fmla="*/ 20 w 116"/>
                    <a:gd name="T15" fmla="*/ 88 h 88"/>
                    <a:gd name="T16" fmla="*/ 91 w 116"/>
                    <a:gd name="T17" fmla="*/ 60 h 88"/>
                    <a:gd name="T18" fmla="*/ 102 w 116"/>
                    <a:gd name="T19" fmla="*/ 0 h 88"/>
                    <a:gd name="T20" fmla="*/ 100 w 116"/>
                    <a:gd name="T21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88">
                      <a:moveTo>
                        <a:pt x="100" y="0"/>
                      </a:moveTo>
                      <a:cubicBezTo>
                        <a:pt x="86" y="0"/>
                        <a:pt x="69" y="22"/>
                        <a:pt x="63" y="37"/>
                      </a:cubicBezTo>
                      <a:cubicBezTo>
                        <a:pt x="58" y="50"/>
                        <a:pt x="56" y="63"/>
                        <a:pt x="46" y="63"/>
                      </a:cubicBezTo>
                      <a:cubicBezTo>
                        <a:pt x="44" y="63"/>
                        <a:pt x="42" y="62"/>
                        <a:pt x="39" y="61"/>
                      </a:cubicBezTo>
                      <a:cubicBezTo>
                        <a:pt x="28" y="57"/>
                        <a:pt x="16" y="45"/>
                        <a:pt x="8" y="45"/>
                      </a:cubicBezTo>
                      <a:cubicBezTo>
                        <a:pt x="5" y="45"/>
                        <a:pt x="2" y="47"/>
                        <a:pt x="0" y="53"/>
                      </a:cubicBezTo>
                      <a:cubicBezTo>
                        <a:pt x="0" y="53"/>
                        <a:pt x="3" y="88"/>
                        <a:pt x="17" y="88"/>
                      </a:cubicBezTo>
                      <a:cubicBezTo>
                        <a:pt x="18" y="88"/>
                        <a:pt x="19" y="88"/>
                        <a:pt x="20" y="88"/>
                      </a:cubicBezTo>
                      <a:cubicBezTo>
                        <a:pt x="38" y="82"/>
                        <a:pt x="81" y="80"/>
                        <a:pt x="91" y="60"/>
                      </a:cubicBezTo>
                      <a:cubicBezTo>
                        <a:pt x="102" y="39"/>
                        <a:pt x="116" y="2"/>
                        <a:pt x="102" y="0"/>
                      </a:cubicBezTo>
                      <a:cubicBezTo>
                        <a:pt x="101" y="0"/>
                        <a:pt x="100" y="0"/>
                        <a:pt x="10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2" name="Freeform 462"/>
                <p:cNvSpPr/>
                <p:nvPr/>
              </p:nvSpPr>
              <p:spPr bwMode="auto">
                <a:xfrm>
                  <a:off x="1362" y="1312"/>
                  <a:ext cx="92" cy="113"/>
                </a:xfrm>
                <a:custGeom>
                  <a:avLst/>
                  <a:gdLst>
                    <a:gd name="T0" fmla="*/ 24 w 84"/>
                    <a:gd name="T1" fmla="*/ 0 h 103"/>
                    <a:gd name="T2" fmla="*/ 0 w 84"/>
                    <a:gd name="T3" fmla="*/ 5 h 103"/>
                    <a:gd name="T4" fmla="*/ 29 w 84"/>
                    <a:gd name="T5" fmla="*/ 58 h 103"/>
                    <a:gd name="T6" fmla="*/ 33 w 84"/>
                    <a:gd name="T7" fmla="*/ 102 h 103"/>
                    <a:gd name="T8" fmla="*/ 40 w 84"/>
                    <a:gd name="T9" fmla="*/ 103 h 103"/>
                    <a:gd name="T10" fmla="*/ 79 w 84"/>
                    <a:gd name="T11" fmla="*/ 61 h 103"/>
                    <a:gd name="T12" fmla="*/ 53 w 84"/>
                    <a:gd name="T13" fmla="*/ 9 h 103"/>
                    <a:gd name="T14" fmla="*/ 24 w 84"/>
                    <a:gd name="T1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4" h="103">
                      <a:moveTo>
                        <a:pt x="24" y="0"/>
                      </a:moveTo>
                      <a:cubicBezTo>
                        <a:pt x="11" y="0"/>
                        <a:pt x="0" y="5"/>
                        <a:pt x="0" y="5"/>
                      </a:cubicBezTo>
                      <a:cubicBezTo>
                        <a:pt x="16" y="11"/>
                        <a:pt x="33" y="38"/>
                        <a:pt x="29" y="58"/>
                      </a:cubicBezTo>
                      <a:cubicBezTo>
                        <a:pt x="24" y="77"/>
                        <a:pt x="15" y="95"/>
                        <a:pt x="33" y="102"/>
                      </a:cubicBezTo>
                      <a:cubicBezTo>
                        <a:pt x="36" y="103"/>
                        <a:pt x="38" y="103"/>
                        <a:pt x="40" y="103"/>
                      </a:cubicBezTo>
                      <a:cubicBezTo>
                        <a:pt x="57" y="103"/>
                        <a:pt x="74" y="81"/>
                        <a:pt x="79" y="61"/>
                      </a:cubicBezTo>
                      <a:cubicBezTo>
                        <a:pt x="84" y="39"/>
                        <a:pt x="77" y="27"/>
                        <a:pt x="53" y="9"/>
                      </a:cubicBezTo>
                      <a:cubicBezTo>
                        <a:pt x="43" y="2"/>
                        <a:pt x="33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3" name="Freeform 463"/>
                <p:cNvSpPr/>
                <p:nvPr/>
              </p:nvSpPr>
              <p:spPr bwMode="auto">
                <a:xfrm>
                  <a:off x="1172" y="1182"/>
                  <a:ext cx="132" cy="72"/>
                </a:xfrm>
                <a:custGeom>
                  <a:avLst/>
                  <a:gdLst>
                    <a:gd name="T0" fmla="*/ 50 w 120"/>
                    <a:gd name="T1" fmla="*/ 0 h 66"/>
                    <a:gd name="T2" fmla="*/ 30 w 120"/>
                    <a:gd name="T3" fmla="*/ 3 h 66"/>
                    <a:gd name="T4" fmla="*/ 1 w 120"/>
                    <a:gd name="T5" fmla="*/ 49 h 66"/>
                    <a:gd name="T6" fmla="*/ 11 w 120"/>
                    <a:gd name="T7" fmla="*/ 60 h 66"/>
                    <a:gd name="T8" fmla="*/ 55 w 120"/>
                    <a:gd name="T9" fmla="*/ 49 h 66"/>
                    <a:gd name="T10" fmla="*/ 62 w 120"/>
                    <a:gd name="T11" fmla="*/ 48 h 66"/>
                    <a:gd name="T12" fmla="*/ 101 w 120"/>
                    <a:gd name="T13" fmla="*/ 65 h 66"/>
                    <a:gd name="T14" fmla="*/ 104 w 120"/>
                    <a:gd name="T15" fmla="*/ 66 h 66"/>
                    <a:gd name="T16" fmla="*/ 98 w 120"/>
                    <a:gd name="T17" fmla="*/ 22 h 66"/>
                    <a:gd name="T18" fmla="*/ 50 w 120"/>
                    <a:gd name="T1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66">
                      <a:moveTo>
                        <a:pt x="50" y="0"/>
                      </a:moveTo>
                      <a:cubicBezTo>
                        <a:pt x="44" y="0"/>
                        <a:pt x="37" y="1"/>
                        <a:pt x="30" y="3"/>
                      </a:cubicBezTo>
                      <a:cubicBezTo>
                        <a:pt x="0" y="10"/>
                        <a:pt x="1" y="49"/>
                        <a:pt x="1" y="49"/>
                      </a:cubicBezTo>
                      <a:cubicBezTo>
                        <a:pt x="1" y="57"/>
                        <a:pt x="5" y="60"/>
                        <a:pt x="11" y="60"/>
                      </a:cubicBezTo>
                      <a:cubicBezTo>
                        <a:pt x="23" y="60"/>
                        <a:pt x="41" y="51"/>
                        <a:pt x="55" y="49"/>
                      </a:cubicBezTo>
                      <a:cubicBezTo>
                        <a:pt x="58" y="48"/>
                        <a:pt x="60" y="48"/>
                        <a:pt x="62" y="48"/>
                      </a:cubicBezTo>
                      <a:cubicBezTo>
                        <a:pt x="79" y="48"/>
                        <a:pt x="83" y="62"/>
                        <a:pt x="101" y="65"/>
                      </a:cubicBezTo>
                      <a:cubicBezTo>
                        <a:pt x="102" y="66"/>
                        <a:pt x="103" y="66"/>
                        <a:pt x="104" y="66"/>
                      </a:cubicBezTo>
                      <a:cubicBezTo>
                        <a:pt x="120" y="66"/>
                        <a:pt x="115" y="40"/>
                        <a:pt x="98" y="22"/>
                      </a:cubicBezTo>
                      <a:cubicBezTo>
                        <a:pt x="85" y="8"/>
                        <a:pt x="70" y="0"/>
                        <a:pt x="5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4" name="Freeform 464"/>
                <p:cNvSpPr/>
                <p:nvPr/>
              </p:nvSpPr>
              <p:spPr bwMode="auto">
                <a:xfrm>
                  <a:off x="2771" y="1113"/>
                  <a:ext cx="42" cy="124"/>
                </a:xfrm>
                <a:custGeom>
                  <a:avLst/>
                  <a:gdLst>
                    <a:gd name="T0" fmla="*/ 38 w 38"/>
                    <a:gd name="T1" fmla="*/ 46 h 113"/>
                    <a:gd name="T2" fmla="*/ 22 w 38"/>
                    <a:gd name="T3" fmla="*/ 6 h 113"/>
                    <a:gd name="T4" fmla="*/ 0 w 38"/>
                    <a:gd name="T5" fmla="*/ 34 h 113"/>
                    <a:gd name="T6" fmla="*/ 16 w 38"/>
                    <a:gd name="T7" fmla="*/ 96 h 113"/>
                    <a:gd name="T8" fmla="*/ 38 w 38"/>
                    <a:gd name="T9" fmla="*/ 4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13">
                      <a:moveTo>
                        <a:pt x="38" y="46"/>
                      </a:moveTo>
                      <a:cubicBezTo>
                        <a:pt x="38" y="46"/>
                        <a:pt x="35" y="0"/>
                        <a:pt x="22" y="6"/>
                      </a:cubicBezTo>
                      <a:cubicBezTo>
                        <a:pt x="8" y="12"/>
                        <a:pt x="0" y="34"/>
                        <a:pt x="0" y="34"/>
                      </a:cubicBezTo>
                      <a:cubicBezTo>
                        <a:pt x="0" y="34"/>
                        <a:pt x="10" y="113"/>
                        <a:pt x="16" y="96"/>
                      </a:cubicBezTo>
                      <a:cubicBezTo>
                        <a:pt x="22" y="79"/>
                        <a:pt x="38" y="46"/>
                        <a:pt x="38" y="4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5" name="Freeform 465"/>
                <p:cNvSpPr/>
                <p:nvPr/>
              </p:nvSpPr>
              <p:spPr bwMode="auto">
                <a:xfrm>
                  <a:off x="2659" y="1008"/>
                  <a:ext cx="441" cy="447"/>
                </a:xfrm>
                <a:custGeom>
                  <a:avLst/>
                  <a:gdLst>
                    <a:gd name="T0" fmla="*/ 64 w 403"/>
                    <a:gd name="T1" fmla="*/ 205 h 408"/>
                    <a:gd name="T2" fmla="*/ 37 w 403"/>
                    <a:gd name="T3" fmla="*/ 39 h 408"/>
                    <a:gd name="T4" fmla="*/ 103 w 403"/>
                    <a:gd name="T5" fmla="*/ 55 h 408"/>
                    <a:gd name="T6" fmla="*/ 119 w 403"/>
                    <a:gd name="T7" fmla="*/ 156 h 408"/>
                    <a:gd name="T8" fmla="*/ 208 w 403"/>
                    <a:gd name="T9" fmla="*/ 5 h 408"/>
                    <a:gd name="T10" fmla="*/ 283 w 403"/>
                    <a:gd name="T11" fmla="*/ 44 h 408"/>
                    <a:gd name="T12" fmla="*/ 277 w 403"/>
                    <a:gd name="T13" fmla="*/ 128 h 408"/>
                    <a:gd name="T14" fmla="*/ 222 w 403"/>
                    <a:gd name="T15" fmla="*/ 186 h 408"/>
                    <a:gd name="T16" fmla="*/ 345 w 403"/>
                    <a:gd name="T17" fmla="*/ 140 h 408"/>
                    <a:gd name="T18" fmla="*/ 388 w 403"/>
                    <a:gd name="T19" fmla="*/ 228 h 408"/>
                    <a:gd name="T20" fmla="*/ 228 w 403"/>
                    <a:gd name="T21" fmla="*/ 289 h 408"/>
                    <a:gd name="T22" fmla="*/ 322 w 403"/>
                    <a:gd name="T23" fmla="*/ 315 h 408"/>
                    <a:gd name="T24" fmla="*/ 333 w 403"/>
                    <a:gd name="T25" fmla="*/ 375 h 408"/>
                    <a:gd name="T26" fmla="*/ 152 w 403"/>
                    <a:gd name="T27" fmla="*/ 314 h 408"/>
                    <a:gd name="T28" fmla="*/ 123 w 403"/>
                    <a:gd name="T29" fmla="*/ 353 h 408"/>
                    <a:gd name="T30" fmla="*/ 87 w 403"/>
                    <a:gd name="T31" fmla="*/ 286 h 408"/>
                    <a:gd name="T32" fmla="*/ 64 w 403"/>
                    <a:gd name="T33" fmla="*/ 205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3" h="408">
                      <a:moveTo>
                        <a:pt x="64" y="205"/>
                      </a:moveTo>
                      <a:cubicBezTo>
                        <a:pt x="64" y="205"/>
                        <a:pt x="0" y="55"/>
                        <a:pt x="37" y="39"/>
                      </a:cubicBezTo>
                      <a:cubicBezTo>
                        <a:pt x="74" y="22"/>
                        <a:pt x="101" y="23"/>
                        <a:pt x="103" y="55"/>
                      </a:cubicBezTo>
                      <a:cubicBezTo>
                        <a:pt x="105" y="87"/>
                        <a:pt x="119" y="156"/>
                        <a:pt x="119" y="156"/>
                      </a:cubicBezTo>
                      <a:cubicBezTo>
                        <a:pt x="119" y="156"/>
                        <a:pt x="180" y="0"/>
                        <a:pt x="208" y="5"/>
                      </a:cubicBezTo>
                      <a:cubicBezTo>
                        <a:pt x="237" y="10"/>
                        <a:pt x="270" y="19"/>
                        <a:pt x="283" y="44"/>
                      </a:cubicBezTo>
                      <a:cubicBezTo>
                        <a:pt x="297" y="68"/>
                        <a:pt x="303" y="96"/>
                        <a:pt x="277" y="128"/>
                      </a:cubicBezTo>
                      <a:cubicBezTo>
                        <a:pt x="251" y="160"/>
                        <a:pt x="222" y="186"/>
                        <a:pt x="222" y="186"/>
                      </a:cubicBezTo>
                      <a:cubicBezTo>
                        <a:pt x="222" y="186"/>
                        <a:pt x="315" y="123"/>
                        <a:pt x="345" y="140"/>
                      </a:cubicBezTo>
                      <a:cubicBezTo>
                        <a:pt x="375" y="157"/>
                        <a:pt x="403" y="181"/>
                        <a:pt x="388" y="228"/>
                      </a:cubicBezTo>
                      <a:cubicBezTo>
                        <a:pt x="373" y="276"/>
                        <a:pt x="321" y="295"/>
                        <a:pt x="228" y="289"/>
                      </a:cubicBezTo>
                      <a:cubicBezTo>
                        <a:pt x="228" y="289"/>
                        <a:pt x="299" y="310"/>
                        <a:pt x="322" y="315"/>
                      </a:cubicBezTo>
                      <a:cubicBezTo>
                        <a:pt x="345" y="321"/>
                        <a:pt x="359" y="343"/>
                        <a:pt x="333" y="375"/>
                      </a:cubicBezTo>
                      <a:cubicBezTo>
                        <a:pt x="307" y="408"/>
                        <a:pt x="236" y="389"/>
                        <a:pt x="152" y="314"/>
                      </a:cubicBezTo>
                      <a:cubicBezTo>
                        <a:pt x="152" y="314"/>
                        <a:pt x="154" y="376"/>
                        <a:pt x="123" y="353"/>
                      </a:cubicBezTo>
                      <a:cubicBezTo>
                        <a:pt x="93" y="331"/>
                        <a:pt x="100" y="297"/>
                        <a:pt x="87" y="286"/>
                      </a:cubicBezTo>
                      <a:cubicBezTo>
                        <a:pt x="74" y="276"/>
                        <a:pt x="22" y="212"/>
                        <a:pt x="64" y="20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6" name="Freeform 466"/>
                <p:cNvSpPr/>
                <p:nvPr/>
              </p:nvSpPr>
              <p:spPr bwMode="auto">
                <a:xfrm>
                  <a:off x="2804" y="1233"/>
                  <a:ext cx="63" cy="36"/>
                </a:xfrm>
                <a:custGeom>
                  <a:avLst/>
                  <a:gdLst>
                    <a:gd name="T0" fmla="*/ 57 w 57"/>
                    <a:gd name="T1" fmla="*/ 0 h 33"/>
                    <a:gd name="T2" fmla="*/ 9 w 57"/>
                    <a:gd name="T3" fmla="*/ 29 h 33"/>
                    <a:gd name="T4" fmla="*/ 57 w 57"/>
                    <a:gd name="T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33">
                      <a:moveTo>
                        <a:pt x="57" y="0"/>
                      </a:moveTo>
                      <a:cubicBezTo>
                        <a:pt x="57" y="0"/>
                        <a:pt x="0" y="26"/>
                        <a:pt x="9" y="29"/>
                      </a:cubicBezTo>
                      <a:cubicBezTo>
                        <a:pt x="19" y="33"/>
                        <a:pt x="51" y="14"/>
                        <a:pt x="57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7" name="Freeform 467"/>
                <p:cNvSpPr/>
                <p:nvPr/>
              </p:nvSpPr>
              <p:spPr bwMode="auto">
                <a:xfrm>
                  <a:off x="2820" y="1182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8" name="Freeform 468"/>
                <p:cNvSpPr/>
                <p:nvPr/>
              </p:nvSpPr>
              <p:spPr bwMode="auto">
                <a:xfrm>
                  <a:off x="2781" y="1219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9" name="Freeform 469"/>
                <p:cNvSpPr/>
                <p:nvPr/>
              </p:nvSpPr>
              <p:spPr bwMode="auto">
                <a:xfrm>
                  <a:off x="2782" y="1190"/>
                  <a:ext cx="27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0" name="Freeform 470"/>
                <p:cNvSpPr/>
                <p:nvPr/>
              </p:nvSpPr>
              <p:spPr bwMode="auto">
                <a:xfrm>
                  <a:off x="2825" y="1239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1" name="Freeform 471"/>
                <p:cNvSpPr/>
                <p:nvPr/>
              </p:nvSpPr>
              <p:spPr bwMode="auto">
                <a:xfrm>
                  <a:off x="2833" y="1285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2" name="Freeform 472"/>
                <p:cNvSpPr/>
                <p:nvPr/>
              </p:nvSpPr>
              <p:spPr bwMode="auto">
                <a:xfrm>
                  <a:off x="2790" y="1278"/>
                  <a:ext cx="25" cy="23"/>
                </a:xfrm>
                <a:custGeom>
                  <a:avLst/>
                  <a:gdLst>
                    <a:gd name="T0" fmla="*/ 21 w 23"/>
                    <a:gd name="T1" fmla="*/ 15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5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3" name="Freeform 473"/>
                <p:cNvSpPr/>
                <p:nvPr/>
              </p:nvSpPr>
              <p:spPr bwMode="auto">
                <a:xfrm>
                  <a:off x="2865" y="1265"/>
                  <a:ext cx="25" cy="25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20" y="19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4" name="Freeform 474"/>
                <p:cNvSpPr/>
                <p:nvPr/>
              </p:nvSpPr>
              <p:spPr bwMode="auto">
                <a:xfrm>
                  <a:off x="2878" y="1231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6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6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5" name="Freeform 475"/>
                <p:cNvSpPr/>
                <p:nvPr/>
              </p:nvSpPr>
              <p:spPr bwMode="auto">
                <a:xfrm>
                  <a:off x="2857" y="1186"/>
                  <a:ext cx="26" cy="24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6" name="Freeform 476"/>
                <p:cNvSpPr/>
                <p:nvPr/>
              </p:nvSpPr>
              <p:spPr bwMode="auto">
                <a:xfrm>
                  <a:off x="2754" y="1242"/>
                  <a:ext cx="25" cy="25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19"/>
                        <a:pt x="14" y="22"/>
                        <a:pt x="8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3" y="3"/>
                        <a:pt x="9" y="0"/>
                        <a:pt x="15" y="2"/>
                      </a:cubicBezTo>
                      <a:cubicBezTo>
                        <a:pt x="20" y="5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7" name="Freeform 477"/>
                <p:cNvSpPr/>
                <p:nvPr/>
              </p:nvSpPr>
              <p:spPr bwMode="auto">
                <a:xfrm>
                  <a:off x="2718" y="1249"/>
                  <a:ext cx="94" cy="146"/>
                </a:xfrm>
                <a:custGeom>
                  <a:avLst/>
                  <a:gdLst>
                    <a:gd name="T0" fmla="*/ 5 w 86"/>
                    <a:gd name="T1" fmla="*/ 0 h 133"/>
                    <a:gd name="T2" fmla="*/ 0 w 86"/>
                    <a:gd name="T3" fmla="*/ 4 h 133"/>
                    <a:gd name="T4" fmla="*/ 23 w 86"/>
                    <a:gd name="T5" fmla="*/ 49 h 133"/>
                    <a:gd name="T6" fmla="*/ 44 w 86"/>
                    <a:gd name="T7" fmla="*/ 73 h 133"/>
                    <a:gd name="T8" fmla="*/ 75 w 86"/>
                    <a:gd name="T9" fmla="*/ 133 h 133"/>
                    <a:gd name="T10" fmla="*/ 78 w 86"/>
                    <a:gd name="T11" fmla="*/ 131 h 133"/>
                    <a:gd name="T12" fmla="*/ 74 w 86"/>
                    <a:gd name="T13" fmla="*/ 68 h 133"/>
                    <a:gd name="T14" fmla="*/ 5 w 86"/>
                    <a:gd name="T15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133">
                      <a:moveTo>
                        <a:pt x="5" y="0"/>
                      </a:moveTo>
                      <a:cubicBezTo>
                        <a:pt x="3" y="0"/>
                        <a:pt x="1" y="1"/>
                        <a:pt x="0" y="4"/>
                      </a:cubicBezTo>
                      <a:cubicBezTo>
                        <a:pt x="0" y="4"/>
                        <a:pt x="11" y="42"/>
                        <a:pt x="23" y="49"/>
                      </a:cubicBezTo>
                      <a:cubicBezTo>
                        <a:pt x="34" y="56"/>
                        <a:pt x="35" y="53"/>
                        <a:pt x="44" y="73"/>
                      </a:cubicBezTo>
                      <a:cubicBezTo>
                        <a:pt x="52" y="91"/>
                        <a:pt x="67" y="133"/>
                        <a:pt x="75" y="133"/>
                      </a:cubicBezTo>
                      <a:cubicBezTo>
                        <a:pt x="77" y="133"/>
                        <a:pt x="78" y="133"/>
                        <a:pt x="78" y="131"/>
                      </a:cubicBezTo>
                      <a:cubicBezTo>
                        <a:pt x="86" y="117"/>
                        <a:pt x="84" y="80"/>
                        <a:pt x="74" y="68"/>
                      </a:cubicBezTo>
                      <a:cubicBezTo>
                        <a:pt x="66" y="57"/>
                        <a:pt x="22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8" name="Freeform 478"/>
                <p:cNvSpPr>
                  <a:spLocks noEditPoints="1"/>
                </p:cNvSpPr>
                <p:nvPr/>
              </p:nvSpPr>
              <p:spPr bwMode="auto">
                <a:xfrm>
                  <a:off x="2739" y="1161"/>
                  <a:ext cx="187" cy="217"/>
                </a:xfrm>
                <a:custGeom>
                  <a:avLst/>
                  <a:gdLst>
                    <a:gd name="T0" fmla="*/ 99 w 171"/>
                    <a:gd name="T1" fmla="*/ 7 h 198"/>
                    <a:gd name="T2" fmla="*/ 87 w 171"/>
                    <a:gd name="T3" fmla="*/ 20 h 198"/>
                    <a:gd name="T4" fmla="*/ 89 w 171"/>
                    <a:gd name="T5" fmla="*/ 21 h 198"/>
                    <a:gd name="T6" fmla="*/ 90 w 171"/>
                    <a:gd name="T7" fmla="*/ 21 h 198"/>
                    <a:gd name="T8" fmla="*/ 99 w 171"/>
                    <a:gd name="T9" fmla="*/ 8 h 198"/>
                    <a:gd name="T10" fmla="*/ 99 w 171"/>
                    <a:gd name="T11" fmla="*/ 7 h 198"/>
                    <a:gd name="T12" fmla="*/ 59 w 171"/>
                    <a:gd name="T13" fmla="*/ 126 h 198"/>
                    <a:gd name="T14" fmla="*/ 55 w 171"/>
                    <a:gd name="T15" fmla="*/ 125 h 198"/>
                    <a:gd name="T16" fmla="*/ 48 w 171"/>
                    <a:gd name="T17" fmla="*/ 113 h 198"/>
                    <a:gd name="T18" fmla="*/ 57 w 171"/>
                    <a:gd name="T19" fmla="*/ 108 h 198"/>
                    <a:gd name="T20" fmla="*/ 61 w 171"/>
                    <a:gd name="T21" fmla="*/ 108 h 198"/>
                    <a:gd name="T22" fmla="*/ 68 w 171"/>
                    <a:gd name="T23" fmla="*/ 121 h 198"/>
                    <a:gd name="T24" fmla="*/ 59 w 171"/>
                    <a:gd name="T25" fmla="*/ 126 h 198"/>
                    <a:gd name="T26" fmla="*/ 20 w 171"/>
                    <a:gd name="T27" fmla="*/ 0 h 198"/>
                    <a:gd name="T28" fmla="*/ 29 w 171"/>
                    <a:gd name="T29" fmla="*/ 76 h 198"/>
                    <a:gd name="T30" fmla="*/ 5 w 171"/>
                    <a:gd name="T31" fmla="*/ 43 h 198"/>
                    <a:gd name="T32" fmla="*/ 4 w 171"/>
                    <a:gd name="T33" fmla="*/ 42 h 198"/>
                    <a:gd name="T34" fmla="*/ 8 w 171"/>
                    <a:gd name="T35" fmla="*/ 63 h 198"/>
                    <a:gd name="T36" fmla="*/ 18 w 171"/>
                    <a:gd name="T37" fmla="*/ 78 h 198"/>
                    <a:gd name="T38" fmla="*/ 24 w 171"/>
                    <a:gd name="T39" fmla="*/ 76 h 198"/>
                    <a:gd name="T40" fmla="*/ 29 w 171"/>
                    <a:gd name="T41" fmla="*/ 76 h 198"/>
                    <a:gd name="T42" fmla="*/ 35 w 171"/>
                    <a:gd name="T43" fmla="*/ 89 h 198"/>
                    <a:gd name="T44" fmla="*/ 27 w 171"/>
                    <a:gd name="T45" fmla="*/ 94 h 198"/>
                    <a:gd name="T46" fmla="*/ 33 w 171"/>
                    <a:gd name="T47" fmla="*/ 103 h 198"/>
                    <a:gd name="T48" fmla="*/ 129 w 171"/>
                    <a:gd name="T49" fmla="*/ 198 h 198"/>
                    <a:gd name="T50" fmla="*/ 129 w 171"/>
                    <a:gd name="T51" fmla="*/ 198 h 198"/>
                    <a:gd name="T52" fmla="*/ 101 w 171"/>
                    <a:gd name="T53" fmla="*/ 168 h 198"/>
                    <a:gd name="T54" fmla="*/ 70 w 171"/>
                    <a:gd name="T55" fmla="*/ 139 h 198"/>
                    <a:gd name="T56" fmla="*/ 72 w 171"/>
                    <a:gd name="T57" fmla="*/ 140 h 198"/>
                    <a:gd name="T58" fmla="*/ 161 w 171"/>
                    <a:gd name="T59" fmla="*/ 185 h 198"/>
                    <a:gd name="T60" fmla="*/ 162 w 171"/>
                    <a:gd name="T61" fmla="*/ 185 h 198"/>
                    <a:gd name="T62" fmla="*/ 89 w 171"/>
                    <a:gd name="T63" fmla="*/ 138 h 198"/>
                    <a:gd name="T64" fmla="*/ 150 w 171"/>
                    <a:gd name="T65" fmla="*/ 119 h 198"/>
                    <a:gd name="T66" fmla="*/ 151 w 171"/>
                    <a:gd name="T67" fmla="*/ 119 h 198"/>
                    <a:gd name="T68" fmla="*/ 136 w 171"/>
                    <a:gd name="T69" fmla="*/ 120 h 198"/>
                    <a:gd name="T70" fmla="*/ 107 w 171"/>
                    <a:gd name="T71" fmla="*/ 120 h 198"/>
                    <a:gd name="T72" fmla="*/ 108 w 171"/>
                    <a:gd name="T73" fmla="*/ 127 h 198"/>
                    <a:gd name="T74" fmla="*/ 99 w 171"/>
                    <a:gd name="T75" fmla="*/ 133 h 198"/>
                    <a:gd name="T76" fmla="*/ 95 w 171"/>
                    <a:gd name="T77" fmla="*/ 132 h 198"/>
                    <a:gd name="T78" fmla="*/ 88 w 171"/>
                    <a:gd name="T79" fmla="*/ 120 h 198"/>
                    <a:gd name="T80" fmla="*/ 78 w 171"/>
                    <a:gd name="T81" fmla="*/ 117 h 198"/>
                    <a:gd name="T82" fmla="*/ 116 w 171"/>
                    <a:gd name="T83" fmla="*/ 101 h 198"/>
                    <a:gd name="T84" fmla="*/ 51 w 171"/>
                    <a:gd name="T85" fmla="*/ 99 h 198"/>
                    <a:gd name="T86" fmla="*/ 81 w 171"/>
                    <a:gd name="T87" fmla="*/ 37 h 198"/>
                    <a:gd name="T88" fmla="*/ 76 w 171"/>
                    <a:gd name="T89" fmla="*/ 32 h 198"/>
                    <a:gd name="T90" fmla="*/ 56 w 171"/>
                    <a:gd name="T91" fmla="*/ 56 h 198"/>
                    <a:gd name="T92" fmla="*/ 60 w 171"/>
                    <a:gd name="T93" fmla="*/ 67 h 198"/>
                    <a:gd name="T94" fmla="*/ 51 w 171"/>
                    <a:gd name="T95" fmla="*/ 73 h 198"/>
                    <a:gd name="T96" fmla="*/ 47 w 171"/>
                    <a:gd name="T97" fmla="*/ 72 h 198"/>
                    <a:gd name="T98" fmla="*/ 40 w 171"/>
                    <a:gd name="T99" fmla="*/ 60 h 198"/>
                    <a:gd name="T100" fmla="*/ 44 w 171"/>
                    <a:gd name="T101" fmla="*/ 55 h 198"/>
                    <a:gd name="T102" fmla="*/ 20 w 171"/>
                    <a:gd name="T103" fmla="*/ 1 h 198"/>
                    <a:gd name="T104" fmla="*/ 20 w 171"/>
                    <a:gd name="T105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1" h="198">
                      <a:moveTo>
                        <a:pt x="99" y="7"/>
                      </a:moveTo>
                      <a:cubicBezTo>
                        <a:pt x="99" y="7"/>
                        <a:pt x="94" y="13"/>
                        <a:pt x="87" y="20"/>
                      </a:cubicBezTo>
                      <a:cubicBezTo>
                        <a:pt x="88" y="20"/>
                        <a:pt x="88" y="20"/>
                        <a:pt x="89" y="21"/>
                      </a:cubicBezTo>
                      <a:cubicBezTo>
                        <a:pt x="89" y="21"/>
                        <a:pt x="90" y="21"/>
                        <a:pt x="90" y="21"/>
                      </a:cubicBezTo>
                      <a:cubicBezTo>
                        <a:pt x="95" y="14"/>
                        <a:pt x="98" y="9"/>
                        <a:pt x="99" y="8"/>
                      </a:cubicBezTo>
                      <a:cubicBezTo>
                        <a:pt x="99" y="7"/>
                        <a:pt x="99" y="7"/>
                        <a:pt x="99" y="7"/>
                      </a:cubicBezTo>
                      <a:moveTo>
                        <a:pt x="59" y="126"/>
                      </a:moveTo>
                      <a:cubicBezTo>
                        <a:pt x="58" y="126"/>
                        <a:pt x="56" y="126"/>
                        <a:pt x="55" y="125"/>
                      </a:cubicBezTo>
                      <a:cubicBezTo>
                        <a:pt x="50" y="123"/>
                        <a:pt x="47" y="118"/>
                        <a:pt x="48" y="113"/>
                      </a:cubicBezTo>
                      <a:cubicBezTo>
                        <a:pt x="50" y="110"/>
                        <a:pt x="53" y="108"/>
                        <a:pt x="57" y="108"/>
                      </a:cubicBezTo>
                      <a:cubicBezTo>
                        <a:pt x="59" y="108"/>
                        <a:pt x="60" y="108"/>
                        <a:pt x="61" y="108"/>
                      </a:cubicBezTo>
                      <a:cubicBezTo>
                        <a:pt x="67" y="110"/>
                        <a:pt x="70" y="116"/>
                        <a:pt x="68" y="121"/>
                      </a:cubicBezTo>
                      <a:cubicBezTo>
                        <a:pt x="67" y="124"/>
                        <a:pt x="63" y="126"/>
                        <a:pt x="59" y="126"/>
                      </a:cubicBezTo>
                      <a:moveTo>
                        <a:pt x="20" y="0"/>
                      </a:moveTo>
                      <a:cubicBezTo>
                        <a:pt x="16" y="0"/>
                        <a:pt x="29" y="76"/>
                        <a:pt x="29" y="76"/>
                      </a:cubicBezTo>
                      <a:cubicBezTo>
                        <a:pt x="29" y="76"/>
                        <a:pt x="11" y="48"/>
                        <a:pt x="5" y="43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0" y="42"/>
                        <a:pt x="8" y="63"/>
                        <a:pt x="8" y="63"/>
                      </a:cubicBezTo>
                      <a:cubicBezTo>
                        <a:pt x="18" y="78"/>
                        <a:pt x="18" y="78"/>
                        <a:pt x="18" y="78"/>
                      </a:cubicBezTo>
                      <a:cubicBezTo>
                        <a:pt x="19" y="77"/>
                        <a:pt x="22" y="76"/>
                        <a:pt x="24" y="76"/>
                      </a:cubicBezTo>
                      <a:cubicBezTo>
                        <a:pt x="26" y="76"/>
                        <a:pt x="27" y="76"/>
                        <a:pt x="29" y="76"/>
                      </a:cubicBezTo>
                      <a:cubicBezTo>
                        <a:pt x="34" y="79"/>
                        <a:pt x="37" y="84"/>
                        <a:pt x="35" y="89"/>
                      </a:cubicBezTo>
                      <a:cubicBezTo>
                        <a:pt x="34" y="92"/>
                        <a:pt x="31" y="94"/>
                        <a:pt x="27" y="94"/>
                      </a:cubicBezTo>
                      <a:cubicBezTo>
                        <a:pt x="33" y="103"/>
                        <a:pt x="33" y="103"/>
                        <a:pt x="33" y="103"/>
                      </a:cubicBezTo>
                      <a:cubicBezTo>
                        <a:pt x="33" y="117"/>
                        <a:pt x="119" y="194"/>
                        <a:pt x="129" y="198"/>
                      </a:cubicBezTo>
                      <a:cubicBezTo>
                        <a:pt x="129" y="198"/>
                        <a:pt x="129" y="198"/>
                        <a:pt x="129" y="198"/>
                      </a:cubicBezTo>
                      <a:cubicBezTo>
                        <a:pt x="132" y="198"/>
                        <a:pt x="116" y="183"/>
                        <a:pt x="101" y="168"/>
                      </a:cubicBezTo>
                      <a:cubicBezTo>
                        <a:pt x="85" y="154"/>
                        <a:pt x="69" y="139"/>
                        <a:pt x="70" y="139"/>
                      </a:cubicBezTo>
                      <a:cubicBezTo>
                        <a:pt x="70" y="139"/>
                        <a:pt x="71" y="139"/>
                        <a:pt x="72" y="140"/>
                      </a:cubicBezTo>
                      <a:cubicBezTo>
                        <a:pt x="87" y="151"/>
                        <a:pt x="148" y="183"/>
                        <a:pt x="161" y="185"/>
                      </a:cubicBezTo>
                      <a:cubicBezTo>
                        <a:pt x="162" y="185"/>
                        <a:pt x="162" y="185"/>
                        <a:pt x="162" y="185"/>
                      </a:cubicBezTo>
                      <a:cubicBezTo>
                        <a:pt x="171" y="185"/>
                        <a:pt x="89" y="138"/>
                        <a:pt x="89" y="138"/>
                      </a:cubicBezTo>
                      <a:cubicBezTo>
                        <a:pt x="89" y="138"/>
                        <a:pt x="138" y="120"/>
                        <a:pt x="150" y="119"/>
                      </a:cubicBezTo>
                      <a:cubicBezTo>
                        <a:pt x="151" y="119"/>
                        <a:pt x="151" y="119"/>
                        <a:pt x="151" y="119"/>
                      </a:cubicBezTo>
                      <a:cubicBezTo>
                        <a:pt x="150" y="119"/>
                        <a:pt x="144" y="119"/>
                        <a:pt x="136" y="120"/>
                      </a:cubicBezTo>
                      <a:cubicBezTo>
                        <a:pt x="128" y="120"/>
                        <a:pt x="117" y="120"/>
                        <a:pt x="107" y="120"/>
                      </a:cubicBezTo>
                      <a:cubicBezTo>
                        <a:pt x="108" y="123"/>
                        <a:pt x="108" y="125"/>
                        <a:pt x="108" y="127"/>
                      </a:cubicBezTo>
                      <a:cubicBezTo>
                        <a:pt x="106" y="130"/>
                        <a:pt x="103" y="133"/>
                        <a:pt x="99" y="133"/>
                      </a:cubicBezTo>
                      <a:cubicBezTo>
                        <a:pt x="97" y="133"/>
                        <a:pt x="96" y="132"/>
                        <a:pt x="95" y="132"/>
                      </a:cubicBezTo>
                      <a:cubicBezTo>
                        <a:pt x="89" y="130"/>
                        <a:pt x="86" y="124"/>
                        <a:pt x="88" y="120"/>
                      </a:cubicBezTo>
                      <a:cubicBezTo>
                        <a:pt x="83" y="119"/>
                        <a:pt x="80" y="118"/>
                        <a:pt x="78" y="117"/>
                      </a:cubicBezTo>
                      <a:cubicBezTo>
                        <a:pt x="70" y="112"/>
                        <a:pt x="95" y="104"/>
                        <a:pt x="116" y="101"/>
                      </a:cubicBezTo>
                      <a:cubicBezTo>
                        <a:pt x="91" y="101"/>
                        <a:pt x="56" y="99"/>
                        <a:pt x="51" y="99"/>
                      </a:cubicBezTo>
                      <a:cubicBezTo>
                        <a:pt x="46" y="99"/>
                        <a:pt x="65" y="64"/>
                        <a:pt x="81" y="37"/>
                      </a:cubicBezTo>
                      <a:cubicBezTo>
                        <a:pt x="79" y="36"/>
                        <a:pt x="77" y="34"/>
                        <a:pt x="76" y="32"/>
                      </a:cubicBezTo>
                      <a:cubicBezTo>
                        <a:pt x="68" y="41"/>
                        <a:pt x="61" y="50"/>
                        <a:pt x="56" y="56"/>
                      </a:cubicBezTo>
                      <a:cubicBezTo>
                        <a:pt x="60" y="59"/>
                        <a:pt x="61" y="63"/>
                        <a:pt x="60" y="67"/>
                      </a:cubicBezTo>
                      <a:cubicBezTo>
                        <a:pt x="59" y="71"/>
                        <a:pt x="55" y="73"/>
                        <a:pt x="51" y="73"/>
                      </a:cubicBezTo>
                      <a:cubicBezTo>
                        <a:pt x="50" y="73"/>
                        <a:pt x="48" y="73"/>
                        <a:pt x="47" y="72"/>
                      </a:cubicBezTo>
                      <a:cubicBezTo>
                        <a:pt x="42" y="70"/>
                        <a:pt x="39" y="65"/>
                        <a:pt x="40" y="60"/>
                      </a:cubicBezTo>
                      <a:cubicBezTo>
                        <a:pt x="41" y="58"/>
                        <a:pt x="43" y="56"/>
                        <a:pt x="44" y="55"/>
                      </a:cubicBezTo>
                      <a:cubicBezTo>
                        <a:pt x="37" y="39"/>
                        <a:pt x="24" y="6"/>
                        <a:pt x="20" y="1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9" name="Freeform 479"/>
                <p:cNvSpPr/>
                <p:nvPr/>
              </p:nvSpPr>
              <p:spPr bwMode="auto">
                <a:xfrm>
                  <a:off x="2822" y="1183"/>
                  <a:ext cx="15" cy="19"/>
                </a:xfrm>
                <a:custGeom>
                  <a:avLst/>
                  <a:gdLst>
                    <a:gd name="T0" fmla="*/ 11 w 14"/>
                    <a:gd name="T1" fmla="*/ 0 h 17"/>
                    <a:gd name="T2" fmla="*/ 0 w 14"/>
                    <a:gd name="T3" fmla="*/ 12 h 17"/>
                    <a:gd name="T4" fmla="*/ 5 w 14"/>
                    <a:gd name="T5" fmla="*/ 17 h 17"/>
                    <a:gd name="T6" fmla="*/ 14 w 14"/>
                    <a:gd name="T7" fmla="*/ 1 h 17"/>
                    <a:gd name="T8" fmla="*/ 13 w 14"/>
                    <a:gd name="T9" fmla="*/ 1 h 17"/>
                    <a:gd name="T10" fmla="*/ 11 w 14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11" y="0"/>
                      </a:moveTo>
                      <a:cubicBezTo>
                        <a:pt x="8" y="4"/>
                        <a:pt x="4" y="8"/>
                        <a:pt x="0" y="12"/>
                      </a:cubicBezTo>
                      <a:cubicBezTo>
                        <a:pt x="1" y="14"/>
                        <a:pt x="3" y="16"/>
                        <a:pt x="5" y="17"/>
                      </a:cubicBezTo>
                      <a:cubicBezTo>
                        <a:pt x="8" y="11"/>
                        <a:pt x="11" y="6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2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0" name="Freeform 480"/>
                <p:cNvSpPr/>
                <p:nvPr/>
              </p:nvSpPr>
              <p:spPr bwMode="auto">
                <a:xfrm>
                  <a:off x="2781" y="1222"/>
                  <a:ext cx="24" cy="19"/>
                </a:xfrm>
                <a:custGeom>
                  <a:avLst/>
                  <a:gdLst>
                    <a:gd name="T0" fmla="*/ 5 w 22"/>
                    <a:gd name="T1" fmla="*/ 0 h 18"/>
                    <a:gd name="T2" fmla="*/ 1 w 22"/>
                    <a:gd name="T3" fmla="*/ 5 h 18"/>
                    <a:gd name="T4" fmla="*/ 8 w 22"/>
                    <a:gd name="T5" fmla="*/ 17 h 18"/>
                    <a:gd name="T6" fmla="*/ 12 w 22"/>
                    <a:gd name="T7" fmla="*/ 18 h 18"/>
                    <a:gd name="T8" fmla="*/ 21 w 22"/>
                    <a:gd name="T9" fmla="*/ 12 h 18"/>
                    <a:gd name="T10" fmla="*/ 17 w 22"/>
                    <a:gd name="T11" fmla="*/ 1 h 18"/>
                    <a:gd name="T12" fmla="*/ 11 w 22"/>
                    <a:gd name="T13" fmla="*/ 9 h 18"/>
                    <a:gd name="T14" fmla="*/ 11 w 22"/>
                    <a:gd name="T15" fmla="*/ 9 h 18"/>
                    <a:gd name="T16" fmla="*/ 5 w 22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18">
                      <a:moveTo>
                        <a:pt x="5" y="0"/>
                      </a:move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6" y="18"/>
                        <a:pt x="20" y="16"/>
                        <a:pt x="21" y="12"/>
                      </a:cubicBezTo>
                      <a:cubicBezTo>
                        <a:pt x="22" y="8"/>
                        <a:pt x="21" y="4"/>
                        <a:pt x="17" y="1"/>
                      </a:cubicBez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9"/>
                        <a:pt x="8" y="6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1" name="Freeform 481"/>
                <p:cNvSpPr/>
                <p:nvPr/>
              </p:nvSpPr>
              <p:spPr bwMode="auto">
                <a:xfrm>
                  <a:off x="2833" y="1293"/>
                  <a:ext cx="24" cy="14"/>
                </a:xfrm>
                <a:custGeom>
                  <a:avLst/>
                  <a:gdLst>
                    <a:gd name="T0" fmla="*/ 2 w 22"/>
                    <a:gd name="T1" fmla="*/ 0 h 13"/>
                    <a:gd name="T2" fmla="*/ 9 w 22"/>
                    <a:gd name="T3" fmla="*/ 12 h 13"/>
                    <a:gd name="T4" fmla="*/ 13 w 22"/>
                    <a:gd name="T5" fmla="*/ 13 h 13"/>
                    <a:gd name="T6" fmla="*/ 22 w 22"/>
                    <a:gd name="T7" fmla="*/ 7 h 13"/>
                    <a:gd name="T8" fmla="*/ 21 w 22"/>
                    <a:gd name="T9" fmla="*/ 0 h 13"/>
                    <a:gd name="T10" fmla="*/ 21 w 22"/>
                    <a:gd name="T11" fmla="*/ 0 h 13"/>
                    <a:gd name="T12" fmla="*/ 2 w 22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3">
                      <a:moveTo>
                        <a:pt x="2" y="0"/>
                      </a:moveTo>
                      <a:cubicBezTo>
                        <a:pt x="0" y="4"/>
                        <a:pt x="3" y="10"/>
                        <a:pt x="9" y="12"/>
                      </a:cubicBezTo>
                      <a:cubicBezTo>
                        <a:pt x="10" y="12"/>
                        <a:pt x="11" y="13"/>
                        <a:pt x="13" y="13"/>
                      </a:cubicBezTo>
                      <a:cubicBezTo>
                        <a:pt x="17" y="13"/>
                        <a:pt x="20" y="10"/>
                        <a:pt x="22" y="7"/>
                      </a:cubicBezTo>
                      <a:cubicBezTo>
                        <a:pt x="22" y="5"/>
                        <a:pt x="22" y="3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4" y="0"/>
                        <a:pt x="7" y="0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2" name="Freeform 482"/>
                <p:cNvSpPr/>
                <p:nvPr/>
              </p:nvSpPr>
              <p:spPr bwMode="auto">
                <a:xfrm>
                  <a:off x="2790" y="1280"/>
                  <a:ext cx="25" cy="19"/>
                </a:xfrm>
                <a:custGeom>
                  <a:avLst/>
                  <a:gdLst>
                    <a:gd name="T0" fmla="*/ 10 w 23"/>
                    <a:gd name="T1" fmla="*/ 0 h 18"/>
                    <a:gd name="T2" fmla="*/ 1 w 23"/>
                    <a:gd name="T3" fmla="*/ 5 h 18"/>
                    <a:gd name="T4" fmla="*/ 8 w 23"/>
                    <a:gd name="T5" fmla="*/ 17 h 18"/>
                    <a:gd name="T6" fmla="*/ 12 w 23"/>
                    <a:gd name="T7" fmla="*/ 18 h 18"/>
                    <a:gd name="T8" fmla="*/ 21 w 23"/>
                    <a:gd name="T9" fmla="*/ 13 h 18"/>
                    <a:gd name="T10" fmla="*/ 14 w 23"/>
                    <a:gd name="T11" fmla="*/ 0 h 18"/>
                    <a:gd name="T12" fmla="*/ 10 w 23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1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6" y="18"/>
                        <a:pt x="20" y="16"/>
                        <a:pt x="21" y="13"/>
                      </a:cubicBezTo>
                      <a:cubicBezTo>
                        <a:pt x="23" y="8"/>
                        <a:pt x="20" y="2"/>
                        <a:pt x="14" y="0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3" name="Freeform 483"/>
                <p:cNvSpPr/>
                <p:nvPr/>
              </p:nvSpPr>
              <p:spPr bwMode="auto">
                <a:xfrm>
                  <a:off x="2758" y="1245"/>
                  <a:ext cx="21" cy="19"/>
                </a:xfrm>
                <a:custGeom>
                  <a:avLst/>
                  <a:gdLst>
                    <a:gd name="T0" fmla="*/ 6 w 19"/>
                    <a:gd name="T1" fmla="*/ 0 h 18"/>
                    <a:gd name="T2" fmla="*/ 0 w 19"/>
                    <a:gd name="T3" fmla="*/ 2 h 18"/>
                    <a:gd name="T4" fmla="*/ 9 w 19"/>
                    <a:gd name="T5" fmla="*/ 18 h 18"/>
                    <a:gd name="T6" fmla="*/ 17 w 19"/>
                    <a:gd name="T7" fmla="*/ 13 h 18"/>
                    <a:gd name="T8" fmla="*/ 11 w 19"/>
                    <a:gd name="T9" fmla="*/ 0 h 18"/>
                    <a:gd name="T10" fmla="*/ 6 w 19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8">
                      <a:moveTo>
                        <a:pt x="6" y="0"/>
                      </a:moveTo>
                      <a:cubicBezTo>
                        <a:pt x="4" y="0"/>
                        <a:pt x="1" y="1"/>
                        <a:pt x="0" y="2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3" y="18"/>
                        <a:pt x="16" y="16"/>
                        <a:pt x="17" y="13"/>
                      </a:cubicBezTo>
                      <a:cubicBezTo>
                        <a:pt x="19" y="8"/>
                        <a:pt x="16" y="3"/>
                        <a:pt x="11" y="0"/>
                      </a:cubicBezTo>
                      <a:cubicBezTo>
                        <a:pt x="9" y="0"/>
                        <a:pt x="8" y="0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4" name="Freeform 484"/>
                <p:cNvSpPr>
                  <a:spLocks noEditPoints="1"/>
                </p:cNvSpPr>
                <p:nvPr/>
              </p:nvSpPr>
              <p:spPr bwMode="auto">
                <a:xfrm>
                  <a:off x="2866" y="1271"/>
                  <a:ext cx="26" cy="1"/>
                </a:xfrm>
                <a:custGeom>
                  <a:avLst/>
                  <a:gdLst>
                    <a:gd name="T0" fmla="*/ 1 w 24"/>
                    <a:gd name="T1" fmla="*/ 1 h 1"/>
                    <a:gd name="T2" fmla="*/ 0 w 24"/>
                    <a:gd name="T3" fmla="*/ 1 h 1"/>
                    <a:gd name="T4" fmla="*/ 1 w 24"/>
                    <a:gd name="T5" fmla="*/ 1 h 1"/>
                    <a:gd name="T6" fmla="*/ 1 w 24"/>
                    <a:gd name="T7" fmla="*/ 1 h 1"/>
                    <a:gd name="T8" fmla="*/ 18 w 24"/>
                    <a:gd name="T9" fmla="*/ 0 h 1"/>
                    <a:gd name="T10" fmla="*/ 19 w 24"/>
                    <a:gd name="T11" fmla="*/ 1 h 1"/>
                    <a:gd name="T12" fmla="*/ 21 w 24"/>
                    <a:gd name="T13" fmla="*/ 0 h 1"/>
                    <a:gd name="T14" fmla="*/ 18 w 24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8" y="0"/>
                      </a:moveTo>
                      <a:cubicBezTo>
                        <a:pt x="18" y="0"/>
                        <a:pt x="19" y="1"/>
                        <a:pt x="19" y="1"/>
                      </a:cubicBezTo>
                      <a:cubicBezTo>
                        <a:pt x="23" y="1"/>
                        <a:pt x="24" y="1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5" name="Freeform 485"/>
                <p:cNvSpPr/>
                <p:nvPr/>
              </p:nvSpPr>
              <p:spPr bwMode="auto">
                <a:xfrm>
                  <a:off x="2867" y="1271"/>
                  <a:ext cx="19" cy="1"/>
                </a:xfrm>
                <a:custGeom>
                  <a:avLst/>
                  <a:gdLst>
                    <a:gd name="T0" fmla="*/ 14 w 18"/>
                    <a:gd name="T1" fmla="*/ 0 h 1"/>
                    <a:gd name="T2" fmla="*/ 0 w 18"/>
                    <a:gd name="T3" fmla="*/ 1 h 1"/>
                    <a:gd name="T4" fmla="*/ 0 w 18"/>
                    <a:gd name="T5" fmla="*/ 1 h 1"/>
                    <a:gd name="T6" fmla="*/ 13 w 18"/>
                    <a:gd name="T7" fmla="*/ 1 h 1"/>
                    <a:gd name="T8" fmla="*/ 18 w 18"/>
                    <a:gd name="T9" fmla="*/ 1 h 1"/>
                    <a:gd name="T10" fmla="*/ 17 w 18"/>
                    <a:gd name="T11" fmla="*/ 0 h 1"/>
                    <a:gd name="T12" fmla="*/ 14 w 18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">
                      <a:moveTo>
                        <a:pt x="14" y="0"/>
                      </a:moveTo>
                      <a:cubicBezTo>
                        <a:pt x="10" y="0"/>
                        <a:pt x="6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9" y="1"/>
                        <a:pt x="13" y="1"/>
                      </a:cubicBezTo>
                      <a:cubicBezTo>
                        <a:pt x="15" y="1"/>
                        <a:pt x="17" y="1"/>
                        <a:pt x="18" y="1"/>
                      </a:cubicBezTo>
                      <a:cubicBezTo>
                        <a:pt x="18" y="1"/>
                        <a:pt x="17" y="0"/>
                        <a:pt x="17" y="0"/>
                      </a:cubicBezTo>
                      <a:cubicBezTo>
                        <a:pt x="16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6" name="Freeform 486"/>
                <p:cNvSpPr/>
                <p:nvPr/>
              </p:nvSpPr>
              <p:spPr bwMode="auto">
                <a:xfrm>
                  <a:off x="2892" y="1376"/>
                  <a:ext cx="124" cy="53"/>
                </a:xfrm>
                <a:custGeom>
                  <a:avLst/>
                  <a:gdLst>
                    <a:gd name="T0" fmla="*/ 11 w 113"/>
                    <a:gd name="T1" fmla="*/ 0 h 48"/>
                    <a:gd name="T2" fmla="*/ 19 w 113"/>
                    <a:gd name="T3" fmla="*/ 24 h 48"/>
                    <a:gd name="T4" fmla="*/ 87 w 113"/>
                    <a:gd name="T5" fmla="*/ 48 h 48"/>
                    <a:gd name="T6" fmla="*/ 95 w 113"/>
                    <a:gd name="T7" fmla="*/ 47 h 48"/>
                    <a:gd name="T8" fmla="*/ 110 w 113"/>
                    <a:gd name="T9" fmla="*/ 13 h 48"/>
                    <a:gd name="T10" fmla="*/ 105 w 113"/>
                    <a:gd name="T11" fmla="*/ 9 h 48"/>
                    <a:gd name="T12" fmla="*/ 67 w 113"/>
                    <a:gd name="T13" fmla="*/ 25 h 48"/>
                    <a:gd name="T14" fmla="*/ 65 w 113"/>
                    <a:gd name="T15" fmla="*/ 25 h 48"/>
                    <a:gd name="T16" fmla="*/ 14 w 113"/>
                    <a:gd name="T17" fmla="*/ 0 h 48"/>
                    <a:gd name="T18" fmla="*/ 11 w 11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3" h="48">
                      <a:moveTo>
                        <a:pt x="11" y="0"/>
                      </a:moveTo>
                      <a:cubicBezTo>
                        <a:pt x="0" y="0"/>
                        <a:pt x="9" y="13"/>
                        <a:pt x="19" y="24"/>
                      </a:cubicBezTo>
                      <a:cubicBezTo>
                        <a:pt x="30" y="36"/>
                        <a:pt x="66" y="48"/>
                        <a:pt x="87" y="48"/>
                      </a:cubicBezTo>
                      <a:cubicBezTo>
                        <a:pt x="90" y="48"/>
                        <a:pt x="93" y="47"/>
                        <a:pt x="95" y="47"/>
                      </a:cubicBezTo>
                      <a:cubicBezTo>
                        <a:pt x="113" y="42"/>
                        <a:pt x="110" y="13"/>
                        <a:pt x="110" y="13"/>
                      </a:cubicBezTo>
                      <a:cubicBezTo>
                        <a:pt x="109" y="10"/>
                        <a:pt x="108" y="9"/>
                        <a:pt x="105" y="9"/>
                      </a:cubicBezTo>
                      <a:cubicBezTo>
                        <a:pt x="97" y="9"/>
                        <a:pt x="80" y="24"/>
                        <a:pt x="67" y="25"/>
                      </a:cubicBezTo>
                      <a:cubicBezTo>
                        <a:pt x="66" y="25"/>
                        <a:pt x="65" y="25"/>
                        <a:pt x="65" y="25"/>
                      </a:cubicBezTo>
                      <a:cubicBezTo>
                        <a:pt x="48" y="25"/>
                        <a:pt x="30" y="3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7" name="Freeform 487"/>
                <p:cNvSpPr/>
                <p:nvPr/>
              </p:nvSpPr>
              <p:spPr bwMode="auto">
                <a:xfrm>
                  <a:off x="2697" y="1050"/>
                  <a:ext cx="57" cy="154"/>
                </a:xfrm>
                <a:custGeom>
                  <a:avLst/>
                  <a:gdLst>
                    <a:gd name="T0" fmla="*/ 29 w 52"/>
                    <a:gd name="T1" fmla="*/ 0 h 140"/>
                    <a:gd name="T2" fmla="*/ 2 w 52"/>
                    <a:gd name="T3" fmla="*/ 14 h 140"/>
                    <a:gd name="T4" fmla="*/ 11 w 52"/>
                    <a:gd name="T5" fmla="*/ 87 h 140"/>
                    <a:gd name="T6" fmla="*/ 35 w 52"/>
                    <a:gd name="T7" fmla="*/ 140 h 140"/>
                    <a:gd name="T8" fmla="*/ 35 w 52"/>
                    <a:gd name="T9" fmla="*/ 135 h 140"/>
                    <a:gd name="T10" fmla="*/ 16 w 52"/>
                    <a:gd name="T11" fmla="*/ 44 h 140"/>
                    <a:gd name="T12" fmla="*/ 44 w 52"/>
                    <a:gd name="T13" fmla="*/ 13 h 140"/>
                    <a:gd name="T14" fmla="*/ 43 w 52"/>
                    <a:gd name="T15" fmla="*/ 1 h 140"/>
                    <a:gd name="T16" fmla="*/ 29 w 52"/>
                    <a:gd name="T1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140">
                      <a:moveTo>
                        <a:pt x="29" y="0"/>
                      </a:moveTo>
                      <a:cubicBezTo>
                        <a:pt x="17" y="0"/>
                        <a:pt x="3" y="2"/>
                        <a:pt x="2" y="14"/>
                      </a:cubicBezTo>
                      <a:cubicBezTo>
                        <a:pt x="0" y="33"/>
                        <a:pt x="2" y="58"/>
                        <a:pt x="11" y="87"/>
                      </a:cubicBezTo>
                      <a:cubicBezTo>
                        <a:pt x="18" y="110"/>
                        <a:pt x="33" y="140"/>
                        <a:pt x="35" y="140"/>
                      </a:cubicBezTo>
                      <a:cubicBezTo>
                        <a:pt x="36" y="140"/>
                        <a:pt x="36" y="138"/>
                        <a:pt x="35" y="135"/>
                      </a:cubicBezTo>
                      <a:cubicBezTo>
                        <a:pt x="31" y="117"/>
                        <a:pt x="10" y="59"/>
                        <a:pt x="16" y="44"/>
                      </a:cubicBezTo>
                      <a:cubicBezTo>
                        <a:pt x="21" y="29"/>
                        <a:pt x="37" y="18"/>
                        <a:pt x="44" y="13"/>
                      </a:cubicBezTo>
                      <a:cubicBezTo>
                        <a:pt x="52" y="7"/>
                        <a:pt x="44" y="4"/>
                        <a:pt x="43" y="1"/>
                      </a:cubicBezTo>
                      <a:cubicBezTo>
                        <a:pt x="43" y="1"/>
                        <a:pt x="37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8" name="Freeform 488"/>
                <p:cNvSpPr/>
                <p:nvPr/>
              </p:nvSpPr>
              <p:spPr bwMode="auto">
                <a:xfrm>
                  <a:off x="5477" y="1468"/>
                  <a:ext cx="41" cy="125"/>
                </a:xfrm>
                <a:custGeom>
                  <a:avLst/>
                  <a:gdLst>
                    <a:gd name="T0" fmla="*/ 37 w 37"/>
                    <a:gd name="T1" fmla="*/ 46 h 114"/>
                    <a:gd name="T2" fmla="*/ 21 w 37"/>
                    <a:gd name="T3" fmla="*/ 6 h 114"/>
                    <a:gd name="T4" fmla="*/ 0 w 37"/>
                    <a:gd name="T5" fmla="*/ 35 h 114"/>
                    <a:gd name="T6" fmla="*/ 16 w 37"/>
                    <a:gd name="T7" fmla="*/ 97 h 114"/>
                    <a:gd name="T8" fmla="*/ 37 w 37"/>
                    <a:gd name="T9" fmla="*/ 46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14">
                      <a:moveTo>
                        <a:pt x="37" y="46"/>
                      </a:moveTo>
                      <a:cubicBezTo>
                        <a:pt x="37" y="46"/>
                        <a:pt x="35" y="0"/>
                        <a:pt x="21" y="6"/>
                      </a:cubicBezTo>
                      <a:cubicBezTo>
                        <a:pt x="8" y="13"/>
                        <a:pt x="0" y="35"/>
                        <a:pt x="0" y="35"/>
                      </a:cubicBezTo>
                      <a:cubicBezTo>
                        <a:pt x="0" y="35"/>
                        <a:pt x="9" y="114"/>
                        <a:pt x="16" y="97"/>
                      </a:cubicBezTo>
                      <a:cubicBezTo>
                        <a:pt x="22" y="79"/>
                        <a:pt x="37" y="46"/>
                        <a:pt x="37" y="4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9" name="Freeform 489"/>
                <p:cNvSpPr/>
                <p:nvPr/>
              </p:nvSpPr>
              <p:spPr bwMode="auto">
                <a:xfrm>
                  <a:off x="5363" y="1363"/>
                  <a:ext cx="443" cy="448"/>
                </a:xfrm>
                <a:custGeom>
                  <a:avLst/>
                  <a:gdLst>
                    <a:gd name="T0" fmla="*/ 65 w 404"/>
                    <a:gd name="T1" fmla="*/ 206 h 408"/>
                    <a:gd name="T2" fmla="*/ 37 w 404"/>
                    <a:gd name="T3" fmla="*/ 39 h 408"/>
                    <a:gd name="T4" fmla="*/ 104 w 404"/>
                    <a:gd name="T5" fmla="*/ 55 h 408"/>
                    <a:gd name="T6" fmla="*/ 119 w 404"/>
                    <a:gd name="T7" fmla="*/ 156 h 408"/>
                    <a:gd name="T8" fmla="*/ 209 w 404"/>
                    <a:gd name="T9" fmla="*/ 5 h 408"/>
                    <a:gd name="T10" fmla="*/ 284 w 404"/>
                    <a:gd name="T11" fmla="*/ 44 h 408"/>
                    <a:gd name="T12" fmla="*/ 278 w 404"/>
                    <a:gd name="T13" fmla="*/ 129 h 408"/>
                    <a:gd name="T14" fmla="*/ 223 w 404"/>
                    <a:gd name="T15" fmla="*/ 186 h 408"/>
                    <a:gd name="T16" fmla="*/ 346 w 404"/>
                    <a:gd name="T17" fmla="*/ 140 h 408"/>
                    <a:gd name="T18" fmla="*/ 389 w 404"/>
                    <a:gd name="T19" fmla="*/ 229 h 408"/>
                    <a:gd name="T20" fmla="*/ 229 w 404"/>
                    <a:gd name="T21" fmla="*/ 289 h 408"/>
                    <a:gd name="T22" fmla="*/ 323 w 404"/>
                    <a:gd name="T23" fmla="*/ 316 h 408"/>
                    <a:gd name="T24" fmla="*/ 334 w 404"/>
                    <a:gd name="T25" fmla="*/ 376 h 408"/>
                    <a:gd name="T26" fmla="*/ 153 w 404"/>
                    <a:gd name="T27" fmla="*/ 314 h 408"/>
                    <a:gd name="T28" fmla="*/ 124 w 404"/>
                    <a:gd name="T29" fmla="*/ 353 h 408"/>
                    <a:gd name="T30" fmla="*/ 88 w 404"/>
                    <a:gd name="T31" fmla="*/ 287 h 408"/>
                    <a:gd name="T32" fmla="*/ 65 w 404"/>
                    <a:gd name="T33" fmla="*/ 206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4" h="408">
                      <a:moveTo>
                        <a:pt x="65" y="206"/>
                      </a:moveTo>
                      <a:cubicBezTo>
                        <a:pt x="65" y="206"/>
                        <a:pt x="0" y="56"/>
                        <a:pt x="37" y="39"/>
                      </a:cubicBezTo>
                      <a:cubicBezTo>
                        <a:pt x="74" y="22"/>
                        <a:pt x="102" y="24"/>
                        <a:pt x="104" y="55"/>
                      </a:cubicBezTo>
                      <a:cubicBezTo>
                        <a:pt x="106" y="87"/>
                        <a:pt x="119" y="156"/>
                        <a:pt x="119" y="156"/>
                      </a:cubicBezTo>
                      <a:cubicBezTo>
                        <a:pt x="119" y="156"/>
                        <a:pt x="180" y="0"/>
                        <a:pt x="209" y="5"/>
                      </a:cubicBezTo>
                      <a:cubicBezTo>
                        <a:pt x="238" y="10"/>
                        <a:pt x="271" y="20"/>
                        <a:pt x="284" y="44"/>
                      </a:cubicBezTo>
                      <a:cubicBezTo>
                        <a:pt x="297" y="69"/>
                        <a:pt x="304" y="96"/>
                        <a:pt x="278" y="129"/>
                      </a:cubicBezTo>
                      <a:cubicBezTo>
                        <a:pt x="252" y="161"/>
                        <a:pt x="223" y="186"/>
                        <a:pt x="223" y="186"/>
                      </a:cubicBezTo>
                      <a:cubicBezTo>
                        <a:pt x="223" y="186"/>
                        <a:pt x="316" y="123"/>
                        <a:pt x="346" y="140"/>
                      </a:cubicBezTo>
                      <a:cubicBezTo>
                        <a:pt x="376" y="157"/>
                        <a:pt x="404" y="181"/>
                        <a:pt x="389" y="229"/>
                      </a:cubicBezTo>
                      <a:cubicBezTo>
                        <a:pt x="374" y="276"/>
                        <a:pt x="322" y="296"/>
                        <a:pt x="229" y="289"/>
                      </a:cubicBezTo>
                      <a:cubicBezTo>
                        <a:pt x="229" y="289"/>
                        <a:pt x="300" y="310"/>
                        <a:pt x="323" y="316"/>
                      </a:cubicBezTo>
                      <a:cubicBezTo>
                        <a:pt x="346" y="321"/>
                        <a:pt x="360" y="344"/>
                        <a:pt x="334" y="376"/>
                      </a:cubicBezTo>
                      <a:cubicBezTo>
                        <a:pt x="308" y="408"/>
                        <a:pt x="236" y="390"/>
                        <a:pt x="153" y="314"/>
                      </a:cubicBezTo>
                      <a:cubicBezTo>
                        <a:pt x="153" y="314"/>
                        <a:pt x="155" y="376"/>
                        <a:pt x="124" y="353"/>
                      </a:cubicBezTo>
                      <a:cubicBezTo>
                        <a:pt x="93" y="331"/>
                        <a:pt x="100" y="297"/>
                        <a:pt x="88" y="287"/>
                      </a:cubicBezTo>
                      <a:cubicBezTo>
                        <a:pt x="75" y="276"/>
                        <a:pt x="23" y="212"/>
                        <a:pt x="65" y="20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0" name="Freeform 490"/>
                <p:cNvSpPr/>
                <p:nvPr/>
              </p:nvSpPr>
              <p:spPr bwMode="auto">
                <a:xfrm>
                  <a:off x="5509" y="1588"/>
                  <a:ext cx="63" cy="36"/>
                </a:xfrm>
                <a:custGeom>
                  <a:avLst/>
                  <a:gdLst>
                    <a:gd name="T0" fmla="*/ 58 w 58"/>
                    <a:gd name="T1" fmla="*/ 0 h 33"/>
                    <a:gd name="T2" fmla="*/ 10 w 58"/>
                    <a:gd name="T3" fmla="*/ 30 h 33"/>
                    <a:gd name="T4" fmla="*/ 58 w 58"/>
                    <a:gd name="T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33">
                      <a:moveTo>
                        <a:pt x="58" y="0"/>
                      </a:moveTo>
                      <a:cubicBezTo>
                        <a:pt x="58" y="0"/>
                        <a:pt x="0" y="26"/>
                        <a:pt x="10" y="30"/>
                      </a:cubicBezTo>
                      <a:cubicBezTo>
                        <a:pt x="20" y="33"/>
                        <a:pt x="52" y="15"/>
                        <a:pt x="58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1" name="Freeform 491"/>
                <p:cNvSpPr/>
                <p:nvPr/>
              </p:nvSpPr>
              <p:spPr bwMode="auto">
                <a:xfrm>
                  <a:off x="5525" y="1537"/>
                  <a:ext cx="26" cy="24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2" name="Freeform 492"/>
                <p:cNvSpPr/>
                <p:nvPr/>
              </p:nvSpPr>
              <p:spPr bwMode="auto">
                <a:xfrm>
                  <a:off x="5486" y="1575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19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3" name="Freeform 493"/>
                <p:cNvSpPr/>
                <p:nvPr/>
              </p:nvSpPr>
              <p:spPr bwMode="auto">
                <a:xfrm>
                  <a:off x="5488" y="1545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4" name="Freeform 494"/>
                <p:cNvSpPr/>
                <p:nvPr/>
              </p:nvSpPr>
              <p:spPr bwMode="auto">
                <a:xfrm>
                  <a:off x="5531" y="1595"/>
                  <a:ext cx="25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9 w 23"/>
                    <a:gd name="T3" fmla="*/ 19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5" name="Freeform 495"/>
                <p:cNvSpPr/>
                <p:nvPr/>
              </p:nvSpPr>
              <p:spPr bwMode="auto">
                <a:xfrm>
                  <a:off x="5538" y="1641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6" name="Freeform 496"/>
                <p:cNvSpPr/>
                <p:nvPr/>
              </p:nvSpPr>
              <p:spPr bwMode="auto">
                <a:xfrm>
                  <a:off x="5495" y="1634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7" name="Freeform 497"/>
                <p:cNvSpPr/>
                <p:nvPr/>
              </p:nvSpPr>
              <p:spPr bwMode="auto">
                <a:xfrm>
                  <a:off x="5570" y="1622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8" name="Freeform 498"/>
                <p:cNvSpPr/>
                <p:nvPr/>
              </p:nvSpPr>
              <p:spPr bwMode="auto">
                <a:xfrm>
                  <a:off x="5583" y="1587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9" name="Freeform 499"/>
                <p:cNvSpPr/>
                <p:nvPr/>
              </p:nvSpPr>
              <p:spPr bwMode="auto">
                <a:xfrm>
                  <a:off x="5563" y="1542"/>
                  <a:ext cx="25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9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0" name="Freeform 500"/>
                <p:cNvSpPr/>
                <p:nvPr/>
              </p:nvSpPr>
              <p:spPr bwMode="auto">
                <a:xfrm>
                  <a:off x="5460" y="1599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1" name="Freeform 501"/>
                <p:cNvSpPr/>
                <p:nvPr/>
              </p:nvSpPr>
              <p:spPr bwMode="auto">
                <a:xfrm>
                  <a:off x="5423" y="1604"/>
                  <a:ext cx="95" cy="147"/>
                </a:xfrm>
                <a:custGeom>
                  <a:avLst/>
                  <a:gdLst>
                    <a:gd name="T0" fmla="*/ 5 w 86"/>
                    <a:gd name="T1" fmla="*/ 0 h 134"/>
                    <a:gd name="T2" fmla="*/ 0 w 86"/>
                    <a:gd name="T3" fmla="*/ 4 h 134"/>
                    <a:gd name="T4" fmla="*/ 22 w 86"/>
                    <a:gd name="T5" fmla="*/ 49 h 134"/>
                    <a:gd name="T6" fmla="*/ 44 w 86"/>
                    <a:gd name="T7" fmla="*/ 74 h 134"/>
                    <a:gd name="T8" fmla="*/ 75 w 86"/>
                    <a:gd name="T9" fmla="*/ 134 h 134"/>
                    <a:gd name="T10" fmla="*/ 78 w 86"/>
                    <a:gd name="T11" fmla="*/ 131 h 134"/>
                    <a:gd name="T12" fmla="*/ 74 w 86"/>
                    <a:gd name="T13" fmla="*/ 68 h 134"/>
                    <a:gd name="T14" fmla="*/ 5 w 86"/>
                    <a:gd name="T15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134">
                      <a:moveTo>
                        <a:pt x="5" y="0"/>
                      </a:moveTo>
                      <a:cubicBezTo>
                        <a:pt x="3" y="0"/>
                        <a:pt x="1" y="1"/>
                        <a:pt x="0" y="4"/>
                      </a:cubicBezTo>
                      <a:cubicBezTo>
                        <a:pt x="0" y="4"/>
                        <a:pt x="11" y="42"/>
                        <a:pt x="22" y="49"/>
                      </a:cubicBezTo>
                      <a:cubicBezTo>
                        <a:pt x="34" y="56"/>
                        <a:pt x="35" y="54"/>
                        <a:pt x="44" y="74"/>
                      </a:cubicBezTo>
                      <a:cubicBezTo>
                        <a:pt x="52" y="92"/>
                        <a:pt x="66" y="134"/>
                        <a:pt x="75" y="134"/>
                      </a:cubicBezTo>
                      <a:cubicBezTo>
                        <a:pt x="76" y="134"/>
                        <a:pt x="77" y="133"/>
                        <a:pt x="78" y="131"/>
                      </a:cubicBezTo>
                      <a:cubicBezTo>
                        <a:pt x="86" y="117"/>
                        <a:pt x="83" y="80"/>
                        <a:pt x="74" y="68"/>
                      </a:cubicBezTo>
                      <a:cubicBezTo>
                        <a:pt x="66" y="58"/>
                        <a:pt x="22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2" name="Freeform 502"/>
                <p:cNvSpPr>
                  <a:spLocks noEditPoints="1"/>
                </p:cNvSpPr>
                <p:nvPr/>
              </p:nvSpPr>
              <p:spPr bwMode="auto">
                <a:xfrm>
                  <a:off x="5444" y="1518"/>
                  <a:ext cx="188" cy="216"/>
                </a:xfrm>
                <a:custGeom>
                  <a:avLst/>
                  <a:gdLst>
                    <a:gd name="T0" fmla="*/ 99 w 171"/>
                    <a:gd name="T1" fmla="*/ 7 h 197"/>
                    <a:gd name="T2" fmla="*/ 87 w 171"/>
                    <a:gd name="T3" fmla="*/ 19 h 197"/>
                    <a:gd name="T4" fmla="*/ 88 w 171"/>
                    <a:gd name="T5" fmla="*/ 20 h 197"/>
                    <a:gd name="T6" fmla="*/ 90 w 171"/>
                    <a:gd name="T7" fmla="*/ 21 h 197"/>
                    <a:gd name="T8" fmla="*/ 99 w 171"/>
                    <a:gd name="T9" fmla="*/ 7 h 197"/>
                    <a:gd name="T10" fmla="*/ 99 w 171"/>
                    <a:gd name="T11" fmla="*/ 7 h 197"/>
                    <a:gd name="T12" fmla="*/ 59 w 171"/>
                    <a:gd name="T13" fmla="*/ 126 h 197"/>
                    <a:gd name="T14" fmla="*/ 55 w 171"/>
                    <a:gd name="T15" fmla="*/ 125 h 197"/>
                    <a:gd name="T16" fmla="*/ 48 w 171"/>
                    <a:gd name="T17" fmla="*/ 113 h 197"/>
                    <a:gd name="T18" fmla="*/ 57 w 171"/>
                    <a:gd name="T19" fmla="*/ 107 h 197"/>
                    <a:gd name="T20" fmla="*/ 61 w 171"/>
                    <a:gd name="T21" fmla="*/ 108 h 197"/>
                    <a:gd name="T22" fmla="*/ 68 w 171"/>
                    <a:gd name="T23" fmla="*/ 120 h 197"/>
                    <a:gd name="T24" fmla="*/ 59 w 171"/>
                    <a:gd name="T25" fmla="*/ 126 h 197"/>
                    <a:gd name="T26" fmla="*/ 20 w 171"/>
                    <a:gd name="T27" fmla="*/ 0 h 197"/>
                    <a:gd name="T28" fmla="*/ 28 w 171"/>
                    <a:gd name="T29" fmla="*/ 76 h 197"/>
                    <a:gd name="T30" fmla="*/ 5 w 171"/>
                    <a:gd name="T31" fmla="*/ 42 h 197"/>
                    <a:gd name="T32" fmla="*/ 3 w 171"/>
                    <a:gd name="T33" fmla="*/ 41 h 197"/>
                    <a:gd name="T34" fmla="*/ 8 w 171"/>
                    <a:gd name="T35" fmla="*/ 63 h 197"/>
                    <a:gd name="T36" fmla="*/ 17 w 171"/>
                    <a:gd name="T37" fmla="*/ 78 h 197"/>
                    <a:gd name="T38" fmla="*/ 24 w 171"/>
                    <a:gd name="T39" fmla="*/ 75 h 197"/>
                    <a:gd name="T40" fmla="*/ 28 w 171"/>
                    <a:gd name="T41" fmla="*/ 76 h 197"/>
                    <a:gd name="T42" fmla="*/ 35 w 171"/>
                    <a:gd name="T43" fmla="*/ 88 h 197"/>
                    <a:gd name="T44" fmla="*/ 27 w 171"/>
                    <a:gd name="T45" fmla="*/ 94 h 197"/>
                    <a:gd name="T46" fmla="*/ 32 w 171"/>
                    <a:gd name="T47" fmla="*/ 102 h 197"/>
                    <a:gd name="T48" fmla="*/ 129 w 171"/>
                    <a:gd name="T49" fmla="*/ 197 h 197"/>
                    <a:gd name="T50" fmla="*/ 129 w 171"/>
                    <a:gd name="T51" fmla="*/ 197 h 197"/>
                    <a:gd name="T52" fmla="*/ 101 w 171"/>
                    <a:gd name="T53" fmla="*/ 168 h 197"/>
                    <a:gd name="T54" fmla="*/ 70 w 171"/>
                    <a:gd name="T55" fmla="*/ 138 h 197"/>
                    <a:gd name="T56" fmla="*/ 72 w 171"/>
                    <a:gd name="T57" fmla="*/ 139 h 197"/>
                    <a:gd name="T58" fmla="*/ 161 w 171"/>
                    <a:gd name="T59" fmla="*/ 184 h 197"/>
                    <a:gd name="T60" fmla="*/ 162 w 171"/>
                    <a:gd name="T61" fmla="*/ 184 h 197"/>
                    <a:gd name="T62" fmla="*/ 89 w 171"/>
                    <a:gd name="T63" fmla="*/ 138 h 197"/>
                    <a:gd name="T64" fmla="*/ 150 w 171"/>
                    <a:gd name="T65" fmla="*/ 118 h 197"/>
                    <a:gd name="T66" fmla="*/ 151 w 171"/>
                    <a:gd name="T67" fmla="*/ 118 h 197"/>
                    <a:gd name="T68" fmla="*/ 136 w 171"/>
                    <a:gd name="T69" fmla="*/ 119 h 197"/>
                    <a:gd name="T70" fmla="*/ 107 w 171"/>
                    <a:gd name="T71" fmla="*/ 120 h 197"/>
                    <a:gd name="T72" fmla="*/ 107 w 171"/>
                    <a:gd name="T73" fmla="*/ 126 h 197"/>
                    <a:gd name="T74" fmla="*/ 99 w 171"/>
                    <a:gd name="T75" fmla="*/ 132 h 197"/>
                    <a:gd name="T76" fmla="*/ 94 w 171"/>
                    <a:gd name="T77" fmla="*/ 131 h 197"/>
                    <a:gd name="T78" fmla="*/ 88 w 171"/>
                    <a:gd name="T79" fmla="*/ 119 h 197"/>
                    <a:gd name="T80" fmla="*/ 78 w 171"/>
                    <a:gd name="T81" fmla="*/ 116 h 197"/>
                    <a:gd name="T82" fmla="*/ 116 w 171"/>
                    <a:gd name="T83" fmla="*/ 100 h 197"/>
                    <a:gd name="T84" fmla="*/ 51 w 171"/>
                    <a:gd name="T85" fmla="*/ 98 h 197"/>
                    <a:gd name="T86" fmla="*/ 80 w 171"/>
                    <a:gd name="T87" fmla="*/ 36 h 197"/>
                    <a:gd name="T88" fmla="*/ 76 w 171"/>
                    <a:gd name="T89" fmla="*/ 32 h 197"/>
                    <a:gd name="T90" fmla="*/ 55 w 171"/>
                    <a:gd name="T91" fmla="*/ 55 h 197"/>
                    <a:gd name="T92" fmla="*/ 60 w 171"/>
                    <a:gd name="T93" fmla="*/ 67 h 197"/>
                    <a:gd name="T94" fmla="*/ 51 w 171"/>
                    <a:gd name="T95" fmla="*/ 72 h 197"/>
                    <a:gd name="T96" fmla="*/ 47 w 171"/>
                    <a:gd name="T97" fmla="*/ 71 h 197"/>
                    <a:gd name="T98" fmla="*/ 40 w 171"/>
                    <a:gd name="T99" fmla="*/ 59 h 197"/>
                    <a:gd name="T100" fmla="*/ 44 w 171"/>
                    <a:gd name="T101" fmla="*/ 55 h 197"/>
                    <a:gd name="T102" fmla="*/ 20 w 171"/>
                    <a:gd name="T103" fmla="*/ 0 h 197"/>
                    <a:gd name="T104" fmla="*/ 20 w 171"/>
                    <a:gd name="T105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1" h="197">
                      <a:moveTo>
                        <a:pt x="99" y="7"/>
                      </a:moveTo>
                      <a:cubicBezTo>
                        <a:pt x="99" y="7"/>
                        <a:pt x="94" y="12"/>
                        <a:pt x="87" y="19"/>
                      </a:cubicBezTo>
                      <a:cubicBezTo>
                        <a:pt x="87" y="20"/>
                        <a:pt x="88" y="20"/>
                        <a:pt x="88" y="20"/>
                      </a:cubicBezTo>
                      <a:cubicBezTo>
                        <a:pt x="89" y="20"/>
                        <a:pt x="89" y="20"/>
                        <a:pt x="90" y="21"/>
                      </a:cubicBezTo>
                      <a:cubicBezTo>
                        <a:pt x="94" y="14"/>
                        <a:pt x="98" y="8"/>
                        <a:pt x="99" y="7"/>
                      </a:cubicBezTo>
                      <a:cubicBezTo>
                        <a:pt x="99" y="7"/>
                        <a:pt x="99" y="7"/>
                        <a:pt x="99" y="7"/>
                      </a:cubicBezTo>
                      <a:moveTo>
                        <a:pt x="59" y="126"/>
                      </a:moveTo>
                      <a:cubicBezTo>
                        <a:pt x="58" y="126"/>
                        <a:pt x="56" y="125"/>
                        <a:pt x="55" y="125"/>
                      </a:cubicBezTo>
                      <a:cubicBezTo>
                        <a:pt x="49" y="123"/>
                        <a:pt x="46" y="117"/>
                        <a:pt x="48" y="113"/>
                      </a:cubicBezTo>
                      <a:cubicBezTo>
                        <a:pt x="50" y="109"/>
                        <a:pt x="53" y="107"/>
                        <a:pt x="57" y="107"/>
                      </a:cubicBezTo>
                      <a:cubicBezTo>
                        <a:pt x="58" y="107"/>
                        <a:pt x="60" y="107"/>
                        <a:pt x="61" y="108"/>
                      </a:cubicBezTo>
                      <a:cubicBezTo>
                        <a:pt x="67" y="110"/>
                        <a:pt x="70" y="115"/>
                        <a:pt x="68" y="120"/>
                      </a:cubicBezTo>
                      <a:cubicBezTo>
                        <a:pt x="67" y="123"/>
                        <a:pt x="63" y="126"/>
                        <a:pt x="59" y="126"/>
                      </a:cubicBezTo>
                      <a:moveTo>
                        <a:pt x="20" y="0"/>
                      </a:moveTo>
                      <a:cubicBezTo>
                        <a:pt x="16" y="0"/>
                        <a:pt x="28" y="76"/>
                        <a:pt x="28" y="76"/>
                      </a:cubicBezTo>
                      <a:cubicBezTo>
                        <a:pt x="28" y="76"/>
                        <a:pt x="11" y="47"/>
                        <a:pt x="5" y="42"/>
                      </a:cubicBezTo>
                      <a:cubicBezTo>
                        <a:pt x="4" y="41"/>
                        <a:pt x="4" y="41"/>
                        <a:pt x="3" y="41"/>
                      </a:cubicBezTo>
                      <a:cubicBezTo>
                        <a:pt x="0" y="41"/>
                        <a:pt x="8" y="63"/>
                        <a:pt x="8" y="63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9" y="76"/>
                        <a:pt x="22" y="75"/>
                        <a:pt x="24" y="75"/>
                      </a:cubicBezTo>
                      <a:cubicBezTo>
                        <a:pt x="26" y="75"/>
                        <a:pt x="27" y="75"/>
                        <a:pt x="28" y="76"/>
                      </a:cubicBezTo>
                      <a:cubicBezTo>
                        <a:pt x="34" y="78"/>
                        <a:pt x="37" y="83"/>
                        <a:pt x="35" y="88"/>
                      </a:cubicBezTo>
                      <a:cubicBezTo>
                        <a:pt x="34" y="91"/>
                        <a:pt x="31" y="93"/>
                        <a:pt x="27" y="94"/>
                      </a:cubicBezTo>
                      <a:cubicBezTo>
                        <a:pt x="32" y="102"/>
                        <a:pt x="32" y="102"/>
                        <a:pt x="32" y="102"/>
                      </a:cubicBezTo>
                      <a:cubicBezTo>
                        <a:pt x="33" y="117"/>
                        <a:pt x="119" y="193"/>
                        <a:pt x="129" y="197"/>
                      </a:cubicBezTo>
                      <a:cubicBezTo>
                        <a:pt x="129" y="197"/>
                        <a:pt x="129" y="197"/>
                        <a:pt x="129" y="197"/>
                      </a:cubicBezTo>
                      <a:cubicBezTo>
                        <a:pt x="132" y="197"/>
                        <a:pt x="116" y="182"/>
                        <a:pt x="101" y="168"/>
                      </a:cubicBezTo>
                      <a:cubicBezTo>
                        <a:pt x="85" y="153"/>
                        <a:pt x="69" y="138"/>
                        <a:pt x="70" y="138"/>
                      </a:cubicBezTo>
                      <a:cubicBezTo>
                        <a:pt x="70" y="138"/>
                        <a:pt x="71" y="139"/>
                        <a:pt x="72" y="139"/>
                      </a:cubicBezTo>
                      <a:cubicBezTo>
                        <a:pt x="87" y="151"/>
                        <a:pt x="148" y="182"/>
                        <a:pt x="161" y="184"/>
                      </a:cubicBezTo>
                      <a:cubicBezTo>
                        <a:pt x="162" y="184"/>
                        <a:pt x="162" y="184"/>
                        <a:pt x="162" y="184"/>
                      </a:cubicBezTo>
                      <a:cubicBezTo>
                        <a:pt x="171" y="184"/>
                        <a:pt x="89" y="138"/>
                        <a:pt x="89" y="138"/>
                      </a:cubicBezTo>
                      <a:cubicBezTo>
                        <a:pt x="89" y="138"/>
                        <a:pt x="138" y="119"/>
                        <a:pt x="150" y="118"/>
                      </a:cubicBezTo>
                      <a:cubicBezTo>
                        <a:pt x="151" y="118"/>
                        <a:pt x="151" y="118"/>
                        <a:pt x="151" y="118"/>
                      </a:cubicBezTo>
                      <a:cubicBezTo>
                        <a:pt x="150" y="118"/>
                        <a:pt x="144" y="118"/>
                        <a:pt x="136" y="119"/>
                      </a:cubicBezTo>
                      <a:cubicBezTo>
                        <a:pt x="128" y="119"/>
                        <a:pt x="117" y="120"/>
                        <a:pt x="107" y="120"/>
                      </a:cubicBezTo>
                      <a:cubicBezTo>
                        <a:pt x="108" y="122"/>
                        <a:pt x="108" y="124"/>
                        <a:pt x="107" y="126"/>
                      </a:cubicBezTo>
                      <a:cubicBezTo>
                        <a:pt x="106" y="130"/>
                        <a:pt x="102" y="132"/>
                        <a:pt x="99" y="132"/>
                      </a:cubicBezTo>
                      <a:cubicBezTo>
                        <a:pt x="97" y="132"/>
                        <a:pt x="96" y="132"/>
                        <a:pt x="94" y="131"/>
                      </a:cubicBezTo>
                      <a:cubicBezTo>
                        <a:pt x="89" y="129"/>
                        <a:pt x="86" y="124"/>
                        <a:pt x="88" y="119"/>
                      </a:cubicBezTo>
                      <a:cubicBezTo>
                        <a:pt x="83" y="118"/>
                        <a:pt x="79" y="118"/>
                        <a:pt x="78" y="116"/>
                      </a:cubicBezTo>
                      <a:cubicBezTo>
                        <a:pt x="69" y="112"/>
                        <a:pt x="95" y="104"/>
                        <a:pt x="116" y="100"/>
                      </a:cubicBezTo>
                      <a:cubicBezTo>
                        <a:pt x="91" y="100"/>
                        <a:pt x="56" y="98"/>
                        <a:pt x="51" y="98"/>
                      </a:cubicBezTo>
                      <a:cubicBezTo>
                        <a:pt x="46" y="98"/>
                        <a:pt x="65" y="63"/>
                        <a:pt x="80" y="36"/>
                      </a:cubicBezTo>
                      <a:cubicBezTo>
                        <a:pt x="78" y="35"/>
                        <a:pt x="77" y="34"/>
                        <a:pt x="76" y="32"/>
                      </a:cubicBezTo>
                      <a:cubicBezTo>
                        <a:pt x="68" y="40"/>
                        <a:pt x="60" y="49"/>
                        <a:pt x="55" y="55"/>
                      </a:cubicBezTo>
                      <a:cubicBezTo>
                        <a:pt x="59" y="58"/>
                        <a:pt x="61" y="63"/>
                        <a:pt x="60" y="67"/>
                      </a:cubicBezTo>
                      <a:cubicBezTo>
                        <a:pt x="58" y="70"/>
                        <a:pt x="55" y="72"/>
                        <a:pt x="51" y="72"/>
                      </a:cubicBezTo>
                      <a:cubicBezTo>
                        <a:pt x="50" y="72"/>
                        <a:pt x="48" y="72"/>
                        <a:pt x="47" y="71"/>
                      </a:cubicBezTo>
                      <a:cubicBezTo>
                        <a:pt x="41" y="69"/>
                        <a:pt x="38" y="64"/>
                        <a:pt x="40" y="59"/>
                      </a:cubicBezTo>
                      <a:cubicBezTo>
                        <a:pt x="41" y="57"/>
                        <a:pt x="42" y="56"/>
                        <a:pt x="44" y="55"/>
                      </a:cubicBezTo>
                      <a:cubicBezTo>
                        <a:pt x="37" y="39"/>
                        <a:pt x="24" y="6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3" name="Freeform 503"/>
                <p:cNvSpPr/>
                <p:nvPr/>
              </p:nvSpPr>
              <p:spPr bwMode="auto">
                <a:xfrm>
                  <a:off x="5528" y="1539"/>
                  <a:ext cx="15" cy="18"/>
                </a:xfrm>
                <a:custGeom>
                  <a:avLst/>
                  <a:gdLst>
                    <a:gd name="T0" fmla="*/ 11 w 14"/>
                    <a:gd name="T1" fmla="*/ 0 h 17"/>
                    <a:gd name="T2" fmla="*/ 0 w 14"/>
                    <a:gd name="T3" fmla="*/ 13 h 17"/>
                    <a:gd name="T4" fmla="*/ 4 w 14"/>
                    <a:gd name="T5" fmla="*/ 17 h 17"/>
                    <a:gd name="T6" fmla="*/ 14 w 14"/>
                    <a:gd name="T7" fmla="*/ 2 h 17"/>
                    <a:gd name="T8" fmla="*/ 12 w 14"/>
                    <a:gd name="T9" fmla="*/ 1 h 17"/>
                    <a:gd name="T10" fmla="*/ 11 w 14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11" y="0"/>
                      </a:moveTo>
                      <a:cubicBezTo>
                        <a:pt x="8" y="4"/>
                        <a:pt x="4" y="8"/>
                        <a:pt x="0" y="13"/>
                      </a:cubicBezTo>
                      <a:cubicBezTo>
                        <a:pt x="1" y="15"/>
                        <a:pt x="2" y="16"/>
                        <a:pt x="4" y="17"/>
                      </a:cubicBezTo>
                      <a:cubicBezTo>
                        <a:pt x="8" y="12"/>
                        <a:pt x="11" y="6"/>
                        <a:pt x="14" y="2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1" y="1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4" name="Freeform 504"/>
                <p:cNvSpPr/>
                <p:nvPr/>
              </p:nvSpPr>
              <p:spPr bwMode="auto">
                <a:xfrm>
                  <a:off x="5486" y="1578"/>
                  <a:ext cx="25" cy="19"/>
                </a:xfrm>
                <a:custGeom>
                  <a:avLst/>
                  <a:gdLst>
                    <a:gd name="T0" fmla="*/ 6 w 23"/>
                    <a:gd name="T1" fmla="*/ 0 h 17"/>
                    <a:gd name="T2" fmla="*/ 2 w 23"/>
                    <a:gd name="T3" fmla="*/ 4 h 17"/>
                    <a:gd name="T4" fmla="*/ 9 w 23"/>
                    <a:gd name="T5" fmla="*/ 16 h 17"/>
                    <a:gd name="T6" fmla="*/ 13 w 23"/>
                    <a:gd name="T7" fmla="*/ 17 h 17"/>
                    <a:gd name="T8" fmla="*/ 22 w 23"/>
                    <a:gd name="T9" fmla="*/ 12 h 17"/>
                    <a:gd name="T10" fmla="*/ 17 w 23"/>
                    <a:gd name="T11" fmla="*/ 0 h 17"/>
                    <a:gd name="T12" fmla="*/ 12 w 23"/>
                    <a:gd name="T13" fmla="*/ 8 h 17"/>
                    <a:gd name="T14" fmla="*/ 12 w 23"/>
                    <a:gd name="T15" fmla="*/ 8 h 17"/>
                    <a:gd name="T16" fmla="*/ 6 w 23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7">
                      <a:moveTo>
                        <a:pt x="6" y="0"/>
                      </a:moveTo>
                      <a:cubicBezTo>
                        <a:pt x="4" y="1"/>
                        <a:pt x="3" y="2"/>
                        <a:pt x="2" y="4"/>
                      </a:cubicBezTo>
                      <a:cubicBezTo>
                        <a:pt x="0" y="9"/>
                        <a:pt x="3" y="14"/>
                        <a:pt x="9" y="16"/>
                      </a:cubicBezTo>
                      <a:cubicBezTo>
                        <a:pt x="10" y="17"/>
                        <a:pt x="12" y="17"/>
                        <a:pt x="13" y="17"/>
                      </a:cubicBezTo>
                      <a:cubicBezTo>
                        <a:pt x="17" y="17"/>
                        <a:pt x="20" y="15"/>
                        <a:pt x="22" y="12"/>
                      </a:cubicBezTo>
                      <a:cubicBezTo>
                        <a:pt x="23" y="8"/>
                        <a:pt x="21" y="3"/>
                        <a:pt x="17" y="0"/>
                      </a:cubicBezTo>
                      <a:cubicBezTo>
                        <a:pt x="14" y="4"/>
                        <a:pt x="12" y="7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9" y="5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5" name="Freeform 505"/>
                <p:cNvSpPr/>
                <p:nvPr/>
              </p:nvSpPr>
              <p:spPr bwMode="auto">
                <a:xfrm>
                  <a:off x="5538" y="1648"/>
                  <a:ext cx="25" cy="15"/>
                </a:xfrm>
                <a:custGeom>
                  <a:avLst/>
                  <a:gdLst>
                    <a:gd name="T0" fmla="*/ 2 w 22"/>
                    <a:gd name="T1" fmla="*/ 0 h 13"/>
                    <a:gd name="T2" fmla="*/ 8 w 22"/>
                    <a:gd name="T3" fmla="*/ 12 h 13"/>
                    <a:gd name="T4" fmla="*/ 13 w 22"/>
                    <a:gd name="T5" fmla="*/ 13 h 13"/>
                    <a:gd name="T6" fmla="*/ 21 w 22"/>
                    <a:gd name="T7" fmla="*/ 7 h 13"/>
                    <a:gd name="T8" fmla="*/ 21 w 22"/>
                    <a:gd name="T9" fmla="*/ 1 h 13"/>
                    <a:gd name="T10" fmla="*/ 21 w 22"/>
                    <a:gd name="T11" fmla="*/ 1 h 13"/>
                    <a:gd name="T12" fmla="*/ 2 w 22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3">
                      <a:moveTo>
                        <a:pt x="2" y="0"/>
                      </a:moveTo>
                      <a:cubicBezTo>
                        <a:pt x="0" y="5"/>
                        <a:pt x="3" y="10"/>
                        <a:pt x="8" y="12"/>
                      </a:cubicBezTo>
                      <a:cubicBezTo>
                        <a:pt x="10" y="13"/>
                        <a:pt x="11" y="13"/>
                        <a:pt x="13" y="13"/>
                      </a:cubicBezTo>
                      <a:cubicBezTo>
                        <a:pt x="16" y="13"/>
                        <a:pt x="20" y="11"/>
                        <a:pt x="21" y="7"/>
                      </a:cubicBezTo>
                      <a:cubicBezTo>
                        <a:pt x="22" y="5"/>
                        <a:pt x="22" y="3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14" y="1"/>
                        <a:pt x="7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6" name="Freeform 506"/>
                <p:cNvSpPr/>
                <p:nvPr/>
              </p:nvSpPr>
              <p:spPr bwMode="auto">
                <a:xfrm>
                  <a:off x="5495" y="1635"/>
                  <a:ext cx="26" cy="21"/>
                </a:xfrm>
                <a:custGeom>
                  <a:avLst/>
                  <a:gdLst>
                    <a:gd name="T0" fmla="*/ 11 w 24"/>
                    <a:gd name="T1" fmla="*/ 0 h 19"/>
                    <a:gd name="T2" fmla="*/ 2 w 24"/>
                    <a:gd name="T3" fmla="*/ 6 h 19"/>
                    <a:gd name="T4" fmla="*/ 9 w 24"/>
                    <a:gd name="T5" fmla="*/ 18 h 19"/>
                    <a:gd name="T6" fmla="*/ 13 w 24"/>
                    <a:gd name="T7" fmla="*/ 19 h 19"/>
                    <a:gd name="T8" fmla="*/ 22 w 24"/>
                    <a:gd name="T9" fmla="*/ 13 h 19"/>
                    <a:gd name="T10" fmla="*/ 15 w 24"/>
                    <a:gd name="T11" fmla="*/ 1 h 19"/>
                    <a:gd name="T12" fmla="*/ 11 w 24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9">
                      <a:moveTo>
                        <a:pt x="11" y="0"/>
                      </a:moveTo>
                      <a:cubicBezTo>
                        <a:pt x="7" y="0"/>
                        <a:pt x="4" y="2"/>
                        <a:pt x="2" y="6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10" y="18"/>
                        <a:pt x="12" y="19"/>
                        <a:pt x="13" y="19"/>
                      </a:cubicBezTo>
                      <a:cubicBezTo>
                        <a:pt x="17" y="19"/>
                        <a:pt x="21" y="16"/>
                        <a:pt x="22" y="13"/>
                      </a:cubicBezTo>
                      <a:cubicBezTo>
                        <a:pt x="24" y="8"/>
                        <a:pt x="21" y="3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7" name="Freeform 507"/>
                <p:cNvSpPr/>
                <p:nvPr/>
              </p:nvSpPr>
              <p:spPr bwMode="auto">
                <a:xfrm>
                  <a:off x="5463" y="1600"/>
                  <a:ext cx="22" cy="21"/>
                </a:xfrm>
                <a:custGeom>
                  <a:avLst/>
                  <a:gdLst>
                    <a:gd name="T0" fmla="*/ 7 w 20"/>
                    <a:gd name="T1" fmla="*/ 0 h 19"/>
                    <a:gd name="T2" fmla="*/ 0 w 20"/>
                    <a:gd name="T3" fmla="*/ 3 h 19"/>
                    <a:gd name="T4" fmla="*/ 10 w 20"/>
                    <a:gd name="T5" fmla="*/ 19 h 19"/>
                    <a:gd name="T6" fmla="*/ 18 w 20"/>
                    <a:gd name="T7" fmla="*/ 13 h 19"/>
                    <a:gd name="T8" fmla="*/ 11 w 20"/>
                    <a:gd name="T9" fmla="*/ 1 h 19"/>
                    <a:gd name="T10" fmla="*/ 7 w 20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9">
                      <a:moveTo>
                        <a:pt x="7" y="0"/>
                      </a:move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4" y="18"/>
                        <a:pt x="17" y="16"/>
                        <a:pt x="18" y="13"/>
                      </a:cubicBezTo>
                      <a:cubicBezTo>
                        <a:pt x="20" y="8"/>
                        <a:pt x="17" y="3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8" name="Freeform 508"/>
                <p:cNvSpPr>
                  <a:spLocks noEditPoints="1"/>
                </p:cNvSpPr>
                <p:nvPr/>
              </p:nvSpPr>
              <p:spPr bwMode="auto">
                <a:xfrm>
                  <a:off x="5571" y="1626"/>
                  <a:ext cx="27" cy="3"/>
                </a:xfrm>
                <a:custGeom>
                  <a:avLst/>
                  <a:gdLst>
                    <a:gd name="T0" fmla="*/ 1 w 24"/>
                    <a:gd name="T1" fmla="*/ 1 h 2"/>
                    <a:gd name="T2" fmla="*/ 0 w 24"/>
                    <a:gd name="T3" fmla="*/ 1 h 2"/>
                    <a:gd name="T4" fmla="*/ 1 w 24"/>
                    <a:gd name="T5" fmla="*/ 1 h 2"/>
                    <a:gd name="T6" fmla="*/ 1 w 24"/>
                    <a:gd name="T7" fmla="*/ 1 h 2"/>
                    <a:gd name="T8" fmla="*/ 17 w 24"/>
                    <a:gd name="T9" fmla="*/ 0 h 2"/>
                    <a:gd name="T10" fmla="*/ 19 w 24"/>
                    <a:gd name="T11" fmla="*/ 2 h 2"/>
                    <a:gd name="T12" fmla="*/ 21 w 24"/>
                    <a:gd name="T13" fmla="*/ 1 h 2"/>
                    <a:gd name="T14" fmla="*/ 17 w 2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7" y="0"/>
                      </a:moveTo>
                      <a:cubicBezTo>
                        <a:pt x="18" y="1"/>
                        <a:pt x="18" y="1"/>
                        <a:pt x="19" y="2"/>
                      </a:cubicBezTo>
                      <a:cubicBezTo>
                        <a:pt x="23" y="1"/>
                        <a:pt x="24" y="1"/>
                        <a:pt x="21" y="1"/>
                      </a:cubicBezTo>
                      <a:cubicBezTo>
                        <a:pt x="20" y="0"/>
                        <a:pt x="19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9" name="Freeform 509"/>
                <p:cNvSpPr/>
                <p:nvPr/>
              </p:nvSpPr>
              <p:spPr bwMode="auto">
                <a:xfrm>
                  <a:off x="5572" y="1626"/>
                  <a:ext cx="20" cy="3"/>
                </a:xfrm>
                <a:custGeom>
                  <a:avLst/>
                  <a:gdLst>
                    <a:gd name="T0" fmla="*/ 14 w 18"/>
                    <a:gd name="T1" fmla="*/ 0 h 2"/>
                    <a:gd name="T2" fmla="*/ 0 w 18"/>
                    <a:gd name="T3" fmla="*/ 1 h 2"/>
                    <a:gd name="T4" fmla="*/ 0 w 18"/>
                    <a:gd name="T5" fmla="*/ 1 h 2"/>
                    <a:gd name="T6" fmla="*/ 13 w 18"/>
                    <a:gd name="T7" fmla="*/ 2 h 2"/>
                    <a:gd name="T8" fmla="*/ 18 w 18"/>
                    <a:gd name="T9" fmla="*/ 2 h 2"/>
                    <a:gd name="T10" fmla="*/ 16 w 18"/>
                    <a:gd name="T11" fmla="*/ 0 h 2"/>
                    <a:gd name="T12" fmla="*/ 14 w 18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">
                      <a:moveTo>
                        <a:pt x="14" y="0"/>
                      </a:moveTo>
                      <a:cubicBezTo>
                        <a:pt x="10" y="0"/>
                        <a:pt x="5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2"/>
                        <a:pt x="9" y="2"/>
                        <a:pt x="13" y="2"/>
                      </a:cubicBezTo>
                      <a:cubicBezTo>
                        <a:pt x="15" y="2"/>
                        <a:pt x="16" y="2"/>
                        <a:pt x="18" y="2"/>
                      </a:cubicBezTo>
                      <a:cubicBezTo>
                        <a:pt x="17" y="1"/>
                        <a:pt x="17" y="1"/>
                        <a:pt x="16" y="0"/>
                      </a:cubicBezTo>
                      <a:cubicBezTo>
                        <a:pt x="16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0" name="Freeform 510"/>
                <p:cNvSpPr/>
                <p:nvPr/>
              </p:nvSpPr>
              <p:spPr bwMode="auto">
                <a:xfrm>
                  <a:off x="5598" y="1732"/>
                  <a:ext cx="123" cy="52"/>
                </a:xfrm>
                <a:custGeom>
                  <a:avLst/>
                  <a:gdLst>
                    <a:gd name="T0" fmla="*/ 11 w 113"/>
                    <a:gd name="T1" fmla="*/ 0 h 48"/>
                    <a:gd name="T2" fmla="*/ 19 w 113"/>
                    <a:gd name="T3" fmla="*/ 25 h 48"/>
                    <a:gd name="T4" fmla="*/ 87 w 113"/>
                    <a:gd name="T5" fmla="*/ 48 h 48"/>
                    <a:gd name="T6" fmla="*/ 95 w 113"/>
                    <a:gd name="T7" fmla="*/ 47 h 48"/>
                    <a:gd name="T8" fmla="*/ 110 w 113"/>
                    <a:gd name="T9" fmla="*/ 14 h 48"/>
                    <a:gd name="T10" fmla="*/ 105 w 113"/>
                    <a:gd name="T11" fmla="*/ 9 h 48"/>
                    <a:gd name="T12" fmla="*/ 66 w 113"/>
                    <a:gd name="T13" fmla="*/ 25 h 48"/>
                    <a:gd name="T14" fmla="*/ 64 w 113"/>
                    <a:gd name="T15" fmla="*/ 26 h 48"/>
                    <a:gd name="T16" fmla="*/ 14 w 113"/>
                    <a:gd name="T17" fmla="*/ 0 h 48"/>
                    <a:gd name="T18" fmla="*/ 11 w 11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3" h="48">
                      <a:moveTo>
                        <a:pt x="11" y="0"/>
                      </a:moveTo>
                      <a:cubicBezTo>
                        <a:pt x="0" y="0"/>
                        <a:pt x="8" y="13"/>
                        <a:pt x="19" y="25"/>
                      </a:cubicBezTo>
                      <a:cubicBezTo>
                        <a:pt x="30" y="36"/>
                        <a:pt x="65" y="48"/>
                        <a:pt x="87" y="48"/>
                      </a:cubicBezTo>
                      <a:cubicBezTo>
                        <a:pt x="90" y="48"/>
                        <a:pt x="92" y="48"/>
                        <a:pt x="95" y="47"/>
                      </a:cubicBezTo>
                      <a:cubicBezTo>
                        <a:pt x="113" y="43"/>
                        <a:pt x="110" y="14"/>
                        <a:pt x="110" y="14"/>
                      </a:cubicBezTo>
                      <a:cubicBezTo>
                        <a:pt x="109" y="10"/>
                        <a:pt x="108" y="9"/>
                        <a:pt x="105" y="9"/>
                      </a:cubicBezTo>
                      <a:cubicBezTo>
                        <a:pt x="97" y="9"/>
                        <a:pt x="80" y="24"/>
                        <a:pt x="66" y="25"/>
                      </a:cubicBezTo>
                      <a:cubicBezTo>
                        <a:pt x="66" y="26"/>
                        <a:pt x="65" y="26"/>
                        <a:pt x="64" y="26"/>
                      </a:cubicBezTo>
                      <a:cubicBezTo>
                        <a:pt x="48" y="26"/>
                        <a:pt x="29" y="3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1" name="Freeform 511"/>
                <p:cNvSpPr/>
                <p:nvPr/>
              </p:nvSpPr>
              <p:spPr bwMode="auto">
                <a:xfrm>
                  <a:off x="5403" y="1406"/>
                  <a:ext cx="57" cy="153"/>
                </a:xfrm>
                <a:custGeom>
                  <a:avLst/>
                  <a:gdLst>
                    <a:gd name="T0" fmla="*/ 29 w 52"/>
                    <a:gd name="T1" fmla="*/ 0 h 140"/>
                    <a:gd name="T2" fmla="*/ 2 w 52"/>
                    <a:gd name="T3" fmla="*/ 14 h 140"/>
                    <a:gd name="T4" fmla="*/ 11 w 52"/>
                    <a:gd name="T5" fmla="*/ 87 h 140"/>
                    <a:gd name="T6" fmla="*/ 35 w 52"/>
                    <a:gd name="T7" fmla="*/ 140 h 140"/>
                    <a:gd name="T8" fmla="*/ 35 w 52"/>
                    <a:gd name="T9" fmla="*/ 135 h 140"/>
                    <a:gd name="T10" fmla="*/ 16 w 52"/>
                    <a:gd name="T11" fmla="*/ 44 h 140"/>
                    <a:gd name="T12" fmla="*/ 44 w 52"/>
                    <a:gd name="T13" fmla="*/ 13 h 140"/>
                    <a:gd name="T14" fmla="*/ 43 w 52"/>
                    <a:gd name="T15" fmla="*/ 1 h 140"/>
                    <a:gd name="T16" fmla="*/ 29 w 52"/>
                    <a:gd name="T1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140">
                      <a:moveTo>
                        <a:pt x="29" y="0"/>
                      </a:moveTo>
                      <a:cubicBezTo>
                        <a:pt x="17" y="0"/>
                        <a:pt x="3" y="3"/>
                        <a:pt x="2" y="14"/>
                      </a:cubicBezTo>
                      <a:cubicBezTo>
                        <a:pt x="0" y="33"/>
                        <a:pt x="2" y="59"/>
                        <a:pt x="11" y="87"/>
                      </a:cubicBezTo>
                      <a:cubicBezTo>
                        <a:pt x="18" y="110"/>
                        <a:pt x="32" y="140"/>
                        <a:pt x="35" y="140"/>
                      </a:cubicBezTo>
                      <a:cubicBezTo>
                        <a:pt x="36" y="140"/>
                        <a:pt x="36" y="139"/>
                        <a:pt x="35" y="135"/>
                      </a:cubicBezTo>
                      <a:cubicBezTo>
                        <a:pt x="30" y="117"/>
                        <a:pt x="10" y="59"/>
                        <a:pt x="16" y="44"/>
                      </a:cubicBezTo>
                      <a:cubicBezTo>
                        <a:pt x="21" y="30"/>
                        <a:pt x="36" y="18"/>
                        <a:pt x="44" y="13"/>
                      </a:cubicBezTo>
                      <a:cubicBezTo>
                        <a:pt x="52" y="7"/>
                        <a:pt x="44" y="5"/>
                        <a:pt x="43" y="1"/>
                      </a:cubicBezTo>
                      <a:cubicBezTo>
                        <a:pt x="43" y="1"/>
                        <a:pt x="36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2" name="Freeform 512"/>
                <p:cNvSpPr/>
                <p:nvPr/>
              </p:nvSpPr>
              <p:spPr bwMode="auto">
                <a:xfrm>
                  <a:off x="4782" y="2640"/>
                  <a:ext cx="40" cy="124"/>
                </a:xfrm>
                <a:custGeom>
                  <a:avLst/>
                  <a:gdLst>
                    <a:gd name="T0" fmla="*/ 37 w 37"/>
                    <a:gd name="T1" fmla="*/ 46 h 113"/>
                    <a:gd name="T2" fmla="*/ 21 w 37"/>
                    <a:gd name="T3" fmla="*/ 6 h 113"/>
                    <a:gd name="T4" fmla="*/ 0 w 37"/>
                    <a:gd name="T5" fmla="*/ 34 h 113"/>
                    <a:gd name="T6" fmla="*/ 16 w 37"/>
                    <a:gd name="T7" fmla="*/ 96 h 113"/>
                    <a:gd name="T8" fmla="*/ 37 w 37"/>
                    <a:gd name="T9" fmla="*/ 46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13">
                      <a:moveTo>
                        <a:pt x="37" y="46"/>
                      </a:moveTo>
                      <a:cubicBezTo>
                        <a:pt x="37" y="46"/>
                        <a:pt x="35" y="0"/>
                        <a:pt x="21" y="6"/>
                      </a:cubicBezTo>
                      <a:cubicBezTo>
                        <a:pt x="8" y="12"/>
                        <a:pt x="0" y="34"/>
                        <a:pt x="0" y="34"/>
                      </a:cubicBezTo>
                      <a:cubicBezTo>
                        <a:pt x="0" y="34"/>
                        <a:pt x="9" y="113"/>
                        <a:pt x="16" y="96"/>
                      </a:cubicBezTo>
                      <a:cubicBezTo>
                        <a:pt x="22" y="79"/>
                        <a:pt x="37" y="46"/>
                        <a:pt x="37" y="4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3" name="Freeform 513"/>
                <p:cNvSpPr/>
                <p:nvPr/>
              </p:nvSpPr>
              <p:spPr bwMode="auto">
                <a:xfrm>
                  <a:off x="4668" y="2535"/>
                  <a:ext cx="441" cy="447"/>
                </a:xfrm>
                <a:custGeom>
                  <a:avLst/>
                  <a:gdLst>
                    <a:gd name="T0" fmla="*/ 64 w 403"/>
                    <a:gd name="T1" fmla="*/ 205 h 408"/>
                    <a:gd name="T2" fmla="*/ 37 w 403"/>
                    <a:gd name="T3" fmla="*/ 39 h 408"/>
                    <a:gd name="T4" fmla="*/ 104 w 403"/>
                    <a:gd name="T5" fmla="*/ 55 h 408"/>
                    <a:gd name="T6" fmla="*/ 119 w 403"/>
                    <a:gd name="T7" fmla="*/ 156 h 408"/>
                    <a:gd name="T8" fmla="*/ 209 w 403"/>
                    <a:gd name="T9" fmla="*/ 5 h 408"/>
                    <a:gd name="T10" fmla="*/ 284 w 403"/>
                    <a:gd name="T11" fmla="*/ 44 h 408"/>
                    <a:gd name="T12" fmla="*/ 278 w 403"/>
                    <a:gd name="T13" fmla="*/ 128 h 408"/>
                    <a:gd name="T14" fmla="*/ 223 w 403"/>
                    <a:gd name="T15" fmla="*/ 186 h 408"/>
                    <a:gd name="T16" fmla="*/ 346 w 403"/>
                    <a:gd name="T17" fmla="*/ 140 h 408"/>
                    <a:gd name="T18" fmla="*/ 388 w 403"/>
                    <a:gd name="T19" fmla="*/ 228 h 408"/>
                    <a:gd name="T20" fmla="*/ 229 w 403"/>
                    <a:gd name="T21" fmla="*/ 289 h 408"/>
                    <a:gd name="T22" fmla="*/ 322 w 403"/>
                    <a:gd name="T23" fmla="*/ 315 h 408"/>
                    <a:gd name="T24" fmla="*/ 334 w 403"/>
                    <a:gd name="T25" fmla="*/ 375 h 408"/>
                    <a:gd name="T26" fmla="*/ 153 w 403"/>
                    <a:gd name="T27" fmla="*/ 314 h 408"/>
                    <a:gd name="T28" fmla="*/ 124 w 403"/>
                    <a:gd name="T29" fmla="*/ 353 h 408"/>
                    <a:gd name="T30" fmla="*/ 87 w 403"/>
                    <a:gd name="T31" fmla="*/ 286 h 408"/>
                    <a:gd name="T32" fmla="*/ 64 w 403"/>
                    <a:gd name="T33" fmla="*/ 205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3" h="408">
                      <a:moveTo>
                        <a:pt x="64" y="205"/>
                      </a:moveTo>
                      <a:cubicBezTo>
                        <a:pt x="64" y="205"/>
                        <a:pt x="0" y="55"/>
                        <a:pt x="37" y="39"/>
                      </a:cubicBezTo>
                      <a:cubicBezTo>
                        <a:pt x="74" y="22"/>
                        <a:pt x="101" y="23"/>
                        <a:pt x="104" y="55"/>
                      </a:cubicBezTo>
                      <a:cubicBezTo>
                        <a:pt x="106" y="87"/>
                        <a:pt x="119" y="156"/>
                        <a:pt x="119" y="156"/>
                      </a:cubicBezTo>
                      <a:cubicBezTo>
                        <a:pt x="119" y="156"/>
                        <a:pt x="180" y="0"/>
                        <a:pt x="209" y="5"/>
                      </a:cubicBezTo>
                      <a:cubicBezTo>
                        <a:pt x="238" y="10"/>
                        <a:pt x="271" y="19"/>
                        <a:pt x="284" y="44"/>
                      </a:cubicBezTo>
                      <a:cubicBezTo>
                        <a:pt x="297" y="68"/>
                        <a:pt x="304" y="96"/>
                        <a:pt x="278" y="128"/>
                      </a:cubicBezTo>
                      <a:cubicBezTo>
                        <a:pt x="252" y="160"/>
                        <a:pt x="223" y="186"/>
                        <a:pt x="223" y="186"/>
                      </a:cubicBezTo>
                      <a:cubicBezTo>
                        <a:pt x="223" y="186"/>
                        <a:pt x="316" y="123"/>
                        <a:pt x="346" y="140"/>
                      </a:cubicBezTo>
                      <a:cubicBezTo>
                        <a:pt x="376" y="156"/>
                        <a:pt x="403" y="181"/>
                        <a:pt x="388" y="228"/>
                      </a:cubicBezTo>
                      <a:cubicBezTo>
                        <a:pt x="374" y="276"/>
                        <a:pt x="321" y="295"/>
                        <a:pt x="229" y="289"/>
                      </a:cubicBezTo>
                      <a:cubicBezTo>
                        <a:pt x="229" y="289"/>
                        <a:pt x="299" y="310"/>
                        <a:pt x="322" y="315"/>
                      </a:cubicBezTo>
                      <a:cubicBezTo>
                        <a:pt x="345" y="321"/>
                        <a:pt x="360" y="343"/>
                        <a:pt x="334" y="375"/>
                      </a:cubicBezTo>
                      <a:cubicBezTo>
                        <a:pt x="308" y="408"/>
                        <a:pt x="236" y="389"/>
                        <a:pt x="153" y="314"/>
                      </a:cubicBezTo>
                      <a:cubicBezTo>
                        <a:pt x="153" y="314"/>
                        <a:pt x="155" y="376"/>
                        <a:pt x="124" y="353"/>
                      </a:cubicBezTo>
                      <a:cubicBezTo>
                        <a:pt x="93" y="330"/>
                        <a:pt x="100" y="297"/>
                        <a:pt x="87" y="286"/>
                      </a:cubicBezTo>
                      <a:cubicBezTo>
                        <a:pt x="74" y="276"/>
                        <a:pt x="23" y="212"/>
                        <a:pt x="64" y="20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4" name="Freeform 514"/>
                <p:cNvSpPr/>
                <p:nvPr/>
              </p:nvSpPr>
              <p:spPr bwMode="auto">
                <a:xfrm>
                  <a:off x="4813" y="2759"/>
                  <a:ext cx="63" cy="37"/>
                </a:xfrm>
                <a:custGeom>
                  <a:avLst/>
                  <a:gdLst>
                    <a:gd name="T0" fmla="*/ 57 w 57"/>
                    <a:gd name="T1" fmla="*/ 0 h 33"/>
                    <a:gd name="T2" fmla="*/ 10 w 57"/>
                    <a:gd name="T3" fmla="*/ 29 h 33"/>
                    <a:gd name="T4" fmla="*/ 57 w 57"/>
                    <a:gd name="T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33">
                      <a:moveTo>
                        <a:pt x="57" y="0"/>
                      </a:moveTo>
                      <a:cubicBezTo>
                        <a:pt x="57" y="0"/>
                        <a:pt x="0" y="26"/>
                        <a:pt x="10" y="29"/>
                      </a:cubicBezTo>
                      <a:cubicBezTo>
                        <a:pt x="20" y="33"/>
                        <a:pt x="52" y="14"/>
                        <a:pt x="57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5" name="Freeform 515"/>
                <p:cNvSpPr/>
                <p:nvPr/>
              </p:nvSpPr>
              <p:spPr bwMode="auto">
                <a:xfrm>
                  <a:off x="4829" y="2709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6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6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6" name="Freeform 516"/>
                <p:cNvSpPr/>
                <p:nvPr/>
              </p:nvSpPr>
              <p:spPr bwMode="auto">
                <a:xfrm>
                  <a:off x="4790" y="2746"/>
                  <a:ext cx="26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7" name="Freeform 517"/>
                <p:cNvSpPr/>
                <p:nvPr/>
              </p:nvSpPr>
              <p:spPr bwMode="auto">
                <a:xfrm>
                  <a:off x="4793" y="2717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8" name="Freeform 518"/>
                <p:cNvSpPr/>
                <p:nvPr/>
              </p:nvSpPr>
              <p:spPr bwMode="auto">
                <a:xfrm>
                  <a:off x="4835" y="2766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9" name="Freeform 519"/>
                <p:cNvSpPr/>
                <p:nvPr/>
              </p:nvSpPr>
              <p:spPr bwMode="auto">
                <a:xfrm>
                  <a:off x="4843" y="2812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0" name="Freeform 520"/>
                <p:cNvSpPr/>
                <p:nvPr/>
              </p:nvSpPr>
              <p:spPr bwMode="auto">
                <a:xfrm>
                  <a:off x="4799" y="2804"/>
                  <a:ext cx="25" cy="23"/>
                </a:xfrm>
                <a:custGeom>
                  <a:avLst/>
                  <a:gdLst>
                    <a:gd name="T0" fmla="*/ 22 w 23"/>
                    <a:gd name="T1" fmla="*/ 15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5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1" name="Freeform 521"/>
                <p:cNvSpPr/>
                <p:nvPr/>
              </p:nvSpPr>
              <p:spPr bwMode="auto">
                <a:xfrm>
                  <a:off x="4875" y="2792"/>
                  <a:ext cx="25" cy="25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20 h 22"/>
                    <a:gd name="T4" fmla="*/ 1 w 23"/>
                    <a:gd name="T5" fmla="*/ 7 h 22"/>
                    <a:gd name="T6" fmla="*/ 14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19"/>
                        <a:pt x="13" y="22"/>
                        <a:pt x="8" y="20"/>
                      </a:cubicBezTo>
                      <a:cubicBezTo>
                        <a:pt x="3" y="18"/>
                        <a:pt x="0" y="12"/>
                        <a:pt x="1" y="7"/>
                      </a:cubicBezTo>
                      <a:cubicBezTo>
                        <a:pt x="3" y="3"/>
                        <a:pt x="9" y="0"/>
                        <a:pt x="14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2" name="Freeform 522"/>
                <p:cNvSpPr/>
                <p:nvPr/>
              </p:nvSpPr>
              <p:spPr bwMode="auto">
                <a:xfrm>
                  <a:off x="4887" y="2757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3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3"/>
                      </a:cubicBezTo>
                      <a:cubicBezTo>
                        <a:pt x="21" y="5"/>
                        <a:pt x="24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3" name="Freeform 523"/>
                <p:cNvSpPr/>
                <p:nvPr/>
              </p:nvSpPr>
              <p:spPr bwMode="auto">
                <a:xfrm>
                  <a:off x="4867" y="2713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4" name="Freeform 524"/>
                <p:cNvSpPr/>
                <p:nvPr/>
              </p:nvSpPr>
              <p:spPr bwMode="auto">
                <a:xfrm>
                  <a:off x="4763" y="2769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5" name="Freeform 525"/>
                <p:cNvSpPr/>
                <p:nvPr/>
              </p:nvSpPr>
              <p:spPr bwMode="auto">
                <a:xfrm>
                  <a:off x="4728" y="2776"/>
                  <a:ext cx="94" cy="146"/>
                </a:xfrm>
                <a:custGeom>
                  <a:avLst/>
                  <a:gdLst>
                    <a:gd name="T0" fmla="*/ 5 w 86"/>
                    <a:gd name="T1" fmla="*/ 0 h 133"/>
                    <a:gd name="T2" fmla="*/ 0 w 86"/>
                    <a:gd name="T3" fmla="*/ 4 h 133"/>
                    <a:gd name="T4" fmla="*/ 22 w 86"/>
                    <a:gd name="T5" fmla="*/ 49 h 133"/>
                    <a:gd name="T6" fmla="*/ 44 w 86"/>
                    <a:gd name="T7" fmla="*/ 73 h 133"/>
                    <a:gd name="T8" fmla="*/ 75 w 86"/>
                    <a:gd name="T9" fmla="*/ 133 h 133"/>
                    <a:gd name="T10" fmla="*/ 78 w 86"/>
                    <a:gd name="T11" fmla="*/ 131 h 133"/>
                    <a:gd name="T12" fmla="*/ 74 w 86"/>
                    <a:gd name="T13" fmla="*/ 68 h 133"/>
                    <a:gd name="T14" fmla="*/ 5 w 86"/>
                    <a:gd name="T15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133">
                      <a:moveTo>
                        <a:pt x="5" y="0"/>
                      </a:moveTo>
                      <a:cubicBezTo>
                        <a:pt x="3" y="0"/>
                        <a:pt x="1" y="1"/>
                        <a:pt x="0" y="4"/>
                      </a:cubicBezTo>
                      <a:cubicBezTo>
                        <a:pt x="0" y="4"/>
                        <a:pt x="11" y="42"/>
                        <a:pt x="22" y="49"/>
                      </a:cubicBezTo>
                      <a:cubicBezTo>
                        <a:pt x="33" y="56"/>
                        <a:pt x="34" y="53"/>
                        <a:pt x="44" y="73"/>
                      </a:cubicBezTo>
                      <a:cubicBezTo>
                        <a:pt x="52" y="91"/>
                        <a:pt x="66" y="133"/>
                        <a:pt x="75" y="133"/>
                      </a:cubicBezTo>
                      <a:cubicBezTo>
                        <a:pt x="76" y="133"/>
                        <a:pt x="77" y="133"/>
                        <a:pt x="78" y="131"/>
                      </a:cubicBezTo>
                      <a:cubicBezTo>
                        <a:pt x="86" y="117"/>
                        <a:pt x="83" y="80"/>
                        <a:pt x="74" y="68"/>
                      </a:cubicBezTo>
                      <a:cubicBezTo>
                        <a:pt x="65" y="57"/>
                        <a:pt x="22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6" name="Freeform 526"/>
                <p:cNvSpPr>
                  <a:spLocks noEditPoints="1"/>
                </p:cNvSpPr>
                <p:nvPr/>
              </p:nvSpPr>
              <p:spPr bwMode="auto">
                <a:xfrm>
                  <a:off x="4749" y="2688"/>
                  <a:ext cx="187" cy="217"/>
                </a:xfrm>
                <a:custGeom>
                  <a:avLst/>
                  <a:gdLst>
                    <a:gd name="T0" fmla="*/ 99 w 171"/>
                    <a:gd name="T1" fmla="*/ 7 h 198"/>
                    <a:gd name="T2" fmla="*/ 87 w 171"/>
                    <a:gd name="T3" fmla="*/ 20 h 198"/>
                    <a:gd name="T4" fmla="*/ 88 w 171"/>
                    <a:gd name="T5" fmla="*/ 21 h 198"/>
                    <a:gd name="T6" fmla="*/ 90 w 171"/>
                    <a:gd name="T7" fmla="*/ 21 h 198"/>
                    <a:gd name="T8" fmla="*/ 99 w 171"/>
                    <a:gd name="T9" fmla="*/ 8 h 198"/>
                    <a:gd name="T10" fmla="*/ 99 w 171"/>
                    <a:gd name="T11" fmla="*/ 7 h 198"/>
                    <a:gd name="T12" fmla="*/ 59 w 171"/>
                    <a:gd name="T13" fmla="*/ 126 h 198"/>
                    <a:gd name="T14" fmla="*/ 55 w 171"/>
                    <a:gd name="T15" fmla="*/ 125 h 198"/>
                    <a:gd name="T16" fmla="*/ 48 w 171"/>
                    <a:gd name="T17" fmla="*/ 113 h 198"/>
                    <a:gd name="T18" fmla="*/ 57 w 171"/>
                    <a:gd name="T19" fmla="*/ 108 h 198"/>
                    <a:gd name="T20" fmla="*/ 61 w 171"/>
                    <a:gd name="T21" fmla="*/ 108 h 198"/>
                    <a:gd name="T22" fmla="*/ 68 w 171"/>
                    <a:gd name="T23" fmla="*/ 121 h 198"/>
                    <a:gd name="T24" fmla="*/ 59 w 171"/>
                    <a:gd name="T25" fmla="*/ 126 h 198"/>
                    <a:gd name="T26" fmla="*/ 19 w 171"/>
                    <a:gd name="T27" fmla="*/ 0 h 198"/>
                    <a:gd name="T28" fmla="*/ 28 w 171"/>
                    <a:gd name="T29" fmla="*/ 76 h 198"/>
                    <a:gd name="T30" fmla="*/ 4 w 171"/>
                    <a:gd name="T31" fmla="*/ 42 h 198"/>
                    <a:gd name="T32" fmla="*/ 3 w 171"/>
                    <a:gd name="T33" fmla="*/ 42 h 198"/>
                    <a:gd name="T34" fmla="*/ 8 w 171"/>
                    <a:gd name="T35" fmla="*/ 63 h 198"/>
                    <a:gd name="T36" fmla="*/ 17 w 171"/>
                    <a:gd name="T37" fmla="*/ 78 h 198"/>
                    <a:gd name="T38" fmla="*/ 24 w 171"/>
                    <a:gd name="T39" fmla="*/ 76 h 198"/>
                    <a:gd name="T40" fmla="*/ 28 w 171"/>
                    <a:gd name="T41" fmla="*/ 76 h 198"/>
                    <a:gd name="T42" fmla="*/ 35 w 171"/>
                    <a:gd name="T43" fmla="*/ 89 h 198"/>
                    <a:gd name="T44" fmla="*/ 27 w 171"/>
                    <a:gd name="T45" fmla="*/ 94 h 198"/>
                    <a:gd name="T46" fmla="*/ 32 w 171"/>
                    <a:gd name="T47" fmla="*/ 103 h 198"/>
                    <a:gd name="T48" fmla="*/ 128 w 171"/>
                    <a:gd name="T49" fmla="*/ 198 h 198"/>
                    <a:gd name="T50" fmla="*/ 129 w 171"/>
                    <a:gd name="T51" fmla="*/ 198 h 198"/>
                    <a:gd name="T52" fmla="*/ 100 w 171"/>
                    <a:gd name="T53" fmla="*/ 168 h 198"/>
                    <a:gd name="T54" fmla="*/ 70 w 171"/>
                    <a:gd name="T55" fmla="*/ 139 h 198"/>
                    <a:gd name="T56" fmla="*/ 71 w 171"/>
                    <a:gd name="T57" fmla="*/ 140 h 198"/>
                    <a:gd name="T58" fmla="*/ 161 w 171"/>
                    <a:gd name="T59" fmla="*/ 185 h 198"/>
                    <a:gd name="T60" fmla="*/ 162 w 171"/>
                    <a:gd name="T61" fmla="*/ 185 h 198"/>
                    <a:gd name="T62" fmla="*/ 89 w 171"/>
                    <a:gd name="T63" fmla="*/ 138 h 198"/>
                    <a:gd name="T64" fmla="*/ 149 w 171"/>
                    <a:gd name="T65" fmla="*/ 119 h 198"/>
                    <a:gd name="T66" fmla="*/ 150 w 171"/>
                    <a:gd name="T67" fmla="*/ 119 h 198"/>
                    <a:gd name="T68" fmla="*/ 136 w 171"/>
                    <a:gd name="T69" fmla="*/ 120 h 198"/>
                    <a:gd name="T70" fmla="*/ 107 w 171"/>
                    <a:gd name="T71" fmla="*/ 120 h 198"/>
                    <a:gd name="T72" fmla="*/ 107 w 171"/>
                    <a:gd name="T73" fmla="*/ 127 h 198"/>
                    <a:gd name="T74" fmla="*/ 98 w 171"/>
                    <a:gd name="T75" fmla="*/ 133 h 198"/>
                    <a:gd name="T76" fmla="*/ 94 w 171"/>
                    <a:gd name="T77" fmla="*/ 132 h 198"/>
                    <a:gd name="T78" fmla="*/ 87 w 171"/>
                    <a:gd name="T79" fmla="*/ 120 h 198"/>
                    <a:gd name="T80" fmla="*/ 77 w 171"/>
                    <a:gd name="T81" fmla="*/ 117 h 198"/>
                    <a:gd name="T82" fmla="*/ 115 w 171"/>
                    <a:gd name="T83" fmla="*/ 101 h 198"/>
                    <a:gd name="T84" fmla="*/ 51 w 171"/>
                    <a:gd name="T85" fmla="*/ 99 h 198"/>
                    <a:gd name="T86" fmla="*/ 80 w 171"/>
                    <a:gd name="T87" fmla="*/ 37 h 198"/>
                    <a:gd name="T88" fmla="*/ 76 w 171"/>
                    <a:gd name="T89" fmla="*/ 32 h 198"/>
                    <a:gd name="T90" fmla="*/ 55 w 171"/>
                    <a:gd name="T91" fmla="*/ 56 h 198"/>
                    <a:gd name="T92" fmla="*/ 60 w 171"/>
                    <a:gd name="T93" fmla="*/ 67 h 198"/>
                    <a:gd name="T94" fmla="*/ 51 w 171"/>
                    <a:gd name="T95" fmla="*/ 73 h 198"/>
                    <a:gd name="T96" fmla="*/ 47 w 171"/>
                    <a:gd name="T97" fmla="*/ 72 h 198"/>
                    <a:gd name="T98" fmla="*/ 40 w 171"/>
                    <a:gd name="T99" fmla="*/ 60 h 198"/>
                    <a:gd name="T100" fmla="*/ 44 w 171"/>
                    <a:gd name="T101" fmla="*/ 55 h 198"/>
                    <a:gd name="T102" fmla="*/ 20 w 171"/>
                    <a:gd name="T103" fmla="*/ 1 h 198"/>
                    <a:gd name="T104" fmla="*/ 19 w 171"/>
                    <a:gd name="T105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1" h="198">
                      <a:moveTo>
                        <a:pt x="99" y="7"/>
                      </a:moveTo>
                      <a:cubicBezTo>
                        <a:pt x="99" y="7"/>
                        <a:pt x="94" y="13"/>
                        <a:pt x="87" y="20"/>
                      </a:cubicBezTo>
                      <a:cubicBezTo>
                        <a:pt x="87" y="20"/>
                        <a:pt x="88" y="20"/>
                        <a:pt x="88" y="21"/>
                      </a:cubicBezTo>
                      <a:cubicBezTo>
                        <a:pt x="89" y="21"/>
                        <a:pt x="89" y="21"/>
                        <a:pt x="90" y="21"/>
                      </a:cubicBezTo>
                      <a:cubicBezTo>
                        <a:pt x="94" y="14"/>
                        <a:pt x="97" y="9"/>
                        <a:pt x="99" y="8"/>
                      </a:cubicBezTo>
                      <a:cubicBezTo>
                        <a:pt x="99" y="7"/>
                        <a:pt x="99" y="7"/>
                        <a:pt x="99" y="7"/>
                      </a:cubicBezTo>
                      <a:moveTo>
                        <a:pt x="59" y="126"/>
                      </a:moveTo>
                      <a:cubicBezTo>
                        <a:pt x="57" y="126"/>
                        <a:pt x="56" y="126"/>
                        <a:pt x="55" y="125"/>
                      </a:cubicBezTo>
                      <a:cubicBezTo>
                        <a:pt x="49" y="123"/>
                        <a:pt x="46" y="118"/>
                        <a:pt x="48" y="113"/>
                      </a:cubicBezTo>
                      <a:cubicBezTo>
                        <a:pt x="49" y="110"/>
                        <a:pt x="53" y="108"/>
                        <a:pt x="57" y="108"/>
                      </a:cubicBezTo>
                      <a:cubicBezTo>
                        <a:pt x="58" y="108"/>
                        <a:pt x="60" y="108"/>
                        <a:pt x="61" y="108"/>
                      </a:cubicBezTo>
                      <a:cubicBezTo>
                        <a:pt x="66" y="110"/>
                        <a:pt x="69" y="116"/>
                        <a:pt x="68" y="121"/>
                      </a:cubicBezTo>
                      <a:cubicBezTo>
                        <a:pt x="66" y="124"/>
                        <a:pt x="63" y="126"/>
                        <a:pt x="59" y="126"/>
                      </a:cubicBezTo>
                      <a:moveTo>
                        <a:pt x="19" y="0"/>
                      </a:moveTo>
                      <a:cubicBezTo>
                        <a:pt x="16" y="0"/>
                        <a:pt x="28" y="76"/>
                        <a:pt x="28" y="76"/>
                      </a:cubicBezTo>
                      <a:cubicBezTo>
                        <a:pt x="28" y="76"/>
                        <a:pt x="11" y="48"/>
                        <a:pt x="4" y="42"/>
                      </a:cubicBezTo>
                      <a:cubicBezTo>
                        <a:pt x="4" y="42"/>
                        <a:pt x="3" y="42"/>
                        <a:pt x="3" y="42"/>
                      </a:cubicBezTo>
                      <a:cubicBezTo>
                        <a:pt x="0" y="42"/>
                        <a:pt x="8" y="63"/>
                        <a:pt x="8" y="63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9" y="77"/>
                        <a:pt x="21" y="76"/>
                        <a:pt x="24" y="76"/>
                      </a:cubicBezTo>
                      <a:cubicBezTo>
                        <a:pt x="25" y="76"/>
                        <a:pt x="27" y="76"/>
                        <a:pt x="28" y="76"/>
                      </a:cubicBezTo>
                      <a:cubicBezTo>
                        <a:pt x="34" y="78"/>
                        <a:pt x="37" y="84"/>
                        <a:pt x="35" y="89"/>
                      </a:cubicBezTo>
                      <a:cubicBezTo>
                        <a:pt x="34" y="92"/>
                        <a:pt x="30" y="94"/>
                        <a:pt x="27" y="94"/>
                      </a:cubicBezTo>
                      <a:cubicBezTo>
                        <a:pt x="32" y="103"/>
                        <a:pt x="32" y="103"/>
                        <a:pt x="32" y="103"/>
                      </a:cubicBezTo>
                      <a:cubicBezTo>
                        <a:pt x="33" y="117"/>
                        <a:pt x="118" y="194"/>
                        <a:pt x="128" y="198"/>
                      </a:cubicBezTo>
                      <a:cubicBezTo>
                        <a:pt x="129" y="198"/>
                        <a:pt x="129" y="198"/>
                        <a:pt x="129" y="198"/>
                      </a:cubicBezTo>
                      <a:cubicBezTo>
                        <a:pt x="131" y="198"/>
                        <a:pt x="116" y="183"/>
                        <a:pt x="100" y="168"/>
                      </a:cubicBezTo>
                      <a:cubicBezTo>
                        <a:pt x="85" y="154"/>
                        <a:pt x="69" y="139"/>
                        <a:pt x="70" y="139"/>
                      </a:cubicBezTo>
                      <a:cubicBezTo>
                        <a:pt x="70" y="139"/>
                        <a:pt x="70" y="139"/>
                        <a:pt x="71" y="140"/>
                      </a:cubicBezTo>
                      <a:cubicBezTo>
                        <a:pt x="87" y="151"/>
                        <a:pt x="148" y="183"/>
                        <a:pt x="161" y="185"/>
                      </a:cubicBezTo>
                      <a:cubicBezTo>
                        <a:pt x="161" y="185"/>
                        <a:pt x="162" y="185"/>
                        <a:pt x="162" y="185"/>
                      </a:cubicBezTo>
                      <a:cubicBezTo>
                        <a:pt x="171" y="185"/>
                        <a:pt x="89" y="138"/>
                        <a:pt x="89" y="138"/>
                      </a:cubicBezTo>
                      <a:cubicBezTo>
                        <a:pt x="89" y="138"/>
                        <a:pt x="138" y="120"/>
                        <a:pt x="149" y="119"/>
                      </a:cubicBezTo>
                      <a:cubicBezTo>
                        <a:pt x="150" y="119"/>
                        <a:pt x="151" y="119"/>
                        <a:pt x="150" y="119"/>
                      </a:cubicBezTo>
                      <a:cubicBezTo>
                        <a:pt x="150" y="119"/>
                        <a:pt x="144" y="119"/>
                        <a:pt x="136" y="120"/>
                      </a:cubicBezTo>
                      <a:cubicBezTo>
                        <a:pt x="127" y="120"/>
                        <a:pt x="117" y="120"/>
                        <a:pt x="107" y="120"/>
                      </a:cubicBezTo>
                      <a:cubicBezTo>
                        <a:pt x="108" y="122"/>
                        <a:pt x="108" y="125"/>
                        <a:pt x="107" y="127"/>
                      </a:cubicBezTo>
                      <a:cubicBezTo>
                        <a:pt x="106" y="130"/>
                        <a:pt x="102" y="133"/>
                        <a:pt x="98" y="133"/>
                      </a:cubicBezTo>
                      <a:cubicBezTo>
                        <a:pt x="97" y="133"/>
                        <a:pt x="96" y="132"/>
                        <a:pt x="94" y="132"/>
                      </a:cubicBezTo>
                      <a:cubicBezTo>
                        <a:pt x="89" y="130"/>
                        <a:pt x="86" y="124"/>
                        <a:pt x="87" y="120"/>
                      </a:cubicBezTo>
                      <a:cubicBezTo>
                        <a:pt x="83" y="119"/>
                        <a:pt x="79" y="118"/>
                        <a:pt x="77" y="117"/>
                      </a:cubicBezTo>
                      <a:cubicBezTo>
                        <a:pt x="69" y="112"/>
                        <a:pt x="94" y="104"/>
                        <a:pt x="115" y="101"/>
                      </a:cubicBezTo>
                      <a:cubicBezTo>
                        <a:pt x="91" y="101"/>
                        <a:pt x="56" y="99"/>
                        <a:pt x="51" y="99"/>
                      </a:cubicBezTo>
                      <a:cubicBezTo>
                        <a:pt x="45" y="99"/>
                        <a:pt x="64" y="64"/>
                        <a:pt x="80" y="37"/>
                      </a:cubicBezTo>
                      <a:cubicBezTo>
                        <a:pt x="78" y="36"/>
                        <a:pt x="77" y="34"/>
                        <a:pt x="76" y="32"/>
                      </a:cubicBezTo>
                      <a:cubicBezTo>
                        <a:pt x="68" y="41"/>
                        <a:pt x="60" y="50"/>
                        <a:pt x="55" y="56"/>
                      </a:cubicBezTo>
                      <a:cubicBezTo>
                        <a:pt x="59" y="59"/>
                        <a:pt x="61" y="63"/>
                        <a:pt x="60" y="67"/>
                      </a:cubicBezTo>
                      <a:cubicBezTo>
                        <a:pt x="58" y="71"/>
                        <a:pt x="55" y="73"/>
                        <a:pt x="51" y="73"/>
                      </a:cubicBezTo>
                      <a:cubicBezTo>
                        <a:pt x="49" y="73"/>
                        <a:pt x="48" y="73"/>
                        <a:pt x="47" y="72"/>
                      </a:cubicBezTo>
                      <a:cubicBezTo>
                        <a:pt x="41" y="70"/>
                        <a:pt x="38" y="65"/>
                        <a:pt x="40" y="60"/>
                      </a:cubicBezTo>
                      <a:cubicBezTo>
                        <a:pt x="41" y="58"/>
                        <a:pt x="42" y="56"/>
                        <a:pt x="44" y="55"/>
                      </a:cubicBezTo>
                      <a:cubicBezTo>
                        <a:pt x="36" y="39"/>
                        <a:pt x="24" y="6"/>
                        <a:pt x="20" y="1"/>
                      </a:cubicBezTo>
                      <a:cubicBezTo>
                        <a:pt x="20" y="0"/>
                        <a:pt x="20" y="0"/>
                        <a:pt x="1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7" name="Freeform 527"/>
                <p:cNvSpPr/>
                <p:nvPr/>
              </p:nvSpPr>
              <p:spPr bwMode="auto">
                <a:xfrm>
                  <a:off x="4832" y="2710"/>
                  <a:ext cx="15" cy="19"/>
                </a:xfrm>
                <a:custGeom>
                  <a:avLst/>
                  <a:gdLst>
                    <a:gd name="T0" fmla="*/ 11 w 14"/>
                    <a:gd name="T1" fmla="*/ 0 h 17"/>
                    <a:gd name="T2" fmla="*/ 0 w 14"/>
                    <a:gd name="T3" fmla="*/ 12 h 17"/>
                    <a:gd name="T4" fmla="*/ 4 w 14"/>
                    <a:gd name="T5" fmla="*/ 17 h 17"/>
                    <a:gd name="T6" fmla="*/ 14 w 14"/>
                    <a:gd name="T7" fmla="*/ 1 h 17"/>
                    <a:gd name="T8" fmla="*/ 12 w 14"/>
                    <a:gd name="T9" fmla="*/ 1 h 17"/>
                    <a:gd name="T10" fmla="*/ 11 w 14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11" y="0"/>
                      </a:moveTo>
                      <a:cubicBezTo>
                        <a:pt x="7" y="4"/>
                        <a:pt x="3" y="8"/>
                        <a:pt x="0" y="12"/>
                      </a:cubicBezTo>
                      <a:cubicBezTo>
                        <a:pt x="1" y="14"/>
                        <a:pt x="2" y="16"/>
                        <a:pt x="4" y="17"/>
                      </a:cubicBezTo>
                      <a:cubicBezTo>
                        <a:pt x="8" y="11"/>
                        <a:pt x="11" y="6"/>
                        <a:pt x="14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8" name="Freeform 528"/>
                <p:cNvSpPr/>
                <p:nvPr/>
              </p:nvSpPr>
              <p:spPr bwMode="auto">
                <a:xfrm>
                  <a:off x="4790" y="2749"/>
                  <a:ext cx="26" cy="19"/>
                </a:xfrm>
                <a:custGeom>
                  <a:avLst/>
                  <a:gdLst>
                    <a:gd name="T0" fmla="*/ 6 w 23"/>
                    <a:gd name="T1" fmla="*/ 0 h 18"/>
                    <a:gd name="T2" fmla="*/ 2 w 23"/>
                    <a:gd name="T3" fmla="*/ 5 h 18"/>
                    <a:gd name="T4" fmla="*/ 9 w 23"/>
                    <a:gd name="T5" fmla="*/ 17 h 18"/>
                    <a:gd name="T6" fmla="*/ 13 w 23"/>
                    <a:gd name="T7" fmla="*/ 18 h 18"/>
                    <a:gd name="T8" fmla="*/ 22 w 23"/>
                    <a:gd name="T9" fmla="*/ 12 h 18"/>
                    <a:gd name="T10" fmla="*/ 17 w 23"/>
                    <a:gd name="T11" fmla="*/ 1 h 18"/>
                    <a:gd name="T12" fmla="*/ 12 w 23"/>
                    <a:gd name="T13" fmla="*/ 9 h 18"/>
                    <a:gd name="T14" fmla="*/ 11 w 23"/>
                    <a:gd name="T15" fmla="*/ 9 h 18"/>
                    <a:gd name="T16" fmla="*/ 6 w 23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8">
                      <a:moveTo>
                        <a:pt x="6" y="0"/>
                      </a:moveTo>
                      <a:cubicBezTo>
                        <a:pt x="4" y="1"/>
                        <a:pt x="3" y="3"/>
                        <a:pt x="2" y="5"/>
                      </a:cubicBezTo>
                      <a:cubicBezTo>
                        <a:pt x="0" y="10"/>
                        <a:pt x="3" y="15"/>
                        <a:pt x="9" y="17"/>
                      </a:cubicBezTo>
                      <a:cubicBezTo>
                        <a:pt x="10" y="18"/>
                        <a:pt x="11" y="18"/>
                        <a:pt x="13" y="18"/>
                      </a:cubicBezTo>
                      <a:cubicBezTo>
                        <a:pt x="17" y="18"/>
                        <a:pt x="20" y="16"/>
                        <a:pt x="22" y="12"/>
                      </a:cubicBezTo>
                      <a:cubicBezTo>
                        <a:pt x="23" y="8"/>
                        <a:pt x="21" y="4"/>
                        <a:pt x="17" y="1"/>
                      </a:cubicBezTo>
                      <a:cubicBezTo>
                        <a:pt x="14" y="5"/>
                        <a:pt x="12" y="7"/>
                        <a:pt x="12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9"/>
                        <a:pt x="8" y="6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9" name="Freeform 529"/>
                <p:cNvSpPr/>
                <p:nvPr/>
              </p:nvSpPr>
              <p:spPr bwMode="auto">
                <a:xfrm>
                  <a:off x="4843" y="2820"/>
                  <a:ext cx="24" cy="14"/>
                </a:xfrm>
                <a:custGeom>
                  <a:avLst/>
                  <a:gdLst>
                    <a:gd name="T0" fmla="*/ 1 w 22"/>
                    <a:gd name="T1" fmla="*/ 0 h 13"/>
                    <a:gd name="T2" fmla="*/ 8 w 22"/>
                    <a:gd name="T3" fmla="*/ 12 h 13"/>
                    <a:gd name="T4" fmla="*/ 12 w 22"/>
                    <a:gd name="T5" fmla="*/ 13 h 13"/>
                    <a:gd name="T6" fmla="*/ 21 w 22"/>
                    <a:gd name="T7" fmla="*/ 7 h 13"/>
                    <a:gd name="T8" fmla="*/ 21 w 22"/>
                    <a:gd name="T9" fmla="*/ 0 h 13"/>
                    <a:gd name="T10" fmla="*/ 21 w 22"/>
                    <a:gd name="T11" fmla="*/ 0 h 13"/>
                    <a:gd name="T12" fmla="*/ 1 w 22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3">
                      <a:moveTo>
                        <a:pt x="1" y="0"/>
                      </a:moveTo>
                      <a:cubicBezTo>
                        <a:pt x="0" y="4"/>
                        <a:pt x="3" y="10"/>
                        <a:pt x="8" y="12"/>
                      </a:cubicBezTo>
                      <a:cubicBezTo>
                        <a:pt x="10" y="12"/>
                        <a:pt x="11" y="13"/>
                        <a:pt x="12" y="13"/>
                      </a:cubicBezTo>
                      <a:cubicBezTo>
                        <a:pt x="16" y="13"/>
                        <a:pt x="20" y="10"/>
                        <a:pt x="21" y="7"/>
                      </a:cubicBezTo>
                      <a:cubicBezTo>
                        <a:pt x="22" y="5"/>
                        <a:pt x="22" y="2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4" y="0"/>
                        <a:pt x="7" y="0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0" name="Freeform 530"/>
                <p:cNvSpPr/>
                <p:nvPr/>
              </p:nvSpPr>
              <p:spPr bwMode="auto">
                <a:xfrm>
                  <a:off x="4799" y="2807"/>
                  <a:ext cx="25" cy="19"/>
                </a:xfrm>
                <a:custGeom>
                  <a:avLst/>
                  <a:gdLst>
                    <a:gd name="T0" fmla="*/ 11 w 23"/>
                    <a:gd name="T1" fmla="*/ 0 h 18"/>
                    <a:gd name="T2" fmla="*/ 2 w 23"/>
                    <a:gd name="T3" fmla="*/ 5 h 18"/>
                    <a:gd name="T4" fmla="*/ 9 w 23"/>
                    <a:gd name="T5" fmla="*/ 17 h 18"/>
                    <a:gd name="T6" fmla="*/ 13 w 23"/>
                    <a:gd name="T7" fmla="*/ 18 h 18"/>
                    <a:gd name="T8" fmla="*/ 22 w 23"/>
                    <a:gd name="T9" fmla="*/ 13 h 18"/>
                    <a:gd name="T10" fmla="*/ 15 w 23"/>
                    <a:gd name="T11" fmla="*/ 0 h 18"/>
                    <a:gd name="T12" fmla="*/ 11 w 23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8">
                      <a:moveTo>
                        <a:pt x="11" y="0"/>
                      </a:move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9" y="17"/>
                      </a:cubicBezTo>
                      <a:cubicBezTo>
                        <a:pt x="10" y="18"/>
                        <a:pt x="11" y="18"/>
                        <a:pt x="13" y="18"/>
                      </a:cubicBezTo>
                      <a:cubicBezTo>
                        <a:pt x="17" y="18"/>
                        <a:pt x="20" y="16"/>
                        <a:pt x="22" y="13"/>
                      </a:cubicBezTo>
                      <a:cubicBezTo>
                        <a:pt x="23" y="8"/>
                        <a:pt x="20" y="2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1" name="Freeform 531"/>
                <p:cNvSpPr/>
                <p:nvPr/>
              </p:nvSpPr>
              <p:spPr bwMode="auto">
                <a:xfrm>
                  <a:off x="4767" y="2772"/>
                  <a:ext cx="22" cy="19"/>
                </a:xfrm>
                <a:custGeom>
                  <a:avLst/>
                  <a:gdLst>
                    <a:gd name="T0" fmla="*/ 7 w 20"/>
                    <a:gd name="T1" fmla="*/ 0 h 18"/>
                    <a:gd name="T2" fmla="*/ 0 w 20"/>
                    <a:gd name="T3" fmla="*/ 2 h 18"/>
                    <a:gd name="T4" fmla="*/ 10 w 20"/>
                    <a:gd name="T5" fmla="*/ 18 h 18"/>
                    <a:gd name="T6" fmla="*/ 18 w 20"/>
                    <a:gd name="T7" fmla="*/ 13 h 18"/>
                    <a:gd name="T8" fmla="*/ 11 w 20"/>
                    <a:gd name="T9" fmla="*/ 0 h 18"/>
                    <a:gd name="T10" fmla="*/ 7 w 20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8">
                      <a:moveTo>
                        <a:pt x="7" y="0"/>
                      </a:move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3" y="18"/>
                        <a:pt x="17" y="16"/>
                        <a:pt x="18" y="13"/>
                      </a:cubicBezTo>
                      <a:cubicBezTo>
                        <a:pt x="20" y="8"/>
                        <a:pt x="17" y="2"/>
                        <a:pt x="11" y="0"/>
                      </a:cubicBezTo>
                      <a:cubicBezTo>
                        <a:pt x="10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2" name="Freeform 532"/>
                <p:cNvSpPr>
                  <a:spLocks noEditPoints="1"/>
                </p:cNvSpPr>
                <p:nvPr/>
              </p:nvSpPr>
              <p:spPr bwMode="auto">
                <a:xfrm>
                  <a:off x="4875" y="2798"/>
                  <a:ext cx="27" cy="1"/>
                </a:xfrm>
                <a:custGeom>
                  <a:avLst/>
                  <a:gdLst>
                    <a:gd name="T0" fmla="*/ 2 w 25"/>
                    <a:gd name="T1" fmla="*/ 1 h 1"/>
                    <a:gd name="T2" fmla="*/ 0 w 25"/>
                    <a:gd name="T3" fmla="*/ 1 h 1"/>
                    <a:gd name="T4" fmla="*/ 2 w 25"/>
                    <a:gd name="T5" fmla="*/ 1 h 1"/>
                    <a:gd name="T6" fmla="*/ 2 w 25"/>
                    <a:gd name="T7" fmla="*/ 1 h 1"/>
                    <a:gd name="T8" fmla="*/ 18 w 25"/>
                    <a:gd name="T9" fmla="*/ 0 h 1"/>
                    <a:gd name="T10" fmla="*/ 19 w 25"/>
                    <a:gd name="T11" fmla="*/ 1 h 1"/>
                    <a:gd name="T12" fmla="*/ 22 w 25"/>
                    <a:gd name="T13" fmla="*/ 0 h 1"/>
                    <a:gd name="T14" fmla="*/ 18 w 25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18" y="0"/>
                      </a:moveTo>
                      <a:cubicBezTo>
                        <a:pt x="19" y="0"/>
                        <a:pt x="19" y="1"/>
                        <a:pt x="19" y="1"/>
                      </a:cubicBezTo>
                      <a:cubicBezTo>
                        <a:pt x="24" y="1"/>
                        <a:pt x="25" y="1"/>
                        <a:pt x="22" y="0"/>
                      </a:cubicBezTo>
                      <a:cubicBezTo>
                        <a:pt x="21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3" name="Freeform 533"/>
                <p:cNvSpPr/>
                <p:nvPr/>
              </p:nvSpPr>
              <p:spPr bwMode="auto">
                <a:xfrm>
                  <a:off x="4877" y="2798"/>
                  <a:ext cx="18" cy="1"/>
                </a:xfrm>
                <a:custGeom>
                  <a:avLst/>
                  <a:gdLst>
                    <a:gd name="T0" fmla="*/ 14 w 17"/>
                    <a:gd name="T1" fmla="*/ 0 h 1"/>
                    <a:gd name="T2" fmla="*/ 0 w 17"/>
                    <a:gd name="T3" fmla="*/ 1 h 1"/>
                    <a:gd name="T4" fmla="*/ 0 w 17"/>
                    <a:gd name="T5" fmla="*/ 1 h 1"/>
                    <a:gd name="T6" fmla="*/ 13 w 17"/>
                    <a:gd name="T7" fmla="*/ 1 h 1"/>
                    <a:gd name="T8" fmla="*/ 17 w 17"/>
                    <a:gd name="T9" fmla="*/ 1 h 1"/>
                    <a:gd name="T10" fmla="*/ 16 w 17"/>
                    <a:gd name="T11" fmla="*/ 0 h 1"/>
                    <a:gd name="T12" fmla="*/ 14 w 17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">
                      <a:moveTo>
                        <a:pt x="14" y="0"/>
                      </a:moveTo>
                      <a:cubicBezTo>
                        <a:pt x="10" y="0"/>
                        <a:pt x="5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9" y="1"/>
                        <a:pt x="13" y="1"/>
                      </a:cubicBezTo>
                      <a:cubicBezTo>
                        <a:pt x="14" y="1"/>
                        <a:pt x="16" y="1"/>
                        <a:pt x="17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4" name="Freeform 534"/>
                <p:cNvSpPr/>
                <p:nvPr/>
              </p:nvSpPr>
              <p:spPr bwMode="auto">
                <a:xfrm>
                  <a:off x="4902" y="2903"/>
                  <a:ext cx="124" cy="53"/>
                </a:xfrm>
                <a:custGeom>
                  <a:avLst/>
                  <a:gdLst>
                    <a:gd name="T0" fmla="*/ 10 w 113"/>
                    <a:gd name="T1" fmla="*/ 0 h 48"/>
                    <a:gd name="T2" fmla="*/ 19 w 113"/>
                    <a:gd name="T3" fmla="*/ 24 h 48"/>
                    <a:gd name="T4" fmla="*/ 86 w 113"/>
                    <a:gd name="T5" fmla="*/ 48 h 48"/>
                    <a:gd name="T6" fmla="*/ 94 w 113"/>
                    <a:gd name="T7" fmla="*/ 47 h 48"/>
                    <a:gd name="T8" fmla="*/ 110 w 113"/>
                    <a:gd name="T9" fmla="*/ 13 h 48"/>
                    <a:gd name="T10" fmla="*/ 105 w 113"/>
                    <a:gd name="T11" fmla="*/ 9 h 48"/>
                    <a:gd name="T12" fmla="*/ 66 w 113"/>
                    <a:gd name="T13" fmla="*/ 25 h 48"/>
                    <a:gd name="T14" fmla="*/ 64 w 113"/>
                    <a:gd name="T15" fmla="*/ 25 h 48"/>
                    <a:gd name="T16" fmla="*/ 14 w 113"/>
                    <a:gd name="T17" fmla="*/ 0 h 48"/>
                    <a:gd name="T18" fmla="*/ 10 w 11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3" h="48">
                      <a:moveTo>
                        <a:pt x="10" y="0"/>
                      </a:moveTo>
                      <a:cubicBezTo>
                        <a:pt x="0" y="0"/>
                        <a:pt x="8" y="13"/>
                        <a:pt x="19" y="24"/>
                      </a:cubicBezTo>
                      <a:cubicBezTo>
                        <a:pt x="29" y="35"/>
                        <a:pt x="65" y="48"/>
                        <a:pt x="86" y="48"/>
                      </a:cubicBezTo>
                      <a:cubicBezTo>
                        <a:pt x="89" y="48"/>
                        <a:pt x="92" y="47"/>
                        <a:pt x="94" y="47"/>
                      </a:cubicBezTo>
                      <a:cubicBezTo>
                        <a:pt x="113" y="42"/>
                        <a:pt x="110" y="13"/>
                        <a:pt x="110" y="13"/>
                      </a:cubicBezTo>
                      <a:cubicBezTo>
                        <a:pt x="109" y="10"/>
                        <a:pt x="107" y="9"/>
                        <a:pt x="105" y="9"/>
                      </a:cubicBezTo>
                      <a:cubicBezTo>
                        <a:pt x="97" y="9"/>
                        <a:pt x="80" y="24"/>
                        <a:pt x="66" y="25"/>
                      </a:cubicBezTo>
                      <a:cubicBezTo>
                        <a:pt x="66" y="25"/>
                        <a:pt x="65" y="25"/>
                        <a:pt x="64" y="25"/>
                      </a:cubicBezTo>
                      <a:cubicBezTo>
                        <a:pt x="47" y="25"/>
                        <a:pt x="29" y="3"/>
                        <a:pt x="14" y="0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5" name="Freeform 535"/>
                <p:cNvSpPr/>
                <p:nvPr/>
              </p:nvSpPr>
              <p:spPr bwMode="auto">
                <a:xfrm>
                  <a:off x="4707" y="2577"/>
                  <a:ext cx="56" cy="154"/>
                </a:xfrm>
                <a:custGeom>
                  <a:avLst/>
                  <a:gdLst>
                    <a:gd name="T0" fmla="*/ 28 w 51"/>
                    <a:gd name="T1" fmla="*/ 0 h 140"/>
                    <a:gd name="T2" fmla="*/ 1 w 51"/>
                    <a:gd name="T3" fmla="*/ 14 h 140"/>
                    <a:gd name="T4" fmla="*/ 11 w 51"/>
                    <a:gd name="T5" fmla="*/ 87 h 140"/>
                    <a:gd name="T6" fmla="*/ 35 w 51"/>
                    <a:gd name="T7" fmla="*/ 140 h 140"/>
                    <a:gd name="T8" fmla="*/ 35 w 51"/>
                    <a:gd name="T9" fmla="*/ 135 h 140"/>
                    <a:gd name="T10" fmla="*/ 15 w 51"/>
                    <a:gd name="T11" fmla="*/ 44 h 140"/>
                    <a:gd name="T12" fmla="*/ 44 w 51"/>
                    <a:gd name="T13" fmla="*/ 13 h 140"/>
                    <a:gd name="T14" fmla="*/ 43 w 51"/>
                    <a:gd name="T15" fmla="*/ 1 h 140"/>
                    <a:gd name="T16" fmla="*/ 28 w 51"/>
                    <a:gd name="T1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1" h="140">
                      <a:moveTo>
                        <a:pt x="28" y="0"/>
                      </a:moveTo>
                      <a:cubicBezTo>
                        <a:pt x="17" y="0"/>
                        <a:pt x="2" y="2"/>
                        <a:pt x="1" y="14"/>
                      </a:cubicBezTo>
                      <a:cubicBezTo>
                        <a:pt x="0" y="33"/>
                        <a:pt x="2" y="58"/>
                        <a:pt x="11" y="87"/>
                      </a:cubicBezTo>
                      <a:cubicBezTo>
                        <a:pt x="18" y="110"/>
                        <a:pt x="32" y="140"/>
                        <a:pt x="35" y="140"/>
                      </a:cubicBezTo>
                      <a:cubicBezTo>
                        <a:pt x="35" y="140"/>
                        <a:pt x="35" y="138"/>
                        <a:pt x="35" y="135"/>
                      </a:cubicBezTo>
                      <a:cubicBezTo>
                        <a:pt x="30" y="117"/>
                        <a:pt x="10" y="59"/>
                        <a:pt x="15" y="44"/>
                      </a:cubicBezTo>
                      <a:cubicBezTo>
                        <a:pt x="21" y="29"/>
                        <a:pt x="36" y="18"/>
                        <a:pt x="44" y="13"/>
                      </a:cubicBezTo>
                      <a:cubicBezTo>
                        <a:pt x="51" y="7"/>
                        <a:pt x="44" y="4"/>
                        <a:pt x="43" y="1"/>
                      </a:cubicBezTo>
                      <a:cubicBezTo>
                        <a:pt x="43" y="1"/>
                        <a:pt x="36" y="0"/>
                        <a:pt x="2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6" name="Freeform 536"/>
                <p:cNvSpPr/>
                <p:nvPr/>
              </p:nvSpPr>
              <p:spPr bwMode="auto">
                <a:xfrm>
                  <a:off x="3838" y="2735"/>
                  <a:ext cx="42" cy="125"/>
                </a:xfrm>
                <a:custGeom>
                  <a:avLst/>
                  <a:gdLst>
                    <a:gd name="T0" fmla="*/ 38 w 38"/>
                    <a:gd name="T1" fmla="*/ 46 h 114"/>
                    <a:gd name="T2" fmla="*/ 22 w 38"/>
                    <a:gd name="T3" fmla="*/ 6 h 114"/>
                    <a:gd name="T4" fmla="*/ 0 w 38"/>
                    <a:gd name="T5" fmla="*/ 35 h 114"/>
                    <a:gd name="T6" fmla="*/ 16 w 38"/>
                    <a:gd name="T7" fmla="*/ 97 h 114"/>
                    <a:gd name="T8" fmla="*/ 38 w 38"/>
                    <a:gd name="T9" fmla="*/ 46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14">
                      <a:moveTo>
                        <a:pt x="38" y="46"/>
                      </a:moveTo>
                      <a:cubicBezTo>
                        <a:pt x="38" y="46"/>
                        <a:pt x="35" y="0"/>
                        <a:pt x="22" y="6"/>
                      </a:cubicBezTo>
                      <a:cubicBezTo>
                        <a:pt x="8" y="13"/>
                        <a:pt x="0" y="35"/>
                        <a:pt x="0" y="35"/>
                      </a:cubicBezTo>
                      <a:cubicBezTo>
                        <a:pt x="0" y="35"/>
                        <a:pt x="9" y="114"/>
                        <a:pt x="16" y="97"/>
                      </a:cubicBezTo>
                      <a:cubicBezTo>
                        <a:pt x="22" y="79"/>
                        <a:pt x="38" y="46"/>
                        <a:pt x="38" y="4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7" name="Freeform 537"/>
                <p:cNvSpPr/>
                <p:nvPr/>
              </p:nvSpPr>
              <p:spPr bwMode="auto">
                <a:xfrm>
                  <a:off x="3724" y="2630"/>
                  <a:ext cx="443" cy="448"/>
                </a:xfrm>
                <a:custGeom>
                  <a:avLst/>
                  <a:gdLst>
                    <a:gd name="T0" fmla="*/ 65 w 404"/>
                    <a:gd name="T1" fmla="*/ 205 h 408"/>
                    <a:gd name="T2" fmla="*/ 37 w 404"/>
                    <a:gd name="T3" fmla="*/ 39 h 408"/>
                    <a:gd name="T4" fmla="*/ 104 w 404"/>
                    <a:gd name="T5" fmla="*/ 55 h 408"/>
                    <a:gd name="T6" fmla="*/ 119 w 404"/>
                    <a:gd name="T7" fmla="*/ 156 h 408"/>
                    <a:gd name="T8" fmla="*/ 209 w 404"/>
                    <a:gd name="T9" fmla="*/ 5 h 408"/>
                    <a:gd name="T10" fmla="*/ 284 w 404"/>
                    <a:gd name="T11" fmla="*/ 44 h 408"/>
                    <a:gd name="T12" fmla="*/ 278 w 404"/>
                    <a:gd name="T13" fmla="*/ 128 h 408"/>
                    <a:gd name="T14" fmla="*/ 223 w 404"/>
                    <a:gd name="T15" fmla="*/ 186 h 408"/>
                    <a:gd name="T16" fmla="*/ 346 w 404"/>
                    <a:gd name="T17" fmla="*/ 140 h 408"/>
                    <a:gd name="T18" fmla="*/ 389 w 404"/>
                    <a:gd name="T19" fmla="*/ 228 h 408"/>
                    <a:gd name="T20" fmla="*/ 229 w 404"/>
                    <a:gd name="T21" fmla="*/ 289 h 408"/>
                    <a:gd name="T22" fmla="*/ 323 w 404"/>
                    <a:gd name="T23" fmla="*/ 316 h 408"/>
                    <a:gd name="T24" fmla="*/ 334 w 404"/>
                    <a:gd name="T25" fmla="*/ 376 h 408"/>
                    <a:gd name="T26" fmla="*/ 153 w 404"/>
                    <a:gd name="T27" fmla="*/ 314 h 408"/>
                    <a:gd name="T28" fmla="*/ 124 w 404"/>
                    <a:gd name="T29" fmla="*/ 353 h 408"/>
                    <a:gd name="T30" fmla="*/ 88 w 404"/>
                    <a:gd name="T31" fmla="*/ 287 h 408"/>
                    <a:gd name="T32" fmla="*/ 65 w 404"/>
                    <a:gd name="T33" fmla="*/ 205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4" h="408">
                      <a:moveTo>
                        <a:pt x="65" y="205"/>
                      </a:moveTo>
                      <a:cubicBezTo>
                        <a:pt x="65" y="205"/>
                        <a:pt x="0" y="56"/>
                        <a:pt x="37" y="39"/>
                      </a:cubicBezTo>
                      <a:cubicBezTo>
                        <a:pt x="74" y="22"/>
                        <a:pt x="102" y="24"/>
                        <a:pt x="104" y="55"/>
                      </a:cubicBezTo>
                      <a:cubicBezTo>
                        <a:pt x="106" y="87"/>
                        <a:pt x="119" y="156"/>
                        <a:pt x="119" y="156"/>
                      </a:cubicBezTo>
                      <a:cubicBezTo>
                        <a:pt x="119" y="156"/>
                        <a:pt x="181" y="0"/>
                        <a:pt x="209" y="5"/>
                      </a:cubicBezTo>
                      <a:cubicBezTo>
                        <a:pt x="238" y="10"/>
                        <a:pt x="271" y="20"/>
                        <a:pt x="284" y="44"/>
                      </a:cubicBezTo>
                      <a:cubicBezTo>
                        <a:pt x="297" y="69"/>
                        <a:pt x="304" y="96"/>
                        <a:pt x="278" y="128"/>
                      </a:cubicBezTo>
                      <a:cubicBezTo>
                        <a:pt x="252" y="161"/>
                        <a:pt x="223" y="186"/>
                        <a:pt x="223" y="186"/>
                      </a:cubicBezTo>
                      <a:cubicBezTo>
                        <a:pt x="223" y="186"/>
                        <a:pt x="316" y="123"/>
                        <a:pt x="346" y="140"/>
                      </a:cubicBezTo>
                      <a:cubicBezTo>
                        <a:pt x="376" y="157"/>
                        <a:pt x="404" y="181"/>
                        <a:pt x="389" y="228"/>
                      </a:cubicBezTo>
                      <a:cubicBezTo>
                        <a:pt x="374" y="276"/>
                        <a:pt x="322" y="296"/>
                        <a:pt x="229" y="289"/>
                      </a:cubicBezTo>
                      <a:cubicBezTo>
                        <a:pt x="229" y="289"/>
                        <a:pt x="300" y="310"/>
                        <a:pt x="323" y="316"/>
                      </a:cubicBezTo>
                      <a:cubicBezTo>
                        <a:pt x="346" y="321"/>
                        <a:pt x="360" y="343"/>
                        <a:pt x="334" y="376"/>
                      </a:cubicBezTo>
                      <a:cubicBezTo>
                        <a:pt x="308" y="408"/>
                        <a:pt x="236" y="390"/>
                        <a:pt x="153" y="314"/>
                      </a:cubicBezTo>
                      <a:cubicBezTo>
                        <a:pt x="153" y="314"/>
                        <a:pt x="155" y="376"/>
                        <a:pt x="124" y="353"/>
                      </a:cubicBezTo>
                      <a:cubicBezTo>
                        <a:pt x="93" y="331"/>
                        <a:pt x="100" y="297"/>
                        <a:pt x="88" y="287"/>
                      </a:cubicBezTo>
                      <a:cubicBezTo>
                        <a:pt x="75" y="276"/>
                        <a:pt x="23" y="212"/>
                        <a:pt x="65" y="20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8" name="Freeform 538"/>
                <p:cNvSpPr/>
                <p:nvPr/>
              </p:nvSpPr>
              <p:spPr bwMode="auto">
                <a:xfrm>
                  <a:off x="3870" y="2855"/>
                  <a:ext cx="64" cy="36"/>
                </a:xfrm>
                <a:custGeom>
                  <a:avLst/>
                  <a:gdLst>
                    <a:gd name="T0" fmla="*/ 58 w 58"/>
                    <a:gd name="T1" fmla="*/ 0 h 33"/>
                    <a:gd name="T2" fmla="*/ 10 w 58"/>
                    <a:gd name="T3" fmla="*/ 30 h 33"/>
                    <a:gd name="T4" fmla="*/ 58 w 58"/>
                    <a:gd name="T5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33">
                      <a:moveTo>
                        <a:pt x="58" y="0"/>
                      </a:moveTo>
                      <a:cubicBezTo>
                        <a:pt x="58" y="0"/>
                        <a:pt x="0" y="26"/>
                        <a:pt x="10" y="30"/>
                      </a:cubicBezTo>
                      <a:cubicBezTo>
                        <a:pt x="20" y="33"/>
                        <a:pt x="52" y="15"/>
                        <a:pt x="58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9" name="Freeform 539"/>
                <p:cNvSpPr/>
                <p:nvPr/>
              </p:nvSpPr>
              <p:spPr bwMode="auto">
                <a:xfrm>
                  <a:off x="3887" y="2804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0" name="Freeform 540"/>
                <p:cNvSpPr/>
                <p:nvPr/>
              </p:nvSpPr>
              <p:spPr bwMode="auto">
                <a:xfrm>
                  <a:off x="3847" y="2842"/>
                  <a:ext cx="26" cy="23"/>
                </a:xfrm>
                <a:custGeom>
                  <a:avLst/>
                  <a:gdLst>
                    <a:gd name="T0" fmla="*/ 22 w 24"/>
                    <a:gd name="T1" fmla="*/ 15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5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1" name="Freeform 541"/>
                <p:cNvSpPr/>
                <p:nvPr/>
              </p:nvSpPr>
              <p:spPr bwMode="auto">
                <a:xfrm>
                  <a:off x="3849" y="2812"/>
                  <a:ext cx="26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2" name="Freeform 542"/>
                <p:cNvSpPr/>
                <p:nvPr/>
              </p:nvSpPr>
              <p:spPr bwMode="auto">
                <a:xfrm>
                  <a:off x="3892" y="2861"/>
                  <a:ext cx="25" cy="24"/>
                </a:xfrm>
                <a:custGeom>
                  <a:avLst/>
                  <a:gdLst>
                    <a:gd name="T0" fmla="*/ 22 w 23"/>
                    <a:gd name="T1" fmla="*/ 15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5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3" name="Freeform 543"/>
                <p:cNvSpPr/>
                <p:nvPr/>
              </p:nvSpPr>
              <p:spPr bwMode="auto">
                <a:xfrm>
                  <a:off x="3900" y="2908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4" name="Freeform 544"/>
                <p:cNvSpPr/>
                <p:nvPr/>
              </p:nvSpPr>
              <p:spPr bwMode="auto">
                <a:xfrm>
                  <a:off x="3857" y="2901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5" name="Freeform 545"/>
                <p:cNvSpPr/>
                <p:nvPr/>
              </p:nvSpPr>
              <p:spPr bwMode="auto">
                <a:xfrm>
                  <a:off x="3932" y="2889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6" name="Freeform 546"/>
                <p:cNvSpPr/>
                <p:nvPr/>
              </p:nvSpPr>
              <p:spPr bwMode="auto">
                <a:xfrm>
                  <a:off x="3945" y="2854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7" name="Freeform 547"/>
                <p:cNvSpPr/>
                <p:nvPr/>
              </p:nvSpPr>
              <p:spPr bwMode="auto">
                <a:xfrm>
                  <a:off x="3924" y="2809"/>
                  <a:ext cx="25" cy="24"/>
                </a:xfrm>
                <a:custGeom>
                  <a:avLst/>
                  <a:gdLst>
                    <a:gd name="T0" fmla="*/ 22 w 23"/>
                    <a:gd name="T1" fmla="*/ 15 h 22"/>
                    <a:gd name="T2" fmla="*/ 9 w 23"/>
                    <a:gd name="T3" fmla="*/ 20 h 22"/>
                    <a:gd name="T4" fmla="*/ 2 w 23"/>
                    <a:gd name="T5" fmla="*/ 7 h 22"/>
                    <a:gd name="T6" fmla="*/ 15 w 23"/>
                    <a:gd name="T7" fmla="*/ 2 h 22"/>
                    <a:gd name="T8" fmla="*/ 22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2" y="15"/>
                      </a:moveTo>
                      <a:cubicBezTo>
                        <a:pt x="20" y="19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0" y="4"/>
                        <a:pt x="23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8" name="Freeform 548"/>
                <p:cNvSpPr/>
                <p:nvPr/>
              </p:nvSpPr>
              <p:spPr bwMode="auto">
                <a:xfrm>
                  <a:off x="3821" y="2866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9" name="Freeform 549"/>
                <p:cNvSpPr/>
                <p:nvPr/>
              </p:nvSpPr>
              <p:spPr bwMode="auto">
                <a:xfrm>
                  <a:off x="3785" y="2871"/>
                  <a:ext cx="94" cy="147"/>
                </a:xfrm>
                <a:custGeom>
                  <a:avLst/>
                  <a:gdLst>
                    <a:gd name="T0" fmla="*/ 5 w 86"/>
                    <a:gd name="T1" fmla="*/ 0 h 134"/>
                    <a:gd name="T2" fmla="*/ 0 w 86"/>
                    <a:gd name="T3" fmla="*/ 4 h 134"/>
                    <a:gd name="T4" fmla="*/ 22 w 86"/>
                    <a:gd name="T5" fmla="*/ 49 h 134"/>
                    <a:gd name="T6" fmla="*/ 44 w 86"/>
                    <a:gd name="T7" fmla="*/ 74 h 134"/>
                    <a:gd name="T8" fmla="*/ 75 w 86"/>
                    <a:gd name="T9" fmla="*/ 134 h 134"/>
                    <a:gd name="T10" fmla="*/ 78 w 86"/>
                    <a:gd name="T11" fmla="*/ 131 h 134"/>
                    <a:gd name="T12" fmla="*/ 74 w 86"/>
                    <a:gd name="T13" fmla="*/ 68 h 134"/>
                    <a:gd name="T14" fmla="*/ 5 w 86"/>
                    <a:gd name="T15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134">
                      <a:moveTo>
                        <a:pt x="5" y="0"/>
                      </a:moveTo>
                      <a:cubicBezTo>
                        <a:pt x="3" y="0"/>
                        <a:pt x="1" y="1"/>
                        <a:pt x="0" y="4"/>
                      </a:cubicBezTo>
                      <a:cubicBezTo>
                        <a:pt x="0" y="4"/>
                        <a:pt x="11" y="42"/>
                        <a:pt x="22" y="49"/>
                      </a:cubicBezTo>
                      <a:cubicBezTo>
                        <a:pt x="34" y="56"/>
                        <a:pt x="35" y="53"/>
                        <a:pt x="44" y="74"/>
                      </a:cubicBezTo>
                      <a:cubicBezTo>
                        <a:pt x="52" y="92"/>
                        <a:pt x="67" y="134"/>
                        <a:pt x="75" y="134"/>
                      </a:cubicBezTo>
                      <a:cubicBezTo>
                        <a:pt x="76" y="134"/>
                        <a:pt x="77" y="133"/>
                        <a:pt x="78" y="131"/>
                      </a:cubicBezTo>
                      <a:cubicBezTo>
                        <a:pt x="86" y="117"/>
                        <a:pt x="83" y="80"/>
                        <a:pt x="74" y="68"/>
                      </a:cubicBezTo>
                      <a:cubicBezTo>
                        <a:pt x="66" y="58"/>
                        <a:pt x="22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0" name="Freeform 550"/>
                <p:cNvSpPr>
                  <a:spLocks noEditPoints="1"/>
                </p:cNvSpPr>
                <p:nvPr/>
              </p:nvSpPr>
              <p:spPr bwMode="auto">
                <a:xfrm>
                  <a:off x="3806" y="2785"/>
                  <a:ext cx="187" cy="216"/>
                </a:xfrm>
                <a:custGeom>
                  <a:avLst/>
                  <a:gdLst>
                    <a:gd name="T0" fmla="*/ 99 w 171"/>
                    <a:gd name="T1" fmla="*/ 6 h 197"/>
                    <a:gd name="T2" fmla="*/ 87 w 171"/>
                    <a:gd name="T3" fmla="*/ 19 h 197"/>
                    <a:gd name="T4" fmla="*/ 88 w 171"/>
                    <a:gd name="T5" fmla="*/ 20 h 197"/>
                    <a:gd name="T6" fmla="*/ 90 w 171"/>
                    <a:gd name="T7" fmla="*/ 21 h 197"/>
                    <a:gd name="T8" fmla="*/ 99 w 171"/>
                    <a:gd name="T9" fmla="*/ 7 h 197"/>
                    <a:gd name="T10" fmla="*/ 99 w 171"/>
                    <a:gd name="T11" fmla="*/ 6 h 197"/>
                    <a:gd name="T12" fmla="*/ 59 w 171"/>
                    <a:gd name="T13" fmla="*/ 126 h 197"/>
                    <a:gd name="T14" fmla="*/ 55 w 171"/>
                    <a:gd name="T15" fmla="*/ 125 h 197"/>
                    <a:gd name="T16" fmla="*/ 48 w 171"/>
                    <a:gd name="T17" fmla="*/ 113 h 197"/>
                    <a:gd name="T18" fmla="*/ 57 w 171"/>
                    <a:gd name="T19" fmla="*/ 107 h 197"/>
                    <a:gd name="T20" fmla="*/ 61 w 171"/>
                    <a:gd name="T21" fmla="*/ 108 h 197"/>
                    <a:gd name="T22" fmla="*/ 68 w 171"/>
                    <a:gd name="T23" fmla="*/ 120 h 197"/>
                    <a:gd name="T24" fmla="*/ 59 w 171"/>
                    <a:gd name="T25" fmla="*/ 126 h 197"/>
                    <a:gd name="T26" fmla="*/ 20 w 171"/>
                    <a:gd name="T27" fmla="*/ 0 h 197"/>
                    <a:gd name="T28" fmla="*/ 28 w 171"/>
                    <a:gd name="T29" fmla="*/ 76 h 197"/>
                    <a:gd name="T30" fmla="*/ 5 w 171"/>
                    <a:gd name="T31" fmla="*/ 42 h 197"/>
                    <a:gd name="T32" fmla="*/ 3 w 171"/>
                    <a:gd name="T33" fmla="*/ 41 h 197"/>
                    <a:gd name="T34" fmla="*/ 8 w 171"/>
                    <a:gd name="T35" fmla="*/ 63 h 197"/>
                    <a:gd name="T36" fmla="*/ 17 w 171"/>
                    <a:gd name="T37" fmla="*/ 78 h 197"/>
                    <a:gd name="T38" fmla="*/ 24 w 171"/>
                    <a:gd name="T39" fmla="*/ 75 h 197"/>
                    <a:gd name="T40" fmla="*/ 28 w 171"/>
                    <a:gd name="T41" fmla="*/ 76 h 197"/>
                    <a:gd name="T42" fmla="*/ 35 w 171"/>
                    <a:gd name="T43" fmla="*/ 88 h 197"/>
                    <a:gd name="T44" fmla="*/ 27 w 171"/>
                    <a:gd name="T45" fmla="*/ 94 h 197"/>
                    <a:gd name="T46" fmla="*/ 33 w 171"/>
                    <a:gd name="T47" fmla="*/ 102 h 197"/>
                    <a:gd name="T48" fmla="*/ 129 w 171"/>
                    <a:gd name="T49" fmla="*/ 197 h 197"/>
                    <a:gd name="T50" fmla="*/ 129 w 171"/>
                    <a:gd name="T51" fmla="*/ 197 h 197"/>
                    <a:gd name="T52" fmla="*/ 101 w 171"/>
                    <a:gd name="T53" fmla="*/ 168 h 197"/>
                    <a:gd name="T54" fmla="*/ 70 w 171"/>
                    <a:gd name="T55" fmla="*/ 138 h 197"/>
                    <a:gd name="T56" fmla="*/ 72 w 171"/>
                    <a:gd name="T57" fmla="*/ 139 h 197"/>
                    <a:gd name="T58" fmla="*/ 161 w 171"/>
                    <a:gd name="T59" fmla="*/ 184 h 197"/>
                    <a:gd name="T60" fmla="*/ 162 w 171"/>
                    <a:gd name="T61" fmla="*/ 184 h 197"/>
                    <a:gd name="T62" fmla="*/ 89 w 171"/>
                    <a:gd name="T63" fmla="*/ 138 h 197"/>
                    <a:gd name="T64" fmla="*/ 150 w 171"/>
                    <a:gd name="T65" fmla="*/ 118 h 197"/>
                    <a:gd name="T66" fmla="*/ 151 w 171"/>
                    <a:gd name="T67" fmla="*/ 118 h 197"/>
                    <a:gd name="T68" fmla="*/ 136 w 171"/>
                    <a:gd name="T69" fmla="*/ 119 h 197"/>
                    <a:gd name="T70" fmla="*/ 107 w 171"/>
                    <a:gd name="T71" fmla="*/ 120 h 197"/>
                    <a:gd name="T72" fmla="*/ 107 w 171"/>
                    <a:gd name="T73" fmla="*/ 126 h 197"/>
                    <a:gd name="T74" fmla="*/ 99 w 171"/>
                    <a:gd name="T75" fmla="*/ 132 h 197"/>
                    <a:gd name="T76" fmla="*/ 94 w 171"/>
                    <a:gd name="T77" fmla="*/ 131 h 197"/>
                    <a:gd name="T78" fmla="*/ 88 w 171"/>
                    <a:gd name="T79" fmla="*/ 119 h 197"/>
                    <a:gd name="T80" fmla="*/ 78 w 171"/>
                    <a:gd name="T81" fmla="*/ 116 h 197"/>
                    <a:gd name="T82" fmla="*/ 116 w 171"/>
                    <a:gd name="T83" fmla="*/ 100 h 197"/>
                    <a:gd name="T84" fmla="*/ 51 w 171"/>
                    <a:gd name="T85" fmla="*/ 98 h 197"/>
                    <a:gd name="T86" fmla="*/ 80 w 171"/>
                    <a:gd name="T87" fmla="*/ 36 h 197"/>
                    <a:gd name="T88" fmla="*/ 76 w 171"/>
                    <a:gd name="T89" fmla="*/ 32 h 197"/>
                    <a:gd name="T90" fmla="*/ 55 w 171"/>
                    <a:gd name="T91" fmla="*/ 55 h 197"/>
                    <a:gd name="T92" fmla="*/ 60 w 171"/>
                    <a:gd name="T93" fmla="*/ 67 h 197"/>
                    <a:gd name="T94" fmla="*/ 51 w 171"/>
                    <a:gd name="T95" fmla="*/ 72 h 197"/>
                    <a:gd name="T96" fmla="*/ 47 w 171"/>
                    <a:gd name="T97" fmla="*/ 71 h 197"/>
                    <a:gd name="T98" fmla="*/ 40 w 171"/>
                    <a:gd name="T99" fmla="*/ 59 h 197"/>
                    <a:gd name="T100" fmla="*/ 44 w 171"/>
                    <a:gd name="T101" fmla="*/ 55 h 197"/>
                    <a:gd name="T102" fmla="*/ 20 w 171"/>
                    <a:gd name="T103" fmla="*/ 0 h 197"/>
                    <a:gd name="T104" fmla="*/ 20 w 171"/>
                    <a:gd name="T105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1" h="197">
                      <a:moveTo>
                        <a:pt x="99" y="6"/>
                      </a:moveTo>
                      <a:cubicBezTo>
                        <a:pt x="99" y="6"/>
                        <a:pt x="94" y="12"/>
                        <a:pt x="87" y="19"/>
                      </a:cubicBezTo>
                      <a:cubicBezTo>
                        <a:pt x="87" y="20"/>
                        <a:pt x="88" y="20"/>
                        <a:pt x="88" y="20"/>
                      </a:cubicBezTo>
                      <a:cubicBezTo>
                        <a:pt x="89" y="20"/>
                        <a:pt x="90" y="20"/>
                        <a:pt x="90" y="21"/>
                      </a:cubicBezTo>
                      <a:cubicBezTo>
                        <a:pt x="94" y="13"/>
                        <a:pt x="98" y="8"/>
                        <a:pt x="99" y="7"/>
                      </a:cubicBezTo>
                      <a:cubicBezTo>
                        <a:pt x="99" y="7"/>
                        <a:pt x="99" y="6"/>
                        <a:pt x="99" y="6"/>
                      </a:cubicBezTo>
                      <a:moveTo>
                        <a:pt x="59" y="126"/>
                      </a:moveTo>
                      <a:cubicBezTo>
                        <a:pt x="58" y="126"/>
                        <a:pt x="56" y="125"/>
                        <a:pt x="55" y="125"/>
                      </a:cubicBezTo>
                      <a:cubicBezTo>
                        <a:pt x="50" y="123"/>
                        <a:pt x="47" y="117"/>
                        <a:pt x="48" y="113"/>
                      </a:cubicBezTo>
                      <a:cubicBezTo>
                        <a:pt x="50" y="109"/>
                        <a:pt x="53" y="107"/>
                        <a:pt x="57" y="107"/>
                      </a:cubicBezTo>
                      <a:cubicBezTo>
                        <a:pt x="59" y="107"/>
                        <a:pt x="60" y="107"/>
                        <a:pt x="61" y="108"/>
                      </a:cubicBezTo>
                      <a:cubicBezTo>
                        <a:pt x="67" y="110"/>
                        <a:pt x="70" y="115"/>
                        <a:pt x="68" y="120"/>
                      </a:cubicBezTo>
                      <a:cubicBezTo>
                        <a:pt x="67" y="123"/>
                        <a:pt x="63" y="126"/>
                        <a:pt x="59" y="126"/>
                      </a:cubicBezTo>
                      <a:moveTo>
                        <a:pt x="20" y="0"/>
                      </a:moveTo>
                      <a:cubicBezTo>
                        <a:pt x="16" y="0"/>
                        <a:pt x="28" y="76"/>
                        <a:pt x="28" y="76"/>
                      </a:cubicBezTo>
                      <a:cubicBezTo>
                        <a:pt x="28" y="76"/>
                        <a:pt x="11" y="47"/>
                        <a:pt x="5" y="42"/>
                      </a:cubicBezTo>
                      <a:cubicBezTo>
                        <a:pt x="4" y="41"/>
                        <a:pt x="4" y="41"/>
                        <a:pt x="3" y="41"/>
                      </a:cubicBezTo>
                      <a:cubicBezTo>
                        <a:pt x="0" y="41"/>
                        <a:pt x="8" y="63"/>
                        <a:pt x="8" y="63"/>
                      </a:cubicBezTo>
                      <a:cubicBezTo>
                        <a:pt x="17" y="78"/>
                        <a:pt x="17" y="78"/>
                        <a:pt x="17" y="78"/>
                      </a:cubicBezTo>
                      <a:cubicBezTo>
                        <a:pt x="19" y="76"/>
                        <a:pt x="22" y="75"/>
                        <a:pt x="24" y="75"/>
                      </a:cubicBezTo>
                      <a:cubicBezTo>
                        <a:pt x="26" y="75"/>
                        <a:pt x="27" y="75"/>
                        <a:pt x="28" y="76"/>
                      </a:cubicBezTo>
                      <a:cubicBezTo>
                        <a:pt x="34" y="78"/>
                        <a:pt x="37" y="83"/>
                        <a:pt x="35" y="88"/>
                      </a:cubicBezTo>
                      <a:cubicBezTo>
                        <a:pt x="34" y="91"/>
                        <a:pt x="31" y="93"/>
                        <a:pt x="27" y="94"/>
                      </a:cubicBezTo>
                      <a:cubicBezTo>
                        <a:pt x="33" y="102"/>
                        <a:pt x="33" y="102"/>
                        <a:pt x="33" y="102"/>
                      </a:cubicBezTo>
                      <a:cubicBezTo>
                        <a:pt x="33" y="117"/>
                        <a:pt x="119" y="193"/>
                        <a:pt x="129" y="197"/>
                      </a:cubicBezTo>
                      <a:cubicBezTo>
                        <a:pt x="129" y="197"/>
                        <a:pt x="129" y="197"/>
                        <a:pt x="129" y="197"/>
                      </a:cubicBezTo>
                      <a:cubicBezTo>
                        <a:pt x="132" y="197"/>
                        <a:pt x="116" y="182"/>
                        <a:pt x="101" y="168"/>
                      </a:cubicBezTo>
                      <a:cubicBezTo>
                        <a:pt x="85" y="153"/>
                        <a:pt x="69" y="138"/>
                        <a:pt x="70" y="138"/>
                      </a:cubicBezTo>
                      <a:cubicBezTo>
                        <a:pt x="70" y="138"/>
                        <a:pt x="71" y="139"/>
                        <a:pt x="72" y="139"/>
                      </a:cubicBezTo>
                      <a:cubicBezTo>
                        <a:pt x="87" y="151"/>
                        <a:pt x="148" y="182"/>
                        <a:pt x="161" y="184"/>
                      </a:cubicBezTo>
                      <a:cubicBezTo>
                        <a:pt x="162" y="184"/>
                        <a:pt x="162" y="184"/>
                        <a:pt x="162" y="184"/>
                      </a:cubicBezTo>
                      <a:cubicBezTo>
                        <a:pt x="171" y="184"/>
                        <a:pt x="89" y="138"/>
                        <a:pt x="89" y="138"/>
                      </a:cubicBezTo>
                      <a:cubicBezTo>
                        <a:pt x="89" y="138"/>
                        <a:pt x="138" y="119"/>
                        <a:pt x="150" y="118"/>
                      </a:cubicBezTo>
                      <a:cubicBezTo>
                        <a:pt x="151" y="118"/>
                        <a:pt x="151" y="118"/>
                        <a:pt x="151" y="118"/>
                      </a:cubicBezTo>
                      <a:cubicBezTo>
                        <a:pt x="150" y="118"/>
                        <a:pt x="144" y="118"/>
                        <a:pt x="136" y="119"/>
                      </a:cubicBezTo>
                      <a:cubicBezTo>
                        <a:pt x="128" y="119"/>
                        <a:pt x="117" y="120"/>
                        <a:pt x="107" y="120"/>
                      </a:cubicBezTo>
                      <a:cubicBezTo>
                        <a:pt x="108" y="122"/>
                        <a:pt x="108" y="124"/>
                        <a:pt x="107" y="126"/>
                      </a:cubicBezTo>
                      <a:cubicBezTo>
                        <a:pt x="106" y="130"/>
                        <a:pt x="103" y="132"/>
                        <a:pt x="99" y="132"/>
                      </a:cubicBezTo>
                      <a:cubicBezTo>
                        <a:pt x="97" y="132"/>
                        <a:pt x="96" y="132"/>
                        <a:pt x="94" y="131"/>
                      </a:cubicBezTo>
                      <a:cubicBezTo>
                        <a:pt x="89" y="129"/>
                        <a:pt x="86" y="124"/>
                        <a:pt x="88" y="119"/>
                      </a:cubicBezTo>
                      <a:cubicBezTo>
                        <a:pt x="83" y="118"/>
                        <a:pt x="79" y="118"/>
                        <a:pt x="78" y="116"/>
                      </a:cubicBezTo>
                      <a:cubicBezTo>
                        <a:pt x="70" y="111"/>
                        <a:pt x="95" y="104"/>
                        <a:pt x="116" y="100"/>
                      </a:cubicBezTo>
                      <a:cubicBezTo>
                        <a:pt x="91" y="100"/>
                        <a:pt x="56" y="98"/>
                        <a:pt x="51" y="98"/>
                      </a:cubicBezTo>
                      <a:cubicBezTo>
                        <a:pt x="46" y="98"/>
                        <a:pt x="65" y="63"/>
                        <a:pt x="80" y="36"/>
                      </a:cubicBezTo>
                      <a:cubicBezTo>
                        <a:pt x="78" y="35"/>
                        <a:pt x="77" y="34"/>
                        <a:pt x="76" y="32"/>
                      </a:cubicBezTo>
                      <a:cubicBezTo>
                        <a:pt x="68" y="40"/>
                        <a:pt x="60" y="49"/>
                        <a:pt x="55" y="55"/>
                      </a:cubicBezTo>
                      <a:cubicBezTo>
                        <a:pt x="59" y="58"/>
                        <a:pt x="61" y="62"/>
                        <a:pt x="60" y="67"/>
                      </a:cubicBezTo>
                      <a:cubicBezTo>
                        <a:pt x="59" y="70"/>
                        <a:pt x="55" y="72"/>
                        <a:pt x="51" y="72"/>
                      </a:cubicBezTo>
                      <a:cubicBezTo>
                        <a:pt x="50" y="72"/>
                        <a:pt x="48" y="72"/>
                        <a:pt x="47" y="71"/>
                      </a:cubicBezTo>
                      <a:cubicBezTo>
                        <a:pt x="41" y="69"/>
                        <a:pt x="38" y="64"/>
                        <a:pt x="40" y="59"/>
                      </a:cubicBezTo>
                      <a:cubicBezTo>
                        <a:pt x="41" y="57"/>
                        <a:pt x="42" y="56"/>
                        <a:pt x="44" y="55"/>
                      </a:cubicBezTo>
                      <a:cubicBezTo>
                        <a:pt x="37" y="39"/>
                        <a:pt x="24" y="6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1" name="Freeform 551"/>
                <p:cNvSpPr/>
                <p:nvPr/>
              </p:nvSpPr>
              <p:spPr bwMode="auto">
                <a:xfrm>
                  <a:off x="3889" y="2806"/>
                  <a:ext cx="15" cy="18"/>
                </a:xfrm>
                <a:custGeom>
                  <a:avLst/>
                  <a:gdLst>
                    <a:gd name="T0" fmla="*/ 11 w 14"/>
                    <a:gd name="T1" fmla="*/ 0 h 17"/>
                    <a:gd name="T2" fmla="*/ 0 w 14"/>
                    <a:gd name="T3" fmla="*/ 13 h 17"/>
                    <a:gd name="T4" fmla="*/ 4 w 14"/>
                    <a:gd name="T5" fmla="*/ 17 h 17"/>
                    <a:gd name="T6" fmla="*/ 14 w 14"/>
                    <a:gd name="T7" fmla="*/ 2 h 17"/>
                    <a:gd name="T8" fmla="*/ 12 w 14"/>
                    <a:gd name="T9" fmla="*/ 1 h 17"/>
                    <a:gd name="T10" fmla="*/ 11 w 14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11" y="0"/>
                      </a:moveTo>
                      <a:cubicBezTo>
                        <a:pt x="8" y="4"/>
                        <a:pt x="4" y="8"/>
                        <a:pt x="0" y="13"/>
                      </a:cubicBezTo>
                      <a:cubicBezTo>
                        <a:pt x="1" y="15"/>
                        <a:pt x="2" y="16"/>
                        <a:pt x="4" y="17"/>
                      </a:cubicBezTo>
                      <a:cubicBezTo>
                        <a:pt x="8" y="12"/>
                        <a:pt x="11" y="6"/>
                        <a:pt x="14" y="2"/>
                      </a:cubicBezTo>
                      <a:cubicBezTo>
                        <a:pt x="14" y="1"/>
                        <a:pt x="13" y="1"/>
                        <a:pt x="12" y="1"/>
                      </a:cubicBezTo>
                      <a:cubicBezTo>
                        <a:pt x="12" y="1"/>
                        <a:pt x="11" y="1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2" name="Freeform 552"/>
                <p:cNvSpPr/>
                <p:nvPr/>
              </p:nvSpPr>
              <p:spPr bwMode="auto">
                <a:xfrm>
                  <a:off x="3847" y="2845"/>
                  <a:ext cx="25" cy="19"/>
                </a:xfrm>
                <a:custGeom>
                  <a:avLst/>
                  <a:gdLst>
                    <a:gd name="T0" fmla="*/ 6 w 23"/>
                    <a:gd name="T1" fmla="*/ 0 h 17"/>
                    <a:gd name="T2" fmla="*/ 2 w 23"/>
                    <a:gd name="T3" fmla="*/ 4 h 17"/>
                    <a:gd name="T4" fmla="*/ 9 w 23"/>
                    <a:gd name="T5" fmla="*/ 16 h 17"/>
                    <a:gd name="T6" fmla="*/ 13 w 23"/>
                    <a:gd name="T7" fmla="*/ 17 h 17"/>
                    <a:gd name="T8" fmla="*/ 22 w 23"/>
                    <a:gd name="T9" fmla="*/ 12 h 17"/>
                    <a:gd name="T10" fmla="*/ 17 w 23"/>
                    <a:gd name="T11" fmla="*/ 0 h 17"/>
                    <a:gd name="T12" fmla="*/ 12 w 23"/>
                    <a:gd name="T13" fmla="*/ 8 h 17"/>
                    <a:gd name="T14" fmla="*/ 12 w 23"/>
                    <a:gd name="T15" fmla="*/ 8 h 17"/>
                    <a:gd name="T16" fmla="*/ 6 w 23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17">
                      <a:moveTo>
                        <a:pt x="6" y="0"/>
                      </a:moveTo>
                      <a:cubicBezTo>
                        <a:pt x="4" y="1"/>
                        <a:pt x="3" y="2"/>
                        <a:pt x="2" y="4"/>
                      </a:cubicBezTo>
                      <a:cubicBezTo>
                        <a:pt x="0" y="9"/>
                        <a:pt x="3" y="14"/>
                        <a:pt x="9" y="16"/>
                      </a:cubicBezTo>
                      <a:cubicBezTo>
                        <a:pt x="10" y="17"/>
                        <a:pt x="12" y="17"/>
                        <a:pt x="13" y="17"/>
                      </a:cubicBezTo>
                      <a:cubicBezTo>
                        <a:pt x="17" y="17"/>
                        <a:pt x="21" y="15"/>
                        <a:pt x="22" y="12"/>
                      </a:cubicBezTo>
                      <a:cubicBezTo>
                        <a:pt x="23" y="7"/>
                        <a:pt x="21" y="3"/>
                        <a:pt x="17" y="0"/>
                      </a:cubicBezTo>
                      <a:cubicBezTo>
                        <a:pt x="14" y="4"/>
                        <a:pt x="12" y="7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9" y="5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3" name="Freeform 553"/>
                <p:cNvSpPr/>
                <p:nvPr/>
              </p:nvSpPr>
              <p:spPr bwMode="auto">
                <a:xfrm>
                  <a:off x="3900" y="2915"/>
                  <a:ext cx="24" cy="14"/>
                </a:xfrm>
                <a:custGeom>
                  <a:avLst/>
                  <a:gdLst>
                    <a:gd name="T0" fmla="*/ 2 w 22"/>
                    <a:gd name="T1" fmla="*/ 0 h 13"/>
                    <a:gd name="T2" fmla="*/ 8 w 22"/>
                    <a:gd name="T3" fmla="*/ 12 h 13"/>
                    <a:gd name="T4" fmla="*/ 13 w 22"/>
                    <a:gd name="T5" fmla="*/ 13 h 13"/>
                    <a:gd name="T6" fmla="*/ 21 w 22"/>
                    <a:gd name="T7" fmla="*/ 7 h 13"/>
                    <a:gd name="T8" fmla="*/ 21 w 22"/>
                    <a:gd name="T9" fmla="*/ 1 h 13"/>
                    <a:gd name="T10" fmla="*/ 21 w 22"/>
                    <a:gd name="T11" fmla="*/ 1 h 13"/>
                    <a:gd name="T12" fmla="*/ 2 w 22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3">
                      <a:moveTo>
                        <a:pt x="2" y="0"/>
                      </a:moveTo>
                      <a:cubicBezTo>
                        <a:pt x="0" y="5"/>
                        <a:pt x="3" y="10"/>
                        <a:pt x="8" y="12"/>
                      </a:cubicBezTo>
                      <a:cubicBezTo>
                        <a:pt x="10" y="13"/>
                        <a:pt x="11" y="13"/>
                        <a:pt x="13" y="13"/>
                      </a:cubicBezTo>
                      <a:cubicBezTo>
                        <a:pt x="17" y="13"/>
                        <a:pt x="20" y="11"/>
                        <a:pt x="21" y="7"/>
                      </a:cubicBezTo>
                      <a:cubicBezTo>
                        <a:pt x="22" y="5"/>
                        <a:pt x="22" y="3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14" y="1"/>
                        <a:pt x="7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4" name="Freeform 554"/>
                <p:cNvSpPr/>
                <p:nvPr/>
              </p:nvSpPr>
              <p:spPr bwMode="auto">
                <a:xfrm>
                  <a:off x="3857" y="2902"/>
                  <a:ext cx="25" cy="21"/>
                </a:xfrm>
                <a:custGeom>
                  <a:avLst/>
                  <a:gdLst>
                    <a:gd name="T0" fmla="*/ 10 w 23"/>
                    <a:gd name="T1" fmla="*/ 0 h 19"/>
                    <a:gd name="T2" fmla="*/ 1 w 23"/>
                    <a:gd name="T3" fmla="*/ 6 h 19"/>
                    <a:gd name="T4" fmla="*/ 8 w 23"/>
                    <a:gd name="T5" fmla="*/ 18 h 19"/>
                    <a:gd name="T6" fmla="*/ 12 w 23"/>
                    <a:gd name="T7" fmla="*/ 19 h 19"/>
                    <a:gd name="T8" fmla="*/ 21 w 23"/>
                    <a:gd name="T9" fmla="*/ 13 h 19"/>
                    <a:gd name="T10" fmla="*/ 14 w 23"/>
                    <a:gd name="T11" fmla="*/ 1 h 19"/>
                    <a:gd name="T12" fmla="*/ 10 w 2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9"/>
                        <a:pt x="12" y="19"/>
                      </a:cubicBezTo>
                      <a:cubicBezTo>
                        <a:pt x="16" y="19"/>
                        <a:pt x="20" y="16"/>
                        <a:pt x="21" y="13"/>
                      </a:cubicBezTo>
                      <a:cubicBezTo>
                        <a:pt x="23" y="8"/>
                        <a:pt x="20" y="3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5" name="Freeform 555"/>
                <p:cNvSpPr/>
                <p:nvPr/>
              </p:nvSpPr>
              <p:spPr bwMode="auto">
                <a:xfrm>
                  <a:off x="3824" y="2867"/>
                  <a:ext cx="22" cy="21"/>
                </a:xfrm>
                <a:custGeom>
                  <a:avLst/>
                  <a:gdLst>
                    <a:gd name="T0" fmla="*/ 7 w 20"/>
                    <a:gd name="T1" fmla="*/ 0 h 19"/>
                    <a:gd name="T2" fmla="*/ 0 w 20"/>
                    <a:gd name="T3" fmla="*/ 3 h 19"/>
                    <a:gd name="T4" fmla="*/ 10 w 20"/>
                    <a:gd name="T5" fmla="*/ 19 h 19"/>
                    <a:gd name="T6" fmla="*/ 18 w 20"/>
                    <a:gd name="T7" fmla="*/ 13 h 19"/>
                    <a:gd name="T8" fmla="*/ 11 w 20"/>
                    <a:gd name="T9" fmla="*/ 1 h 19"/>
                    <a:gd name="T10" fmla="*/ 7 w 20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9">
                      <a:moveTo>
                        <a:pt x="7" y="0"/>
                      </a:move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4" y="18"/>
                        <a:pt x="17" y="16"/>
                        <a:pt x="18" y="13"/>
                      </a:cubicBezTo>
                      <a:cubicBezTo>
                        <a:pt x="20" y="8"/>
                        <a:pt x="17" y="3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6" name="Freeform 556"/>
                <p:cNvSpPr>
                  <a:spLocks noEditPoints="1"/>
                </p:cNvSpPr>
                <p:nvPr/>
              </p:nvSpPr>
              <p:spPr bwMode="auto">
                <a:xfrm>
                  <a:off x="3933" y="2893"/>
                  <a:ext cx="26" cy="2"/>
                </a:xfrm>
                <a:custGeom>
                  <a:avLst/>
                  <a:gdLst>
                    <a:gd name="T0" fmla="*/ 1 w 24"/>
                    <a:gd name="T1" fmla="*/ 1 h 2"/>
                    <a:gd name="T2" fmla="*/ 0 w 24"/>
                    <a:gd name="T3" fmla="*/ 1 h 2"/>
                    <a:gd name="T4" fmla="*/ 1 w 24"/>
                    <a:gd name="T5" fmla="*/ 1 h 2"/>
                    <a:gd name="T6" fmla="*/ 1 w 24"/>
                    <a:gd name="T7" fmla="*/ 1 h 2"/>
                    <a:gd name="T8" fmla="*/ 17 w 24"/>
                    <a:gd name="T9" fmla="*/ 0 h 2"/>
                    <a:gd name="T10" fmla="*/ 19 w 24"/>
                    <a:gd name="T11" fmla="*/ 2 h 2"/>
                    <a:gd name="T12" fmla="*/ 21 w 24"/>
                    <a:gd name="T13" fmla="*/ 0 h 2"/>
                    <a:gd name="T14" fmla="*/ 17 w 2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7" y="0"/>
                      </a:moveTo>
                      <a:cubicBezTo>
                        <a:pt x="18" y="1"/>
                        <a:pt x="18" y="1"/>
                        <a:pt x="19" y="2"/>
                      </a:cubicBezTo>
                      <a:cubicBezTo>
                        <a:pt x="23" y="1"/>
                        <a:pt x="24" y="1"/>
                        <a:pt x="21" y="0"/>
                      </a:cubicBezTo>
                      <a:cubicBezTo>
                        <a:pt x="20" y="0"/>
                        <a:pt x="19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7" name="Freeform 557"/>
                <p:cNvSpPr/>
                <p:nvPr/>
              </p:nvSpPr>
              <p:spPr bwMode="auto">
                <a:xfrm>
                  <a:off x="3934" y="2893"/>
                  <a:ext cx="19" cy="2"/>
                </a:xfrm>
                <a:custGeom>
                  <a:avLst/>
                  <a:gdLst>
                    <a:gd name="T0" fmla="*/ 14 w 18"/>
                    <a:gd name="T1" fmla="*/ 0 h 2"/>
                    <a:gd name="T2" fmla="*/ 0 w 18"/>
                    <a:gd name="T3" fmla="*/ 1 h 2"/>
                    <a:gd name="T4" fmla="*/ 0 w 18"/>
                    <a:gd name="T5" fmla="*/ 1 h 2"/>
                    <a:gd name="T6" fmla="*/ 13 w 18"/>
                    <a:gd name="T7" fmla="*/ 2 h 2"/>
                    <a:gd name="T8" fmla="*/ 18 w 18"/>
                    <a:gd name="T9" fmla="*/ 2 h 2"/>
                    <a:gd name="T10" fmla="*/ 16 w 18"/>
                    <a:gd name="T11" fmla="*/ 0 h 2"/>
                    <a:gd name="T12" fmla="*/ 14 w 18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">
                      <a:moveTo>
                        <a:pt x="14" y="0"/>
                      </a:moveTo>
                      <a:cubicBezTo>
                        <a:pt x="10" y="0"/>
                        <a:pt x="5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2"/>
                        <a:pt x="9" y="2"/>
                        <a:pt x="13" y="2"/>
                      </a:cubicBezTo>
                      <a:cubicBezTo>
                        <a:pt x="15" y="2"/>
                        <a:pt x="16" y="2"/>
                        <a:pt x="18" y="2"/>
                      </a:cubicBezTo>
                      <a:cubicBezTo>
                        <a:pt x="17" y="1"/>
                        <a:pt x="17" y="1"/>
                        <a:pt x="16" y="0"/>
                      </a:cubicBezTo>
                      <a:cubicBezTo>
                        <a:pt x="16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8" name="Freeform 558"/>
                <p:cNvSpPr/>
                <p:nvPr/>
              </p:nvSpPr>
              <p:spPr bwMode="auto">
                <a:xfrm>
                  <a:off x="3959" y="2999"/>
                  <a:ext cx="124" cy="52"/>
                </a:xfrm>
                <a:custGeom>
                  <a:avLst/>
                  <a:gdLst>
                    <a:gd name="T0" fmla="*/ 11 w 113"/>
                    <a:gd name="T1" fmla="*/ 0 h 48"/>
                    <a:gd name="T2" fmla="*/ 19 w 113"/>
                    <a:gd name="T3" fmla="*/ 25 h 48"/>
                    <a:gd name="T4" fmla="*/ 87 w 113"/>
                    <a:gd name="T5" fmla="*/ 48 h 48"/>
                    <a:gd name="T6" fmla="*/ 95 w 113"/>
                    <a:gd name="T7" fmla="*/ 47 h 48"/>
                    <a:gd name="T8" fmla="*/ 110 w 113"/>
                    <a:gd name="T9" fmla="*/ 14 h 48"/>
                    <a:gd name="T10" fmla="*/ 105 w 113"/>
                    <a:gd name="T11" fmla="*/ 9 h 48"/>
                    <a:gd name="T12" fmla="*/ 66 w 113"/>
                    <a:gd name="T13" fmla="*/ 25 h 48"/>
                    <a:gd name="T14" fmla="*/ 65 w 113"/>
                    <a:gd name="T15" fmla="*/ 25 h 48"/>
                    <a:gd name="T16" fmla="*/ 14 w 113"/>
                    <a:gd name="T17" fmla="*/ 0 h 48"/>
                    <a:gd name="T18" fmla="*/ 11 w 11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3" h="48">
                      <a:moveTo>
                        <a:pt x="11" y="0"/>
                      </a:moveTo>
                      <a:cubicBezTo>
                        <a:pt x="0" y="0"/>
                        <a:pt x="8" y="13"/>
                        <a:pt x="19" y="25"/>
                      </a:cubicBezTo>
                      <a:cubicBezTo>
                        <a:pt x="30" y="36"/>
                        <a:pt x="65" y="48"/>
                        <a:pt x="87" y="48"/>
                      </a:cubicBezTo>
                      <a:cubicBezTo>
                        <a:pt x="90" y="48"/>
                        <a:pt x="92" y="48"/>
                        <a:pt x="95" y="47"/>
                      </a:cubicBezTo>
                      <a:cubicBezTo>
                        <a:pt x="113" y="43"/>
                        <a:pt x="110" y="14"/>
                        <a:pt x="110" y="14"/>
                      </a:cubicBezTo>
                      <a:cubicBezTo>
                        <a:pt x="109" y="10"/>
                        <a:pt x="108" y="9"/>
                        <a:pt x="105" y="9"/>
                      </a:cubicBezTo>
                      <a:cubicBezTo>
                        <a:pt x="97" y="9"/>
                        <a:pt x="80" y="24"/>
                        <a:pt x="66" y="25"/>
                      </a:cubicBezTo>
                      <a:cubicBezTo>
                        <a:pt x="66" y="25"/>
                        <a:pt x="65" y="25"/>
                        <a:pt x="65" y="25"/>
                      </a:cubicBezTo>
                      <a:cubicBezTo>
                        <a:pt x="48" y="25"/>
                        <a:pt x="29" y="3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9" name="Freeform 559"/>
                <p:cNvSpPr/>
                <p:nvPr/>
              </p:nvSpPr>
              <p:spPr bwMode="auto">
                <a:xfrm>
                  <a:off x="3764" y="2673"/>
                  <a:ext cx="57" cy="153"/>
                </a:xfrm>
                <a:custGeom>
                  <a:avLst/>
                  <a:gdLst>
                    <a:gd name="T0" fmla="*/ 29 w 52"/>
                    <a:gd name="T1" fmla="*/ 0 h 140"/>
                    <a:gd name="T2" fmla="*/ 2 w 52"/>
                    <a:gd name="T3" fmla="*/ 14 h 140"/>
                    <a:gd name="T4" fmla="*/ 11 w 52"/>
                    <a:gd name="T5" fmla="*/ 87 h 140"/>
                    <a:gd name="T6" fmla="*/ 35 w 52"/>
                    <a:gd name="T7" fmla="*/ 140 h 140"/>
                    <a:gd name="T8" fmla="*/ 35 w 52"/>
                    <a:gd name="T9" fmla="*/ 135 h 140"/>
                    <a:gd name="T10" fmla="*/ 16 w 52"/>
                    <a:gd name="T11" fmla="*/ 44 h 140"/>
                    <a:gd name="T12" fmla="*/ 44 w 52"/>
                    <a:gd name="T13" fmla="*/ 13 h 140"/>
                    <a:gd name="T14" fmla="*/ 43 w 52"/>
                    <a:gd name="T15" fmla="*/ 1 h 140"/>
                    <a:gd name="T16" fmla="*/ 29 w 52"/>
                    <a:gd name="T1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140">
                      <a:moveTo>
                        <a:pt x="29" y="0"/>
                      </a:moveTo>
                      <a:cubicBezTo>
                        <a:pt x="17" y="0"/>
                        <a:pt x="3" y="3"/>
                        <a:pt x="2" y="14"/>
                      </a:cubicBezTo>
                      <a:cubicBezTo>
                        <a:pt x="0" y="33"/>
                        <a:pt x="2" y="59"/>
                        <a:pt x="11" y="87"/>
                      </a:cubicBezTo>
                      <a:cubicBezTo>
                        <a:pt x="18" y="110"/>
                        <a:pt x="32" y="140"/>
                        <a:pt x="35" y="140"/>
                      </a:cubicBezTo>
                      <a:cubicBezTo>
                        <a:pt x="36" y="140"/>
                        <a:pt x="36" y="139"/>
                        <a:pt x="35" y="135"/>
                      </a:cubicBezTo>
                      <a:cubicBezTo>
                        <a:pt x="30" y="117"/>
                        <a:pt x="10" y="59"/>
                        <a:pt x="16" y="44"/>
                      </a:cubicBezTo>
                      <a:cubicBezTo>
                        <a:pt x="21" y="30"/>
                        <a:pt x="36" y="18"/>
                        <a:pt x="44" y="13"/>
                      </a:cubicBezTo>
                      <a:cubicBezTo>
                        <a:pt x="52" y="7"/>
                        <a:pt x="44" y="5"/>
                        <a:pt x="43" y="1"/>
                      </a:cubicBezTo>
                      <a:cubicBezTo>
                        <a:pt x="43" y="1"/>
                        <a:pt x="36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0" name="Freeform 560"/>
                <p:cNvSpPr/>
                <p:nvPr/>
              </p:nvSpPr>
              <p:spPr bwMode="auto">
                <a:xfrm>
                  <a:off x="3253" y="2195"/>
                  <a:ext cx="52" cy="155"/>
                </a:xfrm>
                <a:custGeom>
                  <a:avLst/>
                  <a:gdLst>
                    <a:gd name="T0" fmla="*/ 47 w 47"/>
                    <a:gd name="T1" fmla="*/ 57 h 142"/>
                    <a:gd name="T2" fmla="*/ 28 w 47"/>
                    <a:gd name="T3" fmla="*/ 8 h 142"/>
                    <a:gd name="T4" fmla="*/ 0 w 47"/>
                    <a:gd name="T5" fmla="*/ 43 h 142"/>
                    <a:gd name="T6" fmla="*/ 20 w 47"/>
                    <a:gd name="T7" fmla="*/ 120 h 142"/>
                    <a:gd name="T8" fmla="*/ 47 w 47"/>
                    <a:gd name="T9" fmla="*/ 57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42">
                      <a:moveTo>
                        <a:pt x="47" y="57"/>
                      </a:moveTo>
                      <a:cubicBezTo>
                        <a:pt x="47" y="57"/>
                        <a:pt x="44" y="0"/>
                        <a:pt x="28" y="8"/>
                      </a:cubicBezTo>
                      <a:cubicBezTo>
                        <a:pt x="11" y="16"/>
                        <a:pt x="0" y="43"/>
                        <a:pt x="0" y="43"/>
                      </a:cubicBezTo>
                      <a:cubicBezTo>
                        <a:pt x="0" y="43"/>
                        <a:pt x="13" y="142"/>
                        <a:pt x="20" y="120"/>
                      </a:cubicBezTo>
                      <a:cubicBezTo>
                        <a:pt x="28" y="99"/>
                        <a:pt x="47" y="57"/>
                        <a:pt x="47" y="57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1" name="Freeform 561"/>
                <p:cNvSpPr/>
                <p:nvPr/>
              </p:nvSpPr>
              <p:spPr bwMode="auto">
                <a:xfrm>
                  <a:off x="3113" y="2063"/>
                  <a:ext cx="550" cy="558"/>
                </a:xfrm>
                <a:custGeom>
                  <a:avLst/>
                  <a:gdLst>
                    <a:gd name="T0" fmla="*/ 80 w 502"/>
                    <a:gd name="T1" fmla="*/ 257 h 509"/>
                    <a:gd name="T2" fmla="*/ 46 w 502"/>
                    <a:gd name="T3" fmla="*/ 49 h 509"/>
                    <a:gd name="T4" fmla="*/ 129 w 502"/>
                    <a:gd name="T5" fmla="*/ 69 h 509"/>
                    <a:gd name="T6" fmla="*/ 148 w 502"/>
                    <a:gd name="T7" fmla="*/ 195 h 509"/>
                    <a:gd name="T8" fmla="*/ 260 w 502"/>
                    <a:gd name="T9" fmla="*/ 7 h 509"/>
                    <a:gd name="T10" fmla="*/ 353 w 502"/>
                    <a:gd name="T11" fmla="*/ 56 h 509"/>
                    <a:gd name="T12" fmla="*/ 345 w 502"/>
                    <a:gd name="T13" fmla="*/ 161 h 509"/>
                    <a:gd name="T14" fmla="*/ 277 w 502"/>
                    <a:gd name="T15" fmla="*/ 232 h 509"/>
                    <a:gd name="T16" fmla="*/ 430 w 502"/>
                    <a:gd name="T17" fmla="*/ 175 h 509"/>
                    <a:gd name="T18" fmla="*/ 483 w 502"/>
                    <a:gd name="T19" fmla="*/ 285 h 509"/>
                    <a:gd name="T20" fmla="*/ 285 w 502"/>
                    <a:gd name="T21" fmla="*/ 361 h 509"/>
                    <a:gd name="T22" fmla="*/ 401 w 502"/>
                    <a:gd name="T23" fmla="*/ 394 h 509"/>
                    <a:gd name="T24" fmla="*/ 415 w 502"/>
                    <a:gd name="T25" fmla="*/ 469 h 509"/>
                    <a:gd name="T26" fmla="*/ 190 w 502"/>
                    <a:gd name="T27" fmla="*/ 391 h 509"/>
                    <a:gd name="T28" fmla="*/ 154 w 502"/>
                    <a:gd name="T29" fmla="*/ 441 h 509"/>
                    <a:gd name="T30" fmla="*/ 108 w 502"/>
                    <a:gd name="T31" fmla="*/ 358 h 509"/>
                    <a:gd name="T32" fmla="*/ 80 w 502"/>
                    <a:gd name="T33" fmla="*/ 257 h 5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2" h="509">
                      <a:moveTo>
                        <a:pt x="80" y="257"/>
                      </a:moveTo>
                      <a:cubicBezTo>
                        <a:pt x="80" y="257"/>
                        <a:pt x="0" y="70"/>
                        <a:pt x="46" y="49"/>
                      </a:cubicBezTo>
                      <a:cubicBezTo>
                        <a:pt x="92" y="28"/>
                        <a:pt x="126" y="30"/>
                        <a:pt x="129" y="69"/>
                      </a:cubicBezTo>
                      <a:cubicBezTo>
                        <a:pt x="131" y="109"/>
                        <a:pt x="148" y="195"/>
                        <a:pt x="148" y="195"/>
                      </a:cubicBezTo>
                      <a:cubicBezTo>
                        <a:pt x="148" y="195"/>
                        <a:pt x="224" y="0"/>
                        <a:pt x="260" y="7"/>
                      </a:cubicBezTo>
                      <a:cubicBezTo>
                        <a:pt x="296" y="13"/>
                        <a:pt x="337" y="25"/>
                        <a:pt x="353" y="56"/>
                      </a:cubicBezTo>
                      <a:cubicBezTo>
                        <a:pt x="370" y="86"/>
                        <a:pt x="378" y="120"/>
                        <a:pt x="345" y="161"/>
                      </a:cubicBezTo>
                      <a:cubicBezTo>
                        <a:pt x="313" y="201"/>
                        <a:pt x="277" y="232"/>
                        <a:pt x="277" y="232"/>
                      </a:cubicBezTo>
                      <a:cubicBezTo>
                        <a:pt x="277" y="232"/>
                        <a:pt x="393" y="154"/>
                        <a:pt x="430" y="175"/>
                      </a:cubicBezTo>
                      <a:cubicBezTo>
                        <a:pt x="468" y="196"/>
                        <a:pt x="502" y="226"/>
                        <a:pt x="483" y="285"/>
                      </a:cubicBezTo>
                      <a:cubicBezTo>
                        <a:pt x="465" y="344"/>
                        <a:pt x="400" y="369"/>
                        <a:pt x="285" y="361"/>
                      </a:cubicBezTo>
                      <a:cubicBezTo>
                        <a:pt x="285" y="361"/>
                        <a:pt x="372" y="387"/>
                        <a:pt x="401" y="394"/>
                      </a:cubicBezTo>
                      <a:cubicBezTo>
                        <a:pt x="430" y="401"/>
                        <a:pt x="447" y="428"/>
                        <a:pt x="415" y="469"/>
                      </a:cubicBezTo>
                      <a:cubicBezTo>
                        <a:pt x="383" y="509"/>
                        <a:pt x="294" y="486"/>
                        <a:pt x="190" y="391"/>
                      </a:cubicBezTo>
                      <a:cubicBezTo>
                        <a:pt x="190" y="391"/>
                        <a:pt x="192" y="469"/>
                        <a:pt x="154" y="441"/>
                      </a:cubicBezTo>
                      <a:cubicBezTo>
                        <a:pt x="116" y="413"/>
                        <a:pt x="124" y="371"/>
                        <a:pt x="108" y="358"/>
                      </a:cubicBezTo>
                      <a:cubicBezTo>
                        <a:pt x="92" y="345"/>
                        <a:pt x="28" y="265"/>
                        <a:pt x="80" y="25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2" name="Freeform 562"/>
                <p:cNvSpPr/>
                <p:nvPr/>
              </p:nvSpPr>
              <p:spPr bwMode="auto">
                <a:xfrm>
                  <a:off x="3294" y="2344"/>
                  <a:ext cx="79" cy="46"/>
                </a:xfrm>
                <a:custGeom>
                  <a:avLst/>
                  <a:gdLst>
                    <a:gd name="T0" fmla="*/ 72 w 72"/>
                    <a:gd name="T1" fmla="*/ 0 h 42"/>
                    <a:gd name="T2" fmla="*/ 13 w 72"/>
                    <a:gd name="T3" fmla="*/ 37 h 42"/>
                    <a:gd name="T4" fmla="*/ 72 w 72"/>
                    <a:gd name="T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42">
                      <a:moveTo>
                        <a:pt x="72" y="0"/>
                      </a:moveTo>
                      <a:cubicBezTo>
                        <a:pt x="72" y="0"/>
                        <a:pt x="0" y="32"/>
                        <a:pt x="13" y="37"/>
                      </a:cubicBezTo>
                      <a:cubicBezTo>
                        <a:pt x="25" y="42"/>
                        <a:pt x="65" y="18"/>
                        <a:pt x="72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3" name="Freeform 563"/>
                <p:cNvSpPr/>
                <p:nvPr/>
              </p:nvSpPr>
              <p:spPr bwMode="auto">
                <a:xfrm>
                  <a:off x="3314" y="2280"/>
                  <a:ext cx="31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8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8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4" name="Freeform 564"/>
                <p:cNvSpPr/>
                <p:nvPr/>
              </p:nvSpPr>
              <p:spPr bwMode="auto">
                <a:xfrm>
                  <a:off x="3265" y="2327"/>
                  <a:ext cx="32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5" name="Freeform 565"/>
                <p:cNvSpPr/>
                <p:nvPr/>
              </p:nvSpPr>
              <p:spPr bwMode="auto">
                <a:xfrm>
                  <a:off x="3268" y="2290"/>
                  <a:ext cx="31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3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6" name="Freeform 566"/>
                <p:cNvSpPr/>
                <p:nvPr/>
              </p:nvSpPr>
              <p:spPr bwMode="auto">
                <a:xfrm>
                  <a:off x="3321" y="2353"/>
                  <a:ext cx="32" cy="28"/>
                </a:xfrm>
                <a:custGeom>
                  <a:avLst/>
                  <a:gdLst>
                    <a:gd name="T0" fmla="*/ 27 w 29"/>
                    <a:gd name="T1" fmla="*/ 17 h 26"/>
                    <a:gd name="T2" fmla="*/ 11 w 29"/>
                    <a:gd name="T3" fmla="*/ 24 h 26"/>
                    <a:gd name="T4" fmla="*/ 2 w 29"/>
                    <a:gd name="T5" fmla="*/ 8 h 26"/>
                    <a:gd name="T6" fmla="*/ 18 w 29"/>
                    <a:gd name="T7" fmla="*/ 2 h 26"/>
                    <a:gd name="T8" fmla="*/ 27 w 29"/>
                    <a:gd name="T9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6">
                      <a:moveTo>
                        <a:pt x="27" y="17"/>
                      </a:moveTo>
                      <a:cubicBezTo>
                        <a:pt x="25" y="23"/>
                        <a:pt x="17" y="26"/>
                        <a:pt x="11" y="24"/>
                      </a:cubicBezTo>
                      <a:cubicBezTo>
                        <a:pt x="4" y="21"/>
                        <a:pt x="0" y="14"/>
                        <a:pt x="2" y="8"/>
                      </a:cubicBezTo>
                      <a:cubicBezTo>
                        <a:pt x="4" y="2"/>
                        <a:pt x="12" y="0"/>
                        <a:pt x="18" y="2"/>
                      </a:cubicBezTo>
                      <a:cubicBezTo>
                        <a:pt x="25" y="5"/>
                        <a:pt x="29" y="12"/>
                        <a:pt x="27" y="17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7" name="Freeform 567"/>
                <p:cNvSpPr/>
                <p:nvPr/>
              </p:nvSpPr>
              <p:spPr bwMode="auto">
                <a:xfrm>
                  <a:off x="3331" y="2410"/>
                  <a:ext cx="31" cy="28"/>
                </a:xfrm>
                <a:custGeom>
                  <a:avLst/>
                  <a:gdLst>
                    <a:gd name="T0" fmla="*/ 26 w 28"/>
                    <a:gd name="T1" fmla="*/ 17 h 26"/>
                    <a:gd name="T2" fmla="*/ 10 w 28"/>
                    <a:gd name="T3" fmla="*/ 24 h 26"/>
                    <a:gd name="T4" fmla="*/ 2 w 28"/>
                    <a:gd name="T5" fmla="*/ 8 h 26"/>
                    <a:gd name="T6" fmla="*/ 18 w 28"/>
                    <a:gd name="T7" fmla="*/ 2 h 26"/>
                    <a:gd name="T8" fmla="*/ 26 w 28"/>
                    <a:gd name="T9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6">
                      <a:moveTo>
                        <a:pt x="26" y="17"/>
                      </a:moveTo>
                      <a:cubicBezTo>
                        <a:pt x="24" y="23"/>
                        <a:pt x="17" y="26"/>
                        <a:pt x="10" y="24"/>
                      </a:cubicBezTo>
                      <a:cubicBezTo>
                        <a:pt x="3" y="21"/>
                        <a:pt x="0" y="14"/>
                        <a:pt x="2" y="8"/>
                      </a:cubicBezTo>
                      <a:cubicBezTo>
                        <a:pt x="4" y="2"/>
                        <a:pt x="11" y="0"/>
                        <a:pt x="18" y="2"/>
                      </a:cubicBezTo>
                      <a:cubicBezTo>
                        <a:pt x="25" y="5"/>
                        <a:pt x="28" y="11"/>
                        <a:pt x="26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8" name="Freeform 568"/>
                <p:cNvSpPr/>
                <p:nvPr/>
              </p:nvSpPr>
              <p:spPr bwMode="auto">
                <a:xfrm>
                  <a:off x="3276" y="2401"/>
                  <a:ext cx="32" cy="28"/>
                </a:xfrm>
                <a:custGeom>
                  <a:avLst/>
                  <a:gdLst>
                    <a:gd name="T0" fmla="*/ 27 w 29"/>
                    <a:gd name="T1" fmla="*/ 17 h 26"/>
                    <a:gd name="T2" fmla="*/ 11 w 29"/>
                    <a:gd name="T3" fmla="*/ 24 h 26"/>
                    <a:gd name="T4" fmla="*/ 2 w 29"/>
                    <a:gd name="T5" fmla="*/ 8 h 26"/>
                    <a:gd name="T6" fmla="*/ 19 w 29"/>
                    <a:gd name="T7" fmla="*/ 2 h 26"/>
                    <a:gd name="T8" fmla="*/ 27 w 29"/>
                    <a:gd name="T9" fmla="*/ 17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6">
                      <a:moveTo>
                        <a:pt x="27" y="17"/>
                      </a:moveTo>
                      <a:cubicBezTo>
                        <a:pt x="25" y="23"/>
                        <a:pt x="17" y="26"/>
                        <a:pt x="11" y="24"/>
                      </a:cubicBezTo>
                      <a:cubicBezTo>
                        <a:pt x="4" y="21"/>
                        <a:pt x="0" y="14"/>
                        <a:pt x="2" y="8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5" y="5"/>
                        <a:pt x="29" y="12"/>
                        <a:pt x="27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9" name="Freeform 569"/>
                <p:cNvSpPr/>
                <p:nvPr/>
              </p:nvSpPr>
              <p:spPr bwMode="auto">
                <a:xfrm>
                  <a:off x="3370" y="2385"/>
                  <a:ext cx="31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3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0" name="Freeform 570"/>
                <p:cNvSpPr/>
                <p:nvPr/>
              </p:nvSpPr>
              <p:spPr bwMode="auto">
                <a:xfrm>
                  <a:off x="3386" y="2342"/>
                  <a:ext cx="32" cy="29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1" name="Freeform 571"/>
                <p:cNvSpPr/>
                <p:nvPr/>
              </p:nvSpPr>
              <p:spPr bwMode="auto">
                <a:xfrm>
                  <a:off x="3361" y="2287"/>
                  <a:ext cx="32" cy="29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1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2" name="Freeform 572"/>
                <p:cNvSpPr/>
                <p:nvPr/>
              </p:nvSpPr>
              <p:spPr bwMode="auto">
                <a:xfrm>
                  <a:off x="3232" y="2357"/>
                  <a:ext cx="31" cy="30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3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1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3" name="Freeform 573"/>
                <p:cNvSpPr/>
                <p:nvPr/>
              </p:nvSpPr>
              <p:spPr bwMode="auto">
                <a:xfrm>
                  <a:off x="3188" y="2365"/>
                  <a:ext cx="117" cy="182"/>
                </a:xfrm>
                <a:custGeom>
                  <a:avLst/>
                  <a:gdLst>
                    <a:gd name="T0" fmla="*/ 6 w 107"/>
                    <a:gd name="T1" fmla="*/ 0 h 166"/>
                    <a:gd name="T2" fmla="*/ 0 w 107"/>
                    <a:gd name="T3" fmla="*/ 5 h 166"/>
                    <a:gd name="T4" fmla="*/ 28 w 107"/>
                    <a:gd name="T5" fmla="*/ 61 h 166"/>
                    <a:gd name="T6" fmla="*/ 54 w 107"/>
                    <a:gd name="T7" fmla="*/ 91 h 166"/>
                    <a:gd name="T8" fmla="*/ 93 w 107"/>
                    <a:gd name="T9" fmla="*/ 166 h 166"/>
                    <a:gd name="T10" fmla="*/ 97 w 107"/>
                    <a:gd name="T11" fmla="*/ 163 h 166"/>
                    <a:gd name="T12" fmla="*/ 92 w 107"/>
                    <a:gd name="T13" fmla="*/ 84 h 166"/>
                    <a:gd name="T14" fmla="*/ 6 w 107"/>
                    <a:gd name="T15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7" h="166">
                      <a:moveTo>
                        <a:pt x="6" y="0"/>
                      </a:moveTo>
                      <a:cubicBezTo>
                        <a:pt x="3" y="0"/>
                        <a:pt x="1" y="1"/>
                        <a:pt x="0" y="5"/>
                      </a:cubicBezTo>
                      <a:cubicBezTo>
                        <a:pt x="0" y="5"/>
                        <a:pt x="13" y="52"/>
                        <a:pt x="28" y="61"/>
                      </a:cubicBezTo>
                      <a:cubicBezTo>
                        <a:pt x="42" y="69"/>
                        <a:pt x="43" y="66"/>
                        <a:pt x="54" y="91"/>
                      </a:cubicBezTo>
                      <a:cubicBezTo>
                        <a:pt x="65" y="114"/>
                        <a:pt x="83" y="166"/>
                        <a:pt x="93" y="166"/>
                      </a:cubicBezTo>
                      <a:cubicBezTo>
                        <a:pt x="95" y="166"/>
                        <a:pt x="96" y="165"/>
                        <a:pt x="97" y="163"/>
                      </a:cubicBezTo>
                      <a:cubicBezTo>
                        <a:pt x="107" y="146"/>
                        <a:pt x="104" y="99"/>
                        <a:pt x="92" y="84"/>
                      </a:cubicBezTo>
                      <a:cubicBezTo>
                        <a:pt x="81" y="72"/>
                        <a:pt x="27" y="0"/>
                        <a:pt x="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4" name="Freeform 574"/>
                <p:cNvSpPr>
                  <a:spLocks noEditPoints="1"/>
                </p:cNvSpPr>
                <p:nvPr/>
              </p:nvSpPr>
              <p:spPr bwMode="auto">
                <a:xfrm>
                  <a:off x="3213" y="2256"/>
                  <a:ext cx="233" cy="270"/>
                </a:xfrm>
                <a:custGeom>
                  <a:avLst/>
                  <a:gdLst>
                    <a:gd name="T0" fmla="*/ 124 w 213"/>
                    <a:gd name="T1" fmla="*/ 8 h 246"/>
                    <a:gd name="T2" fmla="*/ 109 w 213"/>
                    <a:gd name="T3" fmla="*/ 24 h 246"/>
                    <a:gd name="T4" fmla="*/ 110 w 213"/>
                    <a:gd name="T5" fmla="*/ 25 h 246"/>
                    <a:gd name="T6" fmla="*/ 112 w 213"/>
                    <a:gd name="T7" fmla="*/ 26 h 246"/>
                    <a:gd name="T8" fmla="*/ 123 w 213"/>
                    <a:gd name="T9" fmla="*/ 9 h 246"/>
                    <a:gd name="T10" fmla="*/ 124 w 213"/>
                    <a:gd name="T11" fmla="*/ 8 h 246"/>
                    <a:gd name="T12" fmla="*/ 74 w 213"/>
                    <a:gd name="T13" fmla="*/ 157 h 246"/>
                    <a:gd name="T14" fmla="*/ 69 w 213"/>
                    <a:gd name="T15" fmla="*/ 156 h 246"/>
                    <a:gd name="T16" fmla="*/ 60 w 213"/>
                    <a:gd name="T17" fmla="*/ 140 h 246"/>
                    <a:gd name="T18" fmla="*/ 72 w 213"/>
                    <a:gd name="T19" fmla="*/ 133 h 246"/>
                    <a:gd name="T20" fmla="*/ 77 w 213"/>
                    <a:gd name="T21" fmla="*/ 134 h 246"/>
                    <a:gd name="T22" fmla="*/ 85 w 213"/>
                    <a:gd name="T23" fmla="*/ 149 h 246"/>
                    <a:gd name="T24" fmla="*/ 74 w 213"/>
                    <a:gd name="T25" fmla="*/ 157 h 246"/>
                    <a:gd name="T26" fmla="*/ 25 w 213"/>
                    <a:gd name="T27" fmla="*/ 0 h 246"/>
                    <a:gd name="T28" fmla="*/ 36 w 213"/>
                    <a:gd name="T29" fmla="*/ 95 h 246"/>
                    <a:gd name="T30" fmla="*/ 6 w 213"/>
                    <a:gd name="T31" fmla="*/ 52 h 246"/>
                    <a:gd name="T32" fmla="*/ 5 w 213"/>
                    <a:gd name="T33" fmla="*/ 51 h 246"/>
                    <a:gd name="T34" fmla="*/ 11 w 213"/>
                    <a:gd name="T35" fmla="*/ 78 h 246"/>
                    <a:gd name="T36" fmla="*/ 22 w 213"/>
                    <a:gd name="T37" fmla="*/ 97 h 246"/>
                    <a:gd name="T38" fmla="*/ 31 w 213"/>
                    <a:gd name="T39" fmla="*/ 94 h 246"/>
                    <a:gd name="T40" fmla="*/ 36 w 213"/>
                    <a:gd name="T41" fmla="*/ 95 h 246"/>
                    <a:gd name="T42" fmla="*/ 44 w 213"/>
                    <a:gd name="T43" fmla="*/ 110 h 246"/>
                    <a:gd name="T44" fmla="*/ 34 w 213"/>
                    <a:gd name="T45" fmla="*/ 117 h 246"/>
                    <a:gd name="T46" fmla="*/ 41 w 213"/>
                    <a:gd name="T47" fmla="*/ 128 h 246"/>
                    <a:gd name="T48" fmla="*/ 161 w 213"/>
                    <a:gd name="T49" fmla="*/ 246 h 246"/>
                    <a:gd name="T50" fmla="*/ 161 w 213"/>
                    <a:gd name="T51" fmla="*/ 246 h 246"/>
                    <a:gd name="T52" fmla="*/ 126 w 213"/>
                    <a:gd name="T53" fmla="*/ 209 h 246"/>
                    <a:gd name="T54" fmla="*/ 87 w 213"/>
                    <a:gd name="T55" fmla="*/ 172 h 246"/>
                    <a:gd name="T56" fmla="*/ 90 w 213"/>
                    <a:gd name="T57" fmla="*/ 174 h 246"/>
                    <a:gd name="T58" fmla="*/ 201 w 213"/>
                    <a:gd name="T59" fmla="*/ 229 h 246"/>
                    <a:gd name="T60" fmla="*/ 202 w 213"/>
                    <a:gd name="T61" fmla="*/ 229 h 246"/>
                    <a:gd name="T62" fmla="*/ 112 w 213"/>
                    <a:gd name="T63" fmla="*/ 172 h 246"/>
                    <a:gd name="T64" fmla="*/ 187 w 213"/>
                    <a:gd name="T65" fmla="*/ 147 h 246"/>
                    <a:gd name="T66" fmla="*/ 188 w 213"/>
                    <a:gd name="T67" fmla="*/ 147 h 246"/>
                    <a:gd name="T68" fmla="*/ 170 w 213"/>
                    <a:gd name="T69" fmla="*/ 148 h 246"/>
                    <a:gd name="T70" fmla="*/ 134 w 213"/>
                    <a:gd name="T71" fmla="*/ 149 h 246"/>
                    <a:gd name="T72" fmla="*/ 134 w 213"/>
                    <a:gd name="T73" fmla="*/ 157 h 246"/>
                    <a:gd name="T74" fmla="*/ 123 w 213"/>
                    <a:gd name="T75" fmla="*/ 164 h 246"/>
                    <a:gd name="T76" fmla="*/ 118 w 213"/>
                    <a:gd name="T77" fmla="*/ 164 h 246"/>
                    <a:gd name="T78" fmla="*/ 110 w 213"/>
                    <a:gd name="T79" fmla="*/ 148 h 246"/>
                    <a:gd name="T80" fmla="*/ 97 w 213"/>
                    <a:gd name="T81" fmla="*/ 145 h 246"/>
                    <a:gd name="T82" fmla="*/ 144 w 213"/>
                    <a:gd name="T83" fmla="*/ 125 h 246"/>
                    <a:gd name="T84" fmla="*/ 64 w 213"/>
                    <a:gd name="T85" fmla="*/ 122 h 246"/>
                    <a:gd name="T86" fmla="*/ 101 w 213"/>
                    <a:gd name="T87" fmla="*/ 45 h 246"/>
                    <a:gd name="T88" fmla="*/ 95 w 213"/>
                    <a:gd name="T89" fmla="*/ 40 h 246"/>
                    <a:gd name="T90" fmla="*/ 69 w 213"/>
                    <a:gd name="T91" fmla="*/ 69 h 246"/>
                    <a:gd name="T92" fmla="*/ 75 w 213"/>
                    <a:gd name="T93" fmla="*/ 83 h 246"/>
                    <a:gd name="T94" fmla="*/ 64 w 213"/>
                    <a:gd name="T95" fmla="*/ 90 h 246"/>
                    <a:gd name="T96" fmla="*/ 59 w 213"/>
                    <a:gd name="T97" fmla="*/ 89 h 246"/>
                    <a:gd name="T98" fmla="*/ 50 w 213"/>
                    <a:gd name="T99" fmla="*/ 74 h 246"/>
                    <a:gd name="T100" fmla="*/ 55 w 213"/>
                    <a:gd name="T101" fmla="*/ 68 h 246"/>
                    <a:gd name="T102" fmla="*/ 26 w 213"/>
                    <a:gd name="T103" fmla="*/ 0 h 246"/>
                    <a:gd name="T104" fmla="*/ 25 w 213"/>
                    <a:gd name="T105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3" h="246">
                      <a:moveTo>
                        <a:pt x="124" y="8"/>
                      </a:moveTo>
                      <a:cubicBezTo>
                        <a:pt x="124" y="8"/>
                        <a:pt x="117" y="15"/>
                        <a:pt x="109" y="24"/>
                      </a:cubicBezTo>
                      <a:cubicBezTo>
                        <a:pt x="109" y="25"/>
                        <a:pt x="110" y="25"/>
                        <a:pt x="110" y="25"/>
                      </a:cubicBezTo>
                      <a:cubicBezTo>
                        <a:pt x="111" y="25"/>
                        <a:pt x="112" y="26"/>
                        <a:pt x="112" y="26"/>
                      </a:cubicBezTo>
                      <a:cubicBezTo>
                        <a:pt x="118" y="17"/>
                        <a:pt x="122" y="11"/>
                        <a:pt x="123" y="9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moveTo>
                        <a:pt x="74" y="157"/>
                      </a:moveTo>
                      <a:cubicBezTo>
                        <a:pt x="72" y="157"/>
                        <a:pt x="70" y="156"/>
                        <a:pt x="69" y="156"/>
                      </a:cubicBezTo>
                      <a:cubicBezTo>
                        <a:pt x="62" y="153"/>
                        <a:pt x="58" y="146"/>
                        <a:pt x="60" y="140"/>
                      </a:cubicBezTo>
                      <a:cubicBezTo>
                        <a:pt x="62" y="136"/>
                        <a:pt x="67" y="133"/>
                        <a:pt x="72" y="133"/>
                      </a:cubicBezTo>
                      <a:cubicBezTo>
                        <a:pt x="73" y="133"/>
                        <a:pt x="75" y="134"/>
                        <a:pt x="77" y="134"/>
                      </a:cubicBezTo>
                      <a:cubicBezTo>
                        <a:pt x="83" y="137"/>
                        <a:pt x="87" y="144"/>
                        <a:pt x="85" y="149"/>
                      </a:cubicBezTo>
                      <a:cubicBezTo>
                        <a:pt x="83" y="154"/>
                        <a:pt x="79" y="157"/>
                        <a:pt x="74" y="157"/>
                      </a:cubicBezTo>
                      <a:moveTo>
                        <a:pt x="25" y="0"/>
                      </a:moveTo>
                      <a:cubicBezTo>
                        <a:pt x="20" y="0"/>
                        <a:pt x="36" y="95"/>
                        <a:pt x="36" y="95"/>
                      </a:cubicBezTo>
                      <a:cubicBezTo>
                        <a:pt x="36" y="95"/>
                        <a:pt x="14" y="59"/>
                        <a:pt x="6" y="52"/>
                      </a:cubicBezTo>
                      <a:cubicBezTo>
                        <a:pt x="6" y="52"/>
                        <a:pt x="5" y="51"/>
                        <a:pt x="5" y="51"/>
                      </a:cubicBezTo>
                      <a:cubicBezTo>
                        <a:pt x="0" y="51"/>
                        <a:pt x="11" y="78"/>
                        <a:pt x="11" y="78"/>
                      </a:cubicBezTo>
                      <a:cubicBezTo>
                        <a:pt x="22" y="97"/>
                        <a:pt x="22" y="97"/>
                        <a:pt x="22" y="97"/>
                      </a:cubicBezTo>
                      <a:cubicBezTo>
                        <a:pt x="24" y="95"/>
                        <a:pt x="27" y="94"/>
                        <a:pt x="31" y="94"/>
                      </a:cubicBezTo>
                      <a:cubicBezTo>
                        <a:pt x="32" y="94"/>
                        <a:pt x="34" y="94"/>
                        <a:pt x="36" y="95"/>
                      </a:cubicBezTo>
                      <a:cubicBezTo>
                        <a:pt x="43" y="97"/>
                        <a:pt x="46" y="104"/>
                        <a:pt x="44" y="110"/>
                      </a:cubicBezTo>
                      <a:cubicBezTo>
                        <a:pt x="43" y="114"/>
                        <a:pt x="39" y="116"/>
                        <a:pt x="34" y="117"/>
                      </a:cubicBezTo>
                      <a:cubicBezTo>
                        <a:pt x="41" y="128"/>
                        <a:pt x="41" y="128"/>
                        <a:pt x="41" y="128"/>
                      </a:cubicBezTo>
                      <a:cubicBezTo>
                        <a:pt x="41" y="145"/>
                        <a:pt x="148" y="241"/>
                        <a:pt x="161" y="246"/>
                      </a:cubicBezTo>
                      <a:cubicBezTo>
                        <a:pt x="161" y="246"/>
                        <a:pt x="161" y="246"/>
                        <a:pt x="161" y="246"/>
                      </a:cubicBezTo>
                      <a:cubicBezTo>
                        <a:pt x="164" y="246"/>
                        <a:pt x="145" y="227"/>
                        <a:pt x="126" y="209"/>
                      </a:cubicBezTo>
                      <a:cubicBezTo>
                        <a:pt x="106" y="191"/>
                        <a:pt x="86" y="172"/>
                        <a:pt x="87" y="172"/>
                      </a:cubicBezTo>
                      <a:cubicBezTo>
                        <a:pt x="88" y="172"/>
                        <a:pt x="88" y="173"/>
                        <a:pt x="90" y="174"/>
                      </a:cubicBezTo>
                      <a:cubicBezTo>
                        <a:pt x="109" y="188"/>
                        <a:pt x="185" y="227"/>
                        <a:pt x="201" y="229"/>
                      </a:cubicBezTo>
                      <a:cubicBezTo>
                        <a:pt x="202" y="229"/>
                        <a:pt x="202" y="229"/>
                        <a:pt x="202" y="229"/>
                      </a:cubicBezTo>
                      <a:cubicBezTo>
                        <a:pt x="213" y="229"/>
                        <a:pt x="112" y="172"/>
                        <a:pt x="112" y="172"/>
                      </a:cubicBezTo>
                      <a:cubicBezTo>
                        <a:pt x="112" y="172"/>
                        <a:pt x="172" y="149"/>
                        <a:pt x="187" y="147"/>
                      </a:cubicBezTo>
                      <a:cubicBezTo>
                        <a:pt x="188" y="147"/>
                        <a:pt x="188" y="147"/>
                        <a:pt x="188" y="147"/>
                      </a:cubicBezTo>
                      <a:cubicBezTo>
                        <a:pt x="187" y="147"/>
                        <a:pt x="180" y="148"/>
                        <a:pt x="170" y="148"/>
                      </a:cubicBezTo>
                      <a:cubicBezTo>
                        <a:pt x="159" y="149"/>
                        <a:pt x="146" y="149"/>
                        <a:pt x="134" y="149"/>
                      </a:cubicBezTo>
                      <a:cubicBezTo>
                        <a:pt x="135" y="152"/>
                        <a:pt x="135" y="155"/>
                        <a:pt x="134" y="157"/>
                      </a:cubicBezTo>
                      <a:cubicBezTo>
                        <a:pt x="133" y="162"/>
                        <a:pt x="128" y="164"/>
                        <a:pt x="123" y="164"/>
                      </a:cubicBezTo>
                      <a:cubicBezTo>
                        <a:pt x="121" y="164"/>
                        <a:pt x="120" y="164"/>
                        <a:pt x="118" y="164"/>
                      </a:cubicBezTo>
                      <a:cubicBezTo>
                        <a:pt x="111" y="161"/>
                        <a:pt x="108" y="154"/>
                        <a:pt x="110" y="148"/>
                      </a:cubicBezTo>
                      <a:cubicBezTo>
                        <a:pt x="104" y="148"/>
                        <a:pt x="99" y="147"/>
                        <a:pt x="97" y="145"/>
                      </a:cubicBezTo>
                      <a:cubicBezTo>
                        <a:pt x="87" y="139"/>
                        <a:pt x="118" y="129"/>
                        <a:pt x="144" y="125"/>
                      </a:cubicBezTo>
                      <a:cubicBezTo>
                        <a:pt x="114" y="125"/>
                        <a:pt x="70" y="123"/>
                        <a:pt x="64" y="122"/>
                      </a:cubicBezTo>
                      <a:cubicBezTo>
                        <a:pt x="57" y="122"/>
                        <a:pt x="81" y="79"/>
                        <a:pt x="101" y="45"/>
                      </a:cubicBezTo>
                      <a:cubicBezTo>
                        <a:pt x="98" y="44"/>
                        <a:pt x="96" y="42"/>
                        <a:pt x="95" y="40"/>
                      </a:cubicBezTo>
                      <a:cubicBezTo>
                        <a:pt x="85" y="50"/>
                        <a:pt x="76" y="61"/>
                        <a:pt x="69" y="69"/>
                      </a:cubicBezTo>
                      <a:cubicBezTo>
                        <a:pt x="74" y="72"/>
                        <a:pt x="77" y="78"/>
                        <a:pt x="75" y="83"/>
                      </a:cubicBezTo>
                      <a:cubicBezTo>
                        <a:pt x="73" y="87"/>
                        <a:pt x="69" y="90"/>
                        <a:pt x="64" y="90"/>
                      </a:cubicBezTo>
                      <a:cubicBezTo>
                        <a:pt x="62" y="90"/>
                        <a:pt x="60" y="90"/>
                        <a:pt x="59" y="89"/>
                      </a:cubicBezTo>
                      <a:cubicBezTo>
                        <a:pt x="52" y="87"/>
                        <a:pt x="48" y="80"/>
                        <a:pt x="50" y="74"/>
                      </a:cubicBezTo>
                      <a:cubicBezTo>
                        <a:pt x="51" y="71"/>
                        <a:pt x="53" y="70"/>
                        <a:pt x="55" y="68"/>
                      </a:cubicBezTo>
                      <a:cubicBezTo>
                        <a:pt x="46" y="48"/>
                        <a:pt x="31" y="7"/>
                        <a:pt x="26" y="0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5" name="Freeform 575"/>
                <p:cNvSpPr/>
                <p:nvPr/>
              </p:nvSpPr>
              <p:spPr bwMode="auto">
                <a:xfrm>
                  <a:off x="3317" y="2282"/>
                  <a:ext cx="19" cy="23"/>
                </a:xfrm>
                <a:custGeom>
                  <a:avLst/>
                  <a:gdLst>
                    <a:gd name="T0" fmla="*/ 14 w 17"/>
                    <a:gd name="T1" fmla="*/ 0 h 21"/>
                    <a:gd name="T2" fmla="*/ 0 w 17"/>
                    <a:gd name="T3" fmla="*/ 16 h 21"/>
                    <a:gd name="T4" fmla="*/ 6 w 17"/>
                    <a:gd name="T5" fmla="*/ 21 h 21"/>
                    <a:gd name="T6" fmla="*/ 17 w 17"/>
                    <a:gd name="T7" fmla="*/ 2 h 21"/>
                    <a:gd name="T8" fmla="*/ 15 w 17"/>
                    <a:gd name="T9" fmla="*/ 1 h 21"/>
                    <a:gd name="T10" fmla="*/ 14 w 17"/>
                    <a:gd name="T1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21">
                      <a:moveTo>
                        <a:pt x="14" y="0"/>
                      </a:moveTo>
                      <a:cubicBezTo>
                        <a:pt x="9" y="5"/>
                        <a:pt x="5" y="10"/>
                        <a:pt x="0" y="16"/>
                      </a:cubicBezTo>
                      <a:cubicBezTo>
                        <a:pt x="1" y="18"/>
                        <a:pt x="3" y="20"/>
                        <a:pt x="6" y="21"/>
                      </a:cubicBezTo>
                      <a:cubicBezTo>
                        <a:pt x="10" y="14"/>
                        <a:pt x="14" y="8"/>
                        <a:pt x="17" y="2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4" y="1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6" name="Freeform 576"/>
                <p:cNvSpPr/>
                <p:nvPr/>
              </p:nvSpPr>
              <p:spPr bwMode="auto">
                <a:xfrm>
                  <a:off x="3265" y="2331"/>
                  <a:ext cx="32" cy="24"/>
                </a:xfrm>
                <a:custGeom>
                  <a:avLst/>
                  <a:gdLst>
                    <a:gd name="T0" fmla="*/ 7 w 29"/>
                    <a:gd name="T1" fmla="*/ 0 h 22"/>
                    <a:gd name="T2" fmla="*/ 2 w 29"/>
                    <a:gd name="T3" fmla="*/ 6 h 22"/>
                    <a:gd name="T4" fmla="*/ 11 w 29"/>
                    <a:gd name="T5" fmla="*/ 21 h 22"/>
                    <a:gd name="T6" fmla="*/ 16 w 29"/>
                    <a:gd name="T7" fmla="*/ 22 h 22"/>
                    <a:gd name="T8" fmla="*/ 27 w 29"/>
                    <a:gd name="T9" fmla="*/ 15 h 22"/>
                    <a:gd name="T10" fmla="*/ 21 w 29"/>
                    <a:gd name="T11" fmla="*/ 1 h 22"/>
                    <a:gd name="T12" fmla="*/ 15 w 29"/>
                    <a:gd name="T13" fmla="*/ 11 h 22"/>
                    <a:gd name="T14" fmla="*/ 14 w 29"/>
                    <a:gd name="T15" fmla="*/ 11 h 22"/>
                    <a:gd name="T16" fmla="*/ 7 w 29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22">
                      <a:moveTo>
                        <a:pt x="7" y="0"/>
                      </a:moveTo>
                      <a:cubicBezTo>
                        <a:pt x="5" y="2"/>
                        <a:pt x="3" y="3"/>
                        <a:pt x="2" y="6"/>
                      </a:cubicBezTo>
                      <a:cubicBezTo>
                        <a:pt x="0" y="12"/>
                        <a:pt x="4" y="19"/>
                        <a:pt x="11" y="21"/>
                      </a:cubicBezTo>
                      <a:cubicBezTo>
                        <a:pt x="12" y="22"/>
                        <a:pt x="14" y="22"/>
                        <a:pt x="16" y="22"/>
                      </a:cubicBezTo>
                      <a:cubicBezTo>
                        <a:pt x="21" y="22"/>
                        <a:pt x="25" y="19"/>
                        <a:pt x="27" y="15"/>
                      </a:cubicBezTo>
                      <a:cubicBezTo>
                        <a:pt x="29" y="10"/>
                        <a:pt x="26" y="4"/>
                        <a:pt x="21" y="1"/>
                      </a:cubicBezTo>
                      <a:cubicBezTo>
                        <a:pt x="18" y="6"/>
                        <a:pt x="15" y="9"/>
                        <a:pt x="15" y="11"/>
                      </a:cubicBezTo>
                      <a:cubicBezTo>
                        <a:pt x="15" y="11"/>
                        <a:pt x="14" y="11"/>
                        <a:pt x="14" y="11"/>
                      </a:cubicBezTo>
                      <a:cubicBezTo>
                        <a:pt x="13" y="11"/>
                        <a:pt x="11" y="7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7" name="Freeform 577"/>
                <p:cNvSpPr/>
                <p:nvPr/>
              </p:nvSpPr>
              <p:spPr bwMode="auto">
                <a:xfrm>
                  <a:off x="3331" y="2418"/>
                  <a:ext cx="30" cy="18"/>
                </a:xfrm>
                <a:custGeom>
                  <a:avLst/>
                  <a:gdLst>
                    <a:gd name="T0" fmla="*/ 2 w 27"/>
                    <a:gd name="T1" fmla="*/ 0 h 16"/>
                    <a:gd name="T2" fmla="*/ 10 w 27"/>
                    <a:gd name="T3" fmla="*/ 16 h 16"/>
                    <a:gd name="T4" fmla="*/ 15 w 27"/>
                    <a:gd name="T5" fmla="*/ 16 h 16"/>
                    <a:gd name="T6" fmla="*/ 26 w 27"/>
                    <a:gd name="T7" fmla="*/ 9 h 16"/>
                    <a:gd name="T8" fmla="*/ 26 w 27"/>
                    <a:gd name="T9" fmla="*/ 1 h 16"/>
                    <a:gd name="T10" fmla="*/ 26 w 27"/>
                    <a:gd name="T11" fmla="*/ 1 h 16"/>
                    <a:gd name="T12" fmla="*/ 2 w 27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6">
                      <a:moveTo>
                        <a:pt x="2" y="0"/>
                      </a:moveTo>
                      <a:cubicBezTo>
                        <a:pt x="0" y="6"/>
                        <a:pt x="3" y="13"/>
                        <a:pt x="10" y="16"/>
                      </a:cubicBezTo>
                      <a:cubicBezTo>
                        <a:pt x="12" y="16"/>
                        <a:pt x="13" y="16"/>
                        <a:pt x="15" y="16"/>
                      </a:cubicBezTo>
                      <a:cubicBezTo>
                        <a:pt x="20" y="16"/>
                        <a:pt x="25" y="14"/>
                        <a:pt x="26" y="9"/>
                      </a:cubicBezTo>
                      <a:cubicBezTo>
                        <a:pt x="27" y="7"/>
                        <a:pt x="27" y="4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7" y="1"/>
                        <a:pt x="8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8" name="Freeform 578"/>
                <p:cNvSpPr/>
                <p:nvPr/>
              </p:nvSpPr>
              <p:spPr bwMode="auto">
                <a:xfrm>
                  <a:off x="3276" y="2402"/>
                  <a:ext cx="32" cy="26"/>
                </a:xfrm>
                <a:custGeom>
                  <a:avLst/>
                  <a:gdLst>
                    <a:gd name="T0" fmla="*/ 14 w 29"/>
                    <a:gd name="T1" fmla="*/ 0 h 24"/>
                    <a:gd name="T2" fmla="*/ 2 w 29"/>
                    <a:gd name="T3" fmla="*/ 7 h 24"/>
                    <a:gd name="T4" fmla="*/ 11 w 29"/>
                    <a:gd name="T5" fmla="*/ 23 h 24"/>
                    <a:gd name="T6" fmla="*/ 16 w 29"/>
                    <a:gd name="T7" fmla="*/ 24 h 24"/>
                    <a:gd name="T8" fmla="*/ 27 w 29"/>
                    <a:gd name="T9" fmla="*/ 16 h 24"/>
                    <a:gd name="T10" fmla="*/ 19 w 29"/>
                    <a:gd name="T11" fmla="*/ 1 h 24"/>
                    <a:gd name="T12" fmla="*/ 14 w 29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2" y="23"/>
                        <a:pt x="14" y="24"/>
                        <a:pt x="16" y="24"/>
                      </a:cubicBezTo>
                      <a:cubicBezTo>
                        <a:pt x="21" y="24"/>
                        <a:pt x="25" y="21"/>
                        <a:pt x="27" y="16"/>
                      </a:cubicBezTo>
                      <a:cubicBezTo>
                        <a:pt x="29" y="11"/>
                        <a:pt x="25" y="4"/>
                        <a:pt x="19" y="1"/>
                      </a:cubicBezTo>
                      <a:cubicBezTo>
                        <a:pt x="17" y="1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9" name="Freeform 579"/>
                <p:cNvSpPr/>
                <p:nvPr/>
              </p:nvSpPr>
              <p:spPr bwMode="auto">
                <a:xfrm>
                  <a:off x="3237" y="2359"/>
                  <a:ext cx="26" cy="25"/>
                </a:xfrm>
                <a:custGeom>
                  <a:avLst/>
                  <a:gdLst>
                    <a:gd name="T0" fmla="*/ 9 w 24"/>
                    <a:gd name="T1" fmla="*/ 0 h 23"/>
                    <a:gd name="T2" fmla="*/ 0 w 24"/>
                    <a:gd name="T3" fmla="*/ 3 h 23"/>
                    <a:gd name="T4" fmla="*/ 12 w 24"/>
                    <a:gd name="T5" fmla="*/ 23 h 23"/>
                    <a:gd name="T6" fmla="*/ 22 w 24"/>
                    <a:gd name="T7" fmla="*/ 16 h 23"/>
                    <a:gd name="T8" fmla="*/ 14 w 24"/>
                    <a:gd name="T9" fmla="*/ 1 h 23"/>
                    <a:gd name="T10" fmla="*/ 9 w 24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23">
                      <a:moveTo>
                        <a:pt x="9" y="0"/>
                      </a:move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7" y="22"/>
                        <a:pt x="21" y="20"/>
                        <a:pt x="22" y="16"/>
                      </a:cubicBezTo>
                      <a:cubicBezTo>
                        <a:pt x="24" y="10"/>
                        <a:pt x="21" y="3"/>
                        <a:pt x="14" y="1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0" name="Freeform 580"/>
                <p:cNvSpPr>
                  <a:spLocks noEditPoints="1"/>
                </p:cNvSpPr>
                <p:nvPr/>
              </p:nvSpPr>
              <p:spPr bwMode="auto">
                <a:xfrm>
                  <a:off x="3371" y="2392"/>
                  <a:ext cx="34" cy="1"/>
                </a:xfrm>
                <a:custGeom>
                  <a:avLst/>
                  <a:gdLst>
                    <a:gd name="T0" fmla="*/ 3 w 31"/>
                    <a:gd name="T1" fmla="*/ 1 h 1"/>
                    <a:gd name="T2" fmla="*/ 0 w 31"/>
                    <a:gd name="T3" fmla="*/ 1 h 1"/>
                    <a:gd name="T4" fmla="*/ 2 w 31"/>
                    <a:gd name="T5" fmla="*/ 1 h 1"/>
                    <a:gd name="T6" fmla="*/ 3 w 31"/>
                    <a:gd name="T7" fmla="*/ 1 h 1"/>
                    <a:gd name="T8" fmla="*/ 23 w 31"/>
                    <a:gd name="T9" fmla="*/ 0 h 1"/>
                    <a:gd name="T10" fmla="*/ 24 w 31"/>
                    <a:gd name="T11" fmla="*/ 1 h 1"/>
                    <a:gd name="T12" fmla="*/ 27 w 31"/>
                    <a:gd name="T13" fmla="*/ 0 h 1"/>
                    <a:gd name="T14" fmla="*/ 23 w 3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">
                      <a:moveTo>
                        <a:pt x="3" y="1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moveTo>
                        <a:pt x="23" y="0"/>
                      </a:moveTo>
                      <a:cubicBezTo>
                        <a:pt x="23" y="0"/>
                        <a:pt x="24" y="1"/>
                        <a:pt x="24" y="1"/>
                      </a:cubicBezTo>
                      <a:cubicBezTo>
                        <a:pt x="29" y="1"/>
                        <a:pt x="31" y="1"/>
                        <a:pt x="27" y="0"/>
                      </a:cubicBezTo>
                      <a:cubicBezTo>
                        <a:pt x="26" y="0"/>
                        <a:pt x="24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1" name="Freeform 581"/>
                <p:cNvSpPr/>
                <p:nvPr/>
              </p:nvSpPr>
              <p:spPr bwMode="auto">
                <a:xfrm>
                  <a:off x="3373" y="2392"/>
                  <a:ext cx="24" cy="1"/>
                </a:xfrm>
                <a:custGeom>
                  <a:avLst/>
                  <a:gdLst>
                    <a:gd name="T0" fmla="*/ 18 w 22"/>
                    <a:gd name="T1" fmla="*/ 0 h 1"/>
                    <a:gd name="T2" fmla="*/ 1 w 22"/>
                    <a:gd name="T3" fmla="*/ 1 h 1"/>
                    <a:gd name="T4" fmla="*/ 0 w 22"/>
                    <a:gd name="T5" fmla="*/ 1 h 1"/>
                    <a:gd name="T6" fmla="*/ 16 w 22"/>
                    <a:gd name="T7" fmla="*/ 1 h 1"/>
                    <a:gd name="T8" fmla="*/ 22 w 22"/>
                    <a:gd name="T9" fmla="*/ 1 h 1"/>
                    <a:gd name="T10" fmla="*/ 21 w 22"/>
                    <a:gd name="T11" fmla="*/ 0 h 1"/>
                    <a:gd name="T12" fmla="*/ 18 w 2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">
                      <a:moveTo>
                        <a:pt x="18" y="0"/>
                      </a:moveTo>
                      <a:cubicBezTo>
                        <a:pt x="13" y="0"/>
                        <a:pt x="7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1"/>
                        <a:pt x="12" y="1"/>
                        <a:pt x="16" y="1"/>
                      </a:cubicBezTo>
                      <a:cubicBezTo>
                        <a:pt x="19" y="1"/>
                        <a:pt x="21" y="1"/>
                        <a:pt x="22" y="1"/>
                      </a:cubicBezTo>
                      <a:cubicBezTo>
                        <a:pt x="22" y="1"/>
                        <a:pt x="21" y="0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2" name="Freeform 582"/>
                <p:cNvSpPr/>
                <p:nvPr/>
              </p:nvSpPr>
              <p:spPr bwMode="auto">
                <a:xfrm>
                  <a:off x="3405" y="2523"/>
                  <a:ext cx="154" cy="64"/>
                </a:xfrm>
                <a:custGeom>
                  <a:avLst/>
                  <a:gdLst>
                    <a:gd name="T0" fmla="*/ 13 w 141"/>
                    <a:gd name="T1" fmla="*/ 0 h 59"/>
                    <a:gd name="T2" fmla="*/ 24 w 141"/>
                    <a:gd name="T3" fmla="*/ 31 h 59"/>
                    <a:gd name="T4" fmla="*/ 24 w 141"/>
                    <a:gd name="T5" fmla="*/ 31 h 59"/>
                    <a:gd name="T6" fmla="*/ 118 w 141"/>
                    <a:gd name="T7" fmla="*/ 59 h 59"/>
                    <a:gd name="T8" fmla="*/ 118 w 141"/>
                    <a:gd name="T9" fmla="*/ 59 h 59"/>
                    <a:gd name="T10" fmla="*/ 137 w 141"/>
                    <a:gd name="T11" fmla="*/ 17 h 59"/>
                    <a:gd name="T12" fmla="*/ 131 w 141"/>
                    <a:gd name="T13" fmla="*/ 11 h 59"/>
                    <a:gd name="T14" fmla="*/ 83 w 141"/>
                    <a:gd name="T15" fmla="*/ 32 h 59"/>
                    <a:gd name="T16" fmla="*/ 80 w 141"/>
                    <a:gd name="T17" fmla="*/ 32 h 59"/>
                    <a:gd name="T18" fmla="*/ 18 w 141"/>
                    <a:gd name="T19" fmla="*/ 1 h 59"/>
                    <a:gd name="T20" fmla="*/ 13 w 141"/>
                    <a:gd name="T21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1" h="59">
                      <a:moveTo>
                        <a:pt x="13" y="0"/>
                      </a:moveTo>
                      <a:cubicBezTo>
                        <a:pt x="0" y="0"/>
                        <a:pt x="10" y="16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18" y="59"/>
                        <a:pt x="118" y="59"/>
                        <a:pt x="118" y="59"/>
                      </a:cubicBezTo>
                      <a:cubicBezTo>
                        <a:pt x="118" y="59"/>
                        <a:pt x="118" y="59"/>
                        <a:pt x="118" y="59"/>
                      </a:cubicBezTo>
                      <a:cubicBezTo>
                        <a:pt x="141" y="53"/>
                        <a:pt x="137" y="17"/>
                        <a:pt x="137" y="17"/>
                      </a:cubicBezTo>
                      <a:cubicBezTo>
                        <a:pt x="136" y="13"/>
                        <a:pt x="134" y="11"/>
                        <a:pt x="131" y="11"/>
                      </a:cubicBezTo>
                      <a:cubicBezTo>
                        <a:pt x="120" y="11"/>
                        <a:pt x="99" y="30"/>
                        <a:pt x="83" y="32"/>
                      </a:cubicBezTo>
                      <a:cubicBezTo>
                        <a:pt x="82" y="32"/>
                        <a:pt x="81" y="32"/>
                        <a:pt x="80" y="32"/>
                      </a:cubicBezTo>
                      <a:cubicBezTo>
                        <a:pt x="59" y="32"/>
                        <a:pt x="36" y="4"/>
                        <a:pt x="18" y="1"/>
                      </a:cubicBezTo>
                      <a:cubicBezTo>
                        <a:pt x="16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3" name="Freeform 583"/>
                <p:cNvSpPr/>
                <p:nvPr/>
              </p:nvSpPr>
              <p:spPr bwMode="auto">
                <a:xfrm>
                  <a:off x="3161" y="2117"/>
                  <a:ext cx="71" cy="192"/>
                </a:xfrm>
                <a:custGeom>
                  <a:avLst/>
                  <a:gdLst>
                    <a:gd name="T0" fmla="*/ 36 w 64"/>
                    <a:gd name="T1" fmla="*/ 0 h 175"/>
                    <a:gd name="T2" fmla="*/ 2 w 64"/>
                    <a:gd name="T3" fmla="*/ 17 h 175"/>
                    <a:gd name="T4" fmla="*/ 13 w 64"/>
                    <a:gd name="T5" fmla="*/ 109 h 175"/>
                    <a:gd name="T6" fmla="*/ 44 w 64"/>
                    <a:gd name="T7" fmla="*/ 175 h 175"/>
                    <a:gd name="T8" fmla="*/ 43 w 64"/>
                    <a:gd name="T9" fmla="*/ 169 h 175"/>
                    <a:gd name="T10" fmla="*/ 19 w 64"/>
                    <a:gd name="T11" fmla="*/ 55 h 175"/>
                    <a:gd name="T12" fmla="*/ 55 w 64"/>
                    <a:gd name="T13" fmla="*/ 16 h 175"/>
                    <a:gd name="T14" fmla="*/ 53 w 64"/>
                    <a:gd name="T15" fmla="*/ 2 h 175"/>
                    <a:gd name="T16" fmla="*/ 36 w 64"/>
                    <a:gd name="T17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75">
                      <a:moveTo>
                        <a:pt x="36" y="0"/>
                      </a:moveTo>
                      <a:cubicBezTo>
                        <a:pt x="21" y="0"/>
                        <a:pt x="3" y="3"/>
                        <a:pt x="2" y="17"/>
                      </a:cubicBezTo>
                      <a:cubicBezTo>
                        <a:pt x="0" y="41"/>
                        <a:pt x="2" y="73"/>
                        <a:pt x="13" y="109"/>
                      </a:cubicBezTo>
                      <a:cubicBezTo>
                        <a:pt x="23" y="138"/>
                        <a:pt x="40" y="175"/>
                        <a:pt x="44" y="175"/>
                      </a:cubicBezTo>
                      <a:cubicBezTo>
                        <a:pt x="44" y="175"/>
                        <a:pt x="44" y="173"/>
                        <a:pt x="43" y="169"/>
                      </a:cubicBezTo>
                      <a:cubicBezTo>
                        <a:pt x="38" y="146"/>
                        <a:pt x="13" y="74"/>
                        <a:pt x="19" y="55"/>
                      </a:cubicBezTo>
                      <a:cubicBezTo>
                        <a:pt x="26" y="37"/>
                        <a:pt x="45" y="23"/>
                        <a:pt x="55" y="16"/>
                      </a:cubicBezTo>
                      <a:cubicBezTo>
                        <a:pt x="64" y="9"/>
                        <a:pt x="55" y="6"/>
                        <a:pt x="53" y="2"/>
                      </a:cubicBezTo>
                      <a:cubicBezTo>
                        <a:pt x="53" y="2"/>
                        <a:pt x="45" y="0"/>
                        <a:pt x="3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4" name="Freeform 584"/>
                <p:cNvSpPr/>
                <p:nvPr/>
              </p:nvSpPr>
              <p:spPr bwMode="auto">
                <a:xfrm>
                  <a:off x="2207" y="2741"/>
                  <a:ext cx="43" cy="126"/>
                </a:xfrm>
                <a:custGeom>
                  <a:avLst/>
                  <a:gdLst>
                    <a:gd name="T0" fmla="*/ 39 w 39"/>
                    <a:gd name="T1" fmla="*/ 42 h 115"/>
                    <a:gd name="T2" fmla="*/ 11 w 39"/>
                    <a:gd name="T3" fmla="*/ 11 h 115"/>
                    <a:gd name="T4" fmla="*/ 0 w 39"/>
                    <a:gd name="T5" fmla="*/ 45 h 115"/>
                    <a:gd name="T6" fmla="*/ 37 w 39"/>
                    <a:gd name="T7" fmla="*/ 97 h 115"/>
                    <a:gd name="T8" fmla="*/ 39 w 39"/>
                    <a:gd name="T9" fmla="*/ 42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15">
                      <a:moveTo>
                        <a:pt x="39" y="42"/>
                      </a:moveTo>
                      <a:cubicBezTo>
                        <a:pt x="39" y="42"/>
                        <a:pt x="21" y="0"/>
                        <a:pt x="11" y="11"/>
                      </a:cubicBezTo>
                      <a:cubicBezTo>
                        <a:pt x="0" y="21"/>
                        <a:pt x="0" y="45"/>
                        <a:pt x="0" y="45"/>
                      </a:cubicBezTo>
                      <a:cubicBezTo>
                        <a:pt x="0" y="45"/>
                        <a:pt x="37" y="115"/>
                        <a:pt x="37" y="97"/>
                      </a:cubicBezTo>
                      <a:cubicBezTo>
                        <a:pt x="37" y="79"/>
                        <a:pt x="39" y="42"/>
                        <a:pt x="39" y="4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5" name="Freeform 585"/>
                <p:cNvSpPr/>
                <p:nvPr/>
              </p:nvSpPr>
              <p:spPr bwMode="auto">
                <a:xfrm>
                  <a:off x="2073" y="2612"/>
                  <a:ext cx="478" cy="411"/>
                </a:xfrm>
                <a:custGeom>
                  <a:avLst/>
                  <a:gdLst>
                    <a:gd name="T0" fmla="*/ 112 w 437"/>
                    <a:gd name="T1" fmla="*/ 245 h 374"/>
                    <a:gd name="T2" fmla="*/ 29 w 437"/>
                    <a:gd name="T3" fmla="*/ 98 h 374"/>
                    <a:gd name="T4" fmla="*/ 97 w 437"/>
                    <a:gd name="T5" fmla="*/ 91 h 374"/>
                    <a:gd name="T6" fmla="*/ 147 w 437"/>
                    <a:gd name="T7" fmla="*/ 180 h 374"/>
                    <a:gd name="T8" fmla="*/ 179 w 437"/>
                    <a:gd name="T9" fmla="*/ 7 h 374"/>
                    <a:gd name="T10" fmla="*/ 262 w 437"/>
                    <a:gd name="T11" fmla="*/ 18 h 374"/>
                    <a:gd name="T12" fmla="*/ 286 w 437"/>
                    <a:gd name="T13" fmla="*/ 99 h 374"/>
                    <a:gd name="T14" fmla="*/ 254 w 437"/>
                    <a:gd name="T15" fmla="*/ 173 h 374"/>
                    <a:gd name="T16" fmla="*/ 354 w 437"/>
                    <a:gd name="T17" fmla="*/ 87 h 374"/>
                    <a:gd name="T18" fmla="*/ 424 w 437"/>
                    <a:gd name="T19" fmla="*/ 155 h 374"/>
                    <a:gd name="T20" fmla="*/ 296 w 437"/>
                    <a:gd name="T21" fmla="*/ 267 h 374"/>
                    <a:gd name="T22" fmla="*/ 392 w 437"/>
                    <a:gd name="T23" fmla="*/ 260 h 374"/>
                    <a:gd name="T24" fmla="*/ 424 w 437"/>
                    <a:gd name="T25" fmla="*/ 312 h 374"/>
                    <a:gd name="T26" fmla="*/ 233 w 437"/>
                    <a:gd name="T27" fmla="*/ 317 h 374"/>
                    <a:gd name="T28" fmla="*/ 219 w 437"/>
                    <a:gd name="T29" fmla="*/ 364 h 374"/>
                    <a:gd name="T30" fmla="*/ 162 w 437"/>
                    <a:gd name="T31" fmla="*/ 314 h 374"/>
                    <a:gd name="T32" fmla="*/ 112 w 437"/>
                    <a:gd name="T33" fmla="*/ 245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7" h="374">
                      <a:moveTo>
                        <a:pt x="112" y="245"/>
                      </a:moveTo>
                      <a:cubicBezTo>
                        <a:pt x="112" y="245"/>
                        <a:pt x="0" y="127"/>
                        <a:pt x="29" y="98"/>
                      </a:cubicBezTo>
                      <a:cubicBezTo>
                        <a:pt x="58" y="70"/>
                        <a:pt x="84" y="62"/>
                        <a:pt x="97" y="91"/>
                      </a:cubicBezTo>
                      <a:cubicBezTo>
                        <a:pt x="110" y="120"/>
                        <a:pt x="147" y="180"/>
                        <a:pt x="147" y="180"/>
                      </a:cubicBezTo>
                      <a:cubicBezTo>
                        <a:pt x="147" y="180"/>
                        <a:pt x="150" y="12"/>
                        <a:pt x="179" y="7"/>
                      </a:cubicBezTo>
                      <a:cubicBezTo>
                        <a:pt x="208" y="2"/>
                        <a:pt x="242" y="0"/>
                        <a:pt x="262" y="18"/>
                      </a:cubicBezTo>
                      <a:cubicBezTo>
                        <a:pt x="283" y="37"/>
                        <a:pt x="299" y="60"/>
                        <a:pt x="286" y="99"/>
                      </a:cubicBezTo>
                      <a:cubicBezTo>
                        <a:pt x="272" y="139"/>
                        <a:pt x="254" y="173"/>
                        <a:pt x="254" y="173"/>
                      </a:cubicBezTo>
                      <a:cubicBezTo>
                        <a:pt x="254" y="173"/>
                        <a:pt x="320" y="81"/>
                        <a:pt x="354" y="87"/>
                      </a:cubicBezTo>
                      <a:cubicBezTo>
                        <a:pt x="388" y="92"/>
                        <a:pt x="422" y="105"/>
                        <a:pt x="424" y="155"/>
                      </a:cubicBezTo>
                      <a:cubicBezTo>
                        <a:pt x="427" y="205"/>
                        <a:pt x="385" y="241"/>
                        <a:pt x="296" y="267"/>
                      </a:cubicBezTo>
                      <a:cubicBezTo>
                        <a:pt x="296" y="267"/>
                        <a:pt x="369" y="262"/>
                        <a:pt x="392" y="260"/>
                      </a:cubicBezTo>
                      <a:cubicBezTo>
                        <a:pt x="416" y="257"/>
                        <a:pt x="437" y="273"/>
                        <a:pt x="424" y="312"/>
                      </a:cubicBezTo>
                      <a:cubicBezTo>
                        <a:pt x="410" y="351"/>
                        <a:pt x="337" y="359"/>
                        <a:pt x="233" y="317"/>
                      </a:cubicBezTo>
                      <a:cubicBezTo>
                        <a:pt x="233" y="317"/>
                        <a:pt x="256" y="374"/>
                        <a:pt x="219" y="364"/>
                      </a:cubicBezTo>
                      <a:cubicBezTo>
                        <a:pt x="183" y="353"/>
                        <a:pt x="177" y="319"/>
                        <a:pt x="162" y="314"/>
                      </a:cubicBezTo>
                      <a:cubicBezTo>
                        <a:pt x="146" y="308"/>
                        <a:pt x="76" y="266"/>
                        <a:pt x="112" y="24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6" name="Freeform 586"/>
                <p:cNvSpPr/>
                <p:nvPr/>
              </p:nvSpPr>
              <p:spPr bwMode="auto">
                <a:xfrm>
                  <a:off x="2276" y="2833"/>
                  <a:ext cx="49" cy="49"/>
                </a:xfrm>
                <a:custGeom>
                  <a:avLst/>
                  <a:gdLst>
                    <a:gd name="T0" fmla="*/ 44 w 44"/>
                    <a:gd name="T1" fmla="*/ 0 h 45"/>
                    <a:gd name="T2" fmla="*/ 10 w 44"/>
                    <a:gd name="T3" fmla="*/ 45 h 45"/>
                    <a:gd name="T4" fmla="*/ 44 w 44"/>
                    <a:gd name="T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45">
                      <a:moveTo>
                        <a:pt x="44" y="0"/>
                      </a:moveTo>
                      <a:cubicBezTo>
                        <a:pt x="44" y="0"/>
                        <a:pt x="0" y="45"/>
                        <a:pt x="10" y="45"/>
                      </a:cubicBezTo>
                      <a:cubicBezTo>
                        <a:pt x="21" y="45"/>
                        <a:pt x="44" y="16"/>
                        <a:pt x="44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7" name="Freeform 587"/>
                <p:cNvSpPr/>
                <p:nvPr/>
              </p:nvSpPr>
              <p:spPr bwMode="auto">
                <a:xfrm>
                  <a:off x="2268" y="2799"/>
                  <a:ext cx="23" cy="20"/>
                </a:xfrm>
                <a:custGeom>
                  <a:avLst/>
                  <a:gdLst>
                    <a:gd name="T0" fmla="*/ 21 w 21"/>
                    <a:gd name="T1" fmla="*/ 9 h 18"/>
                    <a:gd name="T2" fmla="*/ 10 w 21"/>
                    <a:gd name="T3" fmla="*/ 18 h 18"/>
                    <a:gd name="T4" fmla="*/ 0 w 21"/>
                    <a:gd name="T5" fmla="*/ 9 h 18"/>
                    <a:gd name="T6" fmla="*/ 11 w 21"/>
                    <a:gd name="T7" fmla="*/ 0 h 18"/>
                    <a:gd name="T8" fmla="*/ 21 w 21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8">
                      <a:moveTo>
                        <a:pt x="21" y="9"/>
                      </a:moveTo>
                      <a:cubicBezTo>
                        <a:pt x="21" y="14"/>
                        <a:pt x="16" y="18"/>
                        <a:pt x="10" y="18"/>
                      </a:cubicBezTo>
                      <a:cubicBezTo>
                        <a:pt x="5" y="18"/>
                        <a:pt x="0" y="14"/>
                        <a:pt x="0" y="9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16" y="0"/>
                        <a:pt x="21" y="4"/>
                        <a:pt x="21" y="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8" name="Freeform 588"/>
                <p:cNvSpPr/>
                <p:nvPr/>
              </p:nvSpPr>
              <p:spPr bwMode="auto">
                <a:xfrm>
                  <a:off x="2245" y="2847"/>
                  <a:ext cx="23" cy="21"/>
                </a:xfrm>
                <a:custGeom>
                  <a:avLst/>
                  <a:gdLst>
                    <a:gd name="T0" fmla="*/ 21 w 21"/>
                    <a:gd name="T1" fmla="*/ 9 h 19"/>
                    <a:gd name="T2" fmla="*/ 10 w 21"/>
                    <a:gd name="T3" fmla="*/ 19 h 19"/>
                    <a:gd name="T4" fmla="*/ 0 w 21"/>
                    <a:gd name="T5" fmla="*/ 9 h 19"/>
                    <a:gd name="T6" fmla="*/ 10 w 21"/>
                    <a:gd name="T7" fmla="*/ 0 h 19"/>
                    <a:gd name="T8" fmla="*/ 21 w 21"/>
                    <a:gd name="T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1" y="9"/>
                      </a:moveTo>
                      <a:cubicBezTo>
                        <a:pt x="21" y="14"/>
                        <a:pt x="16" y="19"/>
                        <a:pt x="10" y="19"/>
                      </a:cubicBezTo>
                      <a:cubicBezTo>
                        <a:pt x="5" y="18"/>
                        <a:pt x="0" y="14"/>
                        <a:pt x="0" y="9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6" y="0"/>
                        <a:pt x="21" y="4"/>
                        <a:pt x="21" y="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9" name="Oval 589"/>
                <p:cNvSpPr>
                  <a:spLocks noChangeArrowheads="1"/>
                </p:cNvSpPr>
                <p:nvPr/>
              </p:nvSpPr>
              <p:spPr bwMode="auto">
                <a:xfrm>
                  <a:off x="2236" y="2819"/>
                  <a:ext cx="23" cy="19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0" name="Oval 590"/>
                <p:cNvSpPr>
                  <a:spLocks noChangeArrowheads="1"/>
                </p:cNvSpPr>
                <p:nvPr/>
              </p:nvSpPr>
              <p:spPr bwMode="auto">
                <a:xfrm>
                  <a:off x="2293" y="2851"/>
                  <a:ext cx="23" cy="19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1" name="Freeform 591"/>
                <p:cNvSpPr/>
                <p:nvPr/>
              </p:nvSpPr>
              <p:spPr bwMode="auto">
                <a:xfrm>
                  <a:off x="2316" y="2891"/>
                  <a:ext cx="23" cy="20"/>
                </a:xfrm>
                <a:custGeom>
                  <a:avLst/>
                  <a:gdLst>
                    <a:gd name="T0" fmla="*/ 21 w 21"/>
                    <a:gd name="T1" fmla="*/ 9 h 18"/>
                    <a:gd name="T2" fmla="*/ 11 w 21"/>
                    <a:gd name="T3" fmla="*/ 18 h 18"/>
                    <a:gd name="T4" fmla="*/ 0 w 21"/>
                    <a:gd name="T5" fmla="*/ 9 h 18"/>
                    <a:gd name="T6" fmla="*/ 11 w 21"/>
                    <a:gd name="T7" fmla="*/ 0 h 18"/>
                    <a:gd name="T8" fmla="*/ 21 w 21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8">
                      <a:moveTo>
                        <a:pt x="21" y="9"/>
                      </a:moveTo>
                      <a:cubicBezTo>
                        <a:pt x="21" y="14"/>
                        <a:pt x="16" y="18"/>
                        <a:pt x="11" y="18"/>
                      </a:cubicBezTo>
                      <a:cubicBezTo>
                        <a:pt x="5" y="18"/>
                        <a:pt x="0" y="14"/>
                        <a:pt x="0" y="9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17" y="0"/>
                        <a:pt x="21" y="4"/>
                        <a:pt x="21" y="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2" name="Freeform 592"/>
                <p:cNvSpPr/>
                <p:nvPr/>
              </p:nvSpPr>
              <p:spPr bwMode="auto">
                <a:xfrm>
                  <a:off x="2273" y="2899"/>
                  <a:ext cx="23" cy="21"/>
                </a:xfrm>
                <a:custGeom>
                  <a:avLst/>
                  <a:gdLst>
                    <a:gd name="T0" fmla="*/ 21 w 21"/>
                    <a:gd name="T1" fmla="*/ 10 h 19"/>
                    <a:gd name="T2" fmla="*/ 10 w 21"/>
                    <a:gd name="T3" fmla="*/ 19 h 19"/>
                    <a:gd name="T4" fmla="*/ 0 w 21"/>
                    <a:gd name="T5" fmla="*/ 10 h 19"/>
                    <a:gd name="T6" fmla="*/ 10 w 21"/>
                    <a:gd name="T7" fmla="*/ 0 h 19"/>
                    <a:gd name="T8" fmla="*/ 21 w 21"/>
                    <a:gd name="T9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1" y="10"/>
                      </a:moveTo>
                      <a:cubicBezTo>
                        <a:pt x="21" y="15"/>
                        <a:pt x="16" y="19"/>
                        <a:pt x="10" y="19"/>
                      </a:cubicBezTo>
                      <a:cubicBezTo>
                        <a:pt x="5" y="19"/>
                        <a:pt x="0" y="15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6" y="0"/>
                        <a:pt x="21" y="5"/>
                        <a:pt x="21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3" name="Oval 593"/>
                <p:cNvSpPr>
                  <a:spLocks noChangeArrowheads="1"/>
                </p:cNvSpPr>
                <p:nvPr/>
              </p:nvSpPr>
              <p:spPr bwMode="auto">
                <a:xfrm>
                  <a:off x="2339" y="2863"/>
                  <a:ext cx="23" cy="19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4" name="Oval 594"/>
                <p:cNvSpPr>
                  <a:spLocks noChangeArrowheads="1"/>
                </p:cNvSpPr>
                <p:nvPr/>
              </p:nvSpPr>
              <p:spPr bwMode="auto">
                <a:xfrm>
                  <a:off x="2339" y="2825"/>
                  <a:ext cx="23" cy="20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5" name="Oval 595"/>
                <p:cNvSpPr>
                  <a:spLocks noChangeArrowheads="1"/>
                </p:cNvSpPr>
                <p:nvPr/>
              </p:nvSpPr>
              <p:spPr bwMode="auto">
                <a:xfrm>
                  <a:off x="2305" y="2790"/>
                  <a:ext cx="23" cy="20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6" name="Oval 596"/>
                <p:cNvSpPr>
                  <a:spLocks noChangeArrowheads="1"/>
                </p:cNvSpPr>
                <p:nvPr/>
              </p:nvSpPr>
              <p:spPr bwMode="auto">
                <a:xfrm>
                  <a:off x="2227" y="2879"/>
                  <a:ext cx="23" cy="20"/>
                </a:xfrm>
                <a:prstGeom prst="ellipse">
                  <a:avLst/>
                </a:pr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7" name="Freeform 597"/>
                <p:cNvSpPr/>
                <p:nvPr/>
              </p:nvSpPr>
              <p:spPr bwMode="auto">
                <a:xfrm>
                  <a:off x="2193" y="2898"/>
                  <a:ext cx="132" cy="112"/>
                </a:xfrm>
                <a:custGeom>
                  <a:avLst/>
                  <a:gdLst>
                    <a:gd name="T0" fmla="*/ 7 w 120"/>
                    <a:gd name="T1" fmla="*/ 0 h 102"/>
                    <a:gd name="T2" fmla="*/ 0 w 120"/>
                    <a:gd name="T3" fmla="*/ 6 h 102"/>
                    <a:gd name="T4" fmla="*/ 36 w 120"/>
                    <a:gd name="T5" fmla="*/ 41 h 102"/>
                    <a:gd name="T6" fmla="*/ 65 w 120"/>
                    <a:gd name="T7" fmla="*/ 56 h 102"/>
                    <a:gd name="T8" fmla="*/ 114 w 120"/>
                    <a:gd name="T9" fmla="*/ 102 h 102"/>
                    <a:gd name="T10" fmla="*/ 117 w 120"/>
                    <a:gd name="T11" fmla="*/ 98 h 102"/>
                    <a:gd name="T12" fmla="*/ 91 w 120"/>
                    <a:gd name="T13" fmla="*/ 41 h 102"/>
                    <a:gd name="T14" fmla="*/ 7 w 120"/>
                    <a:gd name="T15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0" h="102">
                      <a:moveTo>
                        <a:pt x="7" y="0"/>
                      </a:move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6"/>
                        <a:pt x="23" y="38"/>
                        <a:pt x="36" y="41"/>
                      </a:cubicBezTo>
                      <a:cubicBezTo>
                        <a:pt x="49" y="43"/>
                        <a:pt x="49" y="41"/>
                        <a:pt x="65" y="56"/>
                      </a:cubicBezTo>
                      <a:cubicBezTo>
                        <a:pt x="78" y="70"/>
                        <a:pt x="104" y="102"/>
                        <a:pt x="114" y="102"/>
                      </a:cubicBezTo>
                      <a:cubicBezTo>
                        <a:pt x="116" y="102"/>
                        <a:pt x="117" y="101"/>
                        <a:pt x="117" y="98"/>
                      </a:cubicBezTo>
                      <a:cubicBezTo>
                        <a:pt x="120" y="83"/>
                        <a:pt x="104" y="49"/>
                        <a:pt x="91" y="41"/>
                      </a:cubicBezTo>
                      <a:cubicBezTo>
                        <a:pt x="81" y="34"/>
                        <a:pt x="27" y="0"/>
                        <a:pt x="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8" name="Freeform 598"/>
                <p:cNvSpPr>
                  <a:spLocks noEditPoints="1"/>
                </p:cNvSpPr>
                <p:nvPr/>
              </p:nvSpPr>
              <p:spPr bwMode="auto">
                <a:xfrm>
                  <a:off x="2195" y="2780"/>
                  <a:ext cx="236" cy="186"/>
                </a:xfrm>
                <a:custGeom>
                  <a:avLst/>
                  <a:gdLst>
                    <a:gd name="T0" fmla="*/ 81 w 215"/>
                    <a:gd name="T1" fmla="*/ 127 h 169"/>
                    <a:gd name="T2" fmla="*/ 81 w 215"/>
                    <a:gd name="T3" fmla="*/ 127 h 169"/>
                    <a:gd name="T4" fmla="*/ 71 w 215"/>
                    <a:gd name="T5" fmla="*/ 118 h 169"/>
                    <a:gd name="T6" fmla="*/ 81 w 215"/>
                    <a:gd name="T7" fmla="*/ 108 h 169"/>
                    <a:gd name="T8" fmla="*/ 81 w 215"/>
                    <a:gd name="T9" fmla="*/ 108 h 169"/>
                    <a:gd name="T10" fmla="*/ 92 w 215"/>
                    <a:gd name="T11" fmla="*/ 118 h 169"/>
                    <a:gd name="T12" fmla="*/ 81 w 215"/>
                    <a:gd name="T13" fmla="*/ 127 h 169"/>
                    <a:gd name="T14" fmla="*/ 5 w 215"/>
                    <a:gd name="T15" fmla="*/ 21 h 169"/>
                    <a:gd name="T16" fmla="*/ 40 w 215"/>
                    <a:gd name="T17" fmla="*/ 90 h 169"/>
                    <a:gd name="T18" fmla="*/ 6 w 215"/>
                    <a:gd name="T19" fmla="*/ 66 h 169"/>
                    <a:gd name="T20" fmla="*/ 5 w 215"/>
                    <a:gd name="T21" fmla="*/ 66 h 169"/>
                    <a:gd name="T22" fmla="*/ 16 w 215"/>
                    <a:gd name="T23" fmla="*/ 85 h 169"/>
                    <a:gd name="T24" fmla="*/ 30 w 215"/>
                    <a:gd name="T25" fmla="*/ 96 h 169"/>
                    <a:gd name="T26" fmla="*/ 40 w 215"/>
                    <a:gd name="T27" fmla="*/ 90 h 169"/>
                    <a:gd name="T28" fmla="*/ 40 w 215"/>
                    <a:gd name="T29" fmla="*/ 90 h 169"/>
                    <a:gd name="T30" fmla="*/ 50 w 215"/>
                    <a:gd name="T31" fmla="*/ 99 h 169"/>
                    <a:gd name="T32" fmla="*/ 45 w 215"/>
                    <a:gd name="T33" fmla="*/ 107 h 169"/>
                    <a:gd name="T34" fmla="*/ 53 w 215"/>
                    <a:gd name="T35" fmla="*/ 114 h 169"/>
                    <a:gd name="T36" fmla="*/ 175 w 215"/>
                    <a:gd name="T37" fmla="*/ 169 h 169"/>
                    <a:gd name="T38" fmla="*/ 175 w 215"/>
                    <a:gd name="T39" fmla="*/ 169 h 169"/>
                    <a:gd name="T40" fmla="*/ 140 w 215"/>
                    <a:gd name="T41" fmla="*/ 152 h 169"/>
                    <a:gd name="T42" fmla="*/ 100 w 215"/>
                    <a:gd name="T43" fmla="*/ 134 h 169"/>
                    <a:gd name="T44" fmla="*/ 102 w 215"/>
                    <a:gd name="T45" fmla="*/ 135 h 169"/>
                    <a:gd name="T46" fmla="*/ 194 w 215"/>
                    <a:gd name="T47" fmla="*/ 146 h 169"/>
                    <a:gd name="T48" fmla="*/ 202 w 215"/>
                    <a:gd name="T49" fmla="*/ 146 h 169"/>
                    <a:gd name="T50" fmla="*/ 118 w 215"/>
                    <a:gd name="T51" fmla="*/ 127 h 169"/>
                    <a:gd name="T52" fmla="*/ 168 w 215"/>
                    <a:gd name="T53" fmla="*/ 88 h 169"/>
                    <a:gd name="T54" fmla="*/ 169 w 215"/>
                    <a:gd name="T55" fmla="*/ 87 h 169"/>
                    <a:gd name="T56" fmla="*/ 141 w 215"/>
                    <a:gd name="T57" fmla="*/ 99 h 169"/>
                    <a:gd name="T58" fmla="*/ 129 w 215"/>
                    <a:gd name="T59" fmla="*/ 104 h 169"/>
                    <a:gd name="T60" fmla="*/ 131 w 215"/>
                    <a:gd name="T61" fmla="*/ 110 h 169"/>
                    <a:gd name="T62" fmla="*/ 121 w 215"/>
                    <a:gd name="T63" fmla="*/ 119 h 169"/>
                    <a:gd name="T64" fmla="*/ 121 w 215"/>
                    <a:gd name="T65" fmla="*/ 119 h 169"/>
                    <a:gd name="T66" fmla="*/ 110 w 215"/>
                    <a:gd name="T67" fmla="*/ 110 h 169"/>
                    <a:gd name="T68" fmla="*/ 102 w 215"/>
                    <a:gd name="T69" fmla="*/ 111 h 169"/>
                    <a:gd name="T70" fmla="*/ 100 w 215"/>
                    <a:gd name="T71" fmla="*/ 111 h 169"/>
                    <a:gd name="T72" fmla="*/ 130 w 215"/>
                    <a:gd name="T73" fmla="*/ 83 h 169"/>
                    <a:gd name="T74" fmla="*/ 68 w 215"/>
                    <a:gd name="T75" fmla="*/ 103 h 169"/>
                    <a:gd name="T76" fmla="*/ 68 w 215"/>
                    <a:gd name="T77" fmla="*/ 103 h 169"/>
                    <a:gd name="T78" fmla="*/ 75 w 215"/>
                    <a:gd name="T79" fmla="*/ 35 h 169"/>
                    <a:gd name="T80" fmla="*/ 69 w 215"/>
                    <a:gd name="T81" fmla="*/ 32 h 169"/>
                    <a:gd name="T82" fmla="*/ 58 w 215"/>
                    <a:gd name="T83" fmla="*/ 61 h 169"/>
                    <a:gd name="T84" fmla="*/ 66 w 215"/>
                    <a:gd name="T85" fmla="*/ 70 h 169"/>
                    <a:gd name="T86" fmla="*/ 55 w 215"/>
                    <a:gd name="T87" fmla="*/ 80 h 169"/>
                    <a:gd name="T88" fmla="*/ 55 w 215"/>
                    <a:gd name="T89" fmla="*/ 80 h 169"/>
                    <a:gd name="T90" fmla="*/ 45 w 215"/>
                    <a:gd name="T91" fmla="*/ 70 h 169"/>
                    <a:gd name="T92" fmla="*/ 47 w 215"/>
                    <a:gd name="T93" fmla="*/ 65 h 169"/>
                    <a:gd name="T94" fmla="*/ 6 w 215"/>
                    <a:gd name="T95" fmla="*/ 22 h 169"/>
                    <a:gd name="T96" fmla="*/ 5 w 215"/>
                    <a:gd name="T97" fmla="*/ 21 h 169"/>
                    <a:gd name="T98" fmla="*/ 82 w 215"/>
                    <a:gd name="T99" fmla="*/ 0 h 169"/>
                    <a:gd name="T100" fmla="*/ 75 w 215"/>
                    <a:gd name="T101" fmla="*/ 17 h 169"/>
                    <a:gd name="T102" fmla="*/ 77 w 215"/>
                    <a:gd name="T103" fmla="*/ 17 h 169"/>
                    <a:gd name="T104" fmla="*/ 77 w 215"/>
                    <a:gd name="T105" fmla="*/ 17 h 169"/>
                    <a:gd name="T106" fmla="*/ 78 w 215"/>
                    <a:gd name="T107" fmla="*/ 17 h 169"/>
                    <a:gd name="T108" fmla="*/ 82 w 215"/>
                    <a:gd name="T109" fmla="*/ 1 h 169"/>
                    <a:gd name="T110" fmla="*/ 82 w 215"/>
                    <a:gd name="T11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5" h="169">
                      <a:moveTo>
                        <a:pt x="81" y="127"/>
                      </a:moveTo>
                      <a:cubicBezTo>
                        <a:pt x="81" y="127"/>
                        <a:pt x="81" y="127"/>
                        <a:pt x="81" y="127"/>
                      </a:cubicBezTo>
                      <a:cubicBezTo>
                        <a:pt x="76" y="127"/>
                        <a:pt x="71" y="123"/>
                        <a:pt x="71" y="118"/>
                      </a:cubicBezTo>
                      <a:cubicBezTo>
                        <a:pt x="71" y="112"/>
                        <a:pt x="76" y="108"/>
                        <a:pt x="81" y="108"/>
                      </a:cubicBezTo>
                      <a:cubicBezTo>
                        <a:pt x="81" y="108"/>
                        <a:pt x="81" y="108"/>
                        <a:pt x="81" y="108"/>
                      </a:cubicBezTo>
                      <a:cubicBezTo>
                        <a:pt x="87" y="108"/>
                        <a:pt x="92" y="113"/>
                        <a:pt x="92" y="118"/>
                      </a:cubicBezTo>
                      <a:cubicBezTo>
                        <a:pt x="92" y="123"/>
                        <a:pt x="87" y="127"/>
                        <a:pt x="81" y="127"/>
                      </a:cubicBezTo>
                      <a:moveTo>
                        <a:pt x="5" y="21"/>
                      </a:moveTo>
                      <a:cubicBezTo>
                        <a:pt x="1" y="21"/>
                        <a:pt x="40" y="90"/>
                        <a:pt x="40" y="90"/>
                      </a:cubicBezTo>
                      <a:cubicBezTo>
                        <a:pt x="40" y="90"/>
                        <a:pt x="13" y="69"/>
                        <a:pt x="6" y="66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0" y="66"/>
                        <a:pt x="16" y="85"/>
                        <a:pt x="16" y="85"/>
                      </a:cubicBezTo>
                      <a:cubicBezTo>
                        <a:pt x="30" y="96"/>
                        <a:pt x="30" y="96"/>
                        <a:pt x="30" y="96"/>
                      </a:cubicBezTo>
                      <a:cubicBezTo>
                        <a:pt x="31" y="92"/>
                        <a:pt x="35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5" y="90"/>
                        <a:pt x="50" y="94"/>
                        <a:pt x="50" y="99"/>
                      </a:cubicBezTo>
                      <a:cubicBezTo>
                        <a:pt x="50" y="103"/>
                        <a:pt x="48" y="106"/>
                        <a:pt x="45" y="107"/>
                      </a:cubicBezTo>
                      <a:cubicBezTo>
                        <a:pt x="53" y="114"/>
                        <a:pt x="53" y="114"/>
                        <a:pt x="53" y="114"/>
                      </a:cubicBezTo>
                      <a:cubicBezTo>
                        <a:pt x="58" y="127"/>
                        <a:pt x="165" y="169"/>
                        <a:pt x="175" y="169"/>
                      </a:cubicBezTo>
                      <a:cubicBezTo>
                        <a:pt x="175" y="169"/>
                        <a:pt x="175" y="169"/>
                        <a:pt x="175" y="169"/>
                      </a:cubicBezTo>
                      <a:cubicBezTo>
                        <a:pt x="180" y="169"/>
                        <a:pt x="161" y="160"/>
                        <a:pt x="140" y="152"/>
                      </a:cubicBezTo>
                      <a:cubicBezTo>
                        <a:pt x="120" y="143"/>
                        <a:pt x="98" y="134"/>
                        <a:pt x="100" y="134"/>
                      </a:cubicBezTo>
                      <a:cubicBezTo>
                        <a:pt x="100" y="134"/>
                        <a:pt x="101" y="134"/>
                        <a:pt x="102" y="135"/>
                      </a:cubicBezTo>
                      <a:cubicBezTo>
                        <a:pt x="118" y="139"/>
                        <a:pt x="172" y="146"/>
                        <a:pt x="194" y="146"/>
                      </a:cubicBezTo>
                      <a:cubicBezTo>
                        <a:pt x="197" y="146"/>
                        <a:pt x="200" y="146"/>
                        <a:pt x="202" y="146"/>
                      </a:cubicBezTo>
                      <a:cubicBezTo>
                        <a:pt x="215" y="143"/>
                        <a:pt x="118" y="127"/>
                        <a:pt x="118" y="127"/>
                      </a:cubicBezTo>
                      <a:cubicBezTo>
                        <a:pt x="118" y="127"/>
                        <a:pt x="157" y="93"/>
                        <a:pt x="168" y="88"/>
                      </a:cubicBezTo>
                      <a:cubicBezTo>
                        <a:pt x="169" y="87"/>
                        <a:pt x="169" y="87"/>
                        <a:pt x="169" y="87"/>
                      </a:cubicBezTo>
                      <a:cubicBezTo>
                        <a:pt x="169" y="87"/>
                        <a:pt x="156" y="93"/>
                        <a:pt x="141" y="99"/>
                      </a:cubicBezTo>
                      <a:cubicBezTo>
                        <a:pt x="137" y="101"/>
                        <a:pt x="133" y="102"/>
                        <a:pt x="129" y="104"/>
                      </a:cubicBezTo>
                      <a:cubicBezTo>
                        <a:pt x="130" y="106"/>
                        <a:pt x="131" y="108"/>
                        <a:pt x="131" y="110"/>
                      </a:cubicBezTo>
                      <a:cubicBezTo>
                        <a:pt x="131" y="115"/>
                        <a:pt x="126" y="119"/>
                        <a:pt x="121" y="119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15" y="119"/>
                        <a:pt x="110" y="115"/>
                        <a:pt x="110" y="110"/>
                      </a:cubicBezTo>
                      <a:cubicBezTo>
                        <a:pt x="107" y="111"/>
                        <a:pt x="104" y="111"/>
                        <a:pt x="102" y="111"/>
                      </a:cubicBezTo>
                      <a:cubicBezTo>
                        <a:pt x="101" y="111"/>
                        <a:pt x="100" y="111"/>
                        <a:pt x="100" y="111"/>
                      </a:cubicBezTo>
                      <a:cubicBezTo>
                        <a:pt x="90" y="109"/>
                        <a:pt x="111" y="93"/>
                        <a:pt x="130" y="83"/>
                      </a:cubicBezTo>
                      <a:cubicBezTo>
                        <a:pt x="107" y="91"/>
                        <a:pt x="73" y="102"/>
                        <a:pt x="68" y="103"/>
                      </a:cubicBezTo>
                      <a:cubicBezTo>
                        <a:pt x="68" y="103"/>
                        <a:pt x="68" y="103"/>
                        <a:pt x="68" y="103"/>
                      </a:cubicBezTo>
                      <a:cubicBezTo>
                        <a:pt x="64" y="103"/>
                        <a:pt x="69" y="65"/>
                        <a:pt x="75" y="35"/>
                      </a:cubicBezTo>
                      <a:cubicBezTo>
                        <a:pt x="72" y="35"/>
                        <a:pt x="70" y="34"/>
                        <a:pt x="69" y="32"/>
                      </a:cubicBezTo>
                      <a:cubicBezTo>
                        <a:pt x="65" y="43"/>
                        <a:pt x="60" y="54"/>
                        <a:pt x="58" y="61"/>
                      </a:cubicBezTo>
                      <a:cubicBezTo>
                        <a:pt x="62" y="62"/>
                        <a:pt x="66" y="66"/>
                        <a:pt x="66" y="70"/>
                      </a:cubicBezTo>
                      <a:cubicBezTo>
                        <a:pt x="66" y="75"/>
                        <a:pt x="61" y="80"/>
                        <a:pt x="55" y="80"/>
                      </a:cubicBezTo>
                      <a:cubicBezTo>
                        <a:pt x="55" y="80"/>
                        <a:pt x="55" y="80"/>
                        <a:pt x="55" y="80"/>
                      </a:cubicBezTo>
                      <a:cubicBezTo>
                        <a:pt x="50" y="79"/>
                        <a:pt x="45" y="75"/>
                        <a:pt x="45" y="70"/>
                      </a:cubicBezTo>
                      <a:cubicBezTo>
                        <a:pt x="45" y="68"/>
                        <a:pt x="46" y="66"/>
                        <a:pt x="47" y="65"/>
                      </a:cubicBezTo>
                      <a:cubicBezTo>
                        <a:pt x="35" y="52"/>
                        <a:pt x="11" y="25"/>
                        <a:pt x="6" y="22"/>
                      </a:cubicBezTo>
                      <a:cubicBezTo>
                        <a:pt x="6" y="22"/>
                        <a:pt x="5" y="21"/>
                        <a:pt x="5" y="21"/>
                      </a:cubicBezTo>
                      <a:moveTo>
                        <a:pt x="82" y="0"/>
                      </a:moveTo>
                      <a:cubicBezTo>
                        <a:pt x="82" y="0"/>
                        <a:pt x="79" y="7"/>
                        <a:pt x="75" y="17"/>
                      </a:cubicBezTo>
                      <a:cubicBezTo>
                        <a:pt x="76" y="17"/>
                        <a:pt x="76" y="17"/>
                        <a:pt x="77" y="17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77" y="17"/>
                        <a:pt x="78" y="17"/>
                        <a:pt x="78" y="17"/>
                      </a:cubicBezTo>
                      <a:cubicBezTo>
                        <a:pt x="80" y="9"/>
                        <a:pt x="81" y="3"/>
                        <a:pt x="82" y="1"/>
                      </a:cubicBezTo>
                      <a:cubicBezTo>
                        <a:pt x="82" y="1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9" name="Freeform 599"/>
                <p:cNvSpPr/>
                <p:nvPr/>
              </p:nvSpPr>
              <p:spPr bwMode="auto">
                <a:xfrm>
                  <a:off x="2271" y="2799"/>
                  <a:ext cx="10" cy="20"/>
                </a:xfrm>
                <a:custGeom>
                  <a:avLst/>
                  <a:gdLst>
                    <a:gd name="T0" fmla="*/ 8 w 9"/>
                    <a:gd name="T1" fmla="*/ 0 h 18"/>
                    <a:gd name="T2" fmla="*/ 6 w 9"/>
                    <a:gd name="T3" fmla="*/ 0 h 18"/>
                    <a:gd name="T4" fmla="*/ 0 w 9"/>
                    <a:gd name="T5" fmla="*/ 15 h 18"/>
                    <a:gd name="T6" fmla="*/ 6 w 9"/>
                    <a:gd name="T7" fmla="*/ 18 h 18"/>
                    <a:gd name="T8" fmla="*/ 9 w 9"/>
                    <a:gd name="T9" fmla="*/ 0 h 18"/>
                    <a:gd name="T10" fmla="*/ 8 w 9"/>
                    <a:gd name="T11" fmla="*/ 0 h 18"/>
                    <a:gd name="T12" fmla="*/ 8 w 9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18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4"/>
                        <a:pt x="2" y="10"/>
                        <a:pt x="0" y="15"/>
                      </a:cubicBezTo>
                      <a:cubicBezTo>
                        <a:pt x="1" y="17"/>
                        <a:pt x="3" y="18"/>
                        <a:pt x="6" y="18"/>
                      </a:cubicBezTo>
                      <a:cubicBezTo>
                        <a:pt x="7" y="11"/>
                        <a:pt x="8" y="5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0" name="Freeform 600"/>
                <p:cNvSpPr/>
                <p:nvPr/>
              </p:nvSpPr>
              <p:spPr bwMode="auto">
                <a:xfrm>
                  <a:off x="2245" y="2847"/>
                  <a:ext cx="23" cy="21"/>
                </a:xfrm>
                <a:custGeom>
                  <a:avLst/>
                  <a:gdLst>
                    <a:gd name="T0" fmla="*/ 13 w 21"/>
                    <a:gd name="T1" fmla="*/ 0 h 19"/>
                    <a:gd name="T2" fmla="*/ 10 w 21"/>
                    <a:gd name="T3" fmla="*/ 9 h 19"/>
                    <a:gd name="T4" fmla="*/ 10 w 21"/>
                    <a:gd name="T5" fmla="*/ 10 h 19"/>
                    <a:gd name="T6" fmla="*/ 2 w 21"/>
                    <a:gd name="T7" fmla="*/ 4 h 19"/>
                    <a:gd name="T8" fmla="*/ 0 w 21"/>
                    <a:gd name="T9" fmla="*/ 9 h 19"/>
                    <a:gd name="T10" fmla="*/ 10 w 21"/>
                    <a:gd name="T11" fmla="*/ 19 h 19"/>
                    <a:gd name="T12" fmla="*/ 10 w 21"/>
                    <a:gd name="T13" fmla="*/ 19 h 19"/>
                    <a:gd name="T14" fmla="*/ 21 w 21"/>
                    <a:gd name="T15" fmla="*/ 9 h 19"/>
                    <a:gd name="T16" fmla="*/ 13 w 21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9">
                      <a:moveTo>
                        <a:pt x="13" y="0"/>
                      </a:moveTo>
                      <a:cubicBezTo>
                        <a:pt x="11" y="5"/>
                        <a:pt x="10" y="8"/>
                        <a:pt x="10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6" y="8"/>
                        <a:pt x="2" y="4"/>
                      </a:cubicBezTo>
                      <a:cubicBezTo>
                        <a:pt x="1" y="5"/>
                        <a:pt x="0" y="7"/>
                        <a:pt x="0" y="9"/>
                      </a:cubicBezTo>
                      <a:cubicBezTo>
                        <a:pt x="0" y="14"/>
                        <a:pt x="5" y="18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6" y="19"/>
                        <a:pt x="21" y="14"/>
                        <a:pt x="21" y="9"/>
                      </a:cubicBezTo>
                      <a:cubicBezTo>
                        <a:pt x="21" y="5"/>
                        <a:pt x="17" y="1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1" name="Freeform 601"/>
                <p:cNvSpPr/>
                <p:nvPr/>
              </p:nvSpPr>
              <p:spPr bwMode="auto">
                <a:xfrm>
                  <a:off x="2316" y="2894"/>
                  <a:ext cx="23" cy="17"/>
                </a:xfrm>
                <a:custGeom>
                  <a:avLst/>
                  <a:gdLst>
                    <a:gd name="T0" fmla="*/ 19 w 21"/>
                    <a:gd name="T1" fmla="*/ 0 h 15"/>
                    <a:gd name="T2" fmla="*/ 0 w 21"/>
                    <a:gd name="T3" fmla="*/ 6 h 15"/>
                    <a:gd name="T4" fmla="*/ 11 w 21"/>
                    <a:gd name="T5" fmla="*/ 15 h 15"/>
                    <a:gd name="T6" fmla="*/ 11 w 21"/>
                    <a:gd name="T7" fmla="*/ 15 h 15"/>
                    <a:gd name="T8" fmla="*/ 21 w 21"/>
                    <a:gd name="T9" fmla="*/ 6 h 15"/>
                    <a:gd name="T10" fmla="*/ 19 w 21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5">
                      <a:moveTo>
                        <a:pt x="19" y="0"/>
                      </a:moveTo>
                      <a:cubicBezTo>
                        <a:pt x="12" y="2"/>
                        <a:pt x="6" y="5"/>
                        <a:pt x="0" y="6"/>
                      </a:cubicBezTo>
                      <a:cubicBezTo>
                        <a:pt x="0" y="11"/>
                        <a:pt x="5" y="15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6" y="15"/>
                        <a:pt x="21" y="11"/>
                        <a:pt x="21" y="6"/>
                      </a:cubicBezTo>
                      <a:cubicBezTo>
                        <a:pt x="21" y="4"/>
                        <a:pt x="20" y="2"/>
                        <a:pt x="1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2" name="Freeform 602"/>
                <p:cNvSpPr/>
                <p:nvPr/>
              </p:nvSpPr>
              <p:spPr bwMode="auto">
                <a:xfrm>
                  <a:off x="2273" y="2899"/>
                  <a:ext cx="23" cy="21"/>
                </a:xfrm>
                <a:custGeom>
                  <a:avLst/>
                  <a:gdLst>
                    <a:gd name="T0" fmla="*/ 10 w 21"/>
                    <a:gd name="T1" fmla="*/ 0 h 19"/>
                    <a:gd name="T2" fmla="*/ 0 w 21"/>
                    <a:gd name="T3" fmla="*/ 10 h 19"/>
                    <a:gd name="T4" fmla="*/ 10 w 21"/>
                    <a:gd name="T5" fmla="*/ 19 h 19"/>
                    <a:gd name="T6" fmla="*/ 10 w 21"/>
                    <a:gd name="T7" fmla="*/ 19 h 19"/>
                    <a:gd name="T8" fmla="*/ 21 w 21"/>
                    <a:gd name="T9" fmla="*/ 10 h 19"/>
                    <a:gd name="T10" fmla="*/ 10 w 21"/>
                    <a:gd name="T11" fmla="*/ 0 h 19"/>
                    <a:gd name="T12" fmla="*/ 10 w 21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19">
                      <a:moveTo>
                        <a:pt x="10" y="0"/>
                      </a:move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5"/>
                        <a:pt x="5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6" y="19"/>
                        <a:pt x="21" y="15"/>
                        <a:pt x="21" y="10"/>
                      </a:cubicBezTo>
                      <a:cubicBezTo>
                        <a:pt x="21" y="5"/>
                        <a:pt x="16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3" name="Freeform 603"/>
                <p:cNvSpPr/>
                <p:nvPr/>
              </p:nvSpPr>
              <p:spPr bwMode="auto">
                <a:xfrm>
                  <a:off x="2228" y="2879"/>
                  <a:ext cx="22" cy="19"/>
                </a:xfrm>
                <a:custGeom>
                  <a:avLst/>
                  <a:gdLst>
                    <a:gd name="T0" fmla="*/ 10 w 20"/>
                    <a:gd name="T1" fmla="*/ 0 h 17"/>
                    <a:gd name="T2" fmla="*/ 0 w 20"/>
                    <a:gd name="T3" fmla="*/ 6 h 17"/>
                    <a:gd name="T4" fmla="*/ 15 w 20"/>
                    <a:gd name="T5" fmla="*/ 17 h 17"/>
                    <a:gd name="T6" fmla="*/ 20 w 20"/>
                    <a:gd name="T7" fmla="*/ 9 h 17"/>
                    <a:gd name="T8" fmla="*/ 10 w 20"/>
                    <a:gd name="T9" fmla="*/ 0 h 17"/>
                    <a:gd name="T10" fmla="*/ 10 w 2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7">
                      <a:moveTo>
                        <a:pt x="10" y="0"/>
                      </a:moveTo>
                      <a:cubicBezTo>
                        <a:pt x="5" y="0"/>
                        <a:pt x="1" y="2"/>
                        <a:pt x="0" y="6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8" y="16"/>
                        <a:pt x="20" y="13"/>
                        <a:pt x="20" y="9"/>
                      </a:cubicBezTo>
                      <a:cubicBezTo>
                        <a:pt x="20" y="4"/>
                        <a:pt x="15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4" name="Freeform 604"/>
                <p:cNvSpPr>
                  <a:spLocks noEditPoints="1"/>
                </p:cNvSpPr>
                <p:nvPr/>
              </p:nvSpPr>
              <p:spPr bwMode="auto">
                <a:xfrm>
                  <a:off x="2338" y="2861"/>
                  <a:ext cx="24" cy="10"/>
                </a:xfrm>
                <a:custGeom>
                  <a:avLst/>
                  <a:gdLst>
                    <a:gd name="T0" fmla="*/ 1 w 22"/>
                    <a:gd name="T1" fmla="*/ 8 h 9"/>
                    <a:gd name="T2" fmla="*/ 0 w 22"/>
                    <a:gd name="T3" fmla="*/ 9 h 9"/>
                    <a:gd name="T4" fmla="*/ 1 w 22"/>
                    <a:gd name="T5" fmla="*/ 8 h 9"/>
                    <a:gd name="T6" fmla="*/ 1 w 22"/>
                    <a:gd name="T7" fmla="*/ 8 h 9"/>
                    <a:gd name="T8" fmla="*/ 21 w 22"/>
                    <a:gd name="T9" fmla="*/ 0 h 9"/>
                    <a:gd name="T10" fmla="*/ 20 w 22"/>
                    <a:gd name="T11" fmla="*/ 1 h 9"/>
                    <a:gd name="T12" fmla="*/ 16 w 22"/>
                    <a:gd name="T13" fmla="*/ 1 h 9"/>
                    <a:gd name="T14" fmla="*/ 18 w 22"/>
                    <a:gd name="T15" fmla="*/ 2 h 9"/>
                    <a:gd name="T16" fmla="*/ 21 w 22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9">
                      <a:moveTo>
                        <a:pt x="1" y="8"/>
                      </a:moveTo>
                      <a:cubicBezTo>
                        <a:pt x="1" y="8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21" y="0"/>
                      </a:moveTo>
                      <a:cubicBezTo>
                        <a:pt x="21" y="0"/>
                        <a:pt x="20" y="1"/>
                        <a:pt x="20" y="1"/>
                      </a:cubicBezTo>
                      <a:cubicBezTo>
                        <a:pt x="19" y="1"/>
                        <a:pt x="17" y="1"/>
                        <a:pt x="16" y="1"/>
                      </a:cubicBezTo>
                      <a:cubicBezTo>
                        <a:pt x="17" y="2"/>
                        <a:pt x="17" y="2"/>
                        <a:pt x="18" y="2"/>
                      </a:cubicBezTo>
                      <a:cubicBezTo>
                        <a:pt x="21" y="1"/>
                        <a:pt x="22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5" name="Freeform 605"/>
                <p:cNvSpPr/>
                <p:nvPr/>
              </p:nvSpPr>
              <p:spPr bwMode="auto">
                <a:xfrm>
                  <a:off x="2339" y="2863"/>
                  <a:ext cx="18" cy="7"/>
                </a:xfrm>
                <a:custGeom>
                  <a:avLst/>
                  <a:gdLst>
                    <a:gd name="T0" fmla="*/ 15 w 17"/>
                    <a:gd name="T1" fmla="*/ 0 h 7"/>
                    <a:gd name="T2" fmla="*/ 0 w 17"/>
                    <a:gd name="T3" fmla="*/ 7 h 7"/>
                    <a:gd name="T4" fmla="*/ 0 w 17"/>
                    <a:gd name="T5" fmla="*/ 7 h 7"/>
                    <a:gd name="T6" fmla="*/ 17 w 17"/>
                    <a:gd name="T7" fmla="*/ 1 h 7"/>
                    <a:gd name="T8" fmla="*/ 15 w 1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7">
                      <a:moveTo>
                        <a:pt x="15" y="0"/>
                      </a:moveTo>
                      <a:cubicBezTo>
                        <a:pt x="11" y="2"/>
                        <a:pt x="6" y="4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7" y="5"/>
                        <a:pt x="13" y="3"/>
                        <a:pt x="17" y="1"/>
                      </a:cubicBezTo>
                      <a:cubicBezTo>
                        <a:pt x="16" y="1"/>
                        <a:pt x="16" y="1"/>
                        <a:pt x="1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6" name="Freeform 606"/>
                <p:cNvSpPr>
                  <a:spLocks noEditPoints="1"/>
                </p:cNvSpPr>
                <p:nvPr/>
              </p:nvSpPr>
              <p:spPr bwMode="auto">
                <a:xfrm>
                  <a:off x="2396" y="2928"/>
                  <a:ext cx="120" cy="50"/>
                </a:xfrm>
                <a:custGeom>
                  <a:avLst/>
                  <a:gdLst>
                    <a:gd name="T0" fmla="*/ 20 w 110"/>
                    <a:gd name="T1" fmla="*/ 23 h 45"/>
                    <a:gd name="T2" fmla="*/ 16 w 110"/>
                    <a:gd name="T3" fmla="*/ 24 h 45"/>
                    <a:gd name="T4" fmla="*/ 29 w 110"/>
                    <a:gd name="T5" fmla="*/ 45 h 45"/>
                    <a:gd name="T6" fmla="*/ 29 w 110"/>
                    <a:gd name="T7" fmla="*/ 45 h 45"/>
                    <a:gd name="T8" fmla="*/ 56 w 110"/>
                    <a:gd name="T9" fmla="*/ 31 h 45"/>
                    <a:gd name="T10" fmla="*/ 41 w 110"/>
                    <a:gd name="T11" fmla="*/ 27 h 45"/>
                    <a:gd name="T12" fmla="*/ 20 w 110"/>
                    <a:gd name="T13" fmla="*/ 23 h 45"/>
                    <a:gd name="T14" fmla="*/ 106 w 110"/>
                    <a:gd name="T15" fmla="*/ 0 h 45"/>
                    <a:gd name="T16" fmla="*/ 91 w 110"/>
                    <a:gd name="T17" fmla="*/ 13 h 45"/>
                    <a:gd name="T18" fmla="*/ 110 w 110"/>
                    <a:gd name="T19" fmla="*/ 3 h 45"/>
                    <a:gd name="T20" fmla="*/ 106 w 110"/>
                    <a:gd name="T2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0" h="45">
                      <a:moveTo>
                        <a:pt x="20" y="23"/>
                      </a:moveTo>
                      <a:cubicBezTo>
                        <a:pt x="19" y="23"/>
                        <a:pt x="17" y="23"/>
                        <a:pt x="16" y="24"/>
                      </a:cubicBezTo>
                      <a:cubicBezTo>
                        <a:pt x="0" y="26"/>
                        <a:pt x="13" y="37"/>
                        <a:pt x="29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1" y="30"/>
                        <a:pt x="46" y="29"/>
                        <a:pt x="41" y="27"/>
                      </a:cubicBezTo>
                      <a:cubicBezTo>
                        <a:pt x="33" y="25"/>
                        <a:pt x="26" y="23"/>
                        <a:pt x="20" y="23"/>
                      </a:cubicBezTo>
                      <a:moveTo>
                        <a:pt x="106" y="0"/>
                      </a:moveTo>
                      <a:cubicBezTo>
                        <a:pt x="102" y="0"/>
                        <a:pt x="97" y="6"/>
                        <a:pt x="91" y="13"/>
                      </a:cubicBezTo>
                      <a:cubicBezTo>
                        <a:pt x="110" y="3"/>
                        <a:pt x="110" y="3"/>
                        <a:pt x="110" y="3"/>
                      </a:cubicBezTo>
                      <a:cubicBezTo>
                        <a:pt x="109" y="1"/>
                        <a:pt x="108" y="0"/>
                        <a:pt x="10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7" name="Freeform 607"/>
                <p:cNvSpPr/>
                <p:nvPr/>
              </p:nvSpPr>
              <p:spPr bwMode="auto">
                <a:xfrm>
                  <a:off x="2104" y="2706"/>
                  <a:ext cx="89" cy="146"/>
                </a:xfrm>
                <a:custGeom>
                  <a:avLst/>
                  <a:gdLst>
                    <a:gd name="T0" fmla="*/ 39 w 81"/>
                    <a:gd name="T1" fmla="*/ 0 h 133"/>
                    <a:gd name="T2" fmla="*/ 5 w 81"/>
                    <a:gd name="T3" fmla="*/ 27 h 133"/>
                    <a:gd name="T4" fmla="*/ 39 w 81"/>
                    <a:gd name="T5" fmla="*/ 92 h 133"/>
                    <a:gd name="T6" fmla="*/ 80 w 81"/>
                    <a:gd name="T7" fmla="*/ 133 h 133"/>
                    <a:gd name="T8" fmla="*/ 78 w 81"/>
                    <a:gd name="T9" fmla="*/ 129 h 133"/>
                    <a:gd name="T10" fmla="*/ 29 w 81"/>
                    <a:gd name="T11" fmla="*/ 50 h 133"/>
                    <a:gd name="T12" fmla="*/ 45 w 81"/>
                    <a:gd name="T13" fmla="*/ 11 h 133"/>
                    <a:gd name="T14" fmla="*/ 39 w 81"/>
                    <a:gd name="T15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1" h="133">
                      <a:moveTo>
                        <a:pt x="39" y="0"/>
                      </a:moveTo>
                      <a:cubicBezTo>
                        <a:pt x="39" y="0"/>
                        <a:pt x="0" y="8"/>
                        <a:pt x="5" y="27"/>
                      </a:cubicBezTo>
                      <a:cubicBezTo>
                        <a:pt x="10" y="45"/>
                        <a:pt x="21" y="68"/>
                        <a:pt x="39" y="92"/>
                      </a:cubicBezTo>
                      <a:cubicBezTo>
                        <a:pt x="54" y="111"/>
                        <a:pt x="77" y="133"/>
                        <a:pt x="80" y="133"/>
                      </a:cubicBezTo>
                      <a:cubicBezTo>
                        <a:pt x="81" y="133"/>
                        <a:pt x="80" y="132"/>
                        <a:pt x="78" y="129"/>
                      </a:cubicBezTo>
                      <a:cubicBezTo>
                        <a:pt x="68" y="113"/>
                        <a:pt x="29" y="66"/>
                        <a:pt x="29" y="50"/>
                      </a:cubicBezTo>
                      <a:cubicBezTo>
                        <a:pt x="29" y="34"/>
                        <a:pt x="39" y="19"/>
                        <a:pt x="45" y="11"/>
                      </a:cubicBezTo>
                      <a:cubicBezTo>
                        <a:pt x="50" y="3"/>
                        <a:pt x="42" y="3"/>
                        <a:pt x="3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8" name="Freeform 608"/>
                <p:cNvSpPr/>
                <p:nvPr/>
              </p:nvSpPr>
              <p:spPr bwMode="auto">
                <a:xfrm>
                  <a:off x="1918" y="2534"/>
                  <a:ext cx="117" cy="51"/>
                </a:xfrm>
                <a:custGeom>
                  <a:avLst/>
                  <a:gdLst>
                    <a:gd name="T0" fmla="*/ 46 w 107"/>
                    <a:gd name="T1" fmla="*/ 6 h 47"/>
                    <a:gd name="T2" fmla="*/ 4 w 107"/>
                    <a:gd name="T3" fmla="*/ 14 h 47"/>
                    <a:gd name="T4" fmla="*/ 27 w 107"/>
                    <a:gd name="T5" fmla="*/ 41 h 47"/>
                    <a:gd name="T6" fmla="*/ 91 w 107"/>
                    <a:gd name="T7" fmla="*/ 37 h 47"/>
                    <a:gd name="T8" fmla="*/ 46 w 107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47">
                      <a:moveTo>
                        <a:pt x="46" y="6"/>
                      </a:moveTo>
                      <a:cubicBezTo>
                        <a:pt x="46" y="6"/>
                        <a:pt x="0" y="0"/>
                        <a:pt x="4" y="14"/>
                      </a:cubicBezTo>
                      <a:cubicBezTo>
                        <a:pt x="7" y="29"/>
                        <a:pt x="27" y="41"/>
                        <a:pt x="27" y="41"/>
                      </a:cubicBezTo>
                      <a:cubicBezTo>
                        <a:pt x="27" y="41"/>
                        <a:pt x="107" y="47"/>
                        <a:pt x="91" y="37"/>
                      </a:cubicBezTo>
                      <a:cubicBezTo>
                        <a:pt x="76" y="28"/>
                        <a:pt x="46" y="6"/>
                        <a:pt x="46" y="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9" name="Freeform 609"/>
                <p:cNvSpPr/>
                <p:nvPr/>
              </p:nvSpPr>
              <p:spPr bwMode="auto">
                <a:xfrm>
                  <a:off x="1824" y="2267"/>
                  <a:ext cx="465" cy="416"/>
                </a:xfrm>
                <a:custGeom>
                  <a:avLst/>
                  <a:gdLst>
                    <a:gd name="T0" fmla="*/ 179 w 425"/>
                    <a:gd name="T1" fmla="*/ 337 h 379"/>
                    <a:gd name="T2" fmla="*/ 11 w 425"/>
                    <a:gd name="T3" fmla="*/ 332 h 379"/>
                    <a:gd name="T4" fmla="*/ 39 w 425"/>
                    <a:gd name="T5" fmla="*/ 269 h 379"/>
                    <a:gd name="T6" fmla="*/ 141 w 425"/>
                    <a:gd name="T7" fmla="*/ 274 h 379"/>
                    <a:gd name="T8" fmla="*/ 11 w 425"/>
                    <a:gd name="T9" fmla="*/ 156 h 379"/>
                    <a:gd name="T10" fmla="*/ 63 w 425"/>
                    <a:gd name="T11" fmla="*/ 90 h 379"/>
                    <a:gd name="T12" fmla="*/ 145 w 425"/>
                    <a:gd name="T13" fmla="*/ 113 h 379"/>
                    <a:gd name="T14" fmla="*/ 191 w 425"/>
                    <a:gd name="T15" fmla="*/ 178 h 379"/>
                    <a:gd name="T16" fmla="*/ 169 w 425"/>
                    <a:gd name="T17" fmla="*/ 48 h 379"/>
                    <a:gd name="T18" fmla="*/ 264 w 425"/>
                    <a:gd name="T19" fmla="*/ 23 h 379"/>
                    <a:gd name="T20" fmla="*/ 293 w 425"/>
                    <a:gd name="T21" fmla="*/ 192 h 379"/>
                    <a:gd name="T22" fmla="*/ 337 w 425"/>
                    <a:gd name="T23" fmla="*/ 105 h 379"/>
                    <a:gd name="T24" fmla="*/ 398 w 425"/>
                    <a:gd name="T25" fmla="*/ 106 h 379"/>
                    <a:gd name="T26" fmla="*/ 303 w 425"/>
                    <a:gd name="T27" fmla="*/ 271 h 379"/>
                    <a:gd name="T28" fmla="*/ 336 w 425"/>
                    <a:gd name="T29" fmla="*/ 307 h 379"/>
                    <a:gd name="T30" fmla="*/ 263 w 425"/>
                    <a:gd name="T31" fmla="*/ 330 h 379"/>
                    <a:gd name="T32" fmla="*/ 179 w 425"/>
                    <a:gd name="T33" fmla="*/ 337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5" h="379">
                      <a:moveTo>
                        <a:pt x="179" y="337"/>
                      </a:moveTo>
                      <a:cubicBezTo>
                        <a:pt x="179" y="337"/>
                        <a:pt x="20" y="371"/>
                        <a:pt x="11" y="332"/>
                      </a:cubicBezTo>
                      <a:cubicBezTo>
                        <a:pt x="1" y="292"/>
                        <a:pt x="8" y="265"/>
                        <a:pt x="39" y="269"/>
                      </a:cubicBezTo>
                      <a:cubicBezTo>
                        <a:pt x="71" y="273"/>
                        <a:pt x="141" y="274"/>
                        <a:pt x="141" y="274"/>
                      </a:cubicBezTo>
                      <a:cubicBezTo>
                        <a:pt x="141" y="274"/>
                        <a:pt x="0" y="184"/>
                        <a:pt x="11" y="156"/>
                      </a:cubicBezTo>
                      <a:cubicBezTo>
                        <a:pt x="21" y="129"/>
                        <a:pt x="37" y="99"/>
                        <a:pt x="63" y="90"/>
                      </a:cubicBezTo>
                      <a:cubicBezTo>
                        <a:pt x="90" y="82"/>
                        <a:pt x="118" y="81"/>
                        <a:pt x="145" y="113"/>
                      </a:cubicBezTo>
                      <a:cubicBezTo>
                        <a:pt x="171" y="145"/>
                        <a:pt x="191" y="178"/>
                        <a:pt x="191" y="178"/>
                      </a:cubicBezTo>
                      <a:cubicBezTo>
                        <a:pt x="191" y="178"/>
                        <a:pt x="147" y="74"/>
                        <a:pt x="169" y="48"/>
                      </a:cubicBezTo>
                      <a:cubicBezTo>
                        <a:pt x="192" y="22"/>
                        <a:pt x="220" y="0"/>
                        <a:pt x="264" y="23"/>
                      </a:cubicBezTo>
                      <a:cubicBezTo>
                        <a:pt x="308" y="47"/>
                        <a:pt x="317" y="102"/>
                        <a:pt x="293" y="192"/>
                      </a:cubicBezTo>
                      <a:cubicBezTo>
                        <a:pt x="293" y="192"/>
                        <a:pt x="327" y="126"/>
                        <a:pt x="337" y="105"/>
                      </a:cubicBezTo>
                      <a:cubicBezTo>
                        <a:pt x="347" y="83"/>
                        <a:pt x="372" y="74"/>
                        <a:pt x="398" y="106"/>
                      </a:cubicBezTo>
                      <a:cubicBezTo>
                        <a:pt x="425" y="137"/>
                        <a:pt x="393" y="204"/>
                        <a:pt x="303" y="271"/>
                      </a:cubicBezTo>
                      <a:cubicBezTo>
                        <a:pt x="303" y="271"/>
                        <a:pt x="364" y="281"/>
                        <a:pt x="336" y="307"/>
                      </a:cubicBezTo>
                      <a:cubicBezTo>
                        <a:pt x="308" y="333"/>
                        <a:pt x="276" y="319"/>
                        <a:pt x="263" y="330"/>
                      </a:cubicBezTo>
                      <a:cubicBezTo>
                        <a:pt x="251" y="341"/>
                        <a:pt x="178" y="379"/>
                        <a:pt x="179" y="33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0" name="Freeform 610"/>
                <p:cNvSpPr/>
                <p:nvPr/>
              </p:nvSpPr>
              <p:spPr bwMode="auto">
                <a:xfrm>
                  <a:off x="2046" y="2501"/>
                  <a:ext cx="29" cy="67"/>
                </a:xfrm>
                <a:custGeom>
                  <a:avLst/>
                  <a:gdLst>
                    <a:gd name="T0" fmla="*/ 0 w 26"/>
                    <a:gd name="T1" fmla="*/ 0 h 61"/>
                    <a:gd name="T2" fmla="*/ 20 w 26"/>
                    <a:gd name="T3" fmla="*/ 52 h 61"/>
                    <a:gd name="T4" fmla="*/ 0 w 26"/>
                    <a:gd name="T5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61">
                      <a:moveTo>
                        <a:pt x="0" y="0"/>
                      </a:moveTo>
                      <a:cubicBezTo>
                        <a:pt x="0" y="0"/>
                        <a:pt x="15" y="61"/>
                        <a:pt x="20" y="52"/>
                      </a:cubicBezTo>
                      <a:cubicBezTo>
                        <a:pt x="26" y="43"/>
                        <a:pt x="13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1" name="Group 812"/>
              <p:cNvGrpSpPr/>
              <p:nvPr/>
            </p:nvGrpSpPr>
            <p:grpSpPr bwMode="auto">
              <a:xfrm>
                <a:off x="104775" y="1635126"/>
                <a:ext cx="11885613" cy="3219450"/>
                <a:chOff x="66" y="1030"/>
                <a:chExt cx="7487" cy="2028"/>
              </a:xfrm>
            </p:grpSpPr>
            <p:sp>
              <p:nvSpPr>
                <p:cNvPr id="1091" name="Freeform 612"/>
                <p:cNvSpPr/>
                <p:nvPr/>
              </p:nvSpPr>
              <p:spPr bwMode="auto">
                <a:xfrm>
                  <a:off x="1989" y="2515"/>
                  <a:ext cx="24" cy="25"/>
                </a:xfrm>
                <a:custGeom>
                  <a:avLst/>
                  <a:gdLst>
                    <a:gd name="T0" fmla="*/ 17 w 22"/>
                    <a:gd name="T1" fmla="*/ 2 h 23"/>
                    <a:gd name="T2" fmla="*/ 19 w 22"/>
                    <a:gd name="T3" fmla="*/ 16 h 23"/>
                    <a:gd name="T4" fmla="*/ 6 w 22"/>
                    <a:gd name="T5" fmla="*/ 20 h 23"/>
                    <a:gd name="T6" fmla="*/ 3 w 22"/>
                    <a:gd name="T7" fmla="*/ 6 h 23"/>
                    <a:gd name="T8" fmla="*/ 17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7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6" y="20"/>
                      </a:cubicBezTo>
                      <a:cubicBezTo>
                        <a:pt x="1" y="17"/>
                        <a:pt x="0" y="11"/>
                        <a:pt x="3" y="6"/>
                      </a:cubicBezTo>
                      <a:cubicBezTo>
                        <a:pt x="6" y="1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2" name="Freeform 613"/>
                <p:cNvSpPr/>
                <p:nvPr/>
              </p:nvSpPr>
              <p:spPr bwMode="auto">
                <a:xfrm>
                  <a:off x="2019" y="2560"/>
                  <a:ext cx="24" cy="25"/>
                </a:xfrm>
                <a:custGeom>
                  <a:avLst/>
                  <a:gdLst>
                    <a:gd name="T0" fmla="*/ 17 w 22"/>
                    <a:gd name="T1" fmla="*/ 2 h 23"/>
                    <a:gd name="T2" fmla="*/ 19 w 22"/>
                    <a:gd name="T3" fmla="*/ 16 h 23"/>
                    <a:gd name="T4" fmla="*/ 6 w 22"/>
                    <a:gd name="T5" fmla="*/ 20 h 23"/>
                    <a:gd name="T6" fmla="*/ 3 w 22"/>
                    <a:gd name="T7" fmla="*/ 7 h 23"/>
                    <a:gd name="T8" fmla="*/ 17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7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6" y="20"/>
                      </a:cubicBezTo>
                      <a:cubicBezTo>
                        <a:pt x="1" y="18"/>
                        <a:pt x="0" y="11"/>
                        <a:pt x="3" y="7"/>
                      </a:cubicBezTo>
                      <a:cubicBezTo>
                        <a:pt x="6" y="2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3" name="Freeform 614"/>
                <p:cNvSpPr/>
                <p:nvPr/>
              </p:nvSpPr>
              <p:spPr bwMode="auto">
                <a:xfrm>
                  <a:off x="1990" y="2552"/>
                  <a:ext cx="25" cy="25"/>
                </a:xfrm>
                <a:custGeom>
                  <a:avLst/>
                  <a:gdLst>
                    <a:gd name="T0" fmla="*/ 16 w 22"/>
                    <a:gd name="T1" fmla="*/ 2 h 23"/>
                    <a:gd name="T2" fmla="*/ 19 w 22"/>
                    <a:gd name="T3" fmla="*/ 16 h 23"/>
                    <a:gd name="T4" fmla="*/ 5 w 22"/>
                    <a:gd name="T5" fmla="*/ 20 h 23"/>
                    <a:gd name="T6" fmla="*/ 3 w 22"/>
                    <a:gd name="T7" fmla="*/ 7 h 23"/>
                    <a:gd name="T8" fmla="*/ 16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5" y="20"/>
                      </a:cubicBezTo>
                      <a:cubicBezTo>
                        <a:pt x="1" y="18"/>
                        <a:pt x="0" y="11"/>
                        <a:pt x="3" y="7"/>
                      </a:cubicBezTo>
                      <a:cubicBezTo>
                        <a:pt x="6" y="2"/>
                        <a:pt x="12" y="0"/>
                        <a:pt x="16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4" name="Freeform 615"/>
                <p:cNvSpPr/>
                <p:nvPr/>
              </p:nvSpPr>
              <p:spPr bwMode="auto">
                <a:xfrm>
                  <a:off x="2047" y="2519"/>
                  <a:ext cx="24" cy="25"/>
                </a:xfrm>
                <a:custGeom>
                  <a:avLst/>
                  <a:gdLst>
                    <a:gd name="T0" fmla="*/ 16 w 22"/>
                    <a:gd name="T1" fmla="*/ 3 h 23"/>
                    <a:gd name="T2" fmla="*/ 18 w 22"/>
                    <a:gd name="T3" fmla="*/ 17 h 23"/>
                    <a:gd name="T4" fmla="*/ 5 w 22"/>
                    <a:gd name="T5" fmla="*/ 21 h 23"/>
                    <a:gd name="T6" fmla="*/ 3 w 22"/>
                    <a:gd name="T7" fmla="*/ 7 h 23"/>
                    <a:gd name="T8" fmla="*/ 16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3"/>
                      </a:moveTo>
                      <a:cubicBezTo>
                        <a:pt x="20" y="5"/>
                        <a:pt x="22" y="12"/>
                        <a:pt x="18" y="17"/>
                      </a:cubicBezTo>
                      <a:cubicBezTo>
                        <a:pt x="15" y="21"/>
                        <a:pt x="10" y="23"/>
                        <a:pt x="5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5" name="Freeform 616"/>
                <p:cNvSpPr/>
                <p:nvPr/>
              </p:nvSpPr>
              <p:spPr bwMode="auto">
                <a:xfrm>
                  <a:off x="2093" y="2521"/>
                  <a:ext cx="24" cy="26"/>
                </a:xfrm>
                <a:custGeom>
                  <a:avLst/>
                  <a:gdLst>
                    <a:gd name="T0" fmla="*/ 16 w 22"/>
                    <a:gd name="T1" fmla="*/ 2 h 23"/>
                    <a:gd name="T2" fmla="*/ 19 w 22"/>
                    <a:gd name="T3" fmla="*/ 16 h 23"/>
                    <a:gd name="T4" fmla="*/ 5 w 22"/>
                    <a:gd name="T5" fmla="*/ 20 h 23"/>
                    <a:gd name="T6" fmla="*/ 3 w 22"/>
                    <a:gd name="T7" fmla="*/ 6 h 23"/>
                    <a:gd name="T8" fmla="*/ 16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5" y="20"/>
                      </a:cubicBezTo>
                      <a:cubicBezTo>
                        <a:pt x="1" y="17"/>
                        <a:pt x="0" y="11"/>
                        <a:pt x="3" y="6"/>
                      </a:cubicBezTo>
                      <a:cubicBezTo>
                        <a:pt x="6" y="1"/>
                        <a:pt x="12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6" name="Freeform 617"/>
                <p:cNvSpPr/>
                <p:nvPr/>
              </p:nvSpPr>
              <p:spPr bwMode="auto">
                <a:xfrm>
                  <a:off x="2078" y="2562"/>
                  <a:ext cx="24" cy="25"/>
                </a:xfrm>
                <a:custGeom>
                  <a:avLst/>
                  <a:gdLst>
                    <a:gd name="T0" fmla="*/ 16 w 22"/>
                    <a:gd name="T1" fmla="*/ 3 h 23"/>
                    <a:gd name="T2" fmla="*/ 19 w 22"/>
                    <a:gd name="T3" fmla="*/ 16 h 23"/>
                    <a:gd name="T4" fmla="*/ 6 w 22"/>
                    <a:gd name="T5" fmla="*/ 21 h 23"/>
                    <a:gd name="T6" fmla="*/ 3 w 22"/>
                    <a:gd name="T7" fmla="*/ 7 h 23"/>
                    <a:gd name="T8" fmla="*/ 16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3"/>
                      </a:moveTo>
                      <a:cubicBezTo>
                        <a:pt x="21" y="5"/>
                        <a:pt x="22" y="12"/>
                        <a:pt x="19" y="16"/>
                      </a:cubicBezTo>
                      <a:cubicBezTo>
                        <a:pt x="16" y="21"/>
                        <a:pt x="10" y="23"/>
                        <a:pt x="6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7" name="Freeform 618"/>
                <p:cNvSpPr/>
                <p:nvPr/>
              </p:nvSpPr>
              <p:spPr bwMode="auto">
                <a:xfrm>
                  <a:off x="2081" y="2486"/>
                  <a:ext cx="23" cy="26"/>
                </a:xfrm>
                <a:custGeom>
                  <a:avLst/>
                  <a:gdLst>
                    <a:gd name="T0" fmla="*/ 16 w 21"/>
                    <a:gd name="T1" fmla="*/ 3 h 23"/>
                    <a:gd name="T2" fmla="*/ 18 w 21"/>
                    <a:gd name="T3" fmla="*/ 16 h 23"/>
                    <a:gd name="T4" fmla="*/ 5 w 21"/>
                    <a:gd name="T5" fmla="*/ 20 h 23"/>
                    <a:gd name="T6" fmla="*/ 3 w 21"/>
                    <a:gd name="T7" fmla="*/ 7 h 23"/>
                    <a:gd name="T8" fmla="*/ 16 w 2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3"/>
                      </a:moveTo>
                      <a:cubicBezTo>
                        <a:pt x="20" y="5"/>
                        <a:pt x="21" y="11"/>
                        <a:pt x="18" y="16"/>
                      </a:cubicBezTo>
                      <a:cubicBezTo>
                        <a:pt x="15" y="21"/>
                        <a:pt x="9" y="23"/>
                        <a:pt x="5" y="20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8" name="Freeform 619"/>
                <p:cNvSpPr/>
                <p:nvPr/>
              </p:nvSpPr>
              <p:spPr bwMode="auto">
                <a:xfrm>
                  <a:off x="2050" y="2467"/>
                  <a:ext cx="23" cy="25"/>
                </a:xfrm>
                <a:custGeom>
                  <a:avLst/>
                  <a:gdLst>
                    <a:gd name="T0" fmla="*/ 16 w 21"/>
                    <a:gd name="T1" fmla="*/ 3 h 23"/>
                    <a:gd name="T2" fmla="*/ 18 w 21"/>
                    <a:gd name="T3" fmla="*/ 17 h 23"/>
                    <a:gd name="T4" fmla="*/ 5 w 21"/>
                    <a:gd name="T5" fmla="*/ 21 h 23"/>
                    <a:gd name="T6" fmla="*/ 3 w 21"/>
                    <a:gd name="T7" fmla="*/ 7 h 23"/>
                    <a:gd name="T8" fmla="*/ 16 w 2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3"/>
                      </a:moveTo>
                      <a:cubicBezTo>
                        <a:pt x="20" y="5"/>
                        <a:pt x="21" y="12"/>
                        <a:pt x="18" y="17"/>
                      </a:cubicBezTo>
                      <a:cubicBezTo>
                        <a:pt x="15" y="21"/>
                        <a:pt x="9" y="23"/>
                        <a:pt x="5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9" name="Freeform 620"/>
                <p:cNvSpPr/>
                <p:nvPr/>
              </p:nvSpPr>
              <p:spPr bwMode="auto">
                <a:xfrm>
                  <a:off x="2001" y="2478"/>
                  <a:ext cx="24" cy="26"/>
                </a:xfrm>
                <a:custGeom>
                  <a:avLst/>
                  <a:gdLst>
                    <a:gd name="T0" fmla="*/ 17 w 22"/>
                    <a:gd name="T1" fmla="*/ 3 h 24"/>
                    <a:gd name="T2" fmla="*/ 19 w 22"/>
                    <a:gd name="T3" fmla="*/ 17 h 24"/>
                    <a:gd name="T4" fmla="*/ 6 w 22"/>
                    <a:gd name="T5" fmla="*/ 21 h 24"/>
                    <a:gd name="T6" fmla="*/ 3 w 22"/>
                    <a:gd name="T7" fmla="*/ 7 h 24"/>
                    <a:gd name="T8" fmla="*/ 17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7" y="3"/>
                      </a:moveTo>
                      <a:cubicBezTo>
                        <a:pt x="21" y="6"/>
                        <a:pt x="22" y="12"/>
                        <a:pt x="19" y="17"/>
                      </a:cubicBezTo>
                      <a:cubicBezTo>
                        <a:pt x="16" y="22"/>
                        <a:pt x="10" y="24"/>
                        <a:pt x="6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7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0" name="Freeform 621"/>
                <p:cNvSpPr/>
                <p:nvPr/>
              </p:nvSpPr>
              <p:spPr bwMode="auto">
                <a:xfrm>
                  <a:off x="2038" y="2591"/>
                  <a:ext cx="23" cy="25"/>
                </a:xfrm>
                <a:custGeom>
                  <a:avLst/>
                  <a:gdLst>
                    <a:gd name="T0" fmla="*/ 16 w 21"/>
                    <a:gd name="T1" fmla="*/ 3 h 23"/>
                    <a:gd name="T2" fmla="*/ 18 w 21"/>
                    <a:gd name="T3" fmla="*/ 17 h 23"/>
                    <a:gd name="T4" fmla="*/ 5 w 21"/>
                    <a:gd name="T5" fmla="*/ 21 h 23"/>
                    <a:gd name="T6" fmla="*/ 3 w 21"/>
                    <a:gd name="T7" fmla="*/ 7 h 23"/>
                    <a:gd name="T8" fmla="*/ 16 w 2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3"/>
                      </a:moveTo>
                      <a:cubicBezTo>
                        <a:pt x="20" y="5"/>
                        <a:pt x="21" y="12"/>
                        <a:pt x="18" y="17"/>
                      </a:cubicBezTo>
                      <a:cubicBezTo>
                        <a:pt x="15" y="21"/>
                        <a:pt x="9" y="23"/>
                        <a:pt x="5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1" name="Freeform 622"/>
                <p:cNvSpPr/>
                <p:nvPr/>
              </p:nvSpPr>
              <p:spPr bwMode="auto">
                <a:xfrm>
                  <a:off x="2017" y="2581"/>
                  <a:ext cx="188" cy="70"/>
                </a:xfrm>
                <a:custGeom>
                  <a:avLst/>
                  <a:gdLst>
                    <a:gd name="T0" fmla="*/ 116 w 172"/>
                    <a:gd name="T1" fmla="*/ 0 h 64"/>
                    <a:gd name="T2" fmla="*/ 97 w 172"/>
                    <a:gd name="T3" fmla="*/ 4 h 64"/>
                    <a:gd name="T4" fmla="*/ 20 w 172"/>
                    <a:gd name="T5" fmla="*/ 64 h 64"/>
                    <a:gd name="T6" fmla="*/ 68 w 172"/>
                    <a:gd name="T7" fmla="*/ 51 h 64"/>
                    <a:gd name="T8" fmla="*/ 96 w 172"/>
                    <a:gd name="T9" fmla="*/ 34 h 64"/>
                    <a:gd name="T10" fmla="*/ 160 w 172"/>
                    <a:gd name="T11" fmla="*/ 12 h 64"/>
                    <a:gd name="T12" fmla="*/ 116 w 172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2" h="64">
                      <a:moveTo>
                        <a:pt x="116" y="0"/>
                      </a:moveTo>
                      <a:cubicBezTo>
                        <a:pt x="108" y="0"/>
                        <a:pt x="101" y="1"/>
                        <a:pt x="97" y="4"/>
                      </a:cubicBezTo>
                      <a:cubicBezTo>
                        <a:pt x="83" y="11"/>
                        <a:pt x="0" y="52"/>
                        <a:pt x="20" y="64"/>
                      </a:cubicBezTo>
                      <a:cubicBezTo>
                        <a:pt x="20" y="64"/>
                        <a:pt x="59" y="60"/>
                        <a:pt x="68" y="51"/>
                      </a:cubicBezTo>
                      <a:cubicBezTo>
                        <a:pt x="77" y="41"/>
                        <a:pt x="75" y="39"/>
                        <a:pt x="96" y="34"/>
                      </a:cubicBezTo>
                      <a:cubicBezTo>
                        <a:pt x="118" y="29"/>
                        <a:pt x="172" y="22"/>
                        <a:pt x="160" y="12"/>
                      </a:cubicBezTo>
                      <a:cubicBezTo>
                        <a:pt x="152" y="5"/>
                        <a:pt x="132" y="0"/>
                        <a:pt x="1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2" name="Freeform 623"/>
                <p:cNvSpPr>
                  <a:spLocks noEditPoints="1"/>
                </p:cNvSpPr>
                <p:nvPr/>
              </p:nvSpPr>
              <p:spPr bwMode="auto">
                <a:xfrm>
                  <a:off x="1948" y="2475"/>
                  <a:ext cx="244" cy="144"/>
                </a:xfrm>
                <a:custGeom>
                  <a:avLst/>
                  <a:gdLst>
                    <a:gd name="T0" fmla="*/ 30 w 223"/>
                    <a:gd name="T1" fmla="*/ 29 h 131"/>
                    <a:gd name="T2" fmla="*/ 41 w 223"/>
                    <a:gd name="T3" fmla="*/ 44 h 131"/>
                    <a:gd name="T4" fmla="*/ 41 w 223"/>
                    <a:gd name="T5" fmla="*/ 42 h 131"/>
                    <a:gd name="T6" fmla="*/ 42 w 223"/>
                    <a:gd name="T7" fmla="*/ 41 h 131"/>
                    <a:gd name="T8" fmla="*/ 31 w 223"/>
                    <a:gd name="T9" fmla="*/ 30 h 131"/>
                    <a:gd name="T10" fmla="*/ 30 w 223"/>
                    <a:gd name="T11" fmla="*/ 29 h 131"/>
                    <a:gd name="T12" fmla="*/ 129 w 223"/>
                    <a:gd name="T13" fmla="*/ 101 h 131"/>
                    <a:gd name="T14" fmla="*/ 125 w 223"/>
                    <a:gd name="T15" fmla="*/ 100 h 131"/>
                    <a:gd name="T16" fmla="*/ 122 w 223"/>
                    <a:gd name="T17" fmla="*/ 86 h 131"/>
                    <a:gd name="T18" fmla="*/ 131 w 223"/>
                    <a:gd name="T19" fmla="*/ 81 h 131"/>
                    <a:gd name="T20" fmla="*/ 135 w 223"/>
                    <a:gd name="T21" fmla="*/ 82 h 131"/>
                    <a:gd name="T22" fmla="*/ 138 w 223"/>
                    <a:gd name="T23" fmla="*/ 95 h 131"/>
                    <a:gd name="T24" fmla="*/ 129 w 223"/>
                    <a:gd name="T25" fmla="*/ 101 h 131"/>
                    <a:gd name="T26" fmla="*/ 150 w 223"/>
                    <a:gd name="T27" fmla="*/ 0 h 131"/>
                    <a:gd name="T28" fmla="*/ 143 w 223"/>
                    <a:gd name="T29" fmla="*/ 43 h 131"/>
                    <a:gd name="T30" fmla="*/ 145 w 223"/>
                    <a:gd name="T31" fmla="*/ 43 h 131"/>
                    <a:gd name="T32" fmla="*/ 149 w 223"/>
                    <a:gd name="T33" fmla="*/ 44 h 131"/>
                    <a:gd name="T34" fmla="*/ 152 w 223"/>
                    <a:gd name="T35" fmla="*/ 58 h 131"/>
                    <a:gd name="T36" fmla="*/ 143 w 223"/>
                    <a:gd name="T37" fmla="*/ 63 h 131"/>
                    <a:gd name="T38" fmla="*/ 138 w 223"/>
                    <a:gd name="T39" fmla="*/ 62 h 131"/>
                    <a:gd name="T40" fmla="*/ 134 w 223"/>
                    <a:gd name="T41" fmla="*/ 72 h 131"/>
                    <a:gd name="T42" fmla="*/ 132 w 223"/>
                    <a:gd name="T43" fmla="*/ 73 h 131"/>
                    <a:gd name="T44" fmla="*/ 126 w 223"/>
                    <a:gd name="T45" fmla="*/ 31 h 131"/>
                    <a:gd name="T46" fmla="*/ 111 w 223"/>
                    <a:gd name="T47" fmla="*/ 94 h 131"/>
                    <a:gd name="T48" fmla="*/ 110 w 223"/>
                    <a:gd name="T49" fmla="*/ 95 h 131"/>
                    <a:gd name="T50" fmla="*/ 56 w 223"/>
                    <a:gd name="T51" fmla="*/ 53 h 131"/>
                    <a:gd name="T52" fmla="*/ 51 w 223"/>
                    <a:gd name="T53" fmla="*/ 57 h 131"/>
                    <a:gd name="T54" fmla="*/ 70 w 223"/>
                    <a:gd name="T55" fmla="*/ 82 h 131"/>
                    <a:gd name="T56" fmla="*/ 77 w 223"/>
                    <a:gd name="T57" fmla="*/ 78 h 131"/>
                    <a:gd name="T58" fmla="*/ 82 w 223"/>
                    <a:gd name="T59" fmla="*/ 79 h 131"/>
                    <a:gd name="T60" fmla="*/ 84 w 223"/>
                    <a:gd name="T61" fmla="*/ 93 h 131"/>
                    <a:gd name="T62" fmla="*/ 75 w 223"/>
                    <a:gd name="T63" fmla="*/ 98 h 131"/>
                    <a:gd name="T64" fmla="*/ 71 w 223"/>
                    <a:gd name="T65" fmla="*/ 97 h 131"/>
                    <a:gd name="T66" fmla="*/ 67 w 223"/>
                    <a:gd name="T67" fmla="*/ 92 h 131"/>
                    <a:gd name="T68" fmla="*/ 9 w 223"/>
                    <a:gd name="T69" fmla="*/ 105 h 131"/>
                    <a:gd name="T70" fmla="*/ 85 w 223"/>
                    <a:gd name="T71" fmla="*/ 112 h 131"/>
                    <a:gd name="T72" fmla="*/ 47 w 223"/>
                    <a:gd name="T73" fmla="*/ 129 h 131"/>
                    <a:gd name="T74" fmla="*/ 50 w 223"/>
                    <a:gd name="T75" fmla="*/ 131 h 131"/>
                    <a:gd name="T76" fmla="*/ 68 w 223"/>
                    <a:gd name="T77" fmla="*/ 129 h 131"/>
                    <a:gd name="T78" fmla="*/ 84 w 223"/>
                    <a:gd name="T79" fmla="*/ 123 h 131"/>
                    <a:gd name="T80" fmla="*/ 85 w 223"/>
                    <a:gd name="T81" fmla="*/ 112 h 131"/>
                    <a:gd name="T82" fmla="*/ 94 w 223"/>
                    <a:gd name="T83" fmla="*/ 107 h 131"/>
                    <a:gd name="T84" fmla="*/ 98 w 223"/>
                    <a:gd name="T85" fmla="*/ 108 h 131"/>
                    <a:gd name="T86" fmla="*/ 102 w 223"/>
                    <a:gd name="T87" fmla="*/ 117 h 131"/>
                    <a:gd name="T88" fmla="*/ 112 w 223"/>
                    <a:gd name="T89" fmla="*/ 113 h 131"/>
                    <a:gd name="T90" fmla="*/ 112 w 223"/>
                    <a:gd name="T91" fmla="*/ 113 h 131"/>
                    <a:gd name="T92" fmla="*/ 223 w 223"/>
                    <a:gd name="T93" fmla="*/ 37 h 131"/>
                    <a:gd name="T94" fmla="*/ 223 w 223"/>
                    <a:gd name="T95" fmla="*/ 36 h 131"/>
                    <a:gd name="T96" fmla="*/ 187 w 223"/>
                    <a:gd name="T97" fmla="*/ 60 h 131"/>
                    <a:gd name="T98" fmla="*/ 154 w 223"/>
                    <a:gd name="T99" fmla="*/ 83 h 131"/>
                    <a:gd name="T100" fmla="*/ 155 w 223"/>
                    <a:gd name="T101" fmla="*/ 82 h 131"/>
                    <a:gd name="T102" fmla="*/ 216 w 223"/>
                    <a:gd name="T103" fmla="*/ 2 h 131"/>
                    <a:gd name="T104" fmla="*/ 216 w 223"/>
                    <a:gd name="T105" fmla="*/ 1 h 131"/>
                    <a:gd name="T106" fmla="*/ 157 w 223"/>
                    <a:gd name="T107" fmla="*/ 64 h 131"/>
                    <a:gd name="T108" fmla="*/ 150 w 223"/>
                    <a:gd name="T109" fmla="*/ 1 h 131"/>
                    <a:gd name="T110" fmla="*/ 150 w 223"/>
                    <a:gd name="T111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3" h="131">
                      <a:moveTo>
                        <a:pt x="30" y="29"/>
                      </a:moveTo>
                      <a:cubicBezTo>
                        <a:pt x="30" y="29"/>
                        <a:pt x="34" y="35"/>
                        <a:pt x="41" y="44"/>
                      </a:cubicBezTo>
                      <a:cubicBezTo>
                        <a:pt x="41" y="43"/>
                        <a:pt x="41" y="43"/>
                        <a:pt x="41" y="42"/>
                      </a:cubicBezTo>
                      <a:cubicBezTo>
                        <a:pt x="42" y="42"/>
                        <a:pt x="42" y="41"/>
                        <a:pt x="42" y="41"/>
                      </a:cubicBezTo>
                      <a:cubicBezTo>
                        <a:pt x="36" y="35"/>
                        <a:pt x="32" y="31"/>
                        <a:pt x="31" y="30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moveTo>
                        <a:pt x="129" y="101"/>
                      </a:moveTo>
                      <a:cubicBezTo>
                        <a:pt x="127" y="101"/>
                        <a:pt x="126" y="100"/>
                        <a:pt x="125" y="100"/>
                      </a:cubicBezTo>
                      <a:cubicBezTo>
                        <a:pt x="120" y="97"/>
                        <a:pt x="119" y="91"/>
                        <a:pt x="122" y="86"/>
                      </a:cubicBezTo>
                      <a:cubicBezTo>
                        <a:pt x="124" y="82"/>
                        <a:pt x="128" y="81"/>
                        <a:pt x="131" y="81"/>
                      </a:cubicBezTo>
                      <a:cubicBezTo>
                        <a:pt x="133" y="81"/>
                        <a:pt x="134" y="81"/>
                        <a:pt x="135" y="82"/>
                      </a:cubicBezTo>
                      <a:cubicBezTo>
                        <a:pt x="140" y="84"/>
                        <a:pt x="141" y="91"/>
                        <a:pt x="138" y="95"/>
                      </a:cubicBezTo>
                      <a:cubicBezTo>
                        <a:pt x="136" y="99"/>
                        <a:pt x="132" y="101"/>
                        <a:pt x="129" y="101"/>
                      </a:cubicBezTo>
                      <a:moveTo>
                        <a:pt x="150" y="0"/>
                      </a:moveTo>
                      <a:cubicBezTo>
                        <a:pt x="150" y="0"/>
                        <a:pt x="147" y="23"/>
                        <a:pt x="143" y="43"/>
                      </a:cubicBezTo>
                      <a:cubicBezTo>
                        <a:pt x="144" y="43"/>
                        <a:pt x="144" y="43"/>
                        <a:pt x="145" y="43"/>
                      </a:cubicBezTo>
                      <a:cubicBezTo>
                        <a:pt x="147" y="43"/>
                        <a:pt x="148" y="43"/>
                        <a:pt x="149" y="44"/>
                      </a:cubicBezTo>
                      <a:cubicBezTo>
                        <a:pt x="154" y="47"/>
                        <a:pt x="155" y="53"/>
                        <a:pt x="152" y="58"/>
                      </a:cubicBezTo>
                      <a:cubicBezTo>
                        <a:pt x="150" y="61"/>
                        <a:pt x="146" y="63"/>
                        <a:pt x="143" y="63"/>
                      </a:cubicBezTo>
                      <a:cubicBezTo>
                        <a:pt x="141" y="63"/>
                        <a:pt x="140" y="63"/>
                        <a:pt x="138" y="62"/>
                      </a:cubicBezTo>
                      <a:cubicBezTo>
                        <a:pt x="137" y="67"/>
                        <a:pt x="136" y="70"/>
                        <a:pt x="134" y="72"/>
                      </a:cubicBezTo>
                      <a:cubicBezTo>
                        <a:pt x="133" y="72"/>
                        <a:pt x="133" y="73"/>
                        <a:pt x="132" y="73"/>
                      </a:cubicBezTo>
                      <a:cubicBezTo>
                        <a:pt x="127" y="73"/>
                        <a:pt x="125" y="50"/>
                        <a:pt x="126" y="31"/>
                      </a:cubicBezTo>
                      <a:cubicBezTo>
                        <a:pt x="120" y="55"/>
                        <a:pt x="112" y="89"/>
                        <a:pt x="111" y="94"/>
                      </a:cubicBezTo>
                      <a:cubicBezTo>
                        <a:pt x="111" y="95"/>
                        <a:pt x="110" y="95"/>
                        <a:pt x="110" y="95"/>
                      </a:cubicBezTo>
                      <a:cubicBezTo>
                        <a:pt x="104" y="95"/>
                        <a:pt x="77" y="72"/>
                        <a:pt x="56" y="53"/>
                      </a:cubicBezTo>
                      <a:cubicBezTo>
                        <a:pt x="55" y="55"/>
                        <a:pt x="53" y="56"/>
                        <a:pt x="51" y="57"/>
                      </a:cubicBezTo>
                      <a:cubicBezTo>
                        <a:pt x="57" y="66"/>
                        <a:pt x="65" y="75"/>
                        <a:pt x="70" y="82"/>
                      </a:cubicBezTo>
                      <a:cubicBezTo>
                        <a:pt x="72" y="79"/>
                        <a:pt x="75" y="78"/>
                        <a:pt x="77" y="78"/>
                      </a:cubicBezTo>
                      <a:cubicBezTo>
                        <a:pt x="79" y="78"/>
                        <a:pt x="80" y="79"/>
                        <a:pt x="82" y="79"/>
                      </a:cubicBezTo>
                      <a:cubicBezTo>
                        <a:pt x="86" y="82"/>
                        <a:pt x="87" y="88"/>
                        <a:pt x="84" y="93"/>
                      </a:cubicBezTo>
                      <a:cubicBezTo>
                        <a:pt x="82" y="97"/>
                        <a:pt x="78" y="98"/>
                        <a:pt x="75" y="98"/>
                      </a:cubicBezTo>
                      <a:cubicBezTo>
                        <a:pt x="73" y="98"/>
                        <a:pt x="72" y="98"/>
                        <a:pt x="71" y="97"/>
                      </a:cubicBezTo>
                      <a:cubicBezTo>
                        <a:pt x="69" y="96"/>
                        <a:pt x="68" y="94"/>
                        <a:pt x="67" y="92"/>
                      </a:cubicBezTo>
                      <a:cubicBezTo>
                        <a:pt x="50" y="97"/>
                        <a:pt x="15" y="103"/>
                        <a:pt x="9" y="105"/>
                      </a:cubicBezTo>
                      <a:cubicBezTo>
                        <a:pt x="0" y="109"/>
                        <a:pt x="85" y="112"/>
                        <a:pt x="85" y="112"/>
                      </a:cubicBezTo>
                      <a:cubicBezTo>
                        <a:pt x="85" y="112"/>
                        <a:pt x="53" y="123"/>
                        <a:pt x="47" y="129"/>
                      </a:cubicBezTo>
                      <a:cubicBezTo>
                        <a:pt x="44" y="131"/>
                        <a:pt x="47" y="131"/>
                        <a:pt x="50" y="131"/>
                      </a:cubicBezTo>
                      <a:cubicBezTo>
                        <a:pt x="57" y="131"/>
                        <a:pt x="68" y="129"/>
                        <a:pt x="68" y="129"/>
                      </a:cubicBezTo>
                      <a:cubicBezTo>
                        <a:pt x="84" y="123"/>
                        <a:pt x="84" y="123"/>
                        <a:pt x="84" y="123"/>
                      </a:cubicBezTo>
                      <a:cubicBezTo>
                        <a:pt x="82" y="120"/>
                        <a:pt x="82" y="116"/>
                        <a:pt x="85" y="112"/>
                      </a:cubicBezTo>
                      <a:cubicBezTo>
                        <a:pt x="87" y="109"/>
                        <a:pt x="90" y="107"/>
                        <a:pt x="94" y="107"/>
                      </a:cubicBezTo>
                      <a:cubicBezTo>
                        <a:pt x="95" y="107"/>
                        <a:pt x="97" y="107"/>
                        <a:pt x="98" y="108"/>
                      </a:cubicBezTo>
                      <a:cubicBezTo>
                        <a:pt x="101" y="110"/>
                        <a:pt x="102" y="113"/>
                        <a:pt x="102" y="117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ubicBezTo>
                        <a:pt x="129" y="113"/>
                        <a:pt x="217" y="46"/>
                        <a:pt x="223" y="37"/>
                      </a:cubicBezTo>
                      <a:cubicBezTo>
                        <a:pt x="223" y="36"/>
                        <a:pt x="223" y="36"/>
                        <a:pt x="223" y="36"/>
                      </a:cubicBezTo>
                      <a:cubicBezTo>
                        <a:pt x="221" y="36"/>
                        <a:pt x="204" y="48"/>
                        <a:pt x="187" y="60"/>
                      </a:cubicBezTo>
                      <a:cubicBezTo>
                        <a:pt x="171" y="72"/>
                        <a:pt x="155" y="83"/>
                        <a:pt x="154" y="83"/>
                      </a:cubicBezTo>
                      <a:cubicBezTo>
                        <a:pt x="154" y="83"/>
                        <a:pt x="154" y="83"/>
                        <a:pt x="155" y="82"/>
                      </a:cubicBezTo>
                      <a:cubicBezTo>
                        <a:pt x="170" y="69"/>
                        <a:pt x="212" y="15"/>
                        <a:pt x="216" y="2"/>
                      </a:cubicBezTo>
                      <a:cubicBezTo>
                        <a:pt x="217" y="1"/>
                        <a:pt x="217" y="1"/>
                        <a:pt x="216" y="1"/>
                      </a:cubicBezTo>
                      <a:cubicBezTo>
                        <a:pt x="212" y="1"/>
                        <a:pt x="157" y="64"/>
                        <a:pt x="157" y="64"/>
                      </a:cubicBezTo>
                      <a:cubicBezTo>
                        <a:pt x="157" y="64"/>
                        <a:pt x="149" y="13"/>
                        <a:pt x="150" y="1"/>
                      </a:cubicBezTo>
                      <a:cubicBezTo>
                        <a:pt x="150" y="0"/>
                        <a:pt x="150" y="0"/>
                        <a:pt x="15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3" name="Freeform 624"/>
                <p:cNvSpPr/>
                <p:nvPr/>
              </p:nvSpPr>
              <p:spPr bwMode="auto">
                <a:xfrm>
                  <a:off x="1993" y="2520"/>
                  <a:ext cx="16" cy="18"/>
                </a:xfrm>
                <a:custGeom>
                  <a:avLst/>
                  <a:gdLst>
                    <a:gd name="T0" fmla="*/ 1 w 15"/>
                    <a:gd name="T1" fmla="*/ 0 h 16"/>
                    <a:gd name="T2" fmla="*/ 0 w 15"/>
                    <a:gd name="T3" fmla="*/ 1 h 16"/>
                    <a:gd name="T4" fmla="*/ 0 w 15"/>
                    <a:gd name="T5" fmla="*/ 3 h 16"/>
                    <a:gd name="T6" fmla="*/ 10 w 15"/>
                    <a:gd name="T7" fmla="*/ 16 h 16"/>
                    <a:gd name="T8" fmla="*/ 15 w 15"/>
                    <a:gd name="T9" fmla="*/ 12 h 16"/>
                    <a:gd name="T10" fmla="*/ 1 w 15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6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" y="7"/>
                        <a:pt x="6" y="11"/>
                        <a:pt x="10" y="16"/>
                      </a:cubicBezTo>
                      <a:cubicBezTo>
                        <a:pt x="12" y="15"/>
                        <a:pt x="14" y="14"/>
                        <a:pt x="15" y="12"/>
                      </a:cubicBezTo>
                      <a:cubicBezTo>
                        <a:pt x="10" y="8"/>
                        <a:pt x="5" y="4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4" name="Freeform 625"/>
                <p:cNvSpPr/>
                <p:nvPr/>
              </p:nvSpPr>
              <p:spPr bwMode="auto">
                <a:xfrm>
                  <a:off x="2021" y="2561"/>
                  <a:ext cx="22" cy="22"/>
                </a:xfrm>
                <a:custGeom>
                  <a:avLst/>
                  <a:gdLst>
                    <a:gd name="T0" fmla="*/ 10 w 20"/>
                    <a:gd name="T1" fmla="*/ 0 h 20"/>
                    <a:gd name="T2" fmla="*/ 3 w 20"/>
                    <a:gd name="T3" fmla="*/ 4 h 20"/>
                    <a:gd name="T4" fmla="*/ 9 w 20"/>
                    <a:gd name="T5" fmla="*/ 10 h 20"/>
                    <a:gd name="T6" fmla="*/ 0 w 20"/>
                    <a:gd name="T7" fmla="*/ 14 h 20"/>
                    <a:gd name="T8" fmla="*/ 4 w 20"/>
                    <a:gd name="T9" fmla="*/ 19 h 20"/>
                    <a:gd name="T10" fmla="*/ 8 w 20"/>
                    <a:gd name="T11" fmla="*/ 20 h 20"/>
                    <a:gd name="T12" fmla="*/ 17 w 20"/>
                    <a:gd name="T13" fmla="*/ 15 h 20"/>
                    <a:gd name="T14" fmla="*/ 15 w 20"/>
                    <a:gd name="T15" fmla="*/ 1 h 20"/>
                    <a:gd name="T16" fmla="*/ 10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8" y="0"/>
                        <a:pt x="5" y="1"/>
                        <a:pt x="3" y="4"/>
                      </a:cubicBezTo>
                      <a:cubicBezTo>
                        <a:pt x="6" y="7"/>
                        <a:pt x="8" y="10"/>
                        <a:pt x="9" y="10"/>
                      </a:cubicBezTo>
                      <a:cubicBezTo>
                        <a:pt x="11" y="11"/>
                        <a:pt x="7" y="13"/>
                        <a:pt x="0" y="14"/>
                      </a:cubicBezTo>
                      <a:cubicBezTo>
                        <a:pt x="1" y="16"/>
                        <a:pt x="2" y="18"/>
                        <a:pt x="4" y="19"/>
                      </a:cubicBezTo>
                      <a:cubicBezTo>
                        <a:pt x="5" y="20"/>
                        <a:pt x="6" y="20"/>
                        <a:pt x="8" y="20"/>
                      </a:cubicBezTo>
                      <a:cubicBezTo>
                        <a:pt x="11" y="20"/>
                        <a:pt x="15" y="19"/>
                        <a:pt x="17" y="15"/>
                      </a:cubicBezTo>
                      <a:cubicBezTo>
                        <a:pt x="20" y="10"/>
                        <a:pt x="19" y="4"/>
                        <a:pt x="15" y="1"/>
                      </a:cubicBezTo>
                      <a:cubicBezTo>
                        <a:pt x="13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5" name="Freeform 626"/>
                <p:cNvSpPr/>
                <p:nvPr/>
              </p:nvSpPr>
              <p:spPr bwMode="auto">
                <a:xfrm>
                  <a:off x="2099" y="2523"/>
                  <a:ext cx="18" cy="21"/>
                </a:xfrm>
                <a:custGeom>
                  <a:avLst/>
                  <a:gdLst>
                    <a:gd name="T0" fmla="*/ 7 w 17"/>
                    <a:gd name="T1" fmla="*/ 0 h 20"/>
                    <a:gd name="T2" fmla="*/ 5 w 17"/>
                    <a:gd name="T3" fmla="*/ 0 h 20"/>
                    <a:gd name="T4" fmla="*/ 0 w 17"/>
                    <a:gd name="T5" fmla="*/ 19 h 20"/>
                    <a:gd name="T6" fmla="*/ 5 w 17"/>
                    <a:gd name="T7" fmla="*/ 20 h 20"/>
                    <a:gd name="T8" fmla="*/ 14 w 17"/>
                    <a:gd name="T9" fmla="*/ 15 h 20"/>
                    <a:gd name="T10" fmla="*/ 11 w 17"/>
                    <a:gd name="T11" fmla="*/ 1 h 20"/>
                    <a:gd name="T12" fmla="*/ 7 w 17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0">
                      <a:moveTo>
                        <a:pt x="7" y="0"/>
                      </a:move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4" y="7"/>
                        <a:pt x="2" y="14"/>
                        <a:pt x="0" y="19"/>
                      </a:cubicBezTo>
                      <a:cubicBezTo>
                        <a:pt x="2" y="20"/>
                        <a:pt x="3" y="20"/>
                        <a:pt x="5" y="20"/>
                      </a:cubicBezTo>
                      <a:cubicBezTo>
                        <a:pt x="8" y="20"/>
                        <a:pt x="12" y="18"/>
                        <a:pt x="14" y="15"/>
                      </a:cubicBezTo>
                      <a:cubicBezTo>
                        <a:pt x="17" y="10"/>
                        <a:pt x="16" y="4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6" name="Freeform 627"/>
                <p:cNvSpPr/>
                <p:nvPr/>
              </p:nvSpPr>
              <p:spPr bwMode="auto">
                <a:xfrm>
                  <a:off x="2078" y="2564"/>
                  <a:ext cx="24" cy="22"/>
                </a:xfrm>
                <a:custGeom>
                  <a:avLst/>
                  <a:gdLst>
                    <a:gd name="T0" fmla="*/ 12 w 22"/>
                    <a:gd name="T1" fmla="*/ 0 h 20"/>
                    <a:gd name="T2" fmla="*/ 3 w 22"/>
                    <a:gd name="T3" fmla="*/ 5 h 20"/>
                    <a:gd name="T4" fmla="*/ 6 w 22"/>
                    <a:gd name="T5" fmla="*/ 19 h 20"/>
                    <a:gd name="T6" fmla="*/ 10 w 22"/>
                    <a:gd name="T7" fmla="*/ 20 h 20"/>
                    <a:gd name="T8" fmla="*/ 19 w 22"/>
                    <a:gd name="T9" fmla="*/ 14 h 20"/>
                    <a:gd name="T10" fmla="*/ 16 w 22"/>
                    <a:gd name="T11" fmla="*/ 1 h 20"/>
                    <a:gd name="T12" fmla="*/ 12 w 22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0">
                      <a:moveTo>
                        <a:pt x="12" y="0"/>
                      </a:moveTo>
                      <a:cubicBezTo>
                        <a:pt x="9" y="0"/>
                        <a:pt x="5" y="1"/>
                        <a:pt x="3" y="5"/>
                      </a:cubicBezTo>
                      <a:cubicBezTo>
                        <a:pt x="0" y="10"/>
                        <a:pt x="1" y="16"/>
                        <a:pt x="6" y="19"/>
                      </a:cubicBezTo>
                      <a:cubicBezTo>
                        <a:pt x="7" y="19"/>
                        <a:pt x="8" y="20"/>
                        <a:pt x="10" y="20"/>
                      </a:cubicBezTo>
                      <a:cubicBezTo>
                        <a:pt x="13" y="20"/>
                        <a:pt x="17" y="18"/>
                        <a:pt x="19" y="14"/>
                      </a:cubicBezTo>
                      <a:cubicBezTo>
                        <a:pt x="22" y="10"/>
                        <a:pt x="21" y="3"/>
                        <a:pt x="16" y="1"/>
                      </a:cubicBezTo>
                      <a:cubicBezTo>
                        <a:pt x="15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7" name="Freeform 628"/>
                <p:cNvSpPr/>
                <p:nvPr/>
              </p:nvSpPr>
              <p:spPr bwMode="auto">
                <a:xfrm>
                  <a:off x="2038" y="2593"/>
                  <a:ext cx="21" cy="17"/>
                </a:xfrm>
                <a:custGeom>
                  <a:avLst/>
                  <a:gdLst>
                    <a:gd name="T0" fmla="*/ 12 w 20"/>
                    <a:gd name="T1" fmla="*/ 0 h 16"/>
                    <a:gd name="T2" fmla="*/ 3 w 20"/>
                    <a:gd name="T3" fmla="*/ 5 h 16"/>
                    <a:gd name="T4" fmla="*/ 2 w 20"/>
                    <a:gd name="T5" fmla="*/ 16 h 16"/>
                    <a:gd name="T6" fmla="*/ 20 w 20"/>
                    <a:gd name="T7" fmla="*/ 10 h 16"/>
                    <a:gd name="T8" fmla="*/ 16 w 20"/>
                    <a:gd name="T9" fmla="*/ 1 h 16"/>
                    <a:gd name="T10" fmla="*/ 12 w 20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6">
                      <a:moveTo>
                        <a:pt x="12" y="0"/>
                      </a:moveTo>
                      <a:cubicBezTo>
                        <a:pt x="8" y="0"/>
                        <a:pt x="5" y="2"/>
                        <a:pt x="3" y="5"/>
                      </a:cubicBezTo>
                      <a:cubicBezTo>
                        <a:pt x="0" y="9"/>
                        <a:pt x="0" y="13"/>
                        <a:pt x="2" y="16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6"/>
                        <a:pt x="19" y="3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8" name="Freeform 629"/>
                <p:cNvSpPr>
                  <a:spLocks noEditPoints="1"/>
                </p:cNvSpPr>
                <p:nvPr/>
              </p:nvSpPr>
              <p:spPr bwMode="auto">
                <a:xfrm>
                  <a:off x="2086" y="2484"/>
                  <a:ext cx="4" cy="25"/>
                </a:xfrm>
                <a:custGeom>
                  <a:avLst/>
                  <a:gdLst>
                    <a:gd name="T0" fmla="*/ 0 w 4"/>
                    <a:gd name="T1" fmla="*/ 21 h 23"/>
                    <a:gd name="T2" fmla="*/ 0 w 4"/>
                    <a:gd name="T3" fmla="*/ 23 h 23"/>
                    <a:gd name="T4" fmla="*/ 0 w 4"/>
                    <a:gd name="T5" fmla="*/ 22 h 23"/>
                    <a:gd name="T6" fmla="*/ 0 w 4"/>
                    <a:gd name="T7" fmla="*/ 21 h 23"/>
                    <a:gd name="T8" fmla="*/ 4 w 4"/>
                    <a:gd name="T9" fmla="*/ 0 h 23"/>
                    <a:gd name="T10" fmla="*/ 3 w 4"/>
                    <a:gd name="T11" fmla="*/ 2 h 23"/>
                    <a:gd name="T12" fmla="*/ 2 w 4"/>
                    <a:gd name="T13" fmla="*/ 5 h 23"/>
                    <a:gd name="T14" fmla="*/ 3 w 4"/>
                    <a:gd name="T15" fmla="*/ 4 h 23"/>
                    <a:gd name="T16" fmla="*/ 4 w 4"/>
                    <a:gd name="T1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3">
                      <a:moveTo>
                        <a:pt x="0" y="21"/>
                      </a:move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2"/>
                        <a:pt x="0" y="22"/>
                      </a:cubicBezTo>
                      <a:cubicBezTo>
                        <a:pt x="0" y="22"/>
                        <a:pt x="0" y="21"/>
                        <a:pt x="0" y="21"/>
                      </a:cubicBezTo>
                      <a:moveTo>
                        <a:pt x="4" y="0"/>
                      </a:moveTo>
                      <a:cubicBezTo>
                        <a:pt x="4" y="0"/>
                        <a:pt x="3" y="1"/>
                        <a:pt x="3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2" y="5"/>
                        <a:pt x="3" y="5"/>
                        <a:pt x="3" y="4"/>
                      </a:cubicBezTo>
                      <a:cubicBezTo>
                        <a:pt x="4" y="2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9" name="Freeform 630"/>
                <p:cNvSpPr/>
                <p:nvPr/>
              </p:nvSpPr>
              <p:spPr bwMode="auto">
                <a:xfrm>
                  <a:off x="2086" y="2489"/>
                  <a:ext cx="3" cy="19"/>
                </a:xfrm>
                <a:custGeom>
                  <a:avLst/>
                  <a:gdLst>
                    <a:gd name="T0" fmla="*/ 3 w 3"/>
                    <a:gd name="T1" fmla="*/ 0 h 18"/>
                    <a:gd name="T2" fmla="*/ 2 w 3"/>
                    <a:gd name="T3" fmla="*/ 1 h 18"/>
                    <a:gd name="T4" fmla="*/ 0 w 3"/>
                    <a:gd name="T5" fmla="*/ 17 h 18"/>
                    <a:gd name="T6" fmla="*/ 0 w 3"/>
                    <a:gd name="T7" fmla="*/ 18 h 18"/>
                    <a:gd name="T8" fmla="*/ 3 w 3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8">
                      <a:moveTo>
                        <a:pt x="3" y="0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6"/>
                        <a:pt x="0" y="11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2" y="10"/>
                        <a:pt x="3" y="4"/>
                        <a:pt x="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0" name="Freeform 631"/>
                <p:cNvSpPr/>
                <p:nvPr/>
              </p:nvSpPr>
              <p:spPr bwMode="auto">
                <a:xfrm>
                  <a:off x="2193" y="2388"/>
                  <a:ext cx="70" cy="110"/>
                </a:xfrm>
                <a:custGeom>
                  <a:avLst/>
                  <a:gdLst>
                    <a:gd name="T0" fmla="*/ 34 w 64"/>
                    <a:gd name="T1" fmla="*/ 0 h 101"/>
                    <a:gd name="T2" fmla="*/ 37 w 64"/>
                    <a:gd name="T3" fmla="*/ 45 h 101"/>
                    <a:gd name="T4" fmla="*/ 2 w 64"/>
                    <a:gd name="T5" fmla="*/ 91 h 101"/>
                    <a:gd name="T6" fmla="*/ 5 w 64"/>
                    <a:gd name="T7" fmla="*/ 101 h 101"/>
                    <a:gd name="T8" fmla="*/ 27 w 64"/>
                    <a:gd name="T9" fmla="*/ 91 h 101"/>
                    <a:gd name="T10" fmla="*/ 64 w 64"/>
                    <a:gd name="T11" fmla="*/ 22 h 101"/>
                    <a:gd name="T12" fmla="*/ 34 w 64"/>
                    <a:gd name="T13" fmla="*/ 0 h 101"/>
                    <a:gd name="T14" fmla="*/ 34 w 64"/>
                    <a:gd name="T15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101">
                      <a:moveTo>
                        <a:pt x="34" y="0"/>
                      </a:moveTo>
                      <a:cubicBezTo>
                        <a:pt x="19" y="0"/>
                        <a:pt x="38" y="28"/>
                        <a:pt x="37" y="45"/>
                      </a:cubicBezTo>
                      <a:cubicBezTo>
                        <a:pt x="35" y="63"/>
                        <a:pt x="8" y="77"/>
                        <a:pt x="2" y="91"/>
                      </a:cubicBezTo>
                      <a:cubicBezTo>
                        <a:pt x="0" y="98"/>
                        <a:pt x="1" y="101"/>
                        <a:pt x="5" y="101"/>
                      </a:cubicBezTo>
                      <a:cubicBezTo>
                        <a:pt x="10" y="101"/>
                        <a:pt x="19" y="96"/>
                        <a:pt x="27" y="91"/>
                      </a:cubicBezTo>
                      <a:cubicBezTo>
                        <a:pt x="42" y="82"/>
                        <a:pt x="64" y="40"/>
                        <a:pt x="64" y="22"/>
                      </a:cubicBezTo>
                      <a:cubicBezTo>
                        <a:pt x="63" y="3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1" name="Freeform 632"/>
                <p:cNvSpPr/>
                <p:nvPr/>
              </p:nvSpPr>
              <p:spPr bwMode="auto">
                <a:xfrm>
                  <a:off x="1830" y="2583"/>
                  <a:ext cx="176" cy="57"/>
                </a:xfrm>
                <a:custGeom>
                  <a:avLst/>
                  <a:gdLst>
                    <a:gd name="T0" fmla="*/ 21 w 160"/>
                    <a:gd name="T1" fmla="*/ 0 h 52"/>
                    <a:gd name="T2" fmla="*/ 14 w 160"/>
                    <a:gd name="T3" fmla="*/ 3 h 52"/>
                    <a:gd name="T4" fmla="*/ 18 w 160"/>
                    <a:gd name="T5" fmla="*/ 46 h 52"/>
                    <a:gd name="T6" fmla="*/ 45 w 160"/>
                    <a:gd name="T7" fmla="*/ 51 h 52"/>
                    <a:gd name="T8" fmla="*/ 55 w 160"/>
                    <a:gd name="T9" fmla="*/ 49 h 52"/>
                    <a:gd name="T10" fmla="*/ 70 w 160"/>
                    <a:gd name="T11" fmla="*/ 52 h 52"/>
                    <a:gd name="T12" fmla="*/ 92 w 160"/>
                    <a:gd name="T13" fmla="*/ 51 h 52"/>
                    <a:gd name="T14" fmla="*/ 145 w 160"/>
                    <a:gd name="T15" fmla="*/ 37 h 52"/>
                    <a:gd name="T16" fmla="*/ 144 w 160"/>
                    <a:gd name="T17" fmla="*/ 37 h 52"/>
                    <a:gd name="T18" fmla="*/ 75 w 160"/>
                    <a:gd name="T19" fmla="*/ 42 h 52"/>
                    <a:gd name="T20" fmla="*/ 51 w 160"/>
                    <a:gd name="T21" fmla="*/ 38 h 52"/>
                    <a:gd name="T22" fmla="*/ 26 w 160"/>
                    <a:gd name="T23" fmla="*/ 4 h 52"/>
                    <a:gd name="T24" fmla="*/ 21 w 160"/>
                    <a:gd name="T2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0" h="52">
                      <a:moveTo>
                        <a:pt x="21" y="0"/>
                      </a:moveTo>
                      <a:cubicBezTo>
                        <a:pt x="19" y="0"/>
                        <a:pt x="16" y="3"/>
                        <a:pt x="14" y="3"/>
                      </a:cubicBezTo>
                      <a:cubicBezTo>
                        <a:pt x="14" y="3"/>
                        <a:pt x="0" y="41"/>
                        <a:pt x="18" y="46"/>
                      </a:cubicBezTo>
                      <a:cubicBezTo>
                        <a:pt x="26" y="48"/>
                        <a:pt x="35" y="50"/>
                        <a:pt x="45" y="51"/>
                      </a:cubicBezTo>
                      <a:cubicBezTo>
                        <a:pt x="48" y="50"/>
                        <a:pt x="51" y="49"/>
                        <a:pt x="55" y="49"/>
                      </a:cubicBezTo>
                      <a:cubicBezTo>
                        <a:pt x="60" y="49"/>
                        <a:pt x="65" y="50"/>
                        <a:pt x="70" y="52"/>
                      </a:cubicBezTo>
                      <a:cubicBezTo>
                        <a:pt x="77" y="52"/>
                        <a:pt x="85" y="52"/>
                        <a:pt x="92" y="51"/>
                      </a:cubicBezTo>
                      <a:cubicBezTo>
                        <a:pt x="121" y="48"/>
                        <a:pt x="160" y="37"/>
                        <a:pt x="145" y="37"/>
                      </a:cubicBezTo>
                      <a:cubicBezTo>
                        <a:pt x="145" y="37"/>
                        <a:pt x="144" y="37"/>
                        <a:pt x="144" y="37"/>
                      </a:cubicBezTo>
                      <a:cubicBezTo>
                        <a:pt x="131" y="37"/>
                        <a:pt x="98" y="42"/>
                        <a:pt x="75" y="42"/>
                      </a:cubicBezTo>
                      <a:cubicBezTo>
                        <a:pt x="64" y="42"/>
                        <a:pt x="55" y="41"/>
                        <a:pt x="51" y="38"/>
                      </a:cubicBezTo>
                      <a:cubicBezTo>
                        <a:pt x="37" y="30"/>
                        <a:pt x="30" y="13"/>
                        <a:pt x="26" y="4"/>
                      </a:cubicBezTo>
                      <a:cubicBezTo>
                        <a:pt x="24" y="1"/>
                        <a:pt x="23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2" name="Freeform 633"/>
                <p:cNvSpPr/>
                <p:nvPr/>
              </p:nvSpPr>
              <p:spPr bwMode="auto">
                <a:xfrm>
                  <a:off x="2821" y="1723"/>
                  <a:ext cx="117" cy="51"/>
                </a:xfrm>
                <a:custGeom>
                  <a:avLst/>
                  <a:gdLst>
                    <a:gd name="T0" fmla="*/ 45 w 107"/>
                    <a:gd name="T1" fmla="*/ 6 h 47"/>
                    <a:gd name="T2" fmla="*/ 4 w 107"/>
                    <a:gd name="T3" fmla="*/ 14 h 47"/>
                    <a:gd name="T4" fmla="*/ 27 w 107"/>
                    <a:gd name="T5" fmla="*/ 41 h 47"/>
                    <a:gd name="T6" fmla="*/ 91 w 107"/>
                    <a:gd name="T7" fmla="*/ 37 h 47"/>
                    <a:gd name="T8" fmla="*/ 45 w 107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7" h="47">
                      <a:moveTo>
                        <a:pt x="45" y="6"/>
                      </a:moveTo>
                      <a:cubicBezTo>
                        <a:pt x="45" y="6"/>
                        <a:pt x="0" y="0"/>
                        <a:pt x="4" y="14"/>
                      </a:cubicBezTo>
                      <a:cubicBezTo>
                        <a:pt x="7" y="29"/>
                        <a:pt x="27" y="41"/>
                        <a:pt x="27" y="41"/>
                      </a:cubicBezTo>
                      <a:cubicBezTo>
                        <a:pt x="27" y="41"/>
                        <a:pt x="107" y="47"/>
                        <a:pt x="91" y="37"/>
                      </a:cubicBezTo>
                      <a:cubicBezTo>
                        <a:pt x="75" y="27"/>
                        <a:pt x="45" y="6"/>
                        <a:pt x="45" y="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3" name="Freeform 634"/>
                <p:cNvSpPr/>
                <p:nvPr/>
              </p:nvSpPr>
              <p:spPr bwMode="auto">
                <a:xfrm>
                  <a:off x="2727" y="1455"/>
                  <a:ext cx="464" cy="417"/>
                </a:xfrm>
                <a:custGeom>
                  <a:avLst/>
                  <a:gdLst>
                    <a:gd name="T0" fmla="*/ 179 w 424"/>
                    <a:gd name="T1" fmla="*/ 338 h 380"/>
                    <a:gd name="T2" fmla="*/ 10 w 424"/>
                    <a:gd name="T3" fmla="*/ 332 h 380"/>
                    <a:gd name="T4" fmla="*/ 39 w 424"/>
                    <a:gd name="T5" fmla="*/ 270 h 380"/>
                    <a:gd name="T6" fmla="*/ 141 w 424"/>
                    <a:gd name="T7" fmla="*/ 274 h 380"/>
                    <a:gd name="T8" fmla="*/ 10 w 424"/>
                    <a:gd name="T9" fmla="*/ 157 h 380"/>
                    <a:gd name="T10" fmla="*/ 63 w 424"/>
                    <a:gd name="T11" fmla="*/ 91 h 380"/>
                    <a:gd name="T12" fmla="*/ 144 w 424"/>
                    <a:gd name="T13" fmla="*/ 114 h 380"/>
                    <a:gd name="T14" fmla="*/ 191 w 424"/>
                    <a:gd name="T15" fmla="*/ 179 h 380"/>
                    <a:gd name="T16" fmla="*/ 169 w 424"/>
                    <a:gd name="T17" fmla="*/ 49 h 380"/>
                    <a:gd name="T18" fmla="*/ 264 w 424"/>
                    <a:gd name="T19" fmla="*/ 24 h 380"/>
                    <a:gd name="T20" fmla="*/ 293 w 424"/>
                    <a:gd name="T21" fmla="*/ 192 h 380"/>
                    <a:gd name="T22" fmla="*/ 337 w 424"/>
                    <a:gd name="T23" fmla="*/ 106 h 380"/>
                    <a:gd name="T24" fmla="*/ 398 w 424"/>
                    <a:gd name="T25" fmla="*/ 106 h 380"/>
                    <a:gd name="T26" fmla="*/ 302 w 424"/>
                    <a:gd name="T27" fmla="*/ 272 h 380"/>
                    <a:gd name="T28" fmla="*/ 336 w 424"/>
                    <a:gd name="T29" fmla="*/ 308 h 380"/>
                    <a:gd name="T30" fmla="*/ 263 w 424"/>
                    <a:gd name="T31" fmla="*/ 331 h 380"/>
                    <a:gd name="T32" fmla="*/ 179 w 424"/>
                    <a:gd name="T33" fmla="*/ 338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4" h="380">
                      <a:moveTo>
                        <a:pt x="179" y="338"/>
                      </a:moveTo>
                      <a:cubicBezTo>
                        <a:pt x="179" y="338"/>
                        <a:pt x="20" y="372"/>
                        <a:pt x="10" y="332"/>
                      </a:cubicBezTo>
                      <a:cubicBezTo>
                        <a:pt x="1" y="293"/>
                        <a:pt x="8" y="266"/>
                        <a:pt x="39" y="270"/>
                      </a:cubicBezTo>
                      <a:cubicBezTo>
                        <a:pt x="71" y="274"/>
                        <a:pt x="141" y="274"/>
                        <a:pt x="141" y="274"/>
                      </a:cubicBezTo>
                      <a:cubicBezTo>
                        <a:pt x="141" y="274"/>
                        <a:pt x="0" y="184"/>
                        <a:pt x="10" y="157"/>
                      </a:cubicBezTo>
                      <a:cubicBezTo>
                        <a:pt x="21" y="130"/>
                        <a:pt x="36" y="99"/>
                        <a:pt x="63" y="91"/>
                      </a:cubicBezTo>
                      <a:cubicBezTo>
                        <a:pt x="90" y="83"/>
                        <a:pt x="118" y="82"/>
                        <a:pt x="144" y="114"/>
                      </a:cubicBezTo>
                      <a:cubicBezTo>
                        <a:pt x="171" y="145"/>
                        <a:pt x="191" y="179"/>
                        <a:pt x="191" y="179"/>
                      </a:cubicBezTo>
                      <a:cubicBezTo>
                        <a:pt x="191" y="179"/>
                        <a:pt x="147" y="75"/>
                        <a:pt x="169" y="49"/>
                      </a:cubicBezTo>
                      <a:cubicBezTo>
                        <a:pt x="191" y="22"/>
                        <a:pt x="220" y="0"/>
                        <a:pt x="264" y="24"/>
                      </a:cubicBezTo>
                      <a:cubicBezTo>
                        <a:pt x="308" y="48"/>
                        <a:pt x="317" y="103"/>
                        <a:pt x="293" y="192"/>
                      </a:cubicBezTo>
                      <a:cubicBezTo>
                        <a:pt x="293" y="192"/>
                        <a:pt x="327" y="127"/>
                        <a:pt x="337" y="106"/>
                      </a:cubicBezTo>
                      <a:cubicBezTo>
                        <a:pt x="347" y="84"/>
                        <a:pt x="371" y="75"/>
                        <a:pt x="398" y="106"/>
                      </a:cubicBezTo>
                      <a:cubicBezTo>
                        <a:pt x="424" y="138"/>
                        <a:pt x="393" y="205"/>
                        <a:pt x="302" y="272"/>
                      </a:cubicBezTo>
                      <a:cubicBezTo>
                        <a:pt x="302" y="272"/>
                        <a:pt x="364" y="282"/>
                        <a:pt x="336" y="308"/>
                      </a:cubicBezTo>
                      <a:cubicBezTo>
                        <a:pt x="308" y="334"/>
                        <a:pt x="276" y="320"/>
                        <a:pt x="263" y="331"/>
                      </a:cubicBezTo>
                      <a:cubicBezTo>
                        <a:pt x="250" y="341"/>
                        <a:pt x="178" y="380"/>
                        <a:pt x="179" y="33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4" name="Freeform 635"/>
                <p:cNvSpPr/>
                <p:nvPr/>
              </p:nvSpPr>
              <p:spPr bwMode="auto">
                <a:xfrm>
                  <a:off x="2949" y="1690"/>
                  <a:ext cx="27" cy="67"/>
                </a:xfrm>
                <a:custGeom>
                  <a:avLst/>
                  <a:gdLst>
                    <a:gd name="T0" fmla="*/ 0 w 25"/>
                    <a:gd name="T1" fmla="*/ 0 h 61"/>
                    <a:gd name="T2" fmla="*/ 20 w 25"/>
                    <a:gd name="T3" fmla="*/ 52 h 61"/>
                    <a:gd name="T4" fmla="*/ 0 w 25"/>
                    <a:gd name="T5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61">
                      <a:moveTo>
                        <a:pt x="0" y="0"/>
                      </a:moveTo>
                      <a:cubicBezTo>
                        <a:pt x="0" y="0"/>
                        <a:pt x="14" y="61"/>
                        <a:pt x="20" y="52"/>
                      </a:cubicBezTo>
                      <a:cubicBezTo>
                        <a:pt x="25" y="43"/>
                        <a:pt x="13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5" name="Freeform 636"/>
                <p:cNvSpPr/>
                <p:nvPr/>
              </p:nvSpPr>
              <p:spPr bwMode="auto">
                <a:xfrm>
                  <a:off x="2892" y="1703"/>
                  <a:ext cx="24" cy="26"/>
                </a:xfrm>
                <a:custGeom>
                  <a:avLst/>
                  <a:gdLst>
                    <a:gd name="T0" fmla="*/ 16 w 22"/>
                    <a:gd name="T1" fmla="*/ 3 h 24"/>
                    <a:gd name="T2" fmla="*/ 19 w 22"/>
                    <a:gd name="T3" fmla="*/ 17 h 24"/>
                    <a:gd name="T4" fmla="*/ 5 w 22"/>
                    <a:gd name="T5" fmla="*/ 21 h 24"/>
                    <a:gd name="T6" fmla="*/ 3 w 22"/>
                    <a:gd name="T7" fmla="*/ 7 h 24"/>
                    <a:gd name="T8" fmla="*/ 16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3"/>
                      </a:moveTo>
                      <a:cubicBezTo>
                        <a:pt x="21" y="6"/>
                        <a:pt x="22" y="12"/>
                        <a:pt x="19" y="17"/>
                      </a:cubicBezTo>
                      <a:cubicBezTo>
                        <a:pt x="16" y="22"/>
                        <a:pt x="10" y="24"/>
                        <a:pt x="5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6" name="Freeform 637"/>
                <p:cNvSpPr/>
                <p:nvPr/>
              </p:nvSpPr>
              <p:spPr bwMode="auto">
                <a:xfrm>
                  <a:off x="2922" y="1749"/>
                  <a:ext cx="24" cy="25"/>
                </a:xfrm>
                <a:custGeom>
                  <a:avLst/>
                  <a:gdLst>
                    <a:gd name="T0" fmla="*/ 16 w 22"/>
                    <a:gd name="T1" fmla="*/ 2 h 23"/>
                    <a:gd name="T2" fmla="*/ 19 w 22"/>
                    <a:gd name="T3" fmla="*/ 16 h 23"/>
                    <a:gd name="T4" fmla="*/ 5 w 22"/>
                    <a:gd name="T5" fmla="*/ 20 h 23"/>
                    <a:gd name="T6" fmla="*/ 3 w 22"/>
                    <a:gd name="T7" fmla="*/ 6 h 23"/>
                    <a:gd name="T8" fmla="*/ 16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5" y="20"/>
                      </a:cubicBezTo>
                      <a:cubicBezTo>
                        <a:pt x="1" y="17"/>
                        <a:pt x="0" y="11"/>
                        <a:pt x="3" y="6"/>
                      </a:cubicBezTo>
                      <a:cubicBezTo>
                        <a:pt x="6" y="1"/>
                        <a:pt x="12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7" name="Freeform 638"/>
                <p:cNvSpPr/>
                <p:nvPr/>
              </p:nvSpPr>
              <p:spPr bwMode="auto">
                <a:xfrm>
                  <a:off x="2893" y="1742"/>
                  <a:ext cx="23" cy="25"/>
                </a:xfrm>
                <a:custGeom>
                  <a:avLst/>
                  <a:gdLst>
                    <a:gd name="T0" fmla="*/ 16 w 21"/>
                    <a:gd name="T1" fmla="*/ 2 h 23"/>
                    <a:gd name="T2" fmla="*/ 18 w 21"/>
                    <a:gd name="T3" fmla="*/ 16 h 23"/>
                    <a:gd name="T4" fmla="*/ 5 w 21"/>
                    <a:gd name="T5" fmla="*/ 20 h 23"/>
                    <a:gd name="T6" fmla="*/ 3 w 21"/>
                    <a:gd name="T7" fmla="*/ 6 h 23"/>
                    <a:gd name="T8" fmla="*/ 16 w 21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2"/>
                      </a:moveTo>
                      <a:cubicBezTo>
                        <a:pt x="20" y="5"/>
                        <a:pt x="21" y="11"/>
                        <a:pt x="18" y="16"/>
                      </a:cubicBezTo>
                      <a:cubicBezTo>
                        <a:pt x="15" y="21"/>
                        <a:pt x="9" y="23"/>
                        <a:pt x="5" y="20"/>
                      </a:cubicBezTo>
                      <a:cubicBezTo>
                        <a:pt x="1" y="17"/>
                        <a:pt x="0" y="11"/>
                        <a:pt x="3" y="6"/>
                      </a:cubicBezTo>
                      <a:cubicBezTo>
                        <a:pt x="6" y="1"/>
                        <a:pt x="12" y="0"/>
                        <a:pt x="16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8" name="Freeform 639"/>
                <p:cNvSpPr/>
                <p:nvPr/>
              </p:nvSpPr>
              <p:spPr bwMode="auto">
                <a:xfrm>
                  <a:off x="2950" y="1709"/>
                  <a:ext cx="23" cy="25"/>
                </a:xfrm>
                <a:custGeom>
                  <a:avLst/>
                  <a:gdLst>
                    <a:gd name="T0" fmla="*/ 16 w 21"/>
                    <a:gd name="T1" fmla="*/ 3 h 23"/>
                    <a:gd name="T2" fmla="*/ 18 w 21"/>
                    <a:gd name="T3" fmla="*/ 16 h 23"/>
                    <a:gd name="T4" fmla="*/ 5 w 21"/>
                    <a:gd name="T5" fmla="*/ 20 h 23"/>
                    <a:gd name="T6" fmla="*/ 3 w 21"/>
                    <a:gd name="T7" fmla="*/ 7 h 23"/>
                    <a:gd name="T8" fmla="*/ 16 w 2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3"/>
                      </a:moveTo>
                      <a:cubicBezTo>
                        <a:pt x="20" y="5"/>
                        <a:pt x="21" y="11"/>
                        <a:pt x="18" y="16"/>
                      </a:cubicBezTo>
                      <a:cubicBezTo>
                        <a:pt x="15" y="21"/>
                        <a:pt x="9" y="23"/>
                        <a:pt x="5" y="20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9" name="Freeform 640"/>
                <p:cNvSpPr/>
                <p:nvPr/>
              </p:nvSpPr>
              <p:spPr bwMode="auto">
                <a:xfrm>
                  <a:off x="2996" y="1710"/>
                  <a:ext cx="23" cy="25"/>
                </a:xfrm>
                <a:custGeom>
                  <a:avLst/>
                  <a:gdLst>
                    <a:gd name="T0" fmla="*/ 16 w 21"/>
                    <a:gd name="T1" fmla="*/ 3 h 23"/>
                    <a:gd name="T2" fmla="*/ 18 w 21"/>
                    <a:gd name="T3" fmla="*/ 17 h 23"/>
                    <a:gd name="T4" fmla="*/ 5 w 21"/>
                    <a:gd name="T5" fmla="*/ 21 h 23"/>
                    <a:gd name="T6" fmla="*/ 3 w 21"/>
                    <a:gd name="T7" fmla="*/ 7 h 23"/>
                    <a:gd name="T8" fmla="*/ 16 w 21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3">
                      <a:moveTo>
                        <a:pt x="16" y="3"/>
                      </a:moveTo>
                      <a:cubicBezTo>
                        <a:pt x="20" y="6"/>
                        <a:pt x="21" y="12"/>
                        <a:pt x="18" y="17"/>
                      </a:cubicBezTo>
                      <a:cubicBezTo>
                        <a:pt x="15" y="22"/>
                        <a:pt x="9" y="23"/>
                        <a:pt x="5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0" name="Freeform 641"/>
                <p:cNvSpPr/>
                <p:nvPr/>
              </p:nvSpPr>
              <p:spPr bwMode="auto">
                <a:xfrm>
                  <a:off x="2981" y="1751"/>
                  <a:ext cx="24" cy="26"/>
                </a:xfrm>
                <a:custGeom>
                  <a:avLst/>
                  <a:gdLst>
                    <a:gd name="T0" fmla="*/ 16 w 22"/>
                    <a:gd name="T1" fmla="*/ 3 h 23"/>
                    <a:gd name="T2" fmla="*/ 19 w 22"/>
                    <a:gd name="T3" fmla="*/ 16 h 23"/>
                    <a:gd name="T4" fmla="*/ 5 w 22"/>
                    <a:gd name="T5" fmla="*/ 20 h 23"/>
                    <a:gd name="T6" fmla="*/ 3 w 22"/>
                    <a:gd name="T7" fmla="*/ 7 h 23"/>
                    <a:gd name="T8" fmla="*/ 16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3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5" y="20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1" name="Freeform 642"/>
                <p:cNvSpPr/>
                <p:nvPr/>
              </p:nvSpPr>
              <p:spPr bwMode="auto">
                <a:xfrm>
                  <a:off x="2983" y="1676"/>
                  <a:ext cx="24" cy="25"/>
                </a:xfrm>
                <a:custGeom>
                  <a:avLst/>
                  <a:gdLst>
                    <a:gd name="T0" fmla="*/ 17 w 22"/>
                    <a:gd name="T1" fmla="*/ 2 h 23"/>
                    <a:gd name="T2" fmla="*/ 19 w 22"/>
                    <a:gd name="T3" fmla="*/ 16 h 23"/>
                    <a:gd name="T4" fmla="*/ 6 w 22"/>
                    <a:gd name="T5" fmla="*/ 20 h 23"/>
                    <a:gd name="T6" fmla="*/ 3 w 22"/>
                    <a:gd name="T7" fmla="*/ 7 h 23"/>
                    <a:gd name="T8" fmla="*/ 17 w 22"/>
                    <a:gd name="T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7" y="2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6" y="20"/>
                      </a:cubicBezTo>
                      <a:cubicBezTo>
                        <a:pt x="1" y="18"/>
                        <a:pt x="0" y="11"/>
                        <a:pt x="3" y="7"/>
                      </a:cubicBezTo>
                      <a:cubicBezTo>
                        <a:pt x="6" y="2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2" name="Freeform 643"/>
                <p:cNvSpPr/>
                <p:nvPr/>
              </p:nvSpPr>
              <p:spPr bwMode="auto">
                <a:xfrm>
                  <a:off x="2951" y="1656"/>
                  <a:ext cx="24" cy="25"/>
                </a:xfrm>
                <a:custGeom>
                  <a:avLst/>
                  <a:gdLst>
                    <a:gd name="T0" fmla="*/ 17 w 22"/>
                    <a:gd name="T1" fmla="*/ 3 h 23"/>
                    <a:gd name="T2" fmla="*/ 19 w 22"/>
                    <a:gd name="T3" fmla="*/ 16 h 23"/>
                    <a:gd name="T4" fmla="*/ 6 w 22"/>
                    <a:gd name="T5" fmla="*/ 20 h 23"/>
                    <a:gd name="T6" fmla="*/ 3 w 22"/>
                    <a:gd name="T7" fmla="*/ 7 h 23"/>
                    <a:gd name="T8" fmla="*/ 17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7" y="3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6" y="20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7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3" name="Freeform 644"/>
                <p:cNvSpPr/>
                <p:nvPr/>
              </p:nvSpPr>
              <p:spPr bwMode="auto">
                <a:xfrm>
                  <a:off x="2904" y="1667"/>
                  <a:ext cx="24" cy="25"/>
                </a:xfrm>
                <a:custGeom>
                  <a:avLst/>
                  <a:gdLst>
                    <a:gd name="T0" fmla="*/ 16 w 22"/>
                    <a:gd name="T1" fmla="*/ 3 h 23"/>
                    <a:gd name="T2" fmla="*/ 19 w 22"/>
                    <a:gd name="T3" fmla="*/ 17 h 23"/>
                    <a:gd name="T4" fmla="*/ 6 w 22"/>
                    <a:gd name="T5" fmla="*/ 21 h 23"/>
                    <a:gd name="T6" fmla="*/ 3 w 22"/>
                    <a:gd name="T7" fmla="*/ 7 h 23"/>
                    <a:gd name="T8" fmla="*/ 16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6" y="3"/>
                      </a:moveTo>
                      <a:cubicBezTo>
                        <a:pt x="21" y="6"/>
                        <a:pt x="22" y="12"/>
                        <a:pt x="19" y="17"/>
                      </a:cubicBezTo>
                      <a:cubicBezTo>
                        <a:pt x="16" y="22"/>
                        <a:pt x="10" y="23"/>
                        <a:pt x="6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4" name="Freeform 645"/>
                <p:cNvSpPr/>
                <p:nvPr/>
              </p:nvSpPr>
              <p:spPr bwMode="auto">
                <a:xfrm>
                  <a:off x="2939" y="1780"/>
                  <a:ext cx="24" cy="25"/>
                </a:xfrm>
                <a:custGeom>
                  <a:avLst/>
                  <a:gdLst>
                    <a:gd name="T0" fmla="*/ 17 w 22"/>
                    <a:gd name="T1" fmla="*/ 3 h 23"/>
                    <a:gd name="T2" fmla="*/ 19 w 22"/>
                    <a:gd name="T3" fmla="*/ 16 h 23"/>
                    <a:gd name="T4" fmla="*/ 6 w 22"/>
                    <a:gd name="T5" fmla="*/ 21 h 23"/>
                    <a:gd name="T6" fmla="*/ 3 w 22"/>
                    <a:gd name="T7" fmla="*/ 7 h 23"/>
                    <a:gd name="T8" fmla="*/ 17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7" y="3"/>
                      </a:moveTo>
                      <a:cubicBezTo>
                        <a:pt x="21" y="5"/>
                        <a:pt x="22" y="11"/>
                        <a:pt x="19" y="16"/>
                      </a:cubicBezTo>
                      <a:cubicBezTo>
                        <a:pt x="16" y="21"/>
                        <a:pt x="10" y="23"/>
                        <a:pt x="6" y="21"/>
                      </a:cubicBezTo>
                      <a:cubicBezTo>
                        <a:pt x="1" y="18"/>
                        <a:pt x="0" y="12"/>
                        <a:pt x="3" y="7"/>
                      </a:cubicBezTo>
                      <a:cubicBezTo>
                        <a:pt x="6" y="2"/>
                        <a:pt x="12" y="0"/>
                        <a:pt x="17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5" name="Freeform 646"/>
                <p:cNvSpPr/>
                <p:nvPr/>
              </p:nvSpPr>
              <p:spPr bwMode="auto">
                <a:xfrm>
                  <a:off x="2918" y="1770"/>
                  <a:ext cx="189" cy="70"/>
                </a:xfrm>
                <a:custGeom>
                  <a:avLst/>
                  <a:gdLst>
                    <a:gd name="T0" fmla="*/ 117 w 172"/>
                    <a:gd name="T1" fmla="*/ 0 h 64"/>
                    <a:gd name="T2" fmla="*/ 97 w 172"/>
                    <a:gd name="T3" fmla="*/ 4 h 64"/>
                    <a:gd name="T4" fmla="*/ 21 w 172"/>
                    <a:gd name="T5" fmla="*/ 64 h 64"/>
                    <a:gd name="T6" fmla="*/ 69 w 172"/>
                    <a:gd name="T7" fmla="*/ 50 h 64"/>
                    <a:gd name="T8" fmla="*/ 97 w 172"/>
                    <a:gd name="T9" fmla="*/ 34 h 64"/>
                    <a:gd name="T10" fmla="*/ 160 w 172"/>
                    <a:gd name="T11" fmla="*/ 11 h 64"/>
                    <a:gd name="T12" fmla="*/ 117 w 172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2" h="64">
                      <a:moveTo>
                        <a:pt x="117" y="0"/>
                      </a:moveTo>
                      <a:cubicBezTo>
                        <a:pt x="109" y="0"/>
                        <a:pt x="102" y="1"/>
                        <a:pt x="97" y="4"/>
                      </a:cubicBezTo>
                      <a:cubicBezTo>
                        <a:pt x="84" y="11"/>
                        <a:pt x="0" y="51"/>
                        <a:pt x="21" y="64"/>
                      </a:cubicBezTo>
                      <a:cubicBezTo>
                        <a:pt x="21" y="64"/>
                        <a:pt x="60" y="60"/>
                        <a:pt x="69" y="50"/>
                      </a:cubicBezTo>
                      <a:cubicBezTo>
                        <a:pt x="78" y="41"/>
                        <a:pt x="76" y="39"/>
                        <a:pt x="97" y="34"/>
                      </a:cubicBezTo>
                      <a:cubicBezTo>
                        <a:pt x="119" y="29"/>
                        <a:pt x="172" y="22"/>
                        <a:pt x="160" y="11"/>
                      </a:cubicBezTo>
                      <a:cubicBezTo>
                        <a:pt x="152" y="4"/>
                        <a:pt x="133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6" name="Freeform 647"/>
                <p:cNvSpPr>
                  <a:spLocks noEditPoints="1"/>
                </p:cNvSpPr>
                <p:nvPr/>
              </p:nvSpPr>
              <p:spPr bwMode="auto">
                <a:xfrm>
                  <a:off x="2850" y="1665"/>
                  <a:ext cx="245" cy="143"/>
                </a:xfrm>
                <a:custGeom>
                  <a:avLst/>
                  <a:gdLst>
                    <a:gd name="T0" fmla="*/ 30 w 223"/>
                    <a:gd name="T1" fmla="*/ 29 h 131"/>
                    <a:gd name="T2" fmla="*/ 40 w 223"/>
                    <a:gd name="T3" fmla="*/ 44 h 131"/>
                    <a:gd name="T4" fmla="*/ 41 w 223"/>
                    <a:gd name="T5" fmla="*/ 42 h 131"/>
                    <a:gd name="T6" fmla="*/ 42 w 223"/>
                    <a:gd name="T7" fmla="*/ 41 h 131"/>
                    <a:gd name="T8" fmla="*/ 30 w 223"/>
                    <a:gd name="T9" fmla="*/ 30 h 131"/>
                    <a:gd name="T10" fmla="*/ 30 w 223"/>
                    <a:gd name="T11" fmla="*/ 29 h 131"/>
                    <a:gd name="T12" fmla="*/ 129 w 223"/>
                    <a:gd name="T13" fmla="*/ 101 h 131"/>
                    <a:gd name="T14" fmla="*/ 124 w 223"/>
                    <a:gd name="T15" fmla="*/ 99 h 131"/>
                    <a:gd name="T16" fmla="*/ 122 w 223"/>
                    <a:gd name="T17" fmla="*/ 86 h 131"/>
                    <a:gd name="T18" fmla="*/ 131 w 223"/>
                    <a:gd name="T19" fmla="*/ 80 h 131"/>
                    <a:gd name="T20" fmla="*/ 135 w 223"/>
                    <a:gd name="T21" fmla="*/ 82 h 131"/>
                    <a:gd name="T22" fmla="*/ 138 w 223"/>
                    <a:gd name="T23" fmla="*/ 95 h 131"/>
                    <a:gd name="T24" fmla="*/ 129 w 223"/>
                    <a:gd name="T25" fmla="*/ 101 h 131"/>
                    <a:gd name="T26" fmla="*/ 149 w 223"/>
                    <a:gd name="T27" fmla="*/ 0 h 131"/>
                    <a:gd name="T28" fmla="*/ 143 w 223"/>
                    <a:gd name="T29" fmla="*/ 43 h 131"/>
                    <a:gd name="T30" fmla="*/ 145 w 223"/>
                    <a:gd name="T31" fmla="*/ 43 h 131"/>
                    <a:gd name="T32" fmla="*/ 149 w 223"/>
                    <a:gd name="T33" fmla="*/ 44 h 131"/>
                    <a:gd name="T34" fmla="*/ 151 w 223"/>
                    <a:gd name="T35" fmla="*/ 58 h 131"/>
                    <a:gd name="T36" fmla="*/ 142 w 223"/>
                    <a:gd name="T37" fmla="*/ 63 h 131"/>
                    <a:gd name="T38" fmla="*/ 138 w 223"/>
                    <a:gd name="T39" fmla="*/ 62 h 131"/>
                    <a:gd name="T40" fmla="*/ 134 w 223"/>
                    <a:gd name="T41" fmla="*/ 71 h 131"/>
                    <a:gd name="T42" fmla="*/ 132 w 223"/>
                    <a:gd name="T43" fmla="*/ 73 h 131"/>
                    <a:gd name="T44" fmla="*/ 125 w 223"/>
                    <a:gd name="T45" fmla="*/ 31 h 131"/>
                    <a:gd name="T46" fmla="*/ 111 w 223"/>
                    <a:gd name="T47" fmla="*/ 94 h 131"/>
                    <a:gd name="T48" fmla="*/ 110 w 223"/>
                    <a:gd name="T49" fmla="*/ 95 h 131"/>
                    <a:gd name="T50" fmla="*/ 56 w 223"/>
                    <a:gd name="T51" fmla="*/ 53 h 131"/>
                    <a:gd name="T52" fmla="*/ 50 w 223"/>
                    <a:gd name="T53" fmla="*/ 57 h 131"/>
                    <a:gd name="T54" fmla="*/ 70 w 223"/>
                    <a:gd name="T55" fmla="*/ 81 h 131"/>
                    <a:gd name="T56" fmla="*/ 77 w 223"/>
                    <a:gd name="T57" fmla="*/ 78 h 131"/>
                    <a:gd name="T58" fmla="*/ 81 w 223"/>
                    <a:gd name="T59" fmla="*/ 79 h 131"/>
                    <a:gd name="T60" fmla="*/ 84 w 223"/>
                    <a:gd name="T61" fmla="*/ 93 h 131"/>
                    <a:gd name="T62" fmla="*/ 75 w 223"/>
                    <a:gd name="T63" fmla="*/ 98 h 131"/>
                    <a:gd name="T64" fmla="*/ 70 w 223"/>
                    <a:gd name="T65" fmla="*/ 97 h 131"/>
                    <a:gd name="T66" fmla="*/ 67 w 223"/>
                    <a:gd name="T67" fmla="*/ 92 h 131"/>
                    <a:gd name="T68" fmla="*/ 9 w 223"/>
                    <a:gd name="T69" fmla="*/ 105 h 131"/>
                    <a:gd name="T70" fmla="*/ 84 w 223"/>
                    <a:gd name="T71" fmla="*/ 112 h 131"/>
                    <a:gd name="T72" fmla="*/ 46 w 223"/>
                    <a:gd name="T73" fmla="*/ 128 h 131"/>
                    <a:gd name="T74" fmla="*/ 50 w 223"/>
                    <a:gd name="T75" fmla="*/ 131 h 131"/>
                    <a:gd name="T76" fmla="*/ 68 w 223"/>
                    <a:gd name="T77" fmla="*/ 129 h 131"/>
                    <a:gd name="T78" fmla="*/ 84 w 223"/>
                    <a:gd name="T79" fmla="*/ 123 h 131"/>
                    <a:gd name="T80" fmla="*/ 84 w 223"/>
                    <a:gd name="T81" fmla="*/ 112 h 131"/>
                    <a:gd name="T82" fmla="*/ 93 w 223"/>
                    <a:gd name="T83" fmla="*/ 106 h 131"/>
                    <a:gd name="T84" fmla="*/ 98 w 223"/>
                    <a:gd name="T85" fmla="*/ 108 h 131"/>
                    <a:gd name="T86" fmla="*/ 102 w 223"/>
                    <a:gd name="T87" fmla="*/ 117 h 131"/>
                    <a:gd name="T88" fmla="*/ 111 w 223"/>
                    <a:gd name="T89" fmla="*/ 113 h 131"/>
                    <a:gd name="T90" fmla="*/ 112 w 223"/>
                    <a:gd name="T91" fmla="*/ 113 h 131"/>
                    <a:gd name="T92" fmla="*/ 223 w 223"/>
                    <a:gd name="T93" fmla="*/ 37 h 131"/>
                    <a:gd name="T94" fmla="*/ 223 w 223"/>
                    <a:gd name="T95" fmla="*/ 36 h 131"/>
                    <a:gd name="T96" fmla="*/ 187 w 223"/>
                    <a:gd name="T97" fmla="*/ 60 h 131"/>
                    <a:gd name="T98" fmla="*/ 154 w 223"/>
                    <a:gd name="T99" fmla="*/ 83 h 131"/>
                    <a:gd name="T100" fmla="*/ 155 w 223"/>
                    <a:gd name="T101" fmla="*/ 82 h 131"/>
                    <a:gd name="T102" fmla="*/ 216 w 223"/>
                    <a:gd name="T103" fmla="*/ 2 h 131"/>
                    <a:gd name="T104" fmla="*/ 216 w 223"/>
                    <a:gd name="T105" fmla="*/ 1 h 131"/>
                    <a:gd name="T106" fmla="*/ 157 w 223"/>
                    <a:gd name="T107" fmla="*/ 64 h 131"/>
                    <a:gd name="T108" fmla="*/ 149 w 223"/>
                    <a:gd name="T109" fmla="*/ 1 h 131"/>
                    <a:gd name="T110" fmla="*/ 149 w 223"/>
                    <a:gd name="T111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3" h="131">
                      <a:moveTo>
                        <a:pt x="30" y="29"/>
                      </a:moveTo>
                      <a:cubicBezTo>
                        <a:pt x="30" y="29"/>
                        <a:pt x="34" y="35"/>
                        <a:pt x="40" y="44"/>
                      </a:cubicBezTo>
                      <a:cubicBezTo>
                        <a:pt x="41" y="43"/>
                        <a:pt x="41" y="43"/>
                        <a:pt x="41" y="42"/>
                      </a:cubicBezTo>
                      <a:cubicBezTo>
                        <a:pt x="41" y="42"/>
                        <a:pt x="42" y="41"/>
                        <a:pt x="42" y="41"/>
                      </a:cubicBezTo>
                      <a:cubicBezTo>
                        <a:pt x="36" y="35"/>
                        <a:pt x="32" y="31"/>
                        <a:pt x="30" y="30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moveTo>
                        <a:pt x="129" y="101"/>
                      </a:moveTo>
                      <a:cubicBezTo>
                        <a:pt x="127" y="101"/>
                        <a:pt x="126" y="100"/>
                        <a:pt x="124" y="99"/>
                      </a:cubicBezTo>
                      <a:cubicBezTo>
                        <a:pt x="120" y="97"/>
                        <a:pt x="119" y="91"/>
                        <a:pt x="122" y="86"/>
                      </a:cubicBezTo>
                      <a:cubicBezTo>
                        <a:pt x="124" y="82"/>
                        <a:pt x="127" y="80"/>
                        <a:pt x="131" y="80"/>
                      </a:cubicBezTo>
                      <a:cubicBezTo>
                        <a:pt x="132" y="80"/>
                        <a:pt x="134" y="81"/>
                        <a:pt x="135" y="82"/>
                      </a:cubicBezTo>
                      <a:cubicBezTo>
                        <a:pt x="140" y="84"/>
                        <a:pt x="141" y="90"/>
                        <a:pt x="138" y="95"/>
                      </a:cubicBezTo>
                      <a:cubicBezTo>
                        <a:pt x="135" y="99"/>
                        <a:pt x="132" y="101"/>
                        <a:pt x="129" y="101"/>
                      </a:cubicBezTo>
                      <a:moveTo>
                        <a:pt x="149" y="0"/>
                      </a:moveTo>
                      <a:cubicBezTo>
                        <a:pt x="149" y="0"/>
                        <a:pt x="147" y="23"/>
                        <a:pt x="143" y="43"/>
                      </a:cubicBezTo>
                      <a:cubicBezTo>
                        <a:pt x="143" y="43"/>
                        <a:pt x="144" y="43"/>
                        <a:pt x="145" y="43"/>
                      </a:cubicBezTo>
                      <a:cubicBezTo>
                        <a:pt x="146" y="43"/>
                        <a:pt x="148" y="43"/>
                        <a:pt x="149" y="44"/>
                      </a:cubicBezTo>
                      <a:cubicBezTo>
                        <a:pt x="153" y="47"/>
                        <a:pt x="154" y="53"/>
                        <a:pt x="151" y="58"/>
                      </a:cubicBezTo>
                      <a:cubicBezTo>
                        <a:pt x="149" y="61"/>
                        <a:pt x="146" y="63"/>
                        <a:pt x="142" y="63"/>
                      </a:cubicBezTo>
                      <a:cubicBezTo>
                        <a:pt x="141" y="63"/>
                        <a:pt x="139" y="63"/>
                        <a:pt x="138" y="62"/>
                      </a:cubicBezTo>
                      <a:cubicBezTo>
                        <a:pt x="137" y="66"/>
                        <a:pt x="135" y="70"/>
                        <a:pt x="134" y="71"/>
                      </a:cubicBezTo>
                      <a:cubicBezTo>
                        <a:pt x="133" y="72"/>
                        <a:pt x="132" y="73"/>
                        <a:pt x="132" y="73"/>
                      </a:cubicBezTo>
                      <a:cubicBezTo>
                        <a:pt x="127" y="73"/>
                        <a:pt x="124" y="50"/>
                        <a:pt x="125" y="31"/>
                      </a:cubicBezTo>
                      <a:cubicBezTo>
                        <a:pt x="120" y="55"/>
                        <a:pt x="112" y="89"/>
                        <a:pt x="111" y="94"/>
                      </a:cubicBezTo>
                      <a:cubicBezTo>
                        <a:pt x="110" y="95"/>
                        <a:pt x="110" y="95"/>
                        <a:pt x="110" y="95"/>
                      </a:cubicBezTo>
                      <a:cubicBezTo>
                        <a:pt x="104" y="95"/>
                        <a:pt x="77" y="72"/>
                        <a:pt x="56" y="53"/>
                      </a:cubicBezTo>
                      <a:cubicBezTo>
                        <a:pt x="54" y="55"/>
                        <a:pt x="52" y="56"/>
                        <a:pt x="50" y="57"/>
                      </a:cubicBezTo>
                      <a:cubicBezTo>
                        <a:pt x="57" y="66"/>
                        <a:pt x="64" y="75"/>
                        <a:pt x="70" y="81"/>
                      </a:cubicBezTo>
                      <a:cubicBezTo>
                        <a:pt x="72" y="79"/>
                        <a:pt x="74" y="78"/>
                        <a:pt x="77" y="78"/>
                      </a:cubicBezTo>
                      <a:cubicBezTo>
                        <a:pt x="78" y="78"/>
                        <a:pt x="80" y="78"/>
                        <a:pt x="81" y="79"/>
                      </a:cubicBezTo>
                      <a:cubicBezTo>
                        <a:pt x="86" y="82"/>
                        <a:pt x="87" y="88"/>
                        <a:pt x="84" y="93"/>
                      </a:cubicBezTo>
                      <a:cubicBezTo>
                        <a:pt x="82" y="96"/>
                        <a:pt x="78" y="98"/>
                        <a:pt x="75" y="98"/>
                      </a:cubicBezTo>
                      <a:cubicBezTo>
                        <a:pt x="73" y="98"/>
                        <a:pt x="72" y="98"/>
                        <a:pt x="70" y="97"/>
                      </a:cubicBezTo>
                      <a:cubicBezTo>
                        <a:pt x="69" y="96"/>
                        <a:pt x="67" y="94"/>
                        <a:pt x="67" y="92"/>
                      </a:cubicBezTo>
                      <a:cubicBezTo>
                        <a:pt x="50" y="97"/>
                        <a:pt x="15" y="102"/>
                        <a:pt x="9" y="105"/>
                      </a:cubicBezTo>
                      <a:cubicBezTo>
                        <a:pt x="0" y="109"/>
                        <a:pt x="84" y="112"/>
                        <a:pt x="84" y="112"/>
                      </a:cubicBezTo>
                      <a:cubicBezTo>
                        <a:pt x="84" y="112"/>
                        <a:pt x="53" y="123"/>
                        <a:pt x="46" y="128"/>
                      </a:cubicBezTo>
                      <a:cubicBezTo>
                        <a:pt x="44" y="130"/>
                        <a:pt x="46" y="131"/>
                        <a:pt x="50" y="131"/>
                      </a:cubicBezTo>
                      <a:cubicBezTo>
                        <a:pt x="56" y="131"/>
                        <a:pt x="68" y="129"/>
                        <a:pt x="68" y="129"/>
                      </a:cubicBezTo>
                      <a:cubicBezTo>
                        <a:pt x="84" y="123"/>
                        <a:pt x="84" y="123"/>
                        <a:pt x="84" y="123"/>
                      </a:cubicBezTo>
                      <a:cubicBezTo>
                        <a:pt x="82" y="120"/>
                        <a:pt x="82" y="116"/>
                        <a:pt x="84" y="112"/>
                      </a:cubicBezTo>
                      <a:cubicBezTo>
                        <a:pt x="86" y="108"/>
                        <a:pt x="90" y="106"/>
                        <a:pt x="93" y="106"/>
                      </a:cubicBezTo>
                      <a:cubicBezTo>
                        <a:pt x="95" y="106"/>
                        <a:pt x="96" y="107"/>
                        <a:pt x="98" y="108"/>
                      </a:cubicBezTo>
                      <a:cubicBezTo>
                        <a:pt x="101" y="109"/>
                        <a:pt x="102" y="113"/>
                        <a:pt x="102" y="117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2" y="113"/>
                        <a:pt x="112" y="113"/>
                        <a:pt x="112" y="113"/>
                      </a:cubicBezTo>
                      <a:cubicBezTo>
                        <a:pt x="128" y="113"/>
                        <a:pt x="217" y="46"/>
                        <a:pt x="223" y="37"/>
                      </a:cubicBezTo>
                      <a:cubicBezTo>
                        <a:pt x="223" y="36"/>
                        <a:pt x="223" y="36"/>
                        <a:pt x="223" y="36"/>
                      </a:cubicBezTo>
                      <a:cubicBezTo>
                        <a:pt x="220" y="36"/>
                        <a:pt x="203" y="48"/>
                        <a:pt x="187" y="60"/>
                      </a:cubicBezTo>
                      <a:cubicBezTo>
                        <a:pt x="171" y="71"/>
                        <a:pt x="155" y="83"/>
                        <a:pt x="154" y="83"/>
                      </a:cubicBezTo>
                      <a:cubicBezTo>
                        <a:pt x="153" y="83"/>
                        <a:pt x="154" y="83"/>
                        <a:pt x="155" y="82"/>
                      </a:cubicBezTo>
                      <a:cubicBezTo>
                        <a:pt x="169" y="69"/>
                        <a:pt x="212" y="15"/>
                        <a:pt x="216" y="2"/>
                      </a:cubicBezTo>
                      <a:cubicBezTo>
                        <a:pt x="217" y="1"/>
                        <a:pt x="216" y="1"/>
                        <a:pt x="216" y="1"/>
                      </a:cubicBezTo>
                      <a:cubicBezTo>
                        <a:pt x="211" y="1"/>
                        <a:pt x="157" y="64"/>
                        <a:pt x="157" y="64"/>
                      </a:cubicBezTo>
                      <a:cubicBezTo>
                        <a:pt x="157" y="64"/>
                        <a:pt x="148" y="13"/>
                        <a:pt x="149" y="1"/>
                      </a:cubicBezTo>
                      <a:cubicBezTo>
                        <a:pt x="149" y="0"/>
                        <a:pt x="149" y="0"/>
                        <a:pt x="14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7" name="Freeform 648"/>
                <p:cNvSpPr/>
                <p:nvPr/>
              </p:nvSpPr>
              <p:spPr bwMode="auto">
                <a:xfrm>
                  <a:off x="2894" y="1710"/>
                  <a:ext cx="18" cy="17"/>
                </a:xfrm>
                <a:custGeom>
                  <a:avLst/>
                  <a:gdLst>
                    <a:gd name="T0" fmla="*/ 2 w 16"/>
                    <a:gd name="T1" fmla="*/ 0 h 16"/>
                    <a:gd name="T2" fmla="*/ 1 w 16"/>
                    <a:gd name="T3" fmla="*/ 1 h 16"/>
                    <a:gd name="T4" fmla="*/ 0 w 16"/>
                    <a:gd name="T5" fmla="*/ 3 h 16"/>
                    <a:gd name="T6" fmla="*/ 10 w 16"/>
                    <a:gd name="T7" fmla="*/ 16 h 16"/>
                    <a:gd name="T8" fmla="*/ 16 w 16"/>
                    <a:gd name="T9" fmla="*/ 12 h 16"/>
                    <a:gd name="T10" fmla="*/ 2 w 16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6">
                      <a:moveTo>
                        <a:pt x="2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3" y="7"/>
                        <a:pt x="7" y="11"/>
                        <a:pt x="10" y="16"/>
                      </a:cubicBezTo>
                      <a:cubicBezTo>
                        <a:pt x="12" y="15"/>
                        <a:pt x="14" y="14"/>
                        <a:pt x="16" y="12"/>
                      </a:cubicBezTo>
                      <a:cubicBezTo>
                        <a:pt x="11" y="8"/>
                        <a:pt x="6" y="3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8" name="Freeform 649"/>
                <p:cNvSpPr/>
                <p:nvPr/>
              </p:nvSpPr>
              <p:spPr bwMode="auto">
                <a:xfrm>
                  <a:off x="2924" y="1750"/>
                  <a:ext cx="22" cy="22"/>
                </a:xfrm>
                <a:custGeom>
                  <a:avLst/>
                  <a:gdLst>
                    <a:gd name="T0" fmla="*/ 10 w 20"/>
                    <a:gd name="T1" fmla="*/ 0 h 20"/>
                    <a:gd name="T2" fmla="*/ 3 w 20"/>
                    <a:gd name="T3" fmla="*/ 3 h 20"/>
                    <a:gd name="T4" fmla="*/ 9 w 20"/>
                    <a:gd name="T5" fmla="*/ 10 h 20"/>
                    <a:gd name="T6" fmla="*/ 0 w 20"/>
                    <a:gd name="T7" fmla="*/ 14 h 20"/>
                    <a:gd name="T8" fmla="*/ 3 w 20"/>
                    <a:gd name="T9" fmla="*/ 19 h 20"/>
                    <a:gd name="T10" fmla="*/ 8 w 20"/>
                    <a:gd name="T11" fmla="*/ 20 h 20"/>
                    <a:gd name="T12" fmla="*/ 17 w 20"/>
                    <a:gd name="T13" fmla="*/ 15 h 20"/>
                    <a:gd name="T14" fmla="*/ 14 w 20"/>
                    <a:gd name="T15" fmla="*/ 1 h 20"/>
                    <a:gd name="T16" fmla="*/ 10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6" y="7"/>
                        <a:pt x="8" y="10"/>
                        <a:pt x="9" y="10"/>
                      </a:cubicBezTo>
                      <a:cubicBezTo>
                        <a:pt x="10" y="11"/>
                        <a:pt x="6" y="13"/>
                        <a:pt x="0" y="14"/>
                      </a:cubicBezTo>
                      <a:cubicBezTo>
                        <a:pt x="0" y="16"/>
                        <a:pt x="2" y="18"/>
                        <a:pt x="3" y="19"/>
                      </a:cubicBezTo>
                      <a:cubicBezTo>
                        <a:pt x="5" y="20"/>
                        <a:pt x="6" y="20"/>
                        <a:pt x="8" y="20"/>
                      </a:cubicBezTo>
                      <a:cubicBezTo>
                        <a:pt x="11" y="20"/>
                        <a:pt x="15" y="18"/>
                        <a:pt x="17" y="15"/>
                      </a:cubicBezTo>
                      <a:cubicBezTo>
                        <a:pt x="20" y="10"/>
                        <a:pt x="19" y="4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9" name="Freeform 650"/>
                <p:cNvSpPr/>
                <p:nvPr/>
              </p:nvSpPr>
              <p:spPr bwMode="auto">
                <a:xfrm>
                  <a:off x="3001" y="1712"/>
                  <a:ext cx="18" cy="22"/>
                </a:xfrm>
                <a:custGeom>
                  <a:avLst/>
                  <a:gdLst>
                    <a:gd name="T0" fmla="*/ 7 w 16"/>
                    <a:gd name="T1" fmla="*/ 0 h 20"/>
                    <a:gd name="T2" fmla="*/ 5 w 16"/>
                    <a:gd name="T3" fmla="*/ 0 h 20"/>
                    <a:gd name="T4" fmla="*/ 0 w 16"/>
                    <a:gd name="T5" fmla="*/ 19 h 20"/>
                    <a:gd name="T6" fmla="*/ 4 w 16"/>
                    <a:gd name="T7" fmla="*/ 20 h 20"/>
                    <a:gd name="T8" fmla="*/ 13 w 16"/>
                    <a:gd name="T9" fmla="*/ 15 h 20"/>
                    <a:gd name="T10" fmla="*/ 11 w 16"/>
                    <a:gd name="T11" fmla="*/ 1 h 20"/>
                    <a:gd name="T12" fmla="*/ 7 w 16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0">
                      <a:moveTo>
                        <a:pt x="7" y="0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3" y="7"/>
                        <a:pt x="2" y="14"/>
                        <a:pt x="0" y="19"/>
                      </a:cubicBezTo>
                      <a:cubicBezTo>
                        <a:pt x="1" y="20"/>
                        <a:pt x="3" y="20"/>
                        <a:pt x="4" y="20"/>
                      </a:cubicBezTo>
                      <a:cubicBezTo>
                        <a:pt x="8" y="20"/>
                        <a:pt x="11" y="18"/>
                        <a:pt x="13" y="15"/>
                      </a:cubicBezTo>
                      <a:cubicBezTo>
                        <a:pt x="16" y="10"/>
                        <a:pt x="15" y="4"/>
                        <a:pt x="11" y="1"/>
                      </a:cubicBezTo>
                      <a:cubicBezTo>
                        <a:pt x="10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0" name="Freeform 651"/>
                <p:cNvSpPr/>
                <p:nvPr/>
              </p:nvSpPr>
              <p:spPr bwMode="auto">
                <a:xfrm>
                  <a:off x="2981" y="1752"/>
                  <a:ext cx="24" cy="24"/>
                </a:xfrm>
                <a:custGeom>
                  <a:avLst/>
                  <a:gdLst>
                    <a:gd name="T0" fmla="*/ 12 w 22"/>
                    <a:gd name="T1" fmla="*/ 0 h 21"/>
                    <a:gd name="T2" fmla="*/ 3 w 22"/>
                    <a:gd name="T3" fmla="*/ 6 h 21"/>
                    <a:gd name="T4" fmla="*/ 5 w 22"/>
                    <a:gd name="T5" fmla="*/ 19 h 21"/>
                    <a:gd name="T6" fmla="*/ 10 w 22"/>
                    <a:gd name="T7" fmla="*/ 21 h 21"/>
                    <a:gd name="T8" fmla="*/ 19 w 22"/>
                    <a:gd name="T9" fmla="*/ 15 h 21"/>
                    <a:gd name="T10" fmla="*/ 16 w 22"/>
                    <a:gd name="T11" fmla="*/ 2 h 21"/>
                    <a:gd name="T12" fmla="*/ 12 w 22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1">
                      <a:moveTo>
                        <a:pt x="12" y="0"/>
                      </a:moveTo>
                      <a:cubicBezTo>
                        <a:pt x="8" y="0"/>
                        <a:pt x="5" y="2"/>
                        <a:pt x="3" y="6"/>
                      </a:cubicBezTo>
                      <a:cubicBezTo>
                        <a:pt x="0" y="11"/>
                        <a:pt x="1" y="17"/>
                        <a:pt x="5" y="19"/>
                      </a:cubicBezTo>
                      <a:cubicBezTo>
                        <a:pt x="7" y="20"/>
                        <a:pt x="8" y="21"/>
                        <a:pt x="10" y="21"/>
                      </a:cubicBezTo>
                      <a:cubicBezTo>
                        <a:pt x="13" y="21"/>
                        <a:pt x="16" y="19"/>
                        <a:pt x="19" y="15"/>
                      </a:cubicBezTo>
                      <a:cubicBezTo>
                        <a:pt x="22" y="10"/>
                        <a:pt x="21" y="4"/>
                        <a:pt x="16" y="2"/>
                      </a:cubicBezTo>
                      <a:cubicBezTo>
                        <a:pt x="15" y="1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1" name="Freeform 652"/>
                <p:cNvSpPr/>
                <p:nvPr/>
              </p:nvSpPr>
              <p:spPr bwMode="auto">
                <a:xfrm>
                  <a:off x="2940" y="1781"/>
                  <a:ext cx="22" cy="19"/>
                </a:xfrm>
                <a:custGeom>
                  <a:avLst/>
                  <a:gdLst>
                    <a:gd name="T0" fmla="*/ 11 w 20"/>
                    <a:gd name="T1" fmla="*/ 0 h 17"/>
                    <a:gd name="T2" fmla="*/ 2 w 20"/>
                    <a:gd name="T3" fmla="*/ 6 h 17"/>
                    <a:gd name="T4" fmla="*/ 2 w 20"/>
                    <a:gd name="T5" fmla="*/ 17 h 17"/>
                    <a:gd name="T6" fmla="*/ 20 w 20"/>
                    <a:gd name="T7" fmla="*/ 11 h 17"/>
                    <a:gd name="T8" fmla="*/ 16 w 20"/>
                    <a:gd name="T9" fmla="*/ 2 h 17"/>
                    <a:gd name="T10" fmla="*/ 11 w 20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7">
                      <a:moveTo>
                        <a:pt x="11" y="0"/>
                      </a:moveTo>
                      <a:cubicBezTo>
                        <a:pt x="8" y="0"/>
                        <a:pt x="4" y="2"/>
                        <a:pt x="2" y="6"/>
                      </a:cubicBezTo>
                      <a:cubicBezTo>
                        <a:pt x="0" y="10"/>
                        <a:pt x="0" y="14"/>
                        <a:pt x="2" y="17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7"/>
                        <a:pt x="19" y="3"/>
                        <a:pt x="16" y="2"/>
                      </a:cubicBezTo>
                      <a:cubicBezTo>
                        <a:pt x="14" y="1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2" name="Freeform 653"/>
                <p:cNvSpPr>
                  <a:spLocks noEditPoints="1"/>
                </p:cNvSpPr>
                <p:nvPr/>
              </p:nvSpPr>
              <p:spPr bwMode="auto">
                <a:xfrm>
                  <a:off x="2987" y="1674"/>
                  <a:ext cx="6" cy="25"/>
                </a:xfrm>
                <a:custGeom>
                  <a:avLst/>
                  <a:gdLst>
                    <a:gd name="T0" fmla="*/ 0 w 5"/>
                    <a:gd name="T1" fmla="*/ 21 h 23"/>
                    <a:gd name="T2" fmla="*/ 0 w 5"/>
                    <a:gd name="T3" fmla="*/ 23 h 23"/>
                    <a:gd name="T4" fmla="*/ 1 w 5"/>
                    <a:gd name="T5" fmla="*/ 21 h 23"/>
                    <a:gd name="T6" fmla="*/ 0 w 5"/>
                    <a:gd name="T7" fmla="*/ 21 h 23"/>
                    <a:gd name="T8" fmla="*/ 4 w 5"/>
                    <a:gd name="T9" fmla="*/ 0 h 23"/>
                    <a:gd name="T10" fmla="*/ 4 w 5"/>
                    <a:gd name="T11" fmla="*/ 2 h 23"/>
                    <a:gd name="T12" fmla="*/ 2 w 5"/>
                    <a:gd name="T13" fmla="*/ 5 h 23"/>
                    <a:gd name="T14" fmla="*/ 4 w 5"/>
                    <a:gd name="T15" fmla="*/ 4 h 23"/>
                    <a:gd name="T16" fmla="*/ 4 w 5"/>
                    <a:gd name="T1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3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3"/>
                      </a:cubicBezTo>
                      <a:cubicBezTo>
                        <a:pt x="0" y="22"/>
                        <a:pt x="1" y="22"/>
                        <a:pt x="1" y="21"/>
                      </a:cubicBezTo>
                      <a:cubicBezTo>
                        <a:pt x="1" y="21"/>
                        <a:pt x="0" y="21"/>
                        <a:pt x="0" y="21"/>
                      </a:cubicBezTo>
                      <a:moveTo>
                        <a:pt x="4" y="0"/>
                      </a:moveTo>
                      <a:cubicBezTo>
                        <a:pt x="4" y="0"/>
                        <a:pt x="4" y="1"/>
                        <a:pt x="4" y="2"/>
                      </a:cubicBezTo>
                      <a:cubicBezTo>
                        <a:pt x="3" y="3"/>
                        <a:pt x="3" y="4"/>
                        <a:pt x="2" y="5"/>
                      </a:cubicBezTo>
                      <a:cubicBezTo>
                        <a:pt x="3" y="5"/>
                        <a:pt x="4" y="4"/>
                        <a:pt x="4" y="4"/>
                      </a:cubicBezTo>
                      <a:cubicBezTo>
                        <a:pt x="5" y="2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3" name="Freeform 654"/>
                <p:cNvSpPr/>
                <p:nvPr/>
              </p:nvSpPr>
              <p:spPr bwMode="auto">
                <a:xfrm>
                  <a:off x="2987" y="1678"/>
                  <a:ext cx="5" cy="19"/>
                </a:xfrm>
                <a:custGeom>
                  <a:avLst/>
                  <a:gdLst>
                    <a:gd name="T0" fmla="*/ 4 w 4"/>
                    <a:gd name="T1" fmla="*/ 0 h 17"/>
                    <a:gd name="T2" fmla="*/ 2 w 4"/>
                    <a:gd name="T3" fmla="*/ 1 h 17"/>
                    <a:gd name="T4" fmla="*/ 0 w 4"/>
                    <a:gd name="T5" fmla="*/ 17 h 17"/>
                    <a:gd name="T6" fmla="*/ 1 w 4"/>
                    <a:gd name="T7" fmla="*/ 17 h 17"/>
                    <a:gd name="T8" fmla="*/ 4 w 4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7">
                      <a:moveTo>
                        <a:pt x="4" y="0"/>
                      </a:move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1" y="5"/>
                        <a:pt x="1" y="11"/>
                        <a:pt x="0" y="17"/>
                      </a:cubicBezTo>
                      <a:cubicBezTo>
                        <a:pt x="0" y="17"/>
                        <a:pt x="1" y="17"/>
                        <a:pt x="1" y="17"/>
                      </a:cubicBezTo>
                      <a:cubicBezTo>
                        <a:pt x="2" y="10"/>
                        <a:pt x="3" y="4"/>
                        <a:pt x="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4" name="Freeform 655"/>
                <p:cNvSpPr/>
                <p:nvPr/>
              </p:nvSpPr>
              <p:spPr bwMode="auto">
                <a:xfrm>
                  <a:off x="3095" y="1577"/>
                  <a:ext cx="71" cy="110"/>
                </a:xfrm>
                <a:custGeom>
                  <a:avLst/>
                  <a:gdLst>
                    <a:gd name="T0" fmla="*/ 34 w 65"/>
                    <a:gd name="T1" fmla="*/ 0 h 100"/>
                    <a:gd name="T2" fmla="*/ 38 w 65"/>
                    <a:gd name="T3" fmla="*/ 45 h 100"/>
                    <a:gd name="T4" fmla="*/ 3 w 65"/>
                    <a:gd name="T5" fmla="*/ 91 h 100"/>
                    <a:gd name="T6" fmla="*/ 6 w 65"/>
                    <a:gd name="T7" fmla="*/ 100 h 100"/>
                    <a:gd name="T8" fmla="*/ 28 w 65"/>
                    <a:gd name="T9" fmla="*/ 91 h 100"/>
                    <a:gd name="T10" fmla="*/ 64 w 65"/>
                    <a:gd name="T11" fmla="*/ 21 h 100"/>
                    <a:gd name="T12" fmla="*/ 34 w 65"/>
                    <a:gd name="T13" fmla="*/ 0 h 100"/>
                    <a:gd name="T14" fmla="*/ 34 w 65"/>
                    <a:gd name="T1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100">
                      <a:moveTo>
                        <a:pt x="34" y="0"/>
                      </a:moveTo>
                      <a:cubicBezTo>
                        <a:pt x="19" y="0"/>
                        <a:pt x="39" y="27"/>
                        <a:pt x="38" y="45"/>
                      </a:cubicBezTo>
                      <a:cubicBezTo>
                        <a:pt x="36" y="62"/>
                        <a:pt x="9" y="77"/>
                        <a:pt x="3" y="91"/>
                      </a:cubicBezTo>
                      <a:cubicBezTo>
                        <a:pt x="0" y="98"/>
                        <a:pt x="2" y="100"/>
                        <a:pt x="6" y="100"/>
                      </a:cubicBezTo>
                      <a:cubicBezTo>
                        <a:pt x="11" y="100"/>
                        <a:pt x="19" y="96"/>
                        <a:pt x="28" y="91"/>
                      </a:cubicBezTo>
                      <a:cubicBezTo>
                        <a:pt x="43" y="82"/>
                        <a:pt x="65" y="40"/>
                        <a:pt x="64" y="21"/>
                      </a:cubicBezTo>
                      <a:cubicBezTo>
                        <a:pt x="64" y="3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5" name="Freeform 656"/>
                <p:cNvSpPr/>
                <p:nvPr/>
              </p:nvSpPr>
              <p:spPr bwMode="auto">
                <a:xfrm>
                  <a:off x="2733" y="1772"/>
                  <a:ext cx="175" cy="57"/>
                </a:xfrm>
                <a:custGeom>
                  <a:avLst/>
                  <a:gdLst>
                    <a:gd name="T0" fmla="*/ 21 w 160"/>
                    <a:gd name="T1" fmla="*/ 0 h 52"/>
                    <a:gd name="T2" fmla="*/ 14 w 160"/>
                    <a:gd name="T3" fmla="*/ 3 h 52"/>
                    <a:gd name="T4" fmla="*/ 18 w 160"/>
                    <a:gd name="T5" fmla="*/ 46 h 52"/>
                    <a:gd name="T6" fmla="*/ 68 w 160"/>
                    <a:gd name="T7" fmla="*/ 52 h 52"/>
                    <a:gd name="T8" fmla="*/ 92 w 160"/>
                    <a:gd name="T9" fmla="*/ 51 h 52"/>
                    <a:gd name="T10" fmla="*/ 145 w 160"/>
                    <a:gd name="T11" fmla="*/ 37 h 52"/>
                    <a:gd name="T12" fmla="*/ 144 w 160"/>
                    <a:gd name="T13" fmla="*/ 37 h 52"/>
                    <a:gd name="T14" fmla="*/ 74 w 160"/>
                    <a:gd name="T15" fmla="*/ 41 h 52"/>
                    <a:gd name="T16" fmla="*/ 51 w 160"/>
                    <a:gd name="T17" fmla="*/ 38 h 52"/>
                    <a:gd name="T18" fmla="*/ 25 w 160"/>
                    <a:gd name="T19" fmla="*/ 4 h 52"/>
                    <a:gd name="T20" fmla="*/ 21 w 160"/>
                    <a:gd name="T2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0" h="52">
                      <a:moveTo>
                        <a:pt x="21" y="0"/>
                      </a:moveTo>
                      <a:cubicBezTo>
                        <a:pt x="18" y="0"/>
                        <a:pt x="16" y="2"/>
                        <a:pt x="14" y="3"/>
                      </a:cubicBezTo>
                      <a:cubicBezTo>
                        <a:pt x="14" y="3"/>
                        <a:pt x="0" y="41"/>
                        <a:pt x="18" y="46"/>
                      </a:cubicBezTo>
                      <a:cubicBezTo>
                        <a:pt x="31" y="49"/>
                        <a:pt x="49" y="52"/>
                        <a:pt x="68" y="52"/>
                      </a:cubicBezTo>
                      <a:cubicBezTo>
                        <a:pt x="76" y="52"/>
                        <a:pt x="84" y="52"/>
                        <a:pt x="92" y="51"/>
                      </a:cubicBezTo>
                      <a:cubicBezTo>
                        <a:pt x="121" y="48"/>
                        <a:pt x="160" y="37"/>
                        <a:pt x="145" y="37"/>
                      </a:cubicBezTo>
                      <a:cubicBezTo>
                        <a:pt x="145" y="37"/>
                        <a:pt x="144" y="37"/>
                        <a:pt x="144" y="37"/>
                      </a:cubicBezTo>
                      <a:cubicBezTo>
                        <a:pt x="131" y="37"/>
                        <a:pt x="98" y="41"/>
                        <a:pt x="74" y="41"/>
                      </a:cubicBezTo>
                      <a:cubicBezTo>
                        <a:pt x="64" y="41"/>
                        <a:pt x="55" y="41"/>
                        <a:pt x="51" y="38"/>
                      </a:cubicBezTo>
                      <a:cubicBezTo>
                        <a:pt x="37" y="30"/>
                        <a:pt x="29" y="13"/>
                        <a:pt x="25" y="4"/>
                      </a:cubicBezTo>
                      <a:cubicBezTo>
                        <a:pt x="24" y="1"/>
                        <a:pt x="22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6" name="Freeform 657"/>
                <p:cNvSpPr/>
                <p:nvPr/>
              </p:nvSpPr>
              <p:spPr bwMode="auto">
                <a:xfrm>
                  <a:off x="7154" y="1665"/>
                  <a:ext cx="105" cy="46"/>
                </a:xfrm>
                <a:custGeom>
                  <a:avLst/>
                  <a:gdLst>
                    <a:gd name="T0" fmla="*/ 41 w 96"/>
                    <a:gd name="T1" fmla="*/ 5 h 42"/>
                    <a:gd name="T2" fmla="*/ 3 w 96"/>
                    <a:gd name="T3" fmla="*/ 13 h 42"/>
                    <a:gd name="T4" fmla="*/ 25 w 96"/>
                    <a:gd name="T5" fmla="*/ 37 h 42"/>
                    <a:gd name="T6" fmla="*/ 82 w 96"/>
                    <a:gd name="T7" fmla="*/ 33 h 42"/>
                    <a:gd name="T8" fmla="*/ 41 w 96"/>
                    <a:gd name="T9" fmla="*/ 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42">
                      <a:moveTo>
                        <a:pt x="41" y="5"/>
                      </a:moveTo>
                      <a:cubicBezTo>
                        <a:pt x="41" y="5"/>
                        <a:pt x="0" y="0"/>
                        <a:pt x="3" y="13"/>
                      </a:cubicBezTo>
                      <a:cubicBezTo>
                        <a:pt x="6" y="26"/>
                        <a:pt x="25" y="37"/>
                        <a:pt x="25" y="37"/>
                      </a:cubicBezTo>
                      <a:cubicBezTo>
                        <a:pt x="25" y="37"/>
                        <a:pt x="96" y="42"/>
                        <a:pt x="82" y="33"/>
                      </a:cubicBezTo>
                      <a:cubicBezTo>
                        <a:pt x="68" y="25"/>
                        <a:pt x="41" y="5"/>
                        <a:pt x="41" y="5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7" name="Freeform 658"/>
                <p:cNvSpPr/>
                <p:nvPr/>
              </p:nvSpPr>
              <p:spPr bwMode="auto">
                <a:xfrm>
                  <a:off x="7069" y="1422"/>
                  <a:ext cx="420" cy="378"/>
                </a:xfrm>
                <a:custGeom>
                  <a:avLst/>
                  <a:gdLst>
                    <a:gd name="T0" fmla="*/ 162 w 384"/>
                    <a:gd name="T1" fmla="*/ 305 h 344"/>
                    <a:gd name="T2" fmla="*/ 9 w 384"/>
                    <a:gd name="T3" fmla="*/ 301 h 344"/>
                    <a:gd name="T4" fmla="*/ 36 w 384"/>
                    <a:gd name="T5" fmla="*/ 244 h 344"/>
                    <a:gd name="T6" fmla="*/ 128 w 384"/>
                    <a:gd name="T7" fmla="*/ 248 h 344"/>
                    <a:gd name="T8" fmla="*/ 9 w 384"/>
                    <a:gd name="T9" fmla="*/ 142 h 344"/>
                    <a:gd name="T10" fmla="*/ 57 w 384"/>
                    <a:gd name="T11" fmla="*/ 83 h 344"/>
                    <a:gd name="T12" fmla="*/ 131 w 384"/>
                    <a:gd name="T13" fmla="*/ 103 h 344"/>
                    <a:gd name="T14" fmla="*/ 173 w 384"/>
                    <a:gd name="T15" fmla="*/ 162 h 344"/>
                    <a:gd name="T16" fmla="*/ 153 w 384"/>
                    <a:gd name="T17" fmla="*/ 44 h 344"/>
                    <a:gd name="T18" fmla="*/ 239 w 384"/>
                    <a:gd name="T19" fmla="*/ 22 h 344"/>
                    <a:gd name="T20" fmla="*/ 265 w 384"/>
                    <a:gd name="T21" fmla="*/ 174 h 344"/>
                    <a:gd name="T22" fmla="*/ 305 w 384"/>
                    <a:gd name="T23" fmla="*/ 96 h 344"/>
                    <a:gd name="T24" fmla="*/ 360 w 384"/>
                    <a:gd name="T25" fmla="*/ 96 h 344"/>
                    <a:gd name="T26" fmla="*/ 274 w 384"/>
                    <a:gd name="T27" fmla="*/ 246 h 344"/>
                    <a:gd name="T28" fmla="*/ 304 w 384"/>
                    <a:gd name="T29" fmla="*/ 278 h 344"/>
                    <a:gd name="T30" fmla="*/ 238 w 384"/>
                    <a:gd name="T31" fmla="*/ 299 h 344"/>
                    <a:gd name="T32" fmla="*/ 162 w 384"/>
                    <a:gd name="T33" fmla="*/ 305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4" h="344">
                      <a:moveTo>
                        <a:pt x="162" y="305"/>
                      </a:moveTo>
                      <a:cubicBezTo>
                        <a:pt x="162" y="305"/>
                        <a:pt x="18" y="337"/>
                        <a:pt x="9" y="301"/>
                      </a:cubicBezTo>
                      <a:cubicBezTo>
                        <a:pt x="1" y="265"/>
                        <a:pt x="7" y="241"/>
                        <a:pt x="36" y="244"/>
                      </a:cubicBezTo>
                      <a:cubicBezTo>
                        <a:pt x="64" y="248"/>
                        <a:pt x="128" y="248"/>
                        <a:pt x="128" y="248"/>
                      </a:cubicBezTo>
                      <a:cubicBezTo>
                        <a:pt x="128" y="248"/>
                        <a:pt x="0" y="167"/>
                        <a:pt x="9" y="142"/>
                      </a:cubicBezTo>
                      <a:cubicBezTo>
                        <a:pt x="19" y="118"/>
                        <a:pt x="33" y="90"/>
                        <a:pt x="57" y="83"/>
                      </a:cubicBezTo>
                      <a:cubicBezTo>
                        <a:pt x="81" y="75"/>
                        <a:pt x="107" y="74"/>
                        <a:pt x="131" y="103"/>
                      </a:cubicBezTo>
                      <a:cubicBezTo>
                        <a:pt x="155" y="132"/>
                        <a:pt x="173" y="162"/>
                        <a:pt x="173" y="162"/>
                      </a:cubicBezTo>
                      <a:cubicBezTo>
                        <a:pt x="173" y="162"/>
                        <a:pt x="133" y="68"/>
                        <a:pt x="153" y="44"/>
                      </a:cubicBezTo>
                      <a:cubicBezTo>
                        <a:pt x="173" y="20"/>
                        <a:pt x="199" y="0"/>
                        <a:pt x="239" y="22"/>
                      </a:cubicBezTo>
                      <a:cubicBezTo>
                        <a:pt x="279" y="43"/>
                        <a:pt x="287" y="93"/>
                        <a:pt x="265" y="174"/>
                      </a:cubicBezTo>
                      <a:cubicBezTo>
                        <a:pt x="265" y="174"/>
                        <a:pt x="296" y="115"/>
                        <a:pt x="305" y="96"/>
                      </a:cubicBezTo>
                      <a:cubicBezTo>
                        <a:pt x="314" y="76"/>
                        <a:pt x="336" y="68"/>
                        <a:pt x="360" y="96"/>
                      </a:cubicBezTo>
                      <a:cubicBezTo>
                        <a:pt x="384" y="125"/>
                        <a:pt x="356" y="185"/>
                        <a:pt x="274" y="246"/>
                      </a:cubicBezTo>
                      <a:cubicBezTo>
                        <a:pt x="274" y="246"/>
                        <a:pt x="329" y="255"/>
                        <a:pt x="304" y="278"/>
                      </a:cubicBezTo>
                      <a:cubicBezTo>
                        <a:pt x="278" y="302"/>
                        <a:pt x="250" y="290"/>
                        <a:pt x="238" y="299"/>
                      </a:cubicBezTo>
                      <a:cubicBezTo>
                        <a:pt x="227" y="309"/>
                        <a:pt x="161" y="344"/>
                        <a:pt x="162" y="30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8" name="Freeform 659"/>
                <p:cNvSpPr/>
                <p:nvPr/>
              </p:nvSpPr>
              <p:spPr bwMode="auto">
                <a:xfrm>
                  <a:off x="7270" y="1635"/>
                  <a:ext cx="26" cy="60"/>
                </a:xfrm>
                <a:custGeom>
                  <a:avLst/>
                  <a:gdLst>
                    <a:gd name="T0" fmla="*/ 0 w 23"/>
                    <a:gd name="T1" fmla="*/ 0 h 55"/>
                    <a:gd name="T2" fmla="*/ 18 w 23"/>
                    <a:gd name="T3" fmla="*/ 47 h 55"/>
                    <a:gd name="T4" fmla="*/ 0 w 23"/>
                    <a:gd name="T5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55">
                      <a:moveTo>
                        <a:pt x="0" y="0"/>
                      </a:moveTo>
                      <a:cubicBezTo>
                        <a:pt x="0" y="0"/>
                        <a:pt x="13" y="55"/>
                        <a:pt x="18" y="47"/>
                      </a:cubicBezTo>
                      <a:cubicBezTo>
                        <a:pt x="23" y="39"/>
                        <a:pt x="12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9" name="Freeform 660"/>
                <p:cNvSpPr/>
                <p:nvPr/>
              </p:nvSpPr>
              <p:spPr bwMode="auto">
                <a:xfrm>
                  <a:off x="7219" y="1647"/>
                  <a:ext cx="21" cy="23"/>
                </a:xfrm>
                <a:custGeom>
                  <a:avLst/>
                  <a:gdLst>
                    <a:gd name="T0" fmla="*/ 15 w 19"/>
                    <a:gd name="T1" fmla="*/ 2 h 21"/>
                    <a:gd name="T2" fmla="*/ 17 w 19"/>
                    <a:gd name="T3" fmla="*/ 15 h 21"/>
                    <a:gd name="T4" fmla="*/ 5 w 19"/>
                    <a:gd name="T5" fmla="*/ 18 h 21"/>
                    <a:gd name="T6" fmla="*/ 3 w 19"/>
                    <a:gd name="T7" fmla="*/ 6 h 21"/>
                    <a:gd name="T8" fmla="*/ 15 w 19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5" y="2"/>
                      </a:moveTo>
                      <a:cubicBezTo>
                        <a:pt x="19" y="5"/>
                        <a:pt x="19" y="10"/>
                        <a:pt x="17" y="15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2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0" name="Freeform 661"/>
                <p:cNvSpPr/>
                <p:nvPr/>
              </p:nvSpPr>
              <p:spPr bwMode="auto">
                <a:xfrm>
                  <a:off x="7245" y="1688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9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9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6" y="2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1" name="Freeform 662"/>
                <p:cNvSpPr/>
                <p:nvPr/>
              </p:nvSpPr>
              <p:spPr bwMode="auto">
                <a:xfrm>
                  <a:off x="7219" y="1681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6" y="1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2" name="Freeform 663"/>
                <p:cNvSpPr/>
                <p:nvPr/>
              </p:nvSpPr>
              <p:spPr bwMode="auto">
                <a:xfrm>
                  <a:off x="7270" y="1652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9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9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6" y="2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3" name="Freeform 664"/>
                <p:cNvSpPr/>
                <p:nvPr/>
              </p:nvSpPr>
              <p:spPr bwMode="auto">
                <a:xfrm>
                  <a:off x="7313" y="1653"/>
                  <a:ext cx="21" cy="23"/>
                </a:xfrm>
                <a:custGeom>
                  <a:avLst/>
                  <a:gdLst>
                    <a:gd name="T0" fmla="*/ 14 w 19"/>
                    <a:gd name="T1" fmla="*/ 3 h 21"/>
                    <a:gd name="T2" fmla="*/ 16 w 19"/>
                    <a:gd name="T3" fmla="*/ 15 h 21"/>
                    <a:gd name="T4" fmla="*/ 4 w 19"/>
                    <a:gd name="T5" fmla="*/ 19 h 21"/>
                    <a:gd name="T6" fmla="*/ 2 w 19"/>
                    <a:gd name="T7" fmla="*/ 6 h 21"/>
                    <a:gd name="T8" fmla="*/ 14 w 19"/>
                    <a:gd name="T9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4" y="3"/>
                      </a:moveTo>
                      <a:cubicBezTo>
                        <a:pt x="18" y="5"/>
                        <a:pt x="19" y="11"/>
                        <a:pt x="16" y="15"/>
                      </a:cubicBezTo>
                      <a:cubicBezTo>
                        <a:pt x="14" y="19"/>
                        <a:pt x="8" y="21"/>
                        <a:pt x="4" y="19"/>
                      </a:cubicBezTo>
                      <a:cubicBezTo>
                        <a:pt x="0" y="16"/>
                        <a:pt x="0" y="11"/>
                        <a:pt x="2" y="6"/>
                      </a:cubicBezTo>
                      <a:cubicBezTo>
                        <a:pt x="5" y="2"/>
                        <a:pt x="10" y="0"/>
                        <a:pt x="14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4" name="Freeform 665"/>
                <p:cNvSpPr/>
                <p:nvPr/>
              </p:nvSpPr>
              <p:spPr bwMode="auto">
                <a:xfrm>
                  <a:off x="7299" y="1690"/>
                  <a:ext cx="22" cy="23"/>
                </a:xfrm>
                <a:custGeom>
                  <a:avLst/>
                  <a:gdLst>
                    <a:gd name="T0" fmla="*/ 15 w 20"/>
                    <a:gd name="T1" fmla="*/ 3 h 21"/>
                    <a:gd name="T2" fmla="*/ 17 w 20"/>
                    <a:gd name="T3" fmla="*/ 15 h 21"/>
                    <a:gd name="T4" fmla="*/ 5 w 20"/>
                    <a:gd name="T5" fmla="*/ 19 h 21"/>
                    <a:gd name="T6" fmla="*/ 3 w 20"/>
                    <a:gd name="T7" fmla="*/ 6 h 21"/>
                    <a:gd name="T8" fmla="*/ 15 w 20"/>
                    <a:gd name="T9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3"/>
                      </a:moveTo>
                      <a:cubicBezTo>
                        <a:pt x="19" y="5"/>
                        <a:pt x="20" y="11"/>
                        <a:pt x="17" y="15"/>
                      </a:cubicBezTo>
                      <a:cubicBezTo>
                        <a:pt x="14" y="19"/>
                        <a:pt x="9" y="21"/>
                        <a:pt x="5" y="19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5" y="2"/>
                        <a:pt x="11" y="0"/>
                        <a:pt x="15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5" name="Freeform 666"/>
                <p:cNvSpPr/>
                <p:nvPr/>
              </p:nvSpPr>
              <p:spPr bwMode="auto">
                <a:xfrm>
                  <a:off x="7301" y="1622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4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4"/>
                        <a:pt x="20" y="10"/>
                        <a:pt x="17" y="14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6" y="1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6" name="Freeform 667"/>
                <p:cNvSpPr/>
                <p:nvPr/>
              </p:nvSpPr>
              <p:spPr bwMode="auto">
                <a:xfrm>
                  <a:off x="7273" y="1604"/>
                  <a:ext cx="21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4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4"/>
                        <a:pt x="20" y="10"/>
                        <a:pt x="17" y="14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1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7" name="Freeform 668"/>
                <p:cNvSpPr/>
                <p:nvPr/>
              </p:nvSpPr>
              <p:spPr bwMode="auto">
                <a:xfrm>
                  <a:off x="7230" y="1614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2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8" name="Freeform 669"/>
                <p:cNvSpPr/>
                <p:nvPr/>
              </p:nvSpPr>
              <p:spPr bwMode="auto">
                <a:xfrm>
                  <a:off x="7262" y="1716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2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9" name="Freeform 670"/>
                <p:cNvSpPr/>
                <p:nvPr/>
              </p:nvSpPr>
              <p:spPr bwMode="auto">
                <a:xfrm>
                  <a:off x="7243" y="1708"/>
                  <a:ext cx="170" cy="62"/>
                </a:xfrm>
                <a:custGeom>
                  <a:avLst/>
                  <a:gdLst>
                    <a:gd name="T0" fmla="*/ 106 w 155"/>
                    <a:gd name="T1" fmla="*/ 0 h 57"/>
                    <a:gd name="T2" fmla="*/ 88 w 155"/>
                    <a:gd name="T3" fmla="*/ 3 h 57"/>
                    <a:gd name="T4" fmla="*/ 18 w 155"/>
                    <a:gd name="T5" fmla="*/ 57 h 57"/>
                    <a:gd name="T6" fmla="*/ 62 w 155"/>
                    <a:gd name="T7" fmla="*/ 45 h 57"/>
                    <a:gd name="T8" fmla="*/ 87 w 155"/>
                    <a:gd name="T9" fmla="*/ 30 h 57"/>
                    <a:gd name="T10" fmla="*/ 145 w 155"/>
                    <a:gd name="T11" fmla="*/ 10 h 57"/>
                    <a:gd name="T12" fmla="*/ 106 w 155"/>
                    <a:gd name="T1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57">
                      <a:moveTo>
                        <a:pt x="106" y="0"/>
                      </a:moveTo>
                      <a:cubicBezTo>
                        <a:pt x="98" y="0"/>
                        <a:pt x="92" y="1"/>
                        <a:pt x="88" y="3"/>
                      </a:cubicBezTo>
                      <a:cubicBezTo>
                        <a:pt x="75" y="9"/>
                        <a:pt x="0" y="46"/>
                        <a:pt x="18" y="57"/>
                      </a:cubicBezTo>
                      <a:cubicBezTo>
                        <a:pt x="18" y="57"/>
                        <a:pt x="53" y="54"/>
                        <a:pt x="62" y="45"/>
                      </a:cubicBezTo>
                      <a:cubicBezTo>
                        <a:pt x="70" y="36"/>
                        <a:pt x="68" y="35"/>
                        <a:pt x="87" y="30"/>
                      </a:cubicBezTo>
                      <a:cubicBezTo>
                        <a:pt x="107" y="26"/>
                        <a:pt x="155" y="19"/>
                        <a:pt x="145" y="10"/>
                      </a:cubicBezTo>
                      <a:cubicBezTo>
                        <a:pt x="137" y="4"/>
                        <a:pt x="120" y="0"/>
                        <a:pt x="10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0" name="Freeform 671"/>
                <p:cNvSpPr>
                  <a:spLocks noEditPoints="1"/>
                </p:cNvSpPr>
                <p:nvPr/>
              </p:nvSpPr>
              <p:spPr bwMode="auto">
                <a:xfrm>
                  <a:off x="7181" y="1612"/>
                  <a:ext cx="221" cy="130"/>
                </a:xfrm>
                <a:custGeom>
                  <a:avLst/>
                  <a:gdLst>
                    <a:gd name="T0" fmla="*/ 28 w 202"/>
                    <a:gd name="T1" fmla="*/ 26 h 118"/>
                    <a:gd name="T2" fmla="*/ 37 w 202"/>
                    <a:gd name="T3" fmla="*/ 39 h 118"/>
                    <a:gd name="T4" fmla="*/ 38 w 202"/>
                    <a:gd name="T5" fmla="*/ 38 h 118"/>
                    <a:gd name="T6" fmla="*/ 38 w 202"/>
                    <a:gd name="T7" fmla="*/ 37 h 118"/>
                    <a:gd name="T8" fmla="*/ 28 w 202"/>
                    <a:gd name="T9" fmla="*/ 27 h 118"/>
                    <a:gd name="T10" fmla="*/ 28 w 202"/>
                    <a:gd name="T11" fmla="*/ 26 h 118"/>
                    <a:gd name="T12" fmla="*/ 117 w 202"/>
                    <a:gd name="T13" fmla="*/ 91 h 118"/>
                    <a:gd name="T14" fmla="*/ 113 w 202"/>
                    <a:gd name="T15" fmla="*/ 90 h 118"/>
                    <a:gd name="T16" fmla="*/ 111 w 202"/>
                    <a:gd name="T17" fmla="*/ 77 h 118"/>
                    <a:gd name="T18" fmla="*/ 119 w 202"/>
                    <a:gd name="T19" fmla="*/ 72 h 118"/>
                    <a:gd name="T20" fmla="*/ 123 w 202"/>
                    <a:gd name="T21" fmla="*/ 74 h 118"/>
                    <a:gd name="T22" fmla="*/ 125 w 202"/>
                    <a:gd name="T23" fmla="*/ 86 h 118"/>
                    <a:gd name="T24" fmla="*/ 117 w 202"/>
                    <a:gd name="T25" fmla="*/ 91 h 118"/>
                    <a:gd name="T26" fmla="*/ 136 w 202"/>
                    <a:gd name="T27" fmla="*/ 0 h 118"/>
                    <a:gd name="T28" fmla="*/ 129 w 202"/>
                    <a:gd name="T29" fmla="*/ 39 h 118"/>
                    <a:gd name="T30" fmla="*/ 131 w 202"/>
                    <a:gd name="T31" fmla="*/ 39 h 118"/>
                    <a:gd name="T32" fmla="*/ 135 w 202"/>
                    <a:gd name="T33" fmla="*/ 40 h 118"/>
                    <a:gd name="T34" fmla="*/ 137 w 202"/>
                    <a:gd name="T35" fmla="*/ 52 h 118"/>
                    <a:gd name="T36" fmla="*/ 129 w 202"/>
                    <a:gd name="T37" fmla="*/ 57 h 118"/>
                    <a:gd name="T38" fmla="*/ 125 w 202"/>
                    <a:gd name="T39" fmla="*/ 56 h 118"/>
                    <a:gd name="T40" fmla="*/ 121 w 202"/>
                    <a:gd name="T41" fmla="*/ 64 h 118"/>
                    <a:gd name="T42" fmla="*/ 120 w 202"/>
                    <a:gd name="T43" fmla="*/ 65 h 118"/>
                    <a:gd name="T44" fmla="*/ 114 w 202"/>
                    <a:gd name="T45" fmla="*/ 28 h 118"/>
                    <a:gd name="T46" fmla="*/ 100 w 202"/>
                    <a:gd name="T47" fmla="*/ 85 h 118"/>
                    <a:gd name="T48" fmla="*/ 100 w 202"/>
                    <a:gd name="T49" fmla="*/ 86 h 118"/>
                    <a:gd name="T50" fmla="*/ 51 w 202"/>
                    <a:gd name="T51" fmla="*/ 48 h 118"/>
                    <a:gd name="T52" fmla="*/ 46 w 202"/>
                    <a:gd name="T53" fmla="*/ 51 h 118"/>
                    <a:gd name="T54" fmla="*/ 63 w 202"/>
                    <a:gd name="T55" fmla="*/ 73 h 118"/>
                    <a:gd name="T56" fmla="*/ 70 w 202"/>
                    <a:gd name="T57" fmla="*/ 70 h 118"/>
                    <a:gd name="T58" fmla="*/ 74 w 202"/>
                    <a:gd name="T59" fmla="*/ 71 h 118"/>
                    <a:gd name="T60" fmla="*/ 76 w 202"/>
                    <a:gd name="T61" fmla="*/ 84 h 118"/>
                    <a:gd name="T62" fmla="*/ 68 w 202"/>
                    <a:gd name="T63" fmla="*/ 89 h 118"/>
                    <a:gd name="T64" fmla="*/ 64 w 202"/>
                    <a:gd name="T65" fmla="*/ 88 h 118"/>
                    <a:gd name="T66" fmla="*/ 61 w 202"/>
                    <a:gd name="T67" fmla="*/ 83 h 118"/>
                    <a:gd name="T68" fmla="*/ 8 w 202"/>
                    <a:gd name="T69" fmla="*/ 95 h 118"/>
                    <a:gd name="T70" fmla="*/ 77 w 202"/>
                    <a:gd name="T71" fmla="*/ 101 h 118"/>
                    <a:gd name="T72" fmla="*/ 42 w 202"/>
                    <a:gd name="T73" fmla="*/ 116 h 118"/>
                    <a:gd name="T74" fmla="*/ 46 w 202"/>
                    <a:gd name="T75" fmla="*/ 118 h 118"/>
                    <a:gd name="T76" fmla="*/ 62 w 202"/>
                    <a:gd name="T77" fmla="*/ 117 h 118"/>
                    <a:gd name="T78" fmla="*/ 77 w 202"/>
                    <a:gd name="T79" fmla="*/ 111 h 118"/>
                    <a:gd name="T80" fmla="*/ 77 w 202"/>
                    <a:gd name="T81" fmla="*/ 101 h 118"/>
                    <a:gd name="T82" fmla="*/ 85 w 202"/>
                    <a:gd name="T83" fmla="*/ 96 h 118"/>
                    <a:gd name="T84" fmla="*/ 89 w 202"/>
                    <a:gd name="T85" fmla="*/ 97 h 118"/>
                    <a:gd name="T86" fmla="*/ 92 w 202"/>
                    <a:gd name="T87" fmla="*/ 105 h 118"/>
                    <a:gd name="T88" fmla="*/ 101 w 202"/>
                    <a:gd name="T89" fmla="*/ 102 h 118"/>
                    <a:gd name="T90" fmla="*/ 102 w 202"/>
                    <a:gd name="T91" fmla="*/ 102 h 118"/>
                    <a:gd name="T92" fmla="*/ 202 w 202"/>
                    <a:gd name="T93" fmla="*/ 33 h 118"/>
                    <a:gd name="T94" fmla="*/ 202 w 202"/>
                    <a:gd name="T95" fmla="*/ 32 h 118"/>
                    <a:gd name="T96" fmla="*/ 170 w 202"/>
                    <a:gd name="T97" fmla="*/ 54 h 118"/>
                    <a:gd name="T98" fmla="*/ 139 w 202"/>
                    <a:gd name="T99" fmla="*/ 75 h 118"/>
                    <a:gd name="T100" fmla="*/ 141 w 202"/>
                    <a:gd name="T101" fmla="*/ 74 h 118"/>
                    <a:gd name="T102" fmla="*/ 196 w 202"/>
                    <a:gd name="T103" fmla="*/ 2 h 118"/>
                    <a:gd name="T104" fmla="*/ 196 w 202"/>
                    <a:gd name="T105" fmla="*/ 1 h 118"/>
                    <a:gd name="T106" fmla="*/ 142 w 202"/>
                    <a:gd name="T107" fmla="*/ 58 h 118"/>
                    <a:gd name="T108" fmla="*/ 135 w 202"/>
                    <a:gd name="T109" fmla="*/ 1 h 118"/>
                    <a:gd name="T110" fmla="*/ 136 w 202"/>
                    <a:gd name="T1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2" h="118">
                      <a:moveTo>
                        <a:pt x="28" y="26"/>
                      </a:moveTo>
                      <a:cubicBezTo>
                        <a:pt x="27" y="26"/>
                        <a:pt x="31" y="32"/>
                        <a:pt x="37" y="39"/>
                      </a:cubicBezTo>
                      <a:cubicBezTo>
                        <a:pt x="37" y="39"/>
                        <a:pt x="37" y="38"/>
                        <a:pt x="38" y="38"/>
                      </a:cubicBezTo>
                      <a:cubicBezTo>
                        <a:pt x="38" y="38"/>
                        <a:pt x="38" y="37"/>
                        <a:pt x="38" y="37"/>
                      </a:cubicBezTo>
                      <a:cubicBezTo>
                        <a:pt x="33" y="32"/>
                        <a:pt x="29" y="28"/>
                        <a:pt x="28" y="27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moveTo>
                        <a:pt x="117" y="91"/>
                      </a:moveTo>
                      <a:cubicBezTo>
                        <a:pt x="115" y="91"/>
                        <a:pt x="114" y="91"/>
                        <a:pt x="113" y="90"/>
                      </a:cubicBezTo>
                      <a:cubicBezTo>
                        <a:pt x="109" y="87"/>
                        <a:pt x="108" y="82"/>
                        <a:pt x="111" y="77"/>
                      </a:cubicBezTo>
                      <a:cubicBezTo>
                        <a:pt x="113" y="74"/>
                        <a:pt x="116" y="72"/>
                        <a:pt x="119" y="72"/>
                      </a:cubicBezTo>
                      <a:cubicBezTo>
                        <a:pt x="120" y="72"/>
                        <a:pt x="122" y="73"/>
                        <a:pt x="123" y="74"/>
                      </a:cubicBezTo>
                      <a:cubicBezTo>
                        <a:pt x="127" y="76"/>
                        <a:pt x="128" y="82"/>
                        <a:pt x="125" y="86"/>
                      </a:cubicBezTo>
                      <a:cubicBezTo>
                        <a:pt x="123" y="89"/>
                        <a:pt x="120" y="91"/>
                        <a:pt x="117" y="91"/>
                      </a:cubicBezTo>
                      <a:moveTo>
                        <a:pt x="136" y="0"/>
                      </a:moveTo>
                      <a:cubicBezTo>
                        <a:pt x="135" y="0"/>
                        <a:pt x="133" y="20"/>
                        <a:pt x="129" y="39"/>
                      </a:cubicBezTo>
                      <a:cubicBezTo>
                        <a:pt x="130" y="39"/>
                        <a:pt x="131" y="39"/>
                        <a:pt x="131" y="39"/>
                      </a:cubicBezTo>
                      <a:cubicBezTo>
                        <a:pt x="133" y="39"/>
                        <a:pt x="134" y="39"/>
                        <a:pt x="135" y="40"/>
                      </a:cubicBezTo>
                      <a:cubicBezTo>
                        <a:pt x="139" y="42"/>
                        <a:pt x="140" y="48"/>
                        <a:pt x="137" y="52"/>
                      </a:cubicBezTo>
                      <a:cubicBezTo>
                        <a:pt x="135" y="55"/>
                        <a:pt x="132" y="57"/>
                        <a:pt x="129" y="57"/>
                      </a:cubicBezTo>
                      <a:cubicBezTo>
                        <a:pt x="128" y="57"/>
                        <a:pt x="127" y="57"/>
                        <a:pt x="125" y="56"/>
                      </a:cubicBezTo>
                      <a:cubicBezTo>
                        <a:pt x="124" y="60"/>
                        <a:pt x="123" y="63"/>
                        <a:pt x="121" y="64"/>
                      </a:cubicBezTo>
                      <a:cubicBezTo>
                        <a:pt x="121" y="65"/>
                        <a:pt x="120" y="65"/>
                        <a:pt x="120" y="65"/>
                      </a:cubicBezTo>
                      <a:cubicBezTo>
                        <a:pt x="115" y="65"/>
                        <a:pt x="113" y="45"/>
                        <a:pt x="114" y="28"/>
                      </a:cubicBezTo>
                      <a:cubicBezTo>
                        <a:pt x="109" y="49"/>
                        <a:pt x="101" y="81"/>
                        <a:pt x="100" y="85"/>
                      </a:cubicBezTo>
                      <a:cubicBezTo>
                        <a:pt x="100" y="85"/>
                        <a:pt x="100" y="86"/>
                        <a:pt x="100" y="86"/>
                      </a:cubicBezTo>
                      <a:cubicBezTo>
                        <a:pt x="95" y="86"/>
                        <a:pt x="70" y="65"/>
                        <a:pt x="51" y="48"/>
                      </a:cubicBezTo>
                      <a:cubicBezTo>
                        <a:pt x="49" y="50"/>
                        <a:pt x="48" y="51"/>
                        <a:pt x="46" y="51"/>
                      </a:cubicBezTo>
                      <a:cubicBezTo>
                        <a:pt x="52" y="59"/>
                        <a:pt x="59" y="68"/>
                        <a:pt x="63" y="73"/>
                      </a:cubicBezTo>
                      <a:cubicBezTo>
                        <a:pt x="65" y="71"/>
                        <a:pt x="68" y="70"/>
                        <a:pt x="70" y="70"/>
                      </a:cubicBezTo>
                      <a:cubicBezTo>
                        <a:pt x="71" y="70"/>
                        <a:pt x="73" y="71"/>
                        <a:pt x="74" y="71"/>
                      </a:cubicBezTo>
                      <a:cubicBezTo>
                        <a:pt x="78" y="74"/>
                        <a:pt x="79" y="79"/>
                        <a:pt x="76" y="84"/>
                      </a:cubicBezTo>
                      <a:cubicBezTo>
                        <a:pt x="74" y="87"/>
                        <a:pt x="71" y="89"/>
                        <a:pt x="68" y="89"/>
                      </a:cubicBezTo>
                      <a:cubicBezTo>
                        <a:pt x="67" y="89"/>
                        <a:pt x="65" y="88"/>
                        <a:pt x="64" y="88"/>
                      </a:cubicBezTo>
                      <a:cubicBezTo>
                        <a:pt x="62" y="87"/>
                        <a:pt x="61" y="85"/>
                        <a:pt x="61" y="83"/>
                      </a:cubicBezTo>
                      <a:cubicBezTo>
                        <a:pt x="45" y="87"/>
                        <a:pt x="14" y="92"/>
                        <a:pt x="8" y="95"/>
                      </a:cubicBezTo>
                      <a:cubicBezTo>
                        <a:pt x="0" y="99"/>
                        <a:pt x="77" y="101"/>
                        <a:pt x="77" y="101"/>
                      </a:cubicBezTo>
                      <a:cubicBezTo>
                        <a:pt x="77" y="101"/>
                        <a:pt x="48" y="111"/>
                        <a:pt x="42" y="116"/>
                      </a:cubicBezTo>
                      <a:cubicBezTo>
                        <a:pt x="40" y="118"/>
                        <a:pt x="42" y="118"/>
                        <a:pt x="46" y="118"/>
                      </a:cubicBezTo>
                      <a:cubicBezTo>
                        <a:pt x="51" y="118"/>
                        <a:pt x="62" y="117"/>
                        <a:pt x="62" y="117"/>
                      </a:cubicBezTo>
                      <a:cubicBezTo>
                        <a:pt x="77" y="111"/>
                        <a:pt x="77" y="111"/>
                        <a:pt x="77" y="111"/>
                      </a:cubicBezTo>
                      <a:cubicBezTo>
                        <a:pt x="75" y="108"/>
                        <a:pt x="75" y="104"/>
                        <a:pt x="77" y="101"/>
                      </a:cubicBezTo>
                      <a:cubicBezTo>
                        <a:pt x="79" y="98"/>
                        <a:pt x="82" y="96"/>
                        <a:pt x="85" y="96"/>
                      </a:cubicBezTo>
                      <a:cubicBezTo>
                        <a:pt x="86" y="96"/>
                        <a:pt x="88" y="96"/>
                        <a:pt x="89" y="97"/>
                      </a:cubicBezTo>
                      <a:cubicBezTo>
                        <a:pt x="91" y="99"/>
                        <a:pt x="93" y="102"/>
                        <a:pt x="92" y="105"/>
                      </a:cubicBezTo>
                      <a:cubicBezTo>
                        <a:pt x="101" y="102"/>
                        <a:pt x="101" y="102"/>
                        <a:pt x="101" y="102"/>
                      </a:cubicBezTo>
                      <a:cubicBezTo>
                        <a:pt x="101" y="102"/>
                        <a:pt x="102" y="102"/>
                        <a:pt x="102" y="102"/>
                      </a:cubicBezTo>
                      <a:cubicBezTo>
                        <a:pt x="116" y="102"/>
                        <a:pt x="197" y="41"/>
                        <a:pt x="202" y="33"/>
                      </a:cubicBezTo>
                      <a:cubicBezTo>
                        <a:pt x="202" y="33"/>
                        <a:pt x="202" y="32"/>
                        <a:pt x="202" y="32"/>
                      </a:cubicBezTo>
                      <a:cubicBezTo>
                        <a:pt x="200" y="32"/>
                        <a:pt x="185" y="43"/>
                        <a:pt x="170" y="54"/>
                      </a:cubicBezTo>
                      <a:cubicBezTo>
                        <a:pt x="155" y="64"/>
                        <a:pt x="140" y="75"/>
                        <a:pt x="139" y="75"/>
                      </a:cubicBezTo>
                      <a:cubicBezTo>
                        <a:pt x="139" y="75"/>
                        <a:pt x="140" y="75"/>
                        <a:pt x="141" y="74"/>
                      </a:cubicBezTo>
                      <a:cubicBezTo>
                        <a:pt x="154" y="62"/>
                        <a:pt x="192" y="13"/>
                        <a:pt x="196" y="2"/>
                      </a:cubicBezTo>
                      <a:cubicBezTo>
                        <a:pt x="196" y="1"/>
                        <a:pt x="196" y="1"/>
                        <a:pt x="196" y="1"/>
                      </a:cubicBezTo>
                      <a:cubicBezTo>
                        <a:pt x="191" y="1"/>
                        <a:pt x="142" y="58"/>
                        <a:pt x="142" y="58"/>
                      </a:cubicBezTo>
                      <a:cubicBezTo>
                        <a:pt x="142" y="58"/>
                        <a:pt x="135" y="11"/>
                        <a:pt x="135" y="1"/>
                      </a:cubicBezTo>
                      <a:cubicBezTo>
                        <a:pt x="136" y="0"/>
                        <a:pt x="136" y="0"/>
                        <a:pt x="13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1" name="Freeform 672"/>
                <p:cNvSpPr/>
                <p:nvPr/>
              </p:nvSpPr>
              <p:spPr bwMode="auto">
                <a:xfrm>
                  <a:off x="7221" y="1653"/>
                  <a:ext cx="15" cy="15"/>
                </a:xfrm>
                <a:custGeom>
                  <a:avLst/>
                  <a:gdLst>
                    <a:gd name="T0" fmla="*/ 1 w 14"/>
                    <a:gd name="T1" fmla="*/ 0 h 14"/>
                    <a:gd name="T2" fmla="*/ 1 w 14"/>
                    <a:gd name="T3" fmla="*/ 1 h 14"/>
                    <a:gd name="T4" fmla="*/ 0 w 14"/>
                    <a:gd name="T5" fmla="*/ 2 h 14"/>
                    <a:gd name="T6" fmla="*/ 9 w 14"/>
                    <a:gd name="T7" fmla="*/ 14 h 14"/>
                    <a:gd name="T8" fmla="*/ 14 w 14"/>
                    <a:gd name="T9" fmla="*/ 11 h 14"/>
                    <a:gd name="T10" fmla="*/ 1 w 1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4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" y="6"/>
                        <a:pt x="6" y="10"/>
                        <a:pt x="9" y="14"/>
                      </a:cubicBezTo>
                      <a:cubicBezTo>
                        <a:pt x="11" y="14"/>
                        <a:pt x="12" y="13"/>
                        <a:pt x="14" y="11"/>
                      </a:cubicBezTo>
                      <a:cubicBezTo>
                        <a:pt x="9" y="7"/>
                        <a:pt x="5" y="3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2" name="Freeform 673"/>
                <p:cNvSpPr/>
                <p:nvPr/>
              </p:nvSpPr>
              <p:spPr bwMode="auto">
                <a:xfrm>
                  <a:off x="7247" y="1689"/>
                  <a:ext cx="20" cy="21"/>
                </a:xfrm>
                <a:custGeom>
                  <a:avLst/>
                  <a:gdLst>
                    <a:gd name="T0" fmla="*/ 9 w 18"/>
                    <a:gd name="T1" fmla="*/ 0 h 19"/>
                    <a:gd name="T2" fmla="*/ 2 w 18"/>
                    <a:gd name="T3" fmla="*/ 3 h 19"/>
                    <a:gd name="T4" fmla="*/ 8 w 18"/>
                    <a:gd name="T5" fmla="*/ 10 h 19"/>
                    <a:gd name="T6" fmla="*/ 0 w 18"/>
                    <a:gd name="T7" fmla="*/ 13 h 19"/>
                    <a:gd name="T8" fmla="*/ 3 w 18"/>
                    <a:gd name="T9" fmla="*/ 18 h 19"/>
                    <a:gd name="T10" fmla="*/ 7 w 18"/>
                    <a:gd name="T11" fmla="*/ 19 h 19"/>
                    <a:gd name="T12" fmla="*/ 15 w 18"/>
                    <a:gd name="T13" fmla="*/ 14 h 19"/>
                    <a:gd name="T14" fmla="*/ 13 w 18"/>
                    <a:gd name="T15" fmla="*/ 1 h 19"/>
                    <a:gd name="T16" fmla="*/ 9 w 18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9">
                      <a:moveTo>
                        <a:pt x="9" y="0"/>
                      </a:moveTo>
                      <a:cubicBezTo>
                        <a:pt x="7" y="0"/>
                        <a:pt x="4" y="1"/>
                        <a:pt x="2" y="3"/>
                      </a:cubicBezTo>
                      <a:cubicBezTo>
                        <a:pt x="5" y="7"/>
                        <a:pt x="7" y="9"/>
                        <a:pt x="8" y="10"/>
                      </a:cubicBezTo>
                      <a:cubicBezTo>
                        <a:pt x="9" y="10"/>
                        <a:pt x="6" y="12"/>
                        <a:pt x="0" y="13"/>
                      </a:cubicBezTo>
                      <a:cubicBezTo>
                        <a:pt x="0" y="15"/>
                        <a:pt x="1" y="17"/>
                        <a:pt x="3" y="18"/>
                      </a:cubicBezTo>
                      <a:cubicBezTo>
                        <a:pt x="4" y="18"/>
                        <a:pt x="6" y="19"/>
                        <a:pt x="7" y="19"/>
                      </a:cubicBezTo>
                      <a:cubicBezTo>
                        <a:pt x="10" y="19"/>
                        <a:pt x="13" y="17"/>
                        <a:pt x="15" y="14"/>
                      </a:cubicBezTo>
                      <a:cubicBezTo>
                        <a:pt x="18" y="9"/>
                        <a:pt x="17" y="4"/>
                        <a:pt x="13" y="1"/>
                      </a:cubicBezTo>
                      <a:cubicBezTo>
                        <a:pt x="12" y="1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3" name="Freeform 674"/>
                <p:cNvSpPr/>
                <p:nvPr/>
              </p:nvSpPr>
              <p:spPr bwMode="auto">
                <a:xfrm>
                  <a:off x="7317" y="1655"/>
                  <a:ext cx="17" cy="20"/>
                </a:xfrm>
                <a:custGeom>
                  <a:avLst/>
                  <a:gdLst>
                    <a:gd name="T0" fmla="*/ 6 w 15"/>
                    <a:gd name="T1" fmla="*/ 0 h 18"/>
                    <a:gd name="T2" fmla="*/ 4 w 15"/>
                    <a:gd name="T3" fmla="*/ 0 h 18"/>
                    <a:gd name="T4" fmla="*/ 0 w 15"/>
                    <a:gd name="T5" fmla="*/ 17 h 18"/>
                    <a:gd name="T6" fmla="*/ 4 w 15"/>
                    <a:gd name="T7" fmla="*/ 18 h 18"/>
                    <a:gd name="T8" fmla="*/ 12 w 15"/>
                    <a:gd name="T9" fmla="*/ 13 h 18"/>
                    <a:gd name="T10" fmla="*/ 10 w 15"/>
                    <a:gd name="T11" fmla="*/ 1 h 18"/>
                    <a:gd name="T12" fmla="*/ 6 w 15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8">
                      <a:moveTo>
                        <a:pt x="6" y="0"/>
                      </a:move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3" y="6"/>
                        <a:pt x="2" y="12"/>
                        <a:pt x="0" y="17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7" y="18"/>
                        <a:pt x="10" y="16"/>
                        <a:pt x="12" y="13"/>
                      </a:cubicBezTo>
                      <a:cubicBezTo>
                        <a:pt x="15" y="9"/>
                        <a:pt x="14" y="3"/>
                        <a:pt x="10" y="1"/>
                      </a:cubicBezTo>
                      <a:cubicBezTo>
                        <a:pt x="9" y="0"/>
                        <a:pt x="8" y="0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4" name="Freeform 675"/>
                <p:cNvSpPr/>
                <p:nvPr/>
              </p:nvSpPr>
              <p:spPr bwMode="auto">
                <a:xfrm>
                  <a:off x="7299" y="1691"/>
                  <a:ext cx="22" cy="21"/>
                </a:xfrm>
                <a:custGeom>
                  <a:avLst/>
                  <a:gdLst>
                    <a:gd name="T0" fmla="*/ 11 w 20"/>
                    <a:gd name="T1" fmla="*/ 0 h 19"/>
                    <a:gd name="T2" fmla="*/ 3 w 20"/>
                    <a:gd name="T3" fmla="*/ 5 h 19"/>
                    <a:gd name="T4" fmla="*/ 5 w 20"/>
                    <a:gd name="T5" fmla="*/ 18 h 19"/>
                    <a:gd name="T6" fmla="*/ 9 w 20"/>
                    <a:gd name="T7" fmla="*/ 19 h 19"/>
                    <a:gd name="T8" fmla="*/ 17 w 20"/>
                    <a:gd name="T9" fmla="*/ 14 h 19"/>
                    <a:gd name="T10" fmla="*/ 15 w 20"/>
                    <a:gd name="T11" fmla="*/ 2 h 19"/>
                    <a:gd name="T12" fmla="*/ 11 w 20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9">
                      <a:moveTo>
                        <a:pt x="11" y="0"/>
                      </a:moveTo>
                      <a:cubicBezTo>
                        <a:pt x="8" y="0"/>
                        <a:pt x="5" y="2"/>
                        <a:pt x="3" y="5"/>
                      </a:cubicBezTo>
                      <a:cubicBezTo>
                        <a:pt x="0" y="10"/>
                        <a:pt x="1" y="15"/>
                        <a:pt x="5" y="18"/>
                      </a:cubicBezTo>
                      <a:cubicBezTo>
                        <a:pt x="6" y="19"/>
                        <a:pt x="7" y="19"/>
                        <a:pt x="9" y="19"/>
                      </a:cubicBezTo>
                      <a:cubicBezTo>
                        <a:pt x="12" y="19"/>
                        <a:pt x="15" y="17"/>
                        <a:pt x="17" y="14"/>
                      </a:cubicBezTo>
                      <a:cubicBezTo>
                        <a:pt x="20" y="10"/>
                        <a:pt x="19" y="4"/>
                        <a:pt x="15" y="2"/>
                      </a:cubicBezTo>
                      <a:cubicBezTo>
                        <a:pt x="14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5" name="Freeform 676"/>
                <p:cNvSpPr/>
                <p:nvPr/>
              </p:nvSpPr>
              <p:spPr bwMode="auto">
                <a:xfrm>
                  <a:off x="7263" y="1717"/>
                  <a:ext cx="19" cy="17"/>
                </a:xfrm>
                <a:custGeom>
                  <a:avLst/>
                  <a:gdLst>
                    <a:gd name="T0" fmla="*/ 10 w 18"/>
                    <a:gd name="T1" fmla="*/ 0 h 15"/>
                    <a:gd name="T2" fmla="*/ 2 w 18"/>
                    <a:gd name="T3" fmla="*/ 5 h 15"/>
                    <a:gd name="T4" fmla="*/ 2 w 18"/>
                    <a:gd name="T5" fmla="*/ 15 h 15"/>
                    <a:gd name="T6" fmla="*/ 17 w 18"/>
                    <a:gd name="T7" fmla="*/ 9 h 15"/>
                    <a:gd name="T8" fmla="*/ 14 w 18"/>
                    <a:gd name="T9" fmla="*/ 1 h 15"/>
                    <a:gd name="T10" fmla="*/ 10 w 18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5">
                      <a:moveTo>
                        <a:pt x="10" y="0"/>
                      </a:moveTo>
                      <a:cubicBezTo>
                        <a:pt x="7" y="0"/>
                        <a:pt x="4" y="2"/>
                        <a:pt x="2" y="5"/>
                      </a:cubicBezTo>
                      <a:cubicBezTo>
                        <a:pt x="0" y="8"/>
                        <a:pt x="0" y="12"/>
                        <a:pt x="2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6"/>
                        <a:pt x="16" y="3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6" name="Freeform 677"/>
                <p:cNvSpPr>
                  <a:spLocks noEditPoints="1"/>
                </p:cNvSpPr>
                <p:nvPr/>
              </p:nvSpPr>
              <p:spPr bwMode="auto">
                <a:xfrm>
                  <a:off x="7305" y="1620"/>
                  <a:ext cx="5" cy="23"/>
                </a:xfrm>
                <a:custGeom>
                  <a:avLst/>
                  <a:gdLst>
                    <a:gd name="T0" fmla="*/ 0 w 4"/>
                    <a:gd name="T1" fmla="*/ 19 h 21"/>
                    <a:gd name="T2" fmla="*/ 0 w 4"/>
                    <a:gd name="T3" fmla="*/ 21 h 21"/>
                    <a:gd name="T4" fmla="*/ 0 w 4"/>
                    <a:gd name="T5" fmla="*/ 19 h 21"/>
                    <a:gd name="T6" fmla="*/ 0 w 4"/>
                    <a:gd name="T7" fmla="*/ 19 h 21"/>
                    <a:gd name="T8" fmla="*/ 3 w 4"/>
                    <a:gd name="T9" fmla="*/ 0 h 21"/>
                    <a:gd name="T10" fmla="*/ 3 w 4"/>
                    <a:gd name="T11" fmla="*/ 2 h 21"/>
                    <a:gd name="T12" fmla="*/ 2 w 4"/>
                    <a:gd name="T13" fmla="*/ 5 h 21"/>
                    <a:gd name="T14" fmla="*/ 3 w 4"/>
                    <a:gd name="T15" fmla="*/ 4 h 21"/>
                    <a:gd name="T16" fmla="*/ 3 w 4"/>
                    <a:gd name="T1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1">
                      <a:moveTo>
                        <a:pt x="0" y="19"/>
                      </a:moveTo>
                      <a:cubicBezTo>
                        <a:pt x="0" y="20"/>
                        <a:pt x="0" y="20"/>
                        <a:pt x="0" y="21"/>
                      </a:cubicBezTo>
                      <a:cubicBezTo>
                        <a:pt x="0" y="20"/>
                        <a:pt x="0" y="20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moveTo>
                        <a:pt x="3" y="0"/>
                      </a:moveTo>
                      <a:cubicBezTo>
                        <a:pt x="3" y="0"/>
                        <a:pt x="3" y="1"/>
                        <a:pt x="3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4" y="2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7" name="Freeform 678"/>
                <p:cNvSpPr/>
                <p:nvPr/>
              </p:nvSpPr>
              <p:spPr bwMode="auto">
                <a:xfrm>
                  <a:off x="7305" y="1624"/>
                  <a:ext cx="4" cy="17"/>
                </a:xfrm>
                <a:custGeom>
                  <a:avLst/>
                  <a:gdLst>
                    <a:gd name="T0" fmla="*/ 3 w 3"/>
                    <a:gd name="T1" fmla="*/ 0 h 15"/>
                    <a:gd name="T2" fmla="*/ 2 w 3"/>
                    <a:gd name="T3" fmla="*/ 1 h 15"/>
                    <a:gd name="T4" fmla="*/ 0 w 3"/>
                    <a:gd name="T5" fmla="*/ 15 h 15"/>
                    <a:gd name="T6" fmla="*/ 0 w 3"/>
                    <a:gd name="T7" fmla="*/ 15 h 15"/>
                    <a:gd name="T8" fmla="*/ 3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5"/>
                        <a:pt x="0" y="10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9"/>
                        <a:pt x="3" y="3"/>
                        <a:pt x="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8" name="Freeform 679"/>
                <p:cNvSpPr/>
                <p:nvPr/>
              </p:nvSpPr>
              <p:spPr bwMode="auto">
                <a:xfrm>
                  <a:off x="7402" y="1532"/>
                  <a:ext cx="64" cy="100"/>
                </a:xfrm>
                <a:custGeom>
                  <a:avLst/>
                  <a:gdLst>
                    <a:gd name="T0" fmla="*/ 31 w 59"/>
                    <a:gd name="T1" fmla="*/ 0 h 91"/>
                    <a:gd name="T2" fmla="*/ 34 w 59"/>
                    <a:gd name="T3" fmla="*/ 41 h 91"/>
                    <a:gd name="T4" fmla="*/ 3 w 59"/>
                    <a:gd name="T5" fmla="*/ 83 h 91"/>
                    <a:gd name="T6" fmla="*/ 5 w 59"/>
                    <a:gd name="T7" fmla="*/ 91 h 91"/>
                    <a:gd name="T8" fmla="*/ 25 w 59"/>
                    <a:gd name="T9" fmla="*/ 83 h 91"/>
                    <a:gd name="T10" fmla="*/ 58 w 59"/>
                    <a:gd name="T11" fmla="*/ 20 h 91"/>
                    <a:gd name="T12" fmla="*/ 31 w 59"/>
                    <a:gd name="T13" fmla="*/ 0 h 91"/>
                    <a:gd name="T14" fmla="*/ 31 w 59"/>
                    <a:gd name="T15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91">
                      <a:moveTo>
                        <a:pt x="31" y="0"/>
                      </a:moveTo>
                      <a:cubicBezTo>
                        <a:pt x="18" y="0"/>
                        <a:pt x="36" y="25"/>
                        <a:pt x="34" y="41"/>
                      </a:cubicBezTo>
                      <a:cubicBezTo>
                        <a:pt x="33" y="57"/>
                        <a:pt x="8" y="70"/>
                        <a:pt x="3" y="83"/>
                      </a:cubicBezTo>
                      <a:cubicBezTo>
                        <a:pt x="0" y="89"/>
                        <a:pt x="2" y="91"/>
                        <a:pt x="5" y="91"/>
                      </a:cubicBezTo>
                      <a:cubicBezTo>
                        <a:pt x="10" y="91"/>
                        <a:pt x="18" y="88"/>
                        <a:pt x="25" y="83"/>
                      </a:cubicBezTo>
                      <a:cubicBezTo>
                        <a:pt x="39" y="74"/>
                        <a:pt x="59" y="37"/>
                        <a:pt x="58" y="20"/>
                      </a:cubicBezTo>
                      <a:cubicBezTo>
                        <a:pt x="58" y="3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9" name="Freeform 680"/>
                <p:cNvSpPr/>
                <p:nvPr/>
              </p:nvSpPr>
              <p:spPr bwMode="auto">
                <a:xfrm>
                  <a:off x="7074" y="1709"/>
                  <a:ext cx="159" cy="52"/>
                </a:xfrm>
                <a:custGeom>
                  <a:avLst/>
                  <a:gdLst>
                    <a:gd name="T0" fmla="*/ 19 w 145"/>
                    <a:gd name="T1" fmla="*/ 0 h 48"/>
                    <a:gd name="T2" fmla="*/ 13 w 145"/>
                    <a:gd name="T3" fmla="*/ 3 h 48"/>
                    <a:gd name="T4" fmla="*/ 17 w 145"/>
                    <a:gd name="T5" fmla="*/ 42 h 48"/>
                    <a:gd name="T6" fmla="*/ 62 w 145"/>
                    <a:gd name="T7" fmla="*/ 48 h 48"/>
                    <a:gd name="T8" fmla="*/ 84 w 145"/>
                    <a:gd name="T9" fmla="*/ 47 h 48"/>
                    <a:gd name="T10" fmla="*/ 132 w 145"/>
                    <a:gd name="T11" fmla="*/ 34 h 48"/>
                    <a:gd name="T12" fmla="*/ 130 w 145"/>
                    <a:gd name="T13" fmla="*/ 34 h 48"/>
                    <a:gd name="T14" fmla="*/ 68 w 145"/>
                    <a:gd name="T15" fmla="*/ 38 h 48"/>
                    <a:gd name="T16" fmla="*/ 46 w 145"/>
                    <a:gd name="T17" fmla="*/ 35 h 48"/>
                    <a:gd name="T18" fmla="*/ 24 w 145"/>
                    <a:gd name="T19" fmla="*/ 4 h 48"/>
                    <a:gd name="T20" fmla="*/ 19 w 145"/>
                    <a:gd name="T21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5" h="48">
                      <a:moveTo>
                        <a:pt x="19" y="0"/>
                      </a:moveTo>
                      <a:cubicBezTo>
                        <a:pt x="17" y="0"/>
                        <a:pt x="15" y="3"/>
                        <a:pt x="13" y="3"/>
                      </a:cubicBezTo>
                      <a:cubicBezTo>
                        <a:pt x="13" y="3"/>
                        <a:pt x="0" y="37"/>
                        <a:pt x="17" y="42"/>
                      </a:cubicBezTo>
                      <a:cubicBezTo>
                        <a:pt x="29" y="45"/>
                        <a:pt x="45" y="48"/>
                        <a:pt x="62" y="48"/>
                      </a:cubicBezTo>
                      <a:cubicBezTo>
                        <a:pt x="69" y="48"/>
                        <a:pt x="76" y="47"/>
                        <a:pt x="84" y="47"/>
                      </a:cubicBezTo>
                      <a:cubicBezTo>
                        <a:pt x="110" y="44"/>
                        <a:pt x="145" y="34"/>
                        <a:pt x="132" y="34"/>
                      </a:cubicBezTo>
                      <a:cubicBezTo>
                        <a:pt x="131" y="34"/>
                        <a:pt x="131" y="34"/>
                        <a:pt x="130" y="34"/>
                      </a:cubicBezTo>
                      <a:cubicBezTo>
                        <a:pt x="119" y="34"/>
                        <a:pt x="89" y="38"/>
                        <a:pt x="68" y="38"/>
                      </a:cubicBezTo>
                      <a:cubicBezTo>
                        <a:pt x="58" y="38"/>
                        <a:pt x="50" y="37"/>
                        <a:pt x="46" y="35"/>
                      </a:cubicBezTo>
                      <a:cubicBezTo>
                        <a:pt x="34" y="27"/>
                        <a:pt x="27" y="12"/>
                        <a:pt x="24" y="4"/>
                      </a:cubicBezTo>
                      <a:cubicBezTo>
                        <a:pt x="22" y="1"/>
                        <a:pt x="21" y="0"/>
                        <a:pt x="1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0" name="Freeform 681"/>
                <p:cNvSpPr/>
                <p:nvPr/>
              </p:nvSpPr>
              <p:spPr bwMode="auto">
                <a:xfrm>
                  <a:off x="7218" y="1271"/>
                  <a:ext cx="105" cy="47"/>
                </a:xfrm>
                <a:custGeom>
                  <a:avLst/>
                  <a:gdLst>
                    <a:gd name="T0" fmla="*/ 41 w 96"/>
                    <a:gd name="T1" fmla="*/ 6 h 43"/>
                    <a:gd name="T2" fmla="*/ 3 w 96"/>
                    <a:gd name="T3" fmla="*/ 13 h 43"/>
                    <a:gd name="T4" fmla="*/ 24 w 96"/>
                    <a:gd name="T5" fmla="*/ 38 h 43"/>
                    <a:gd name="T6" fmla="*/ 82 w 96"/>
                    <a:gd name="T7" fmla="*/ 34 h 43"/>
                    <a:gd name="T8" fmla="*/ 41 w 96"/>
                    <a:gd name="T9" fmla="*/ 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43">
                      <a:moveTo>
                        <a:pt x="41" y="6"/>
                      </a:moveTo>
                      <a:cubicBezTo>
                        <a:pt x="41" y="6"/>
                        <a:pt x="0" y="0"/>
                        <a:pt x="3" y="13"/>
                      </a:cubicBezTo>
                      <a:cubicBezTo>
                        <a:pt x="6" y="27"/>
                        <a:pt x="24" y="38"/>
                        <a:pt x="24" y="38"/>
                      </a:cubicBezTo>
                      <a:cubicBezTo>
                        <a:pt x="24" y="38"/>
                        <a:pt x="96" y="43"/>
                        <a:pt x="82" y="34"/>
                      </a:cubicBezTo>
                      <a:cubicBezTo>
                        <a:pt x="68" y="26"/>
                        <a:pt x="41" y="6"/>
                        <a:pt x="41" y="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1" name="Freeform 682"/>
                <p:cNvSpPr/>
                <p:nvPr/>
              </p:nvSpPr>
              <p:spPr bwMode="auto">
                <a:xfrm>
                  <a:off x="7131" y="1030"/>
                  <a:ext cx="422" cy="377"/>
                </a:xfrm>
                <a:custGeom>
                  <a:avLst/>
                  <a:gdLst>
                    <a:gd name="T0" fmla="*/ 163 w 385"/>
                    <a:gd name="T1" fmla="*/ 305 h 344"/>
                    <a:gd name="T2" fmla="*/ 10 w 385"/>
                    <a:gd name="T3" fmla="*/ 301 h 344"/>
                    <a:gd name="T4" fmla="*/ 36 w 385"/>
                    <a:gd name="T5" fmla="*/ 244 h 344"/>
                    <a:gd name="T6" fmla="*/ 128 w 385"/>
                    <a:gd name="T7" fmla="*/ 248 h 344"/>
                    <a:gd name="T8" fmla="*/ 10 w 385"/>
                    <a:gd name="T9" fmla="*/ 142 h 344"/>
                    <a:gd name="T10" fmla="*/ 58 w 385"/>
                    <a:gd name="T11" fmla="*/ 83 h 344"/>
                    <a:gd name="T12" fmla="*/ 132 w 385"/>
                    <a:gd name="T13" fmla="*/ 103 h 344"/>
                    <a:gd name="T14" fmla="*/ 173 w 385"/>
                    <a:gd name="T15" fmla="*/ 162 h 344"/>
                    <a:gd name="T16" fmla="*/ 154 w 385"/>
                    <a:gd name="T17" fmla="*/ 44 h 344"/>
                    <a:gd name="T18" fmla="*/ 240 w 385"/>
                    <a:gd name="T19" fmla="*/ 22 h 344"/>
                    <a:gd name="T20" fmla="*/ 266 w 385"/>
                    <a:gd name="T21" fmla="*/ 174 h 344"/>
                    <a:gd name="T22" fmla="*/ 305 w 385"/>
                    <a:gd name="T23" fmla="*/ 96 h 344"/>
                    <a:gd name="T24" fmla="*/ 361 w 385"/>
                    <a:gd name="T25" fmla="*/ 96 h 344"/>
                    <a:gd name="T26" fmla="*/ 274 w 385"/>
                    <a:gd name="T27" fmla="*/ 246 h 344"/>
                    <a:gd name="T28" fmla="*/ 304 w 385"/>
                    <a:gd name="T29" fmla="*/ 278 h 344"/>
                    <a:gd name="T30" fmla="*/ 239 w 385"/>
                    <a:gd name="T31" fmla="*/ 299 h 344"/>
                    <a:gd name="T32" fmla="*/ 163 w 385"/>
                    <a:gd name="T33" fmla="*/ 305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85" h="344">
                      <a:moveTo>
                        <a:pt x="163" y="305"/>
                      </a:moveTo>
                      <a:cubicBezTo>
                        <a:pt x="163" y="305"/>
                        <a:pt x="19" y="336"/>
                        <a:pt x="10" y="301"/>
                      </a:cubicBezTo>
                      <a:cubicBezTo>
                        <a:pt x="2" y="265"/>
                        <a:pt x="8" y="241"/>
                        <a:pt x="36" y="244"/>
                      </a:cubicBezTo>
                      <a:cubicBezTo>
                        <a:pt x="65" y="248"/>
                        <a:pt x="128" y="248"/>
                        <a:pt x="128" y="248"/>
                      </a:cubicBezTo>
                      <a:cubicBezTo>
                        <a:pt x="128" y="248"/>
                        <a:pt x="0" y="167"/>
                        <a:pt x="10" y="142"/>
                      </a:cubicBezTo>
                      <a:cubicBezTo>
                        <a:pt x="20" y="117"/>
                        <a:pt x="34" y="90"/>
                        <a:pt x="58" y="83"/>
                      </a:cubicBezTo>
                      <a:cubicBezTo>
                        <a:pt x="82" y="75"/>
                        <a:pt x="107" y="74"/>
                        <a:pt x="132" y="103"/>
                      </a:cubicBezTo>
                      <a:cubicBezTo>
                        <a:pt x="156" y="131"/>
                        <a:pt x="173" y="162"/>
                        <a:pt x="173" y="162"/>
                      </a:cubicBezTo>
                      <a:cubicBezTo>
                        <a:pt x="173" y="162"/>
                        <a:pt x="133" y="68"/>
                        <a:pt x="154" y="44"/>
                      </a:cubicBezTo>
                      <a:cubicBezTo>
                        <a:pt x="174" y="20"/>
                        <a:pt x="200" y="0"/>
                        <a:pt x="240" y="22"/>
                      </a:cubicBezTo>
                      <a:cubicBezTo>
                        <a:pt x="279" y="43"/>
                        <a:pt x="288" y="93"/>
                        <a:pt x="266" y="174"/>
                      </a:cubicBezTo>
                      <a:cubicBezTo>
                        <a:pt x="266" y="174"/>
                        <a:pt x="296" y="115"/>
                        <a:pt x="305" y="96"/>
                      </a:cubicBezTo>
                      <a:cubicBezTo>
                        <a:pt x="315" y="76"/>
                        <a:pt x="337" y="67"/>
                        <a:pt x="361" y="96"/>
                      </a:cubicBezTo>
                      <a:cubicBezTo>
                        <a:pt x="385" y="125"/>
                        <a:pt x="356" y="185"/>
                        <a:pt x="274" y="246"/>
                      </a:cubicBezTo>
                      <a:cubicBezTo>
                        <a:pt x="274" y="246"/>
                        <a:pt x="330" y="255"/>
                        <a:pt x="304" y="278"/>
                      </a:cubicBezTo>
                      <a:cubicBezTo>
                        <a:pt x="279" y="302"/>
                        <a:pt x="250" y="290"/>
                        <a:pt x="239" y="299"/>
                      </a:cubicBezTo>
                      <a:cubicBezTo>
                        <a:pt x="227" y="309"/>
                        <a:pt x="162" y="344"/>
                        <a:pt x="163" y="30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2" name="Freeform 683"/>
                <p:cNvSpPr/>
                <p:nvPr/>
              </p:nvSpPr>
              <p:spPr bwMode="auto">
                <a:xfrm>
                  <a:off x="7333" y="1241"/>
                  <a:ext cx="25" cy="62"/>
                </a:xfrm>
                <a:custGeom>
                  <a:avLst/>
                  <a:gdLst>
                    <a:gd name="T0" fmla="*/ 0 w 23"/>
                    <a:gd name="T1" fmla="*/ 0 h 56"/>
                    <a:gd name="T2" fmla="*/ 18 w 23"/>
                    <a:gd name="T3" fmla="*/ 48 h 56"/>
                    <a:gd name="T4" fmla="*/ 0 w 23"/>
                    <a:gd name="T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56">
                      <a:moveTo>
                        <a:pt x="0" y="0"/>
                      </a:moveTo>
                      <a:cubicBezTo>
                        <a:pt x="0" y="0"/>
                        <a:pt x="13" y="56"/>
                        <a:pt x="18" y="48"/>
                      </a:cubicBezTo>
                      <a:cubicBezTo>
                        <a:pt x="23" y="40"/>
                        <a:pt x="12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3" name="Freeform 684"/>
                <p:cNvSpPr/>
                <p:nvPr/>
              </p:nvSpPr>
              <p:spPr bwMode="auto">
                <a:xfrm>
                  <a:off x="7281" y="1254"/>
                  <a:ext cx="22" cy="24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5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6" y="1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4" name="Freeform 685"/>
                <p:cNvSpPr/>
                <p:nvPr/>
              </p:nvSpPr>
              <p:spPr bwMode="auto">
                <a:xfrm>
                  <a:off x="7309" y="1295"/>
                  <a:ext cx="21" cy="23"/>
                </a:xfrm>
                <a:custGeom>
                  <a:avLst/>
                  <a:gdLst>
                    <a:gd name="T0" fmla="*/ 15 w 19"/>
                    <a:gd name="T1" fmla="*/ 2 h 21"/>
                    <a:gd name="T2" fmla="*/ 17 w 19"/>
                    <a:gd name="T3" fmla="*/ 15 h 21"/>
                    <a:gd name="T4" fmla="*/ 5 w 19"/>
                    <a:gd name="T5" fmla="*/ 19 h 21"/>
                    <a:gd name="T6" fmla="*/ 3 w 19"/>
                    <a:gd name="T7" fmla="*/ 6 h 21"/>
                    <a:gd name="T8" fmla="*/ 15 w 19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5" y="2"/>
                      </a:moveTo>
                      <a:cubicBezTo>
                        <a:pt x="18" y="5"/>
                        <a:pt x="19" y="10"/>
                        <a:pt x="17" y="15"/>
                      </a:cubicBezTo>
                      <a:cubicBezTo>
                        <a:pt x="14" y="19"/>
                        <a:pt x="9" y="21"/>
                        <a:pt x="5" y="19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5" y="2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5" name="Freeform 686"/>
                <p:cNvSpPr/>
                <p:nvPr/>
              </p:nvSpPr>
              <p:spPr bwMode="auto">
                <a:xfrm>
                  <a:off x="7282" y="1288"/>
                  <a:ext cx="22" cy="24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4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4"/>
                        <a:pt x="20" y="10"/>
                        <a:pt x="17" y="14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1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6" name="Freeform 687"/>
                <p:cNvSpPr/>
                <p:nvPr/>
              </p:nvSpPr>
              <p:spPr bwMode="auto">
                <a:xfrm>
                  <a:off x="7334" y="1259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5" y="2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7" name="Freeform 688"/>
                <p:cNvSpPr/>
                <p:nvPr/>
              </p:nvSpPr>
              <p:spPr bwMode="auto">
                <a:xfrm>
                  <a:off x="7376" y="1260"/>
                  <a:ext cx="21" cy="23"/>
                </a:xfrm>
                <a:custGeom>
                  <a:avLst/>
                  <a:gdLst>
                    <a:gd name="T0" fmla="*/ 15 w 20"/>
                    <a:gd name="T1" fmla="*/ 3 h 21"/>
                    <a:gd name="T2" fmla="*/ 17 w 20"/>
                    <a:gd name="T3" fmla="*/ 15 h 21"/>
                    <a:gd name="T4" fmla="*/ 5 w 20"/>
                    <a:gd name="T5" fmla="*/ 19 h 21"/>
                    <a:gd name="T6" fmla="*/ 3 w 20"/>
                    <a:gd name="T7" fmla="*/ 6 h 21"/>
                    <a:gd name="T8" fmla="*/ 15 w 20"/>
                    <a:gd name="T9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3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4" y="19"/>
                        <a:pt x="9" y="21"/>
                        <a:pt x="5" y="19"/>
                      </a:cubicBezTo>
                      <a:cubicBezTo>
                        <a:pt x="1" y="16"/>
                        <a:pt x="0" y="11"/>
                        <a:pt x="3" y="6"/>
                      </a:cubicBezTo>
                      <a:cubicBezTo>
                        <a:pt x="6" y="2"/>
                        <a:pt x="11" y="0"/>
                        <a:pt x="15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8" name="Freeform 689"/>
                <p:cNvSpPr/>
                <p:nvPr/>
              </p:nvSpPr>
              <p:spPr bwMode="auto">
                <a:xfrm>
                  <a:off x="7362" y="1297"/>
                  <a:ext cx="21" cy="23"/>
                </a:xfrm>
                <a:custGeom>
                  <a:avLst/>
                  <a:gdLst>
                    <a:gd name="T0" fmla="*/ 14 w 19"/>
                    <a:gd name="T1" fmla="*/ 3 h 21"/>
                    <a:gd name="T2" fmla="*/ 16 w 19"/>
                    <a:gd name="T3" fmla="*/ 15 h 21"/>
                    <a:gd name="T4" fmla="*/ 4 w 19"/>
                    <a:gd name="T5" fmla="*/ 19 h 21"/>
                    <a:gd name="T6" fmla="*/ 2 w 19"/>
                    <a:gd name="T7" fmla="*/ 6 h 21"/>
                    <a:gd name="T8" fmla="*/ 14 w 19"/>
                    <a:gd name="T9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4" y="3"/>
                      </a:moveTo>
                      <a:cubicBezTo>
                        <a:pt x="18" y="5"/>
                        <a:pt x="19" y="10"/>
                        <a:pt x="16" y="15"/>
                      </a:cubicBezTo>
                      <a:cubicBezTo>
                        <a:pt x="14" y="19"/>
                        <a:pt x="8" y="21"/>
                        <a:pt x="4" y="19"/>
                      </a:cubicBezTo>
                      <a:cubicBezTo>
                        <a:pt x="1" y="16"/>
                        <a:pt x="0" y="11"/>
                        <a:pt x="2" y="6"/>
                      </a:cubicBezTo>
                      <a:cubicBezTo>
                        <a:pt x="5" y="2"/>
                        <a:pt x="10" y="0"/>
                        <a:pt x="14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9" name="Freeform 690"/>
                <p:cNvSpPr/>
                <p:nvPr/>
              </p:nvSpPr>
              <p:spPr bwMode="auto">
                <a:xfrm>
                  <a:off x="7365" y="1229"/>
                  <a:ext cx="20" cy="23"/>
                </a:xfrm>
                <a:custGeom>
                  <a:avLst/>
                  <a:gdLst>
                    <a:gd name="T0" fmla="*/ 15 w 19"/>
                    <a:gd name="T1" fmla="*/ 2 h 21"/>
                    <a:gd name="T2" fmla="*/ 17 w 19"/>
                    <a:gd name="T3" fmla="*/ 14 h 21"/>
                    <a:gd name="T4" fmla="*/ 5 w 19"/>
                    <a:gd name="T5" fmla="*/ 18 h 21"/>
                    <a:gd name="T6" fmla="*/ 3 w 19"/>
                    <a:gd name="T7" fmla="*/ 6 h 21"/>
                    <a:gd name="T8" fmla="*/ 15 w 19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5" y="2"/>
                      </a:moveTo>
                      <a:cubicBezTo>
                        <a:pt x="18" y="4"/>
                        <a:pt x="19" y="10"/>
                        <a:pt x="17" y="14"/>
                      </a:cubicBezTo>
                      <a:cubicBezTo>
                        <a:pt x="14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5" y="1"/>
                        <a:pt x="11" y="0"/>
                        <a:pt x="15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0" name="Freeform 691"/>
                <p:cNvSpPr/>
                <p:nvPr/>
              </p:nvSpPr>
              <p:spPr bwMode="auto">
                <a:xfrm>
                  <a:off x="7336" y="1211"/>
                  <a:ext cx="21" cy="23"/>
                </a:xfrm>
                <a:custGeom>
                  <a:avLst/>
                  <a:gdLst>
                    <a:gd name="T0" fmla="*/ 14 w 19"/>
                    <a:gd name="T1" fmla="*/ 3 h 21"/>
                    <a:gd name="T2" fmla="*/ 16 w 19"/>
                    <a:gd name="T3" fmla="*/ 15 h 21"/>
                    <a:gd name="T4" fmla="*/ 4 w 19"/>
                    <a:gd name="T5" fmla="*/ 19 h 21"/>
                    <a:gd name="T6" fmla="*/ 2 w 19"/>
                    <a:gd name="T7" fmla="*/ 7 h 21"/>
                    <a:gd name="T8" fmla="*/ 14 w 19"/>
                    <a:gd name="T9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4" y="3"/>
                      </a:moveTo>
                      <a:cubicBezTo>
                        <a:pt x="18" y="5"/>
                        <a:pt x="19" y="11"/>
                        <a:pt x="16" y="15"/>
                      </a:cubicBezTo>
                      <a:cubicBezTo>
                        <a:pt x="14" y="20"/>
                        <a:pt x="8" y="21"/>
                        <a:pt x="4" y="19"/>
                      </a:cubicBezTo>
                      <a:cubicBezTo>
                        <a:pt x="1" y="17"/>
                        <a:pt x="0" y="11"/>
                        <a:pt x="2" y="7"/>
                      </a:cubicBezTo>
                      <a:cubicBezTo>
                        <a:pt x="5" y="2"/>
                        <a:pt x="10" y="0"/>
                        <a:pt x="14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1" name="Freeform 692"/>
                <p:cNvSpPr/>
                <p:nvPr/>
              </p:nvSpPr>
              <p:spPr bwMode="auto">
                <a:xfrm>
                  <a:off x="7292" y="1222"/>
                  <a:ext cx="22" cy="23"/>
                </a:xfrm>
                <a:custGeom>
                  <a:avLst/>
                  <a:gdLst>
                    <a:gd name="T0" fmla="*/ 15 w 20"/>
                    <a:gd name="T1" fmla="*/ 2 h 21"/>
                    <a:gd name="T2" fmla="*/ 17 w 20"/>
                    <a:gd name="T3" fmla="*/ 15 h 21"/>
                    <a:gd name="T4" fmla="*/ 5 w 20"/>
                    <a:gd name="T5" fmla="*/ 18 h 21"/>
                    <a:gd name="T6" fmla="*/ 3 w 20"/>
                    <a:gd name="T7" fmla="*/ 6 h 21"/>
                    <a:gd name="T8" fmla="*/ 15 w 20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1">
                      <a:moveTo>
                        <a:pt x="15" y="2"/>
                      </a:moveTo>
                      <a:cubicBezTo>
                        <a:pt x="19" y="5"/>
                        <a:pt x="20" y="10"/>
                        <a:pt x="17" y="15"/>
                      </a:cubicBezTo>
                      <a:cubicBezTo>
                        <a:pt x="15" y="19"/>
                        <a:pt x="9" y="21"/>
                        <a:pt x="5" y="18"/>
                      </a:cubicBezTo>
                      <a:cubicBezTo>
                        <a:pt x="1" y="16"/>
                        <a:pt x="0" y="10"/>
                        <a:pt x="3" y="6"/>
                      </a:cubicBezTo>
                      <a:cubicBezTo>
                        <a:pt x="6" y="2"/>
                        <a:pt x="11" y="0"/>
                        <a:pt x="15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2" name="Freeform 693"/>
                <p:cNvSpPr/>
                <p:nvPr/>
              </p:nvSpPr>
              <p:spPr bwMode="auto">
                <a:xfrm>
                  <a:off x="7325" y="1324"/>
                  <a:ext cx="21" cy="23"/>
                </a:xfrm>
                <a:custGeom>
                  <a:avLst/>
                  <a:gdLst>
                    <a:gd name="T0" fmla="*/ 14 w 19"/>
                    <a:gd name="T1" fmla="*/ 2 h 21"/>
                    <a:gd name="T2" fmla="*/ 16 w 19"/>
                    <a:gd name="T3" fmla="*/ 15 h 21"/>
                    <a:gd name="T4" fmla="*/ 4 w 19"/>
                    <a:gd name="T5" fmla="*/ 18 h 21"/>
                    <a:gd name="T6" fmla="*/ 2 w 19"/>
                    <a:gd name="T7" fmla="*/ 6 h 21"/>
                    <a:gd name="T8" fmla="*/ 14 w 19"/>
                    <a:gd name="T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4" y="2"/>
                      </a:moveTo>
                      <a:cubicBezTo>
                        <a:pt x="18" y="5"/>
                        <a:pt x="19" y="10"/>
                        <a:pt x="16" y="15"/>
                      </a:cubicBezTo>
                      <a:cubicBezTo>
                        <a:pt x="14" y="19"/>
                        <a:pt x="8" y="21"/>
                        <a:pt x="4" y="18"/>
                      </a:cubicBezTo>
                      <a:cubicBezTo>
                        <a:pt x="1" y="16"/>
                        <a:pt x="0" y="10"/>
                        <a:pt x="2" y="6"/>
                      </a:cubicBezTo>
                      <a:cubicBezTo>
                        <a:pt x="5" y="1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3" name="Freeform 694"/>
                <p:cNvSpPr/>
                <p:nvPr/>
              </p:nvSpPr>
              <p:spPr bwMode="auto">
                <a:xfrm>
                  <a:off x="7307" y="1315"/>
                  <a:ext cx="169" cy="62"/>
                </a:xfrm>
                <a:custGeom>
                  <a:avLst/>
                  <a:gdLst>
                    <a:gd name="T0" fmla="*/ 105 w 155"/>
                    <a:gd name="T1" fmla="*/ 0 h 57"/>
                    <a:gd name="T2" fmla="*/ 87 w 155"/>
                    <a:gd name="T3" fmla="*/ 3 h 57"/>
                    <a:gd name="T4" fmla="*/ 18 w 155"/>
                    <a:gd name="T5" fmla="*/ 57 h 57"/>
                    <a:gd name="T6" fmla="*/ 61 w 155"/>
                    <a:gd name="T7" fmla="*/ 45 h 57"/>
                    <a:gd name="T8" fmla="*/ 87 w 155"/>
                    <a:gd name="T9" fmla="*/ 30 h 57"/>
                    <a:gd name="T10" fmla="*/ 144 w 155"/>
                    <a:gd name="T11" fmla="*/ 10 h 57"/>
                    <a:gd name="T12" fmla="*/ 105 w 155"/>
                    <a:gd name="T1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57">
                      <a:moveTo>
                        <a:pt x="105" y="0"/>
                      </a:moveTo>
                      <a:cubicBezTo>
                        <a:pt x="98" y="0"/>
                        <a:pt x="91" y="1"/>
                        <a:pt x="87" y="3"/>
                      </a:cubicBezTo>
                      <a:cubicBezTo>
                        <a:pt x="75" y="9"/>
                        <a:pt x="0" y="46"/>
                        <a:pt x="18" y="57"/>
                      </a:cubicBezTo>
                      <a:cubicBezTo>
                        <a:pt x="18" y="57"/>
                        <a:pt x="53" y="54"/>
                        <a:pt x="61" y="45"/>
                      </a:cubicBezTo>
                      <a:cubicBezTo>
                        <a:pt x="69" y="36"/>
                        <a:pt x="67" y="35"/>
                        <a:pt x="87" y="30"/>
                      </a:cubicBezTo>
                      <a:cubicBezTo>
                        <a:pt x="107" y="26"/>
                        <a:pt x="155" y="19"/>
                        <a:pt x="144" y="10"/>
                      </a:cubicBezTo>
                      <a:cubicBezTo>
                        <a:pt x="137" y="4"/>
                        <a:pt x="120" y="0"/>
                        <a:pt x="10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4" name="Freeform 695"/>
                <p:cNvSpPr>
                  <a:spLocks noEditPoints="1"/>
                </p:cNvSpPr>
                <p:nvPr/>
              </p:nvSpPr>
              <p:spPr bwMode="auto">
                <a:xfrm>
                  <a:off x="7244" y="1219"/>
                  <a:ext cx="221" cy="130"/>
                </a:xfrm>
                <a:custGeom>
                  <a:avLst/>
                  <a:gdLst>
                    <a:gd name="T0" fmla="*/ 27 w 202"/>
                    <a:gd name="T1" fmla="*/ 26 h 118"/>
                    <a:gd name="T2" fmla="*/ 37 w 202"/>
                    <a:gd name="T3" fmla="*/ 39 h 118"/>
                    <a:gd name="T4" fmla="*/ 37 w 202"/>
                    <a:gd name="T5" fmla="*/ 38 h 118"/>
                    <a:gd name="T6" fmla="*/ 38 w 202"/>
                    <a:gd name="T7" fmla="*/ 37 h 118"/>
                    <a:gd name="T8" fmla="*/ 28 w 202"/>
                    <a:gd name="T9" fmla="*/ 26 h 118"/>
                    <a:gd name="T10" fmla="*/ 27 w 202"/>
                    <a:gd name="T11" fmla="*/ 26 h 118"/>
                    <a:gd name="T12" fmla="*/ 116 w 202"/>
                    <a:gd name="T13" fmla="*/ 91 h 118"/>
                    <a:gd name="T14" fmla="*/ 112 w 202"/>
                    <a:gd name="T15" fmla="*/ 90 h 118"/>
                    <a:gd name="T16" fmla="*/ 110 w 202"/>
                    <a:gd name="T17" fmla="*/ 77 h 118"/>
                    <a:gd name="T18" fmla="*/ 118 w 202"/>
                    <a:gd name="T19" fmla="*/ 72 h 118"/>
                    <a:gd name="T20" fmla="*/ 122 w 202"/>
                    <a:gd name="T21" fmla="*/ 74 h 118"/>
                    <a:gd name="T22" fmla="*/ 124 w 202"/>
                    <a:gd name="T23" fmla="*/ 86 h 118"/>
                    <a:gd name="T24" fmla="*/ 116 w 202"/>
                    <a:gd name="T25" fmla="*/ 91 h 118"/>
                    <a:gd name="T26" fmla="*/ 135 w 202"/>
                    <a:gd name="T27" fmla="*/ 0 h 118"/>
                    <a:gd name="T28" fmla="*/ 129 w 202"/>
                    <a:gd name="T29" fmla="*/ 39 h 118"/>
                    <a:gd name="T30" fmla="*/ 131 w 202"/>
                    <a:gd name="T31" fmla="*/ 38 h 118"/>
                    <a:gd name="T32" fmla="*/ 135 w 202"/>
                    <a:gd name="T33" fmla="*/ 40 h 118"/>
                    <a:gd name="T34" fmla="*/ 137 w 202"/>
                    <a:gd name="T35" fmla="*/ 52 h 118"/>
                    <a:gd name="T36" fmla="*/ 129 w 202"/>
                    <a:gd name="T37" fmla="*/ 57 h 118"/>
                    <a:gd name="T38" fmla="*/ 125 w 202"/>
                    <a:gd name="T39" fmla="*/ 56 h 118"/>
                    <a:gd name="T40" fmla="*/ 121 w 202"/>
                    <a:gd name="T41" fmla="*/ 64 h 118"/>
                    <a:gd name="T42" fmla="*/ 119 w 202"/>
                    <a:gd name="T43" fmla="*/ 65 h 118"/>
                    <a:gd name="T44" fmla="*/ 113 w 202"/>
                    <a:gd name="T45" fmla="*/ 28 h 118"/>
                    <a:gd name="T46" fmla="*/ 100 w 202"/>
                    <a:gd name="T47" fmla="*/ 85 h 118"/>
                    <a:gd name="T48" fmla="*/ 99 w 202"/>
                    <a:gd name="T49" fmla="*/ 85 h 118"/>
                    <a:gd name="T50" fmla="*/ 50 w 202"/>
                    <a:gd name="T51" fmla="*/ 48 h 118"/>
                    <a:gd name="T52" fmla="*/ 45 w 202"/>
                    <a:gd name="T53" fmla="*/ 51 h 118"/>
                    <a:gd name="T54" fmla="*/ 63 w 202"/>
                    <a:gd name="T55" fmla="*/ 73 h 118"/>
                    <a:gd name="T56" fmla="*/ 70 w 202"/>
                    <a:gd name="T57" fmla="*/ 70 h 118"/>
                    <a:gd name="T58" fmla="*/ 74 w 202"/>
                    <a:gd name="T59" fmla="*/ 71 h 118"/>
                    <a:gd name="T60" fmla="*/ 76 w 202"/>
                    <a:gd name="T61" fmla="*/ 84 h 118"/>
                    <a:gd name="T62" fmla="*/ 68 w 202"/>
                    <a:gd name="T63" fmla="*/ 89 h 118"/>
                    <a:gd name="T64" fmla="*/ 64 w 202"/>
                    <a:gd name="T65" fmla="*/ 88 h 118"/>
                    <a:gd name="T66" fmla="*/ 60 w 202"/>
                    <a:gd name="T67" fmla="*/ 83 h 118"/>
                    <a:gd name="T68" fmla="*/ 8 w 202"/>
                    <a:gd name="T69" fmla="*/ 95 h 118"/>
                    <a:gd name="T70" fmla="*/ 76 w 202"/>
                    <a:gd name="T71" fmla="*/ 101 h 118"/>
                    <a:gd name="T72" fmla="*/ 42 w 202"/>
                    <a:gd name="T73" fmla="*/ 116 h 118"/>
                    <a:gd name="T74" fmla="*/ 45 w 202"/>
                    <a:gd name="T75" fmla="*/ 118 h 118"/>
                    <a:gd name="T76" fmla="*/ 61 w 202"/>
                    <a:gd name="T77" fmla="*/ 117 h 118"/>
                    <a:gd name="T78" fmla="*/ 76 w 202"/>
                    <a:gd name="T79" fmla="*/ 111 h 118"/>
                    <a:gd name="T80" fmla="*/ 76 w 202"/>
                    <a:gd name="T81" fmla="*/ 101 h 118"/>
                    <a:gd name="T82" fmla="*/ 84 w 202"/>
                    <a:gd name="T83" fmla="*/ 96 h 118"/>
                    <a:gd name="T84" fmla="*/ 88 w 202"/>
                    <a:gd name="T85" fmla="*/ 97 h 118"/>
                    <a:gd name="T86" fmla="*/ 92 w 202"/>
                    <a:gd name="T87" fmla="*/ 105 h 118"/>
                    <a:gd name="T88" fmla="*/ 101 w 202"/>
                    <a:gd name="T89" fmla="*/ 102 h 118"/>
                    <a:gd name="T90" fmla="*/ 101 w 202"/>
                    <a:gd name="T91" fmla="*/ 102 h 118"/>
                    <a:gd name="T92" fmla="*/ 201 w 202"/>
                    <a:gd name="T93" fmla="*/ 33 h 118"/>
                    <a:gd name="T94" fmla="*/ 201 w 202"/>
                    <a:gd name="T95" fmla="*/ 32 h 118"/>
                    <a:gd name="T96" fmla="*/ 169 w 202"/>
                    <a:gd name="T97" fmla="*/ 54 h 118"/>
                    <a:gd name="T98" fmla="*/ 139 w 202"/>
                    <a:gd name="T99" fmla="*/ 75 h 118"/>
                    <a:gd name="T100" fmla="*/ 140 w 202"/>
                    <a:gd name="T101" fmla="*/ 73 h 118"/>
                    <a:gd name="T102" fmla="*/ 196 w 202"/>
                    <a:gd name="T103" fmla="*/ 2 h 118"/>
                    <a:gd name="T104" fmla="*/ 195 w 202"/>
                    <a:gd name="T105" fmla="*/ 0 h 118"/>
                    <a:gd name="T106" fmla="*/ 142 w 202"/>
                    <a:gd name="T107" fmla="*/ 58 h 118"/>
                    <a:gd name="T108" fmla="*/ 135 w 202"/>
                    <a:gd name="T109" fmla="*/ 1 h 118"/>
                    <a:gd name="T110" fmla="*/ 135 w 202"/>
                    <a:gd name="T1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2" h="118">
                      <a:moveTo>
                        <a:pt x="27" y="26"/>
                      </a:moveTo>
                      <a:cubicBezTo>
                        <a:pt x="27" y="26"/>
                        <a:pt x="31" y="32"/>
                        <a:pt x="37" y="39"/>
                      </a:cubicBezTo>
                      <a:cubicBezTo>
                        <a:pt x="37" y="39"/>
                        <a:pt x="37" y="38"/>
                        <a:pt x="37" y="38"/>
                      </a:cubicBezTo>
                      <a:cubicBezTo>
                        <a:pt x="37" y="37"/>
                        <a:pt x="38" y="37"/>
                        <a:pt x="38" y="37"/>
                      </a:cubicBezTo>
                      <a:cubicBezTo>
                        <a:pt x="33" y="32"/>
                        <a:pt x="29" y="28"/>
                        <a:pt x="28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moveTo>
                        <a:pt x="116" y="91"/>
                      </a:moveTo>
                      <a:cubicBezTo>
                        <a:pt x="115" y="91"/>
                        <a:pt x="114" y="90"/>
                        <a:pt x="112" y="90"/>
                      </a:cubicBezTo>
                      <a:cubicBezTo>
                        <a:pt x="109" y="87"/>
                        <a:pt x="108" y="82"/>
                        <a:pt x="110" y="77"/>
                      </a:cubicBezTo>
                      <a:cubicBezTo>
                        <a:pt x="112" y="74"/>
                        <a:pt x="115" y="72"/>
                        <a:pt x="118" y="72"/>
                      </a:cubicBezTo>
                      <a:cubicBezTo>
                        <a:pt x="120" y="72"/>
                        <a:pt x="121" y="73"/>
                        <a:pt x="122" y="74"/>
                      </a:cubicBezTo>
                      <a:cubicBezTo>
                        <a:pt x="126" y="76"/>
                        <a:pt x="127" y="81"/>
                        <a:pt x="124" y="86"/>
                      </a:cubicBezTo>
                      <a:cubicBezTo>
                        <a:pt x="123" y="89"/>
                        <a:pt x="119" y="91"/>
                        <a:pt x="116" y="91"/>
                      </a:cubicBezTo>
                      <a:moveTo>
                        <a:pt x="135" y="0"/>
                      </a:moveTo>
                      <a:cubicBezTo>
                        <a:pt x="135" y="0"/>
                        <a:pt x="133" y="20"/>
                        <a:pt x="129" y="39"/>
                      </a:cubicBezTo>
                      <a:cubicBezTo>
                        <a:pt x="130" y="38"/>
                        <a:pt x="130" y="38"/>
                        <a:pt x="131" y="38"/>
                      </a:cubicBezTo>
                      <a:cubicBezTo>
                        <a:pt x="132" y="38"/>
                        <a:pt x="134" y="39"/>
                        <a:pt x="135" y="40"/>
                      </a:cubicBezTo>
                      <a:cubicBezTo>
                        <a:pt x="139" y="42"/>
                        <a:pt x="140" y="47"/>
                        <a:pt x="137" y="52"/>
                      </a:cubicBezTo>
                      <a:cubicBezTo>
                        <a:pt x="135" y="55"/>
                        <a:pt x="132" y="57"/>
                        <a:pt x="129" y="57"/>
                      </a:cubicBezTo>
                      <a:cubicBezTo>
                        <a:pt x="128" y="57"/>
                        <a:pt x="126" y="56"/>
                        <a:pt x="125" y="56"/>
                      </a:cubicBezTo>
                      <a:cubicBezTo>
                        <a:pt x="124" y="60"/>
                        <a:pt x="122" y="63"/>
                        <a:pt x="121" y="64"/>
                      </a:cubicBezTo>
                      <a:cubicBezTo>
                        <a:pt x="120" y="65"/>
                        <a:pt x="120" y="65"/>
                        <a:pt x="119" y="65"/>
                      </a:cubicBezTo>
                      <a:cubicBezTo>
                        <a:pt x="115" y="65"/>
                        <a:pt x="113" y="45"/>
                        <a:pt x="113" y="28"/>
                      </a:cubicBezTo>
                      <a:cubicBezTo>
                        <a:pt x="109" y="49"/>
                        <a:pt x="101" y="80"/>
                        <a:pt x="100" y="85"/>
                      </a:cubicBezTo>
                      <a:cubicBezTo>
                        <a:pt x="100" y="85"/>
                        <a:pt x="100" y="85"/>
                        <a:pt x="99" y="85"/>
                      </a:cubicBezTo>
                      <a:cubicBezTo>
                        <a:pt x="94" y="85"/>
                        <a:pt x="69" y="65"/>
                        <a:pt x="50" y="48"/>
                      </a:cubicBezTo>
                      <a:cubicBezTo>
                        <a:pt x="49" y="49"/>
                        <a:pt x="47" y="51"/>
                        <a:pt x="45" y="51"/>
                      </a:cubicBezTo>
                      <a:cubicBezTo>
                        <a:pt x="52" y="59"/>
                        <a:pt x="58" y="68"/>
                        <a:pt x="63" y="73"/>
                      </a:cubicBezTo>
                      <a:cubicBezTo>
                        <a:pt x="65" y="71"/>
                        <a:pt x="67" y="70"/>
                        <a:pt x="70" y="70"/>
                      </a:cubicBezTo>
                      <a:cubicBezTo>
                        <a:pt x="71" y="70"/>
                        <a:pt x="72" y="71"/>
                        <a:pt x="74" y="71"/>
                      </a:cubicBezTo>
                      <a:cubicBezTo>
                        <a:pt x="77" y="74"/>
                        <a:pt x="78" y="79"/>
                        <a:pt x="76" y="84"/>
                      </a:cubicBezTo>
                      <a:cubicBezTo>
                        <a:pt x="74" y="87"/>
                        <a:pt x="71" y="89"/>
                        <a:pt x="68" y="89"/>
                      </a:cubicBezTo>
                      <a:cubicBezTo>
                        <a:pt x="66" y="89"/>
                        <a:pt x="65" y="88"/>
                        <a:pt x="64" y="88"/>
                      </a:cubicBezTo>
                      <a:cubicBezTo>
                        <a:pt x="62" y="87"/>
                        <a:pt x="61" y="85"/>
                        <a:pt x="60" y="83"/>
                      </a:cubicBezTo>
                      <a:cubicBezTo>
                        <a:pt x="45" y="87"/>
                        <a:pt x="13" y="92"/>
                        <a:pt x="8" y="95"/>
                      </a:cubicBezTo>
                      <a:cubicBezTo>
                        <a:pt x="0" y="98"/>
                        <a:pt x="76" y="101"/>
                        <a:pt x="76" y="101"/>
                      </a:cubicBezTo>
                      <a:cubicBezTo>
                        <a:pt x="76" y="101"/>
                        <a:pt x="48" y="111"/>
                        <a:pt x="42" y="116"/>
                      </a:cubicBezTo>
                      <a:cubicBezTo>
                        <a:pt x="40" y="118"/>
                        <a:pt x="42" y="118"/>
                        <a:pt x="45" y="118"/>
                      </a:cubicBezTo>
                      <a:cubicBezTo>
                        <a:pt x="51" y="118"/>
                        <a:pt x="61" y="117"/>
                        <a:pt x="61" y="117"/>
                      </a:cubicBezTo>
                      <a:cubicBezTo>
                        <a:pt x="76" y="111"/>
                        <a:pt x="76" y="111"/>
                        <a:pt x="76" y="111"/>
                      </a:cubicBezTo>
                      <a:cubicBezTo>
                        <a:pt x="74" y="108"/>
                        <a:pt x="74" y="104"/>
                        <a:pt x="76" y="101"/>
                      </a:cubicBezTo>
                      <a:cubicBezTo>
                        <a:pt x="78" y="98"/>
                        <a:pt x="81" y="96"/>
                        <a:pt x="84" y="96"/>
                      </a:cubicBezTo>
                      <a:cubicBezTo>
                        <a:pt x="86" y="96"/>
                        <a:pt x="87" y="96"/>
                        <a:pt x="88" y="97"/>
                      </a:cubicBezTo>
                      <a:cubicBezTo>
                        <a:pt x="91" y="99"/>
                        <a:pt x="92" y="102"/>
                        <a:pt x="92" y="105"/>
                      </a:cubicBezTo>
                      <a:cubicBezTo>
                        <a:pt x="101" y="102"/>
                        <a:pt x="101" y="102"/>
                        <a:pt x="101" y="102"/>
                      </a:cubicBezTo>
                      <a:cubicBezTo>
                        <a:pt x="101" y="102"/>
                        <a:pt x="101" y="102"/>
                        <a:pt x="101" y="102"/>
                      </a:cubicBezTo>
                      <a:cubicBezTo>
                        <a:pt x="116" y="102"/>
                        <a:pt x="196" y="41"/>
                        <a:pt x="201" y="33"/>
                      </a:cubicBezTo>
                      <a:cubicBezTo>
                        <a:pt x="202" y="33"/>
                        <a:pt x="202" y="32"/>
                        <a:pt x="201" y="32"/>
                      </a:cubicBezTo>
                      <a:cubicBezTo>
                        <a:pt x="199" y="32"/>
                        <a:pt x="184" y="43"/>
                        <a:pt x="169" y="54"/>
                      </a:cubicBezTo>
                      <a:cubicBezTo>
                        <a:pt x="154" y="64"/>
                        <a:pt x="140" y="75"/>
                        <a:pt x="139" y="75"/>
                      </a:cubicBezTo>
                      <a:cubicBezTo>
                        <a:pt x="139" y="75"/>
                        <a:pt x="139" y="75"/>
                        <a:pt x="140" y="73"/>
                      </a:cubicBezTo>
                      <a:cubicBezTo>
                        <a:pt x="153" y="62"/>
                        <a:pt x="191" y="13"/>
                        <a:pt x="196" y="2"/>
                      </a:cubicBezTo>
                      <a:cubicBezTo>
                        <a:pt x="196" y="1"/>
                        <a:pt x="196" y="0"/>
                        <a:pt x="195" y="0"/>
                      </a:cubicBezTo>
                      <a:cubicBezTo>
                        <a:pt x="191" y="0"/>
                        <a:pt x="142" y="58"/>
                        <a:pt x="142" y="58"/>
                      </a:cubicBezTo>
                      <a:cubicBezTo>
                        <a:pt x="142" y="58"/>
                        <a:pt x="134" y="11"/>
                        <a:pt x="135" y="1"/>
                      </a:cubicBezTo>
                      <a:cubicBezTo>
                        <a:pt x="135" y="0"/>
                        <a:pt x="135" y="0"/>
                        <a:pt x="13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5" name="Freeform 696"/>
                <p:cNvSpPr/>
                <p:nvPr/>
              </p:nvSpPr>
              <p:spPr bwMode="auto">
                <a:xfrm>
                  <a:off x="7285" y="1260"/>
                  <a:ext cx="14" cy="15"/>
                </a:xfrm>
                <a:custGeom>
                  <a:avLst/>
                  <a:gdLst>
                    <a:gd name="T0" fmla="*/ 1 w 13"/>
                    <a:gd name="T1" fmla="*/ 0 h 14"/>
                    <a:gd name="T2" fmla="*/ 0 w 13"/>
                    <a:gd name="T3" fmla="*/ 1 h 14"/>
                    <a:gd name="T4" fmla="*/ 0 w 13"/>
                    <a:gd name="T5" fmla="*/ 2 h 14"/>
                    <a:gd name="T6" fmla="*/ 8 w 13"/>
                    <a:gd name="T7" fmla="*/ 14 h 14"/>
                    <a:gd name="T8" fmla="*/ 13 w 13"/>
                    <a:gd name="T9" fmla="*/ 11 h 14"/>
                    <a:gd name="T10" fmla="*/ 1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2" y="6"/>
                        <a:pt x="5" y="10"/>
                        <a:pt x="8" y="14"/>
                      </a:cubicBezTo>
                      <a:cubicBezTo>
                        <a:pt x="10" y="14"/>
                        <a:pt x="12" y="12"/>
                        <a:pt x="13" y="11"/>
                      </a:cubicBezTo>
                      <a:cubicBezTo>
                        <a:pt x="9" y="7"/>
                        <a:pt x="5" y="3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6" name="Freeform 697"/>
                <p:cNvSpPr/>
                <p:nvPr/>
              </p:nvSpPr>
              <p:spPr bwMode="auto">
                <a:xfrm>
                  <a:off x="7310" y="1296"/>
                  <a:ext cx="20" cy="21"/>
                </a:xfrm>
                <a:custGeom>
                  <a:avLst/>
                  <a:gdLst>
                    <a:gd name="T0" fmla="*/ 10 w 18"/>
                    <a:gd name="T1" fmla="*/ 0 h 19"/>
                    <a:gd name="T2" fmla="*/ 3 w 18"/>
                    <a:gd name="T3" fmla="*/ 3 h 19"/>
                    <a:gd name="T4" fmla="*/ 9 w 18"/>
                    <a:gd name="T5" fmla="*/ 9 h 19"/>
                    <a:gd name="T6" fmla="*/ 0 w 18"/>
                    <a:gd name="T7" fmla="*/ 13 h 19"/>
                    <a:gd name="T8" fmla="*/ 4 w 18"/>
                    <a:gd name="T9" fmla="*/ 18 h 19"/>
                    <a:gd name="T10" fmla="*/ 8 w 18"/>
                    <a:gd name="T11" fmla="*/ 19 h 19"/>
                    <a:gd name="T12" fmla="*/ 16 w 18"/>
                    <a:gd name="T13" fmla="*/ 14 h 19"/>
                    <a:gd name="T14" fmla="*/ 14 w 18"/>
                    <a:gd name="T15" fmla="*/ 1 h 19"/>
                    <a:gd name="T16" fmla="*/ 10 w 18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9">
                      <a:moveTo>
                        <a:pt x="10" y="0"/>
                      </a:move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6" y="7"/>
                        <a:pt x="8" y="9"/>
                        <a:pt x="9" y="9"/>
                      </a:cubicBezTo>
                      <a:cubicBezTo>
                        <a:pt x="10" y="10"/>
                        <a:pt x="6" y="12"/>
                        <a:pt x="0" y="13"/>
                      </a:cubicBezTo>
                      <a:cubicBezTo>
                        <a:pt x="1" y="15"/>
                        <a:pt x="2" y="17"/>
                        <a:pt x="4" y="18"/>
                      </a:cubicBezTo>
                      <a:cubicBezTo>
                        <a:pt x="5" y="18"/>
                        <a:pt x="6" y="19"/>
                        <a:pt x="8" y="19"/>
                      </a:cubicBezTo>
                      <a:cubicBezTo>
                        <a:pt x="11" y="19"/>
                        <a:pt x="14" y="17"/>
                        <a:pt x="16" y="14"/>
                      </a:cubicBezTo>
                      <a:cubicBezTo>
                        <a:pt x="18" y="9"/>
                        <a:pt x="17" y="4"/>
                        <a:pt x="14" y="1"/>
                      </a:cubicBezTo>
                      <a:cubicBezTo>
                        <a:pt x="12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7" name="Freeform 698"/>
                <p:cNvSpPr/>
                <p:nvPr/>
              </p:nvSpPr>
              <p:spPr bwMode="auto">
                <a:xfrm>
                  <a:off x="7381" y="1261"/>
                  <a:ext cx="16" cy="21"/>
                </a:xfrm>
                <a:custGeom>
                  <a:avLst/>
                  <a:gdLst>
                    <a:gd name="T0" fmla="*/ 6 w 15"/>
                    <a:gd name="T1" fmla="*/ 0 h 19"/>
                    <a:gd name="T2" fmla="*/ 4 w 15"/>
                    <a:gd name="T3" fmla="*/ 1 h 19"/>
                    <a:gd name="T4" fmla="*/ 0 w 15"/>
                    <a:gd name="T5" fmla="*/ 18 h 19"/>
                    <a:gd name="T6" fmla="*/ 4 w 15"/>
                    <a:gd name="T7" fmla="*/ 19 h 19"/>
                    <a:gd name="T8" fmla="*/ 12 w 15"/>
                    <a:gd name="T9" fmla="*/ 14 h 19"/>
                    <a:gd name="T10" fmla="*/ 10 w 15"/>
                    <a:gd name="T11" fmla="*/ 2 h 19"/>
                    <a:gd name="T12" fmla="*/ 6 w 15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9">
                      <a:moveTo>
                        <a:pt x="6" y="0"/>
                      </a:move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3" y="7"/>
                        <a:pt x="1" y="13"/>
                        <a:pt x="0" y="18"/>
                      </a:cubicBezTo>
                      <a:cubicBezTo>
                        <a:pt x="1" y="18"/>
                        <a:pt x="3" y="19"/>
                        <a:pt x="4" y="19"/>
                      </a:cubicBezTo>
                      <a:cubicBezTo>
                        <a:pt x="7" y="19"/>
                        <a:pt x="10" y="17"/>
                        <a:pt x="12" y="14"/>
                      </a:cubicBezTo>
                      <a:cubicBezTo>
                        <a:pt x="15" y="9"/>
                        <a:pt x="14" y="4"/>
                        <a:pt x="10" y="2"/>
                      </a:cubicBezTo>
                      <a:cubicBezTo>
                        <a:pt x="9" y="1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8" name="Freeform 699"/>
                <p:cNvSpPr/>
                <p:nvPr/>
              </p:nvSpPr>
              <p:spPr bwMode="auto">
                <a:xfrm>
                  <a:off x="7362" y="1298"/>
                  <a:ext cx="21" cy="21"/>
                </a:xfrm>
                <a:custGeom>
                  <a:avLst/>
                  <a:gdLst>
                    <a:gd name="T0" fmla="*/ 10 w 19"/>
                    <a:gd name="T1" fmla="*/ 0 h 19"/>
                    <a:gd name="T2" fmla="*/ 2 w 19"/>
                    <a:gd name="T3" fmla="*/ 5 h 19"/>
                    <a:gd name="T4" fmla="*/ 4 w 19"/>
                    <a:gd name="T5" fmla="*/ 18 h 19"/>
                    <a:gd name="T6" fmla="*/ 8 w 19"/>
                    <a:gd name="T7" fmla="*/ 19 h 19"/>
                    <a:gd name="T8" fmla="*/ 16 w 19"/>
                    <a:gd name="T9" fmla="*/ 14 h 19"/>
                    <a:gd name="T10" fmla="*/ 14 w 19"/>
                    <a:gd name="T11" fmla="*/ 2 h 19"/>
                    <a:gd name="T12" fmla="*/ 10 w 19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19">
                      <a:moveTo>
                        <a:pt x="10" y="0"/>
                      </a:moveTo>
                      <a:cubicBezTo>
                        <a:pt x="7" y="0"/>
                        <a:pt x="4" y="2"/>
                        <a:pt x="2" y="5"/>
                      </a:cubicBezTo>
                      <a:cubicBezTo>
                        <a:pt x="0" y="10"/>
                        <a:pt x="1" y="15"/>
                        <a:pt x="4" y="18"/>
                      </a:cubicBezTo>
                      <a:cubicBezTo>
                        <a:pt x="6" y="18"/>
                        <a:pt x="7" y="19"/>
                        <a:pt x="8" y="19"/>
                      </a:cubicBezTo>
                      <a:cubicBezTo>
                        <a:pt x="11" y="19"/>
                        <a:pt x="15" y="17"/>
                        <a:pt x="16" y="14"/>
                      </a:cubicBezTo>
                      <a:cubicBezTo>
                        <a:pt x="19" y="9"/>
                        <a:pt x="18" y="4"/>
                        <a:pt x="14" y="2"/>
                      </a:cubicBezTo>
                      <a:cubicBezTo>
                        <a:pt x="13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9" name="Freeform 700"/>
                <p:cNvSpPr/>
                <p:nvPr/>
              </p:nvSpPr>
              <p:spPr bwMode="auto">
                <a:xfrm>
                  <a:off x="7325" y="1325"/>
                  <a:ext cx="20" cy="16"/>
                </a:xfrm>
                <a:custGeom>
                  <a:avLst/>
                  <a:gdLst>
                    <a:gd name="T0" fmla="*/ 10 w 18"/>
                    <a:gd name="T1" fmla="*/ 0 h 15"/>
                    <a:gd name="T2" fmla="*/ 2 w 18"/>
                    <a:gd name="T3" fmla="*/ 5 h 15"/>
                    <a:gd name="T4" fmla="*/ 2 w 18"/>
                    <a:gd name="T5" fmla="*/ 15 h 15"/>
                    <a:gd name="T6" fmla="*/ 18 w 18"/>
                    <a:gd name="T7" fmla="*/ 9 h 15"/>
                    <a:gd name="T8" fmla="*/ 14 w 18"/>
                    <a:gd name="T9" fmla="*/ 1 h 15"/>
                    <a:gd name="T10" fmla="*/ 10 w 18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5">
                      <a:moveTo>
                        <a:pt x="10" y="0"/>
                      </a:moveTo>
                      <a:cubicBezTo>
                        <a:pt x="7" y="0"/>
                        <a:pt x="4" y="2"/>
                        <a:pt x="2" y="5"/>
                      </a:cubicBezTo>
                      <a:cubicBezTo>
                        <a:pt x="0" y="8"/>
                        <a:pt x="0" y="12"/>
                        <a:pt x="2" y="15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6"/>
                        <a:pt x="17" y="3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0" name="Freeform 701"/>
                <p:cNvSpPr>
                  <a:spLocks noEditPoints="1"/>
                </p:cNvSpPr>
                <p:nvPr/>
              </p:nvSpPr>
              <p:spPr bwMode="auto">
                <a:xfrm>
                  <a:off x="7368" y="1227"/>
                  <a:ext cx="4" cy="23"/>
                </a:xfrm>
                <a:custGeom>
                  <a:avLst/>
                  <a:gdLst>
                    <a:gd name="T0" fmla="*/ 0 w 4"/>
                    <a:gd name="T1" fmla="*/ 19 h 21"/>
                    <a:gd name="T2" fmla="*/ 0 w 4"/>
                    <a:gd name="T3" fmla="*/ 21 h 21"/>
                    <a:gd name="T4" fmla="*/ 1 w 4"/>
                    <a:gd name="T5" fmla="*/ 19 h 21"/>
                    <a:gd name="T6" fmla="*/ 0 w 4"/>
                    <a:gd name="T7" fmla="*/ 19 h 21"/>
                    <a:gd name="T8" fmla="*/ 4 w 4"/>
                    <a:gd name="T9" fmla="*/ 0 h 21"/>
                    <a:gd name="T10" fmla="*/ 3 w 4"/>
                    <a:gd name="T11" fmla="*/ 2 h 21"/>
                    <a:gd name="T12" fmla="*/ 2 w 4"/>
                    <a:gd name="T13" fmla="*/ 5 h 21"/>
                    <a:gd name="T14" fmla="*/ 4 w 4"/>
                    <a:gd name="T15" fmla="*/ 4 h 21"/>
                    <a:gd name="T16" fmla="*/ 4 w 4"/>
                    <a:gd name="T1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1">
                      <a:moveTo>
                        <a:pt x="0" y="19"/>
                      </a:moveTo>
                      <a:cubicBezTo>
                        <a:pt x="0" y="20"/>
                        <a:pt x="0" y="20"/>
                        <a:pt x="0" y="21"/>
                      </a:cubicBezTo>
                      <a:cubicBezTo>
                        <a:pt x="0" y="20"/>
                        <a:pt x="1" y="20"/>
                        <a:pt x="1" y="19"/>
                      </a:cubicBezTo>
                      <a:cubicBezTo>
                        <a:pt x="1" y="19"/>
                        <a:pt x="1" y="19"/>
                        <a:pt x="0" y="19"/>
                      </a:cubicBezTo>
                      <a:moveTo>
                        <a:pt x="4" y="0"/>
                      </a:moveTo>
                      <a:cubicBezTo>
                        <a:pt x="4" y="0"/>
                        <a:pt x="4" y="1"/>
                        <a:pt x="3" y="2"/>
                      </a:cubicBezTo>
                      <a:cubicBezTo>
                        <a:pt x="3" y="3"/>
                        <a:pt x="3" y="4"/>
                        <a:pt x="2" y="5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2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1" name="Freeform 702"/>
                <p:cNvSpPr/>
                <p:nvPr/>
              </p:nvSpPr>
              <p:spPr bwMode="auto">
                <a:xfrm>
                  <a:off x="7368" y="1231"/>
                  <a:ext cx="4" cy="17"/>
                </a:xfrm>
                <a:custGeom>
                  <a:avLst/>
                  <a:gdLst>
                    <a:gd name="T0" fmla="*/ 4 w 4"/>
                    <a:gd name="T1" fmla="*/ 0 h 15"/>
                    <a:gd name="T2" fmla="*/ 2 w 4"/>
                    <a:gd name="T3" fmla="*/ 1 h 15"/>
                    <a:gd name="T4" fmla="*/ 0 w 4"/>
                    <a:gd name="T5" fmla="*/ 15 h 15"/>
                    <a:gd name="T6" fmla="*/ 1 w 4"/>
                    <a:gd name="T7" fmla="*/ 15 h 15"/>
                    <a:gd name="T8" fmla="*/ 4 w 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5">
                      <a:moveTo>
                        <a:pt x="4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1" y="4"/>
                        <a:pt x="1" y="10"/>
                        <a:pt x="0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9"/>
                        <a:pt x="3" y="3"/>
                        <a:pt x="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2" name="Freeform 703"/>
                <p:cNvSpPr/>
                <p:nvPr/>
              </p:nvSpPr>
              <p:spPr bwMode="auto">
                <a:xfrm>
                  <a:off x="7465" y="1139"/>
                  <a:ext cx="65" cy="100"/>
                </a:xfrm>
                <a:custGeom>
                  <a:avLst/>
                  <a:gdLst>
                    <a:gd name="T0" fmla="*/ 31 w 59"/>
                    <a:gd name="T1" fmla="*/ 0 h 91"/>
                    <a:gd name="T2" fmla="*/ 34 w 59"/>
                    <a:gd name="T3" fmla="*/ 41 h 91"/>
                    <a:gd name="T4" fmla="*/ 2 w 59"/>
                    <a:gd name="T5" fmla="*/ 83 h 91"/>
                    <a:gd name="T6" fmla="*/ 5 w 59"/>
                    <a:gd name="T7" fmla="*/ 91 h 91"/>
                    <a:gd name="T8" fmla="*/ 25 w 59"/>
                    <a:gd name="T9" fmla="*/ 83 h 91"/>
                    <a:gd name="T10" fmla="*/ 58 w 59"/>
                    <a:gd name="T11" fmla="*/ 20 h 91"/>
                    <a:gd name="T12" fmla="*/ 31 w 59"/>
                    <a:gd name="T13" fmla="*/ 0 h 91"/>
                    <a:gd name="T14" fmla="*/ 31 w 59"/>
                    <a:gd name="T15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91">
                      <a:moveTo>
                        <a:pt x="31" y="0"/>
                      </a:moveTo>
                      <a:cubicBezTo>
                        <a:pt x="17" y="0"/>
                        <a:pt x="35" y="25"/>
                        <a:pt x="34" y="41"/>
                      </a:cubicBezTo>
                      <a:cubicBezTo>
                        <a:pt x="32" y="57"/>
                        <a:pt x="8" y="70"/>
                        <a:pt x="2" y="83"/>
                      </a:cubicBezTo>
                      <a:cubicBezTo>
                        <a:pt x="0" y="89"/>
                        <a:pt x="1" y="91"/>
                        <a:pt x="5" y="91"/>
                      </a:cubicBezTo>
                      <a:cubicBezTo>
                        <a:pt x="9" y="91"/>
                        <a:pt x="17" y="87"/>
                        <a:pt x="25" y="83"/>
                      </a:cubicBezTo>
                      <a:cubicBezTo>
                        <a:pt x="38" y="74"/>
                        <a:pt x="59" y="37"/>
                        <a:pt x="58" y="20"/>
                      </a:cubicBezTo>
                      <a:cubicBezTo>
                        <a:pt x="57" y="3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3" name="Freeform 704"/>
                <p:cNvSpPr/>
                <p:nvPr/>
              </p:nvSpPr>
              <p:spPr bwMode="auto">
                <a:xfrm>
                  <a:off x="7138" y="1316"/>
                  <a:ext cx="159" cy="53"/>
                </a:xfrm>
                <a:custGeom>
                  <a:avLst/>
                  <a:gdLst>
                    <a:gd name="T0" fmla="*/ 19 w 145"/>
                    <a:gd name="T1" fmla="*/ 0 h 48"/>
                    <a:gd name="T2" fmla="*/ 13 w 145"/>
                    <a:gd name="T3" fmla="*/ 3 h 48"/>
                    <a:gd name="T4" fmla="*/ 17 w 145"/>
                    <a:gd name="T5" fmla="*/ 42 h 48"/>
                    <a:gd name="T6" fmla="*/ 62 w 145"/>
                    <a:gd name="T7" fmla="*/ 48 h 48"/>
                    <a:gd name="T8" fmla="*/ 83 w 145"/>
                    <a:gd name="T9" fmla="*/ 46 h 48"/>
                    <a:gd name="T10" fmla="*/ 131 w 145"/>
                    <a:gd name="T11" fmla="*/ 34 h 48"/>
                    <a:gd name="T12" fmla="*/ 130 w 145"/>
                    <a:gd name="T13" fmla="*/ 34 h 48"/>
                    <a:gd name="T14" fmla="*/ 68 w 145"/>
                    <a:gd name="T15" fmla="*/ 38 h 48"/>
                    <a:gd name="T16" fmla="*/ 46 w 145"/>
                    <a:gd name="T17" fmla="*/ 35 h 48"/>
                    <a:gd name="T18" fmla="*/ 23 w 145"/>
                    <a:gd name="T19" fmla="*/ 4 h 48"/>
                    <a:gd name="T20" fmla="*/ 19 w 145"/>
                    <a:gd name="T21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5" h="48">
                      <a:moveTo>
                        <a:pt x="19" y="0"/>
                      </a:moveTo>
                      <a:cubicBezTo>
                        <a:pt x="17" y="0"/>
                        <a:pt x="15" y="3"/>
                        <a:pt x="13" y="3"/>
                      </a:cubicBezTo>
                      <a:cubicBezTo>
                        <a:pt x="13" y="3"/>
                        <a:pt x="0" y="37"/>
                        <a:pt x="17" y="42"/>
                      </a:cubicBezTo>
                      <a:cubicBezTo>
                        <a:pt x="29" y="45"/>
                        <a:pt x="44" y="48"/>
                        <a:pt x="62" y="48"/>
                      </a:cubicBezTo>
                      <a:cubicBezTo>
                        <a:pt x="69" y="48"/>
                        <a:pt x="76" y="47"/>
                        <a:pt x="83" y="46"/>
                      </a:cubicBezTo>
                      <a:cubicBezTo>
                        <a:pt x="109" y="44"/>
                        <a:pt x="145" y="34"/>
                        <a:pt x="131" y="34"/>
                      </a:cubicBezTo>
                      <a:cubicBezTo>
                        <a:pt x="131" y="34"/>
                        <a:pt x="131" y="34"/>
                        <a:pt x="130" y="34"/>
                      </a:cubicBezTo>
                      <a:cubicBezTo>
                        <a:pt x="118" y="34"/>
                        <a:pt x="89" y="38"/>
                        <a:pt x="68" y="38"/>
                      </a:cubicBezTo>
                      <a:cubicBezTo>
                        <a:pt x="58" y="38"/>
                        <a:pt x="50" y="37"/>
                        <a:pt x="46" y="35"/>
                      </a:cubicBezTo>
                      <a:cubicBezTo>
                        <a:pt x="34" y="27"/>
                        <a:pt x="27" y="12"/>
                        <a:pt x="23" y="4"/>
                      </a:cubicBezTo>
                      <a:cubicBezTo>
                        <a:pt x="22" y="1"/>
                        <a:pt x="20" y="0"/>
                        <a:pt x="1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4" name="Freeform 705"/>
                <p:cNvSpPr/>
                <p:nvPr/>
              </p:nvSpPr>
              <p:spPr bwMode="auto">
                <a:xfrm>
                  <a:off x="1612" y="1312"/>
                  <a:ext cx="39" cy="114"/>
                </a:xfrm>
                <a:custGeom>
                  <a:avLst/>
                  <a:gdLst>
                    <a:gd name="T0" fmla="*/ 35 w 35"/>
                    <a:gd name="T1" fmla="*/ 42 h 104"/>
                    <a:gd name="T2" fmla="*/ 20 w 35"/>
                    <a:gd name="T3" fmla="*/ 5 h 104"/>
                    <a:gd name="T4" fmla="*/ 0 w 35"/>
                    <a:gd name="T5" fmla="*/ 31 h 104"/>
                    <a:gd name="T6" fmla="*/ 15 w 35"/>
                    <a:gd name="T7" fmla="*/ 88 h 104"/>
                    <a:gd name="T8" fmla="*/ 35 w 35"/>
                    <a:gd name="T9" fmla="*/ 4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104">
                      <a:moveTo>
                        <a:pt x="35" y="42"/>
                      </a:moveTo>
                      <a:cubicBezTo>
                        <a:pt x="35" y="42"/>
                        <a:pt x="32" y="0"/>
                        <a:pt x="20" y="5"/>
                      </a:cubicBezTo>
                      <a:cubicBezTo>
                        <a:pt x="8" y="11"/>
                        <a:pt x="0" y="31"/>
                        <a:pt x="0" y="31"/>
                      </a:cubicBezTo>
                      <a:cubicBezTo>
                        <a:pt x="0" y="31"/>
                        <a:pt x="9" y="104"/>
                        <a:pt x="15" y="88"/>
                      </a:cubicBezTo>
                      <a:cubicBezTo>
                        <a:pt x="21" y="72"/>
                        <a:pt x="35" y="42"/>
                        <a:pt x="35" y="4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5" name="Freeform 706"/>
                <p:cNvSpPr/>
                <p:nvPr/>
              </p:nvSpPr>
              <p:spPr bwMode="auto">
                <a:xfrm>
                  <a:off x="1508" y="1214"/>
                  <a:ext cx="406" cy="411"/>
                </a:xfrm>
                <a:custGeom>
                  <a:avLst/>
                  <a:gdLst>
                    <a:gd name="T0" fmla="*/ 59 w 370"/>
                    <a:gd name="T1" fmla="*/ 189 h 375"/>
                    <a:gd name="T2" fmla="*/ 34 w 370"/>
                    <a:gd name="T3" fmla="*/ 36 h 375"/>
                    <a:gd name="T4" fmla="*/ 95 w 370"/>
                    <a:gd name="T5" fmla="*/ 51 h 375"/>
                    <a:gd name="T6" fmla="*/ 109 w 370"/>
                    <a:gd name="T7" fmla="*/ 144 h 375"/>
                    <a:gd name="T8" fmla="*/ 192 w 370"/>
                    <a:gd name="T9" fmla="*/ 5 h 375"/>
                    <a:gd name="T10" fmla="*/ 261 w 370"/>
                    <a:gd name="T11" fmla="*/ 41 h 375"/>
                    <a:gd name="T12" fmla="*/ 255 w 370"/>
                    <a:gd name="T13" fmla="*/ 118 h 375"/>
                    <a:gd name="T14" fmla="*/ 204 w 370"/>
                    <a:gd name="T15" fmla="*/ 171 h 375"/>
                    <a:gd name="T16" fmla="*/ 318 w 370"/>
                    <a:gd name="T17" fmla="*/ 129 h 375"/>
                    <a:gd name="T18" fmla="*/ 357 w 370"/>
                    <a:gd name="T19" fmla="*/ 210 h 375"/>
                    <a:gd name="T20" fmla="*/ 210 w 370"/>
                    <a:gd name="T21" fmla="*/ 266 h 375"/>
                    <a:gd name="T22" fmla="*/ 296 w 370"/>
                    <a:gd name="T23" fmla="*/ 290 h 375"/>
                    <a:gd name="T24" fmla="*/ 306 w 370"/>
                    <a:gd name="T25" fmla="*/ 345 h 375"/>
                    <a:gd name="T26" fmla="*/ 140 w 370"/>
                    <a:gd name="T27" fmla="*/ 289 h 375"/>
                    <a:gd name="T28" fmla="*/ 114 w 370"/>
                    <a:gd name="T29" fmla="*/ 325 h 375"/>
                    <a:gd name="T30" fmla="*/ 80 w 370"/>
                    <a:gd name="T31" fmla="*/ 264 h 375"/>
                    <a:gd name="T32" fmla="*/ 59 w 370"/>
                    <a:gd name="T33" fmla="*/ 189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0" h="375">
                      <a:moveTo>
                        <a:pt x="59" y="189"/>
                      </a:moveTo>
                      <a:cubicBezTo>
                        <a:pt x="59" y="189"/>
                        <a:pt x="0" y="52"/>
                        <a:pt x="34" y="36"/>
                      </a:cubicBezTo>
                      <a:cubicBezTo>
                        <a:pt x="68" y="21"/>
                        <a:pt x="93" y="22"/>
                        <a:pt x="95" y="51"/>
                      </a:cubicBezTo>
                      <a:cubicBezTo>
                        <a:pt x="97" y="80"/>
                        <a:pt x="109" y="144"/>
                        <a:pt x="109" y="144"/>
                      </a:cubicBezTo>
                      <a:cubicBezTo>
                        <a:pt x="109" y="144"/>
                        <a:pt x="165" y="0"/>
                        <a:pt x="192" y="5"/>
                      </a:cubicBezTo>
                      <a:cubicBezTo>
                        <a:pt x="218" y="10"/>
                        <a:pt x="249" y="19"/>
                        <a:pt x="261" y="41"/>
                      </a:cubicBezTo>
                      <a:cubicBezTo>
                        <a:pt x="273" y="63"/>
                        <a:pt x="279" y="89"/>
                        <a:pt x="255" y="118"/>
                      </a:cubicBezTo>
                      <a:cubicBezTo>
                        <a:pt x="231" y="148"/>
                        <a:pt x="204" y="171"/>
                        <a:pt x="204" y="171"/>
                      </a:cubicBezTo>
                      <a:cubicBezTo>
                        <a:pt x="204" y="171"/>
                        <a:pt x="290" y="114"/>
                        <a:pt x="318" y="129"/>
                      </a:cubicBezTo>
                      <a:cubicBezTo>
                        <a:pt x="345" y="144"/>
                        <a:pt x="370" y="167"/>
                        <a:pt x="357" y="210"/>
                      </a:cubicBezTo>
                      <a:cubicBezTo>
                        <a:pt x="343" y="254"/>
                        <a:pt x="295" y="272"/>
                        <a:pt x="210" y="266"/>
                      </a:cubicBezTo>
                      <a:cubicBezTo>
                        <a:pt x="210" y="266"/>
                        <a:pt x="275" y="285"/>
                        <a:pt x="296" y="290"/>
                      </a:cubicBezTo>
                      <a:cubicBezTo>
                        <a:pt x="317" y="296"/>
                        <a:pt x="330" y="316"/>
                        <a:pt x="306" y="345"/>
                      </a:cubicBezTo>
                      <a:cubicBezTo>
                        <a:pt x="282" y="375"/>
                        <a:pt x="217" y="358"/>
                        <a:pt x="140" y="289"/>
                      </a:cubicBezTo>
                      <a:cubicBezTo>
                        <a:pt x="140" y="289"/>
                        <a:pt x="142" y="346"/>
                        <a:pt x="114" y="325"/>
                      </a:cubicBezTo>
                      <a:cubicBezTo>
                        <a:pt x="86" y="304"/>
                        <a:pt x="92" y="273"/>
                        <a:pt x="80" y="264"/>
                      </a:cubicBezTo>
                      <a:cubicBezTo>
                        <a:pt x="68" y="254"/>
                        <a:pt x="21" y="195"/>
                        <a:pt x="59" y="189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6" name="Freeform 707"/>
                <p:cNvSpPr/>
                <p:nvPr/>
              </p:nvSpPr>
              <p:spPr bwMode="auto">
                <a:xfrm>
                  <a:off x="1642" y="1421"/>
                  <a:ext cx="58" cy="33"/>
                </a:xfrm>
                <a:custGeom>
                  <a:avLst/>
                  <a:gdLst>
                    <a:gd name="T0" fmla="*/ 53 w 53"/>
                    <a:gd name="T1" fmla="*/ 0 h 30"/>
                    <a:gd name="T2" fmla="*/ 9 w 53"/>
                    <a:gd name="T3" fmla="*/ 27 h 30"/>
                    <a:gd name="T4" fmla="*/ 53 w 53"/>
                    <a:gd name="T5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3" h="30">
                      <a:moveTo>
                        <a:pt x="53" y="0"/>
                      </a:moveTo>
                      <a:cubicBezTo>
                        <a:pt x="53" y="0"/>
                        <a:pt x="0" y="24"/>
                        <a:pt x="9" y="27"/>
                      </a:cubicBezTo>
                      <a:cubicBezTo>
                        <a:pt x="18" y="30"/>
                        <a:pt x="48" y="13"/>
                        <a:pt x="53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7" name="Freeform 708"/>
                <p:cNvSpPr/>
                <p:nvPr/>
              </p:nvSpPr>
              <p:spPr bwMode="auto">
                <a:xfrm>
                  <a:off x="1656" y="1374"/>
                  <a:ext cx="24" cy="22"/>
                </a:xfrm>
                <a:custGeom>
                  <a:avLst/>
                  <a:gdLst>
                    <a:gd name="T0" fmla="*/ 20 w 22"/>
                    <a:gd name="T1" fmla="*/ 13 h 20"/>
                    <a:gd name="T2" fmla="*/ 8 w 22"/>
                    <a:gd name="T3" fmla="*/ 18 h 20"/>
                    <a:gd name="T4" fmla="*/ 2 w 22"/>
                    <a:gd name="T5" fmla="*/ 7 h 20"/>
                    <a:gd name="T6" fmla="*/ 14 w 22"/>
                    <a:gd name="T7" fmla="*/ 2 h 20"/>
                    <a:gd name="T8" fmla="*/ 20 w 22"/>
                    <a:gd name="T9" fmla="*/ 1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3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7"/>
                      </a:cubicBezTo>
                      <a:cubicBezTo>
                        <a:pt x="4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8" name="Freeform 709"/>
                <p:cNvSpPr/>
                <p:nvPr/>
              </p:nvSpPr>
              <p:spPr bwMode="auto">
                <a:xfrm>
                  <a:off x="1621" y="1409"/>
                  <a:ext cx="23" cy="21"/>
                </a:xfrm>
                <a:custGeom>
                  <a:avLst/>
                  <a:gdLst>
                    <a:gd name="T0" fmla="*/ 20 w 21"/>
                    <a:gd name="T1" fmla="*/ 13 h 19"/>
                    <a:gd name="T2" fmla="*/ 8 w 21"/>
                    <a:gd name="T3" fmla="*/ 18 h 19"/>
                    <a:gd name="T4" fmla="*/ 2 w 21"/>
                    <a:gd name="T5" fmla="*/ 6 h 19"/>
                    <a:gd name="T6" fmla="*/ 14 w 21"/>
                    <a:gd name="T7" fmla="*/ 2 h 19"/>
                    <a:gd name="T8" fmla="*/ 20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0" y="13"/>
                      </a:moveTo>
                      <a:cubicBezTo>
                        <a:pt x="18" y="17"/>
                        <a:pt x="13" y="19"/>
                        <a:pt x="8" y="18"/>
                      </a:cubicBezTo>
                      <a:cubicBezTo>
                        <a:pt x="3" y="16"/>
                        <a:pt x="0" y="11"/>
                        <a:pt x="2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1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9" name="Freeform 710"/>
                <p:cNvSpPr/>
                <p:nvPr/>
              </p:nvSpPr>
              <p:spPr bwMode="auto">
                <a:xfrm>
                  <a:off x="1623" y="1382"/>
                  <a:ext cx="23" cy="21"/>
                </a:xfrm>
                <a:custGeom>
                  <a:avLst/>
                  <a:gdLst>
                    <a:gd name="T0" fmla="*/ 19 w 21"/>
                    <a:gd name="T1" fmla="*/ 13 h 19"/>
                    <a:gd name="T2" fmla="*/ 7 w 21"/>
                    <a:gd name="T3" fmla="*/ 17 h 19"/>
                    <a:gd name="T4" fmla="*/ 1 w 21"/>
                    <a:gd name="T5" fmla="*/ 6 h 19"/>
                    <a:gd name="T6" fmla="*/ 13 w 21"/>
                    <a:gd name="T7" fmla="*/ 2 h 19"/>
                    <a:gd name="T8" fmla="*/ 19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19" y="13"/>
                      </a:moveTo>
                      <a:cubicBezTo>
                        <a:pt x="18" y="17"/>
                        <a:pt x="12" y="19"/>
                        <a:pt x="7" y="17"/>
                      </a:cubicBezTo>
                      <a:cubicBezTo>
                        <a:pt x="2" y="16"/>
                        <a:pt x="0" y="11"/>
                        <a:pt x="1" y="6"/>
                      </a:cubicBezTo>
                      <a:cubicBezTo>
                        <a:pt x="3" y="2"/>
                        <a:pt x="8" y="0"/>
                        <a:pt x="13" y="2"/>
                      </a:cubicBezTo>
                      <a:cubicBezTo>
                        <a:pt x="18" y="4"/>
                        <a:pt x="21" y="9"/>
                        <a:pt x="19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0" name="Freeform 711"/>
                <p:cNvSpPr/>
                <p:nvPr/>
              </p:nvSpPr>
              <p:spPr bwMode="auto">
                <a:xfrm>
                  <a:off x="1662" y="1427"/>
                  <a:ext cx="24" cy="22"/>
                </a:xfrm>
                <a:custGeom>
                  <a:avLst/>
                  <a:gdLst>
                    <a:gd name="T0" fmla="*/ 20 w 22"/>
                    <a:gd name="T1" fmla="*/ 14 h 20"/>
                    <a:gd name="T2" fmla="*/ 8 w 22"/>
                    <a:gd name="T3" fmla="*/ 18 h 20"/>
                    <a:gd name="T4" fmla="*/ 2 w 22"/>
                    <a:gd name="T5" fmla="*/ 7 h 20"/>
                    <a:gd name="T6" fmla="*/ 14 w 22"/>
                    <a:gd name="T7" fmla="*/ 2 h 20"/>
                    <a:gd name="T8" fmla="*/ 20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4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7"/>
                      </a:cubicBezTo>
                      <a:cubicBezTo>
                        <a:pt x="4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1" name="Freeform 712"/>
                <p:cNvSpPr/>
                <p:nvPr/>
              </p:nvSpPr>
              <p:spPr bwMode="auto">
                <a:xfrm>
                  <a:off x="1669" y="1469"/>
                  <a:ext cx="23" cy="21"/>
                </a:xfrm>
                <a:custGeom>
                  <a:avLst/>
                  <a:gdLst>
                    <a:gd name="T0" fmla="*/ 19 w 21"/>
                    <a:gd name="T1" fmla="*/ 13 h 19"/>
                    <a:gd name="T2" fmla="*/ 7 w 21"/>
                    <a:gd name="T3" fmla="*/ 17 h 19"/>
                    <a:gd name="T4" fmla="*/ 1 w 21"/>
                    <a:gd name="T5" fmla="*/ 6 h 19"/>
                    <a:gd name="T6" fmla="*/ 13 w 21"/>
                    <a:gd name="T7" fmla="*/ 2 h 19"/>
                    <a:gd name="T8" fmla="*/ 19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19" y="13"/>
                      </a:moveTo>
                      <a:cubicBezTo>
                        <a:pt x="18" y="17"/>
                        <a:pt x="12" y="19"/>
                        <a:pt x="7" y="17"/>
                      </a:cubicBezTo>
                      <a:cubicBezTo>
                        <a:pt x="2" y="15"/>
                        <a:pt x="0" y="10"/>
                        <a:pt x="1" y="6"/>
                      </a:cubicBezTo>
                      <a:cubicBezTo>
                        <a:pt x="3" y="2"/>
                        <a:pt x="8" y="0"/>
                        <a:pt x="13" y="2"/>
                      </a:cubicBezTo>
                      <a:cubicBezTo>
                        <a:pt x="18" y="3"/>
                        <a:pt x="21" y="8"/>
                        <a:pt x="19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2" name="Freeform 713"/>
                <p:cNvSpPr/>
                <p:nvPr/>
              </p:nvSpPr>
              <p:spPr bwMode="auto">
                <a:xfrm>
                  <a:off x="1629" y="1463"/>
                  <a:ext cx="24" cy="21"/>
                </a:xfrm>
                <a:custGeom>
                  <a:avLst/>
                  <a:gdLst>
                    <a:gd name="T0" fmla="*/ 20 w 22"/>
                    <a:gd name="T1" fmla="*/ 13 h 19"/>
                    <a:gd name="T2" fmla="*/ 8 w 22"/>
                    <a:gd name="T3" fmla="*/ 18 h 19"/>
                    <a:gd name="T4" fmla="*/ 2 w 22"/>
                    <a:gd name="T5" fmla="*/ 6 h 19"/>
                    <a:gd name="T6" fmla="*/ 14 w 22"/>
                    <a:gd name="T7" fmla="*/ 2 h 19"/>
                    <a:gd name="T8" fmla="*/ 20 w 22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9">
                      <a:moveTo>
                        <a:pt x="20" y="13"/>
                      </a:moveTo>
                      <a:cubicBezTo>
                        <a:pt x="18" y="17"/>
                        <a:pt x="13" y="19"/>
                        <a:pt x="8" y="18"/>
                      </a:cubicBezTo>
                      <a:cubicBezTo>
                        <a:pt x="3" y="16"/>
                        <a:pt x="0" y="11"/>
                        <a:pt x="2" y="6"/>
                      </a:cubicBezTo>
                      <a:cubicBezTo>
                        <a:pt x="4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3" name="Freeform 714"/>
                <p:cNvSpPr/>
                <p:nvPr/>
              </p:nvSpPr>
              <p:spPr bwMode="auto">
                <a:xfrm>
                  <a:off x="1698" y="1452"/>
                  <a:ext cx="23" cy="21"/>
                </a:xfrm>
                <a:custGeom>
                  <a:avLst/>
                  <a:gdLst>
                    <a:gd name="T0" fmla="*/ 20 w 21"/>
                    <a:gd name="T1" fmla="*/ 13 h 19"/>
                    <a:gd name="T2" fmla="*/ 8 w 21"/>
                    <a:gd name="T3" fmla="*/ 18 h 19"/>
                    <a:gd name="T4" fmla="*/ 2 w 21"/>
                    <a:gd name="T5" fmla="*/ 6 h 19"/>
                    <a:gd name="T6" fmla="*/ 14 w 21"/>
                    <a:gd name="T7" fmla="*/ 2 h 19"/>
                    <a:gd name="T8" fmla="*/ 20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0" y="13"/>
                      </a:moveTo>
                      <a:cubicBezTo>
                        <a:pt x="18" y="17"/>
                        <a:pt x="13" y="19"/>
                        <a:pt x="8" y="18"/>
                      </a:cubicBezTo>
                      <a:cubicBezTo>
                        <a:pt x="3" y="16"/>
                        <a:pt x="0" y="11"/>
                        <a:pt x="2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1" y="9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4" name="Freeform 715"/>
                <p:cNvSpPr/>
                <p:nvPr/>
              </p:nvSpPr>
              <p:spPr bwMode="auto">
                <a:xfrm>
                  <a:off x="1710" y="1420"/>
                  <a:ext cx="23" cy="21"/>
                </a:xfrm>
                <a:custGeom>
                  <a:avLst/>
                  <a:gdLst>
                    <a:gd name="T0" fmla="*/ 20 w 21"/>
                    <a:gd name="T1" fmla="*/ 13 h 19"/>
                    <a:gd name="T2" fmla="*/ 8 w 21"/>
                    <a:gd name="T3" fmla="*/ 17 h 19"/>
                    <a:gd name="T4" fmla="*/ 2 w 21"/>
                    <a:gd name="T5" fmla="*/ 6 h 19"/>
                    <a:gd name="T6" fmla="*/ 14 w 21"/>
                    <a:gd name="T7" fmla="*/ 1 h 19"/>
                    <a:gd name="T8" fmla="*/ 20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0" y="13"/>
                      </a:moveTo>
                      <a:cubicBezTo>
                        <a:pt x="18" y="17"/>
                        <a:pt x="13" y="19"/>
                        <a:pt x="8" y="17"/>
                      </a:cubicBezTo>
                      <a:cubicBezTo>
                        <a:pt x="3" y="15"/>
                        <a:pt x="0" y="10"/>
                        <a:pt x="2" y="6"/>
                      </a:cubicBezTo>
                      <a:cubicBezTo>
                        <a:pt x="3" y="2"/>
                        <a:pt x="9" y="0"/>
                        <a:pt x="14" y="1"/>
                      </a:cubicBezTo>
                      <a:cubicBezTo>
                        <a:pt x="19" y="3"/>
                        <a:pt x="21" y="8"/>
                        <a:pt x="20" y="1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5" name="Freeform 716"/>
                <p:cNvSpPr/>
                <p:nvPr/>
              </p:nvSpPr>
              <p:spPr bwMode="auto">
                <a:xfrm>
                  <a:off x="1691" y="1378"/>
                  <a:ext cx="23" cy="22"/>
                </a:xfrm>
                <a:custGeom>
                  <a:avLst/>
                  <a:gdLst>
                    <a:gd name="T0" fmla="*/ 20 w 21"/>
                    <a:gd name="T1" fmla="*/ 14 h 20"/>
                    <a:gd name="T2" fmla="*/ 8 w 21"/>
                    <a:gd name="T3" fmla="*/ 18 h 20"/>
                    <a:gd name="T4" fmla="*/ 2 w 21"/>
                    <a:gd name="T5" fmla="*/ 7 h 20"/>
                    <a:gd name="T6" fmla="*/ 14 w 21"/>
                    <a:gd name="T7" fmla="*/ 2 h 20"/>
                    <a:gd name="T8" fmla="*/ 20 w 21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20">
                      <a:moveTo>
                        <a:pt x="20" y="14"/>
                      </a:moveTo>
                      <a:cubicBezTo>
                        <a:pt x="18" y="18"/>
                        <a:pt x="13" y="20"/>
                        <a:pt x="8" y="18"/>
                      </a:cubicBezTo>
                      <a:cubicBezTo>
                        <a:pt x="3" y="16"/>
                        <a:pt x="0" y="11"/>
                        <a:pt x="2" y="7"/>
                      </a:cubicBezTo>
                      <a:cubicBezTo>
                        <a:pt x="3" y="3"/>
                        <a:pt x="9" y="0"/>
                        <a:pt x="14" y="2"/>
                      </a:cubicBezTo>
                      <a:cubicBezTo>
                        <a:pt x="19" y="4"/>
                        <a:pt x="21" y="9"/>
                        <a:pt x="20" y="14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6" name="Freeform 717"/>
                <p:cNvSpPr/>
                <p:nvPr/>
              </p:nvSpPr>
              <p:spPr bwMode="auto">
                <a:xfrm>
                  <a:off x="1596" y="1431"/>
                  <a:ext cx="23" cy="21"/>
                </a:xfrm>
                <a:custGeom>
                  <a:avLst/>
                  <a:gdLst>
                    <a:gd name="T0" fmla="*/ 20 w 21"/>
                    <a:gd name="T1" fmla="*/ 13 h 19"/>
                    <a:gd name="T2" fmla="*/ 8 w 21"/>
                    <a:gd name="T3" fmla="*/ 17 h 19"/>
                    <a:gd name="T4" fmla="*/ 2 w 21"/>
                    <a:gd name="T5" fmla="*/ 6 h 19"/>
                    <a:gd name="T6" fmla="*/ 14 w 21"/>
                    <a:gd name="T7" fmla="*/ 2 h 19"/>
                    <a:gd name="T8" fmla="*/ 20 w 21"/>
                    <a:gd name="T9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9">
                      <a:moveTo>
                        <a:pt x="20" y="13"/>
                      </a:moveTo>
                      <a:cubicBezTo>
                        <a:pt x="18" y="17"/>
                        <a:pt x="13" y="19"/>
                        <a:pt x="8" y="17"/>
                      </a:cubicBezTo>
                      <a:cubicBezTo>
                        <a:pt x="3" y="15"/>
                        <a:pt x="0" y="10"/>
                        <a:pt x="2" y="6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3"/>
                        <a:pt x="21" y="8"/>
                        <a:pt x="20" y="1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7" name="Freeform 718"/>
                <p:cNvSpPr/>
                <p:nvPr/>
              </p:nvSpPr>
              <p:spPr bwMode="auto">
                <a:xfrm>
                  <a:off x="1563" y="1437"/>
                  <a:ext cx="87" cy="133"/>
                </a:xfrm>
                <a:custGeom>
                  <a:avLst/>
                  <a:gdLst>
                    <a:gd name="T0" fmla="*/ 5 w 79"/>
                    <a:gd name="T1" fmla="*/ 0 h 122"/>
                    <a:gd name="T2" fmla="*/ 0 w 79"/>
                    <a:gd name="T3" fmla="*/ 3 h 122"/>
                    <a:gd name="T4" fmla="*/ 21 w 79"/>
                    <a:gd name="T5" fmla="*/ 44 h 122"/>
                    <a:gd name="T6" fmla="*/ 41 w 79"/>
                    <a:gd name="T7" fmla="*/ 67 h 122"/>
                    <a:gd name="T8" fmla="*/ 69 w 79"/>
                    <a:gd name="T9" fmla="*/ 122 h 122"/>
                    <a:gd name="T10" fmla="*/ 72 w 79"/>
                    <a:gd name="T11" fmla="*/ 120 h 122"/>
                    <a:gd name="T12" fmla="*/ 68 w 79"/>
                    <a:gd name="T13" fmla="*/ 62 h 122"/>
                    <a:gd name="T14" fmla="*/ 5 w 79"/>
                    <a:gd name="T15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122">
                      <a:moveTo>
                        <a:pt x="5" y="0"/>
                      </a:moveTo>
                      <a:cubicBezTo>
                        <a:pt x="3" y="0"/>
                        <a:pt x="1" y="1"/>
                        <a:pt x="0" y="3"/>
                      </a:cubicBezTo>
                      <a:cubicBezTo>
                        <a:pt x="0" y="3"/>
                        <a:pt x="10" y="38"/>
                        <a:pt x="21" y="44"/>
                      </a:cubicBezTo>
                      <a:cubicBezTo>
                        <a:pt x="31" y="51"/>
                        <a:pt x="32" y="49"/>
                        <a:pt x="41" y="67"/>
                      </a:cubicBezTo>
                      <a:cubicBezTo>
                        <a:pt x="48" y="84"/>
                        <a:pt x="61" y="122"/>
                        <a:pt x="69" y="122"/>
                      </a:cubicBezTo>
                      <a:cubicBezTo>
                        <a:pt x="70" y="122"/>
                        <a:pt x="71" y="121"/>
                        <a:pt x="72" y="120"/>
                      </a:cubicBezTo>
                      <a:cubicBezTo>
                        <a:pt x="79" y="107"/>
                        <a:pt x="77" y="73"/>
                        <a:pt x="68" y="62"/>
                      </a:cubicBezTo>
                      <a:cubicBezTo>
                        <a:pt x="60" y="52"/>
                        <a:pt x="20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8" name="Freeform 719"/>
                <p:cNvSpPr>
                  <a:spLocks noEditPoints="1"/>
                </p:cNvSpPr>
                <p:nvPr/>
              </p:nvSpPr>
              <p:spPr bwMode="auto">
                <a:xfrm>
                  <a:off x="1583" y="1356"/>
                  <a:ext cx="172" cy="199"/>
                </a:xfrm>
                <a:custGeom>
                  <a:avLst/>
                  <a:gdLst>
                    <a:gd name="T0" fmla="*/ 91 w 157"/>
                    <a:gd name="T1" fmla="*/ 6 h 181"/>
                    <a:gd name="T2" fmla="*/ 80 w 157"/>
                    <a:gd name="T3" fmla="*/ 18 h 181"/>
                    <a:gd name="T4" fmla="*/ 81 w 157"/>
                    <a:gd name="T5" fmla="*/ 18 h 181"/>
                    <a:gd name="T6" fmla="*/ 82 w 157"/>
                    <a:gd name="T7" fmla="*/ 19 h 181"/>
                    <a:gd name="T8" fmla="*/ 90 w 157"/>
                    <a:gd name="T9" fmla="*/ 6 h 181"/>
                    <a:gd name="T10" fmla="*/ 91 w 157"/>
                    <a:gd name="T11" fmla="*/ 6 h 181"/>
                    <a:gd name="T12" fmla="*/ 54 w 157"/>
                    <a:gd name="T13" fmla="*/ 115 h 181"/>
                    <a:gd name="T14" fmla="*/ 50 w 157"/>
                    <a:gd name="T15" fmla="*/ 115 h 181"/>
                    <a:gd name="T16" fmla="*/ 44 w 157"/>
                    <a:gd name="T17" fmla="*/ 103 h 181"/>
                    <a:gd name="T18" fmla="*/ 52 w 157"/>
                    <a:gd name="T19" fmla="*/ 98 h 181"/>
                    <a:gd name="T20" fmla="*/ 56 w 157"/>
                    <a:gd name="T21" fmla="*/ 99 h 181"/>
                    <a:gd name="T22" fmla="*/ 62 w 157"/>
                    <a:gd name="T23" fmla="*/ 110 h 181"/>
                    <a:gd name="T24" fmla="*/ 54 w 157"/>
                    <a:gd name="T25" fmla="*/ 115 h 181"/>
                    <a:gd name="T26" fmla="*/ 18 w 157"/>
                    <a:gd name="T27" fmla="*/ 0 h 181"/>
                    <a:gd name="T28" fmla="*/ 26 w 157"/>
                    <a:gd name="T29" fmla="*/ 70 h 181"/>
                    <a:gd name="T30" fmla="*/ 4 w 157"/>
                    <a:gd name="T31" fmla="*/ 38 h 181"/>
                    <a:gd name="T32" fmla="*/ 3 w 157"/>
                    <a:gd name="T33" fmla="*/ 38 h 181"/>
                    <a:gd name="T34" fmla="*/ 7 w 157"/>
                    <a:gd name="T35" fmla="*/ 57 h 181"/>
                    <a:gd name="T36" fmla="*/ 16 w 157"/>
                    <a:gd name="T37" fmla="*/ 71 h 181"/>
                    <a:gd name="T38" fmla="*/ 22 w 157"/>
                    <a:gd name="T39" fmla="*/ 69 h 181"/>
                    <a:gd name="T40" fmla="*/ 26 w 157"/>
                    <a:gd name="T41" fmla="*/ 70 h 181"/>
                    <a:gd name="T42" fmla="*/ 32 w 157"/>
                    <a:gd name="T43" fmla="*/ 81 h 181"/>
                    <a:gd name="T44" fmla="*/ 25 w 157"/>
                    <a:gd name="T45" fmla="*/ 86 h 181"/>
                    <a:gd name="T46" fmla="*/ 29 w 157"/>
                    <a:gd name="T47" fmla="*/ 94 h 181"/>
                    <a:gd name="T48" fmla="*/ 118 w 157"/>
                    <a:gd name="T49" fmla="*/ 181 h 181"/>
                    <a:gd name="T50" fmla="*/ 118 w 157"/>
                    <a:gd name="T51" fmla="*/ 181 h 181"/>
                    <a:gd name="T52" fmla="*/ 92 w 157"/>
                    <a:gd name="T53" fmla="*/ 154 h 181"/>
                    <a:gd name="T54" fmla="*/ 64 w 157"/>
                    <a:gd name="T55" fmla="*/ 127 h 181"/>
                    <a:gd name="T56" fmla="*/ 66 w 157"/>
                    <a:gd name="T57" fmla="*/ 128 h 181"/>
                    <a:gd name="T58" fmla="*/ 148 w 157"/>
                    <a:gd name="T59" fmla="*/ 169 h 181"/>
                    <a:gd name="T60" fmla="*/ 148 w 157"/>
                    <a:gd name="T61" fmla="*/ 169 h 181"/>
                    <a:gd name="T62" fmla="*/ 82 w 157"/>
                    <a:gd name="T63" fmla="*/ 126 h 181"/>
                    <a:gd name="T64" fmla="*/ 137 w 157"/>
                    <a:gd name="T65" fmla="*/ 108 h 181"/>
                    <a:gd name="T66" fmla="*/ 138 w 157"/>
                    <a:gd name="T67" fmla="*/ 108 h 181"/>
                    <a:gd name="T68" fmla="*/ 124 w 157"/>
                    <a:gd name="T69" fmla="*/ 109 h 181"/>
                    <a:gd name="T70" fmla="*/ 98 w 157"/>
                    <a:gd name="T71" fmla="*/ 110 h 181"/>
                    <a:gd name="T72" fmla="*/ 98 w 157"/>
                    <a:gd name="T73" fmla="*/ 116 h 181"/>
                    <a:gd name="T74" fmla="*/ 90 w 157"/>
                    <a:gd name="T75" fmla="*/ 121 h 181"/>
                    <a:gd name="T76" fmla="*/ 86 w 157"/>
                    <a:gd name="T77" fmla="*/ 120 h 181"/>
                    <a:gd name="T78" fmla="*/ 80 w 157"/>
                    <a:gd name="T79" fmla="*/ 109 h 181"/>
                    <a:gd name="T80" fmla="*/ 71 w 157"/>
                    <a:gd name="T81" fmla="*/ 107 h 181"/>
                    <a:gd name="T82" fmla="*/ 106 w 157"/>
                    <a:gd name="T83" fmla="*/ 92 h 181"/>
                    <a:gd name="T84" fmla="*/ 46 w 157"/>
                    <a:gd name="T85" fmla="*/ 90 h 181"/>
                    <a:gd name="T86" fmla="*/ 74 w 157"/>
                    <a:gd name="T87" fmla="*/ 33 h 181"/>
                    <a:gd name="T88" fmla="*/ 69 w 157"/>
                    <a:gd name="T89" fmla="*/ 29 h 181"/>
                    <a:gd name="T90" fmla="*/ 51 w 157"/>
                    <a:gd name="T91" fmla="*/ 51 h 181"/>
                    <a:gd name="T92" fmla="*/ 55 w 157"/>
                    <a:gd name="T93" fmla="*/ 61 h 181"/>
                    <a:gd name="T94" fmla="*/ 46 w 157"/>
                    <a:gd name="T95" fmla="*/ 66 h 181"/>
                    <a:gd name="T96" fmla="*/ 43 w 157"/>
                    <a:gd name="T97" fmla="*/ 66 h 181"/>
                    <a:gd name="T98" fmla="*/ 37 w 157"/>
                    <a:gd name="T99" fmla="*/ 54 h 181"/>
                    <a:gd name="T100" fmla="*/ 40 w 157"/>
                    <a:gd name="T101" fmla="*/ 50 h 181"/>
                    <a:gd name="T102" fmla="*/ 18 w 157"/>
                    <a:gd name="T103" fmla="*/ 0 h 181"/>
                    <a:gd name="T104" fmla="*/ 18 w 157"/>
                    <a:gd name="T105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7" h="181">
                      <a:moveTo>
                        <a:pt x="91" y="6"/>
                      </a:moveTo>
                      <a:cubicBezTo>
                        <a:pt x="91" y="6"/>
                        <a:pt x="86" y="11"/>
                        <a:pt x="80" y="18"/>
                      </a:cubicBezTo>
                      <a:cubicBezTo>
                        <a:pt x="80" y="18"/>
                        <a:pt x="80" y="18"/>
                        <a:pt x="81" y="18"/>
                      </a:cubicBezTo>
                      <a:cubicBezTo>
                        <a:pt x="81" y="18"/>
                        <a:pt x="82" y="19"/>
                        <a:pt x="82" y="19"/>
                      </a:cubicBezTo>
                      <a:cubicBezTo>
                        <a:pt x="86" y="12"/>
                        <a:pt x="89" y="8"/>
                        <a:pt x="90" y="6"/>
                      </a:cubicBezTo>
                      <a:cubicBezTo>
                        <a:pt x="91" y="6"/>
                        <a:pt x="91" y="6"/>
                        <a:pt x="91" y="6"/>
                      </a:cubicBezTo>
                      <a:moveTo>
                        <a:pt x="54" y="115"/>
                      </a:moveTo>
                      <a:cubicBezTo>
                        <a:pt x="53" y="115"/>
                        <a:pt x="51" y="115"/>
                        <a:pt x="50" y="115"/>
                      </a:cubicBezTo>
                      <a:cubicBezTo>
                        <a:pt x="45" y="113"/>
                        <a:pt x="42" y="108"/>
                        <a:pt x="44" y="103"/>
                      </a:cubicBezTo>
                      <a:cubicBezTo>
                        <a:pt x="45" y="100"/>
                        <a:pt x="49" y="98"/>
                        <a:pt x="52" y="98"/>
                      </a:cubicBezTo>
                      <a:cubicBezTo>
                        <a:pt x="53" y="98"/>
                        <a:pt x="55" y="98"/>
                        <a:pt x="56" y="99"/>
                      </a:cubicBezTo>
                      <a:cubicBezTo>
                        <a:pt x="61" y="101"/>
                        <a:pt x="64" y="106"/>
                        <a:pt x="62" y="110"/>
                      </a:cubicBezTo>
                      <a:cubicBezTo>
                        <a:pt x="61" y="113"/>
                        <a:pt x="58" y="115"/>
                        <a:pt x="54" y="115"/>
                      </a:cubicBezTo>
                      <a:moveTo>
                        <a:pt x="18" y="0"/>
                      </a:moveTo>
                      <a:cubicBezTo>
                        <a:pt x="14" y="0"/>
                        <a:pt x="26" y="70"/>
                        <a:pt x="26" y="70"/>
                      </a:cubicBezTo>
                      <a:cubicBezTo>
                        <a:pt x="26" y="70"/>
                        <a:pt x="10" y="43"/>
                        <a:pt x="4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0" y="38"/>
                        <a:pt x="7" y="57"/>
                        <a:pt x="7" y="57"/>
                      </a:cubicBezTo>
                      <a:cubicBezTo>
                        <a:pt x="16" y="71"/>
                        <a:pt x="16" y="71"/>
                        <a:pt x="16" y="71"/>
                      </a:cubicBezTo>
                      <a:cubicBezTo>
                        <a:pt x="17" y="70"/>
                        <a:pt x="20" y="69"/>
                        <a:pt x="22" y="69"/>
                      </a:cubicBezTo>
                      <a:cubicBezTo>
                        <a:pt x="23" y="69"/>
                        <a:pt x="25" y="69"/>
                        <a:pt x="26" y="70"/>
                      </a:cubicBezTo>
                      <a:cubicBezTo>
                        <a:pt x="31" y="71"/>
                        <a:pt x="33" y="76"/>
                        <a:pt x="32" y="81"/>
                      </a:cubicBezTo>
                      <a:cubicBezTo>
                        <a:pt x="31" y="84"/>
                        <a:pt x="28" y="86"/>
                        <a:pt x="25" y="86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30" y="107"/>
                        <a:pt x="109" y="177"/>
                        <a:pt x="118" y="181"/>
                      </a:cubicBezTo>
                      <a:cubicBezTo>
                        <a:pt x="118" y="181"/>
                        <a:pt x="118" y="181"/>
                        <a:pt x="118" y="181"/>
                      </a:cubicBezTo>
                      <a:cubicBezTo>
                        <a:pt x="120" y="181"/>
                        <a:pt x="106" y="167"/>
                        <a:pt x="92" y="154"/>
                      </a:cubicBezTo>
                      <a:cubicBezTo>
                        <a:pt x="78" y="140"/>
                        <a:pt x="63" y="127"/>
                        <a:pt x="64" y="127"/>
                      </a:cubicBezTo>
                      <a:cubicBezTo>
                        <a:pt x="64" y="127"/>
                        <a:pt x="65" y="127"/>
                        <a:pt x="66" y="128"/>
                      </a:cubicBezTo>
                      <a:cubicBezTo>
                        <a:pt x="80" y="138"/>
                        <a:pt x="136" y="167"/>
                        <a:pt x="148" y="169"/>
                      </a:cubicBezTo>
                      <a:cubicBezTo>
                        <a:pt x="148" y="169"/>
                        <a:pt x="148" y="169"/>
                        <a:pt x="148" y="169"/>
                      </a:cubicBezTo>
                      <a:cubicBezTo>
                        <a:pt x="157" y="169"/>
                        <a:pt x="82" y="126"/>
                        <a:pt x="82" y="126"/>
                      </a:cubicBezTo>
                      <a:cubicBezTo>
                        <a:pt x="82" y="126"/>
                        <a:pt x="126" y="110"/>
                        <a:pt x="137" y="108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38" y="108"/>
                        <a:pt x="132" y="109"/>
                        <a:pt x="124" y="109"/>
                      </a:cubicBezTo>
                      <a:cubicBezTo>
                        <a:pt x="117" y="109"/>
                        <a:pt x="107" y="110"/>
                        <a:pt x="98" y="110"/>
                      </a:cubicBezTo>
                      <a:cubicBezTo>
                        <a:pt x="99" y="112"/>
                        <a:pt x="99" y="114"/>
                        <a:pt x="98" y="116"/>
                      </a:cubicBezTo>
                      <a:cubicBezTo>
                        <a:pt x="97" y="119"/>
                        <a:pt x="94" y="121"/>
                        <a:pt x="90" y="121"/>
                      </a:cubicBezTo>
                      <a:cubicBezTo>
                        <a:pt x="89" y="121"/>
                        <a:pt x="88" y="121"/>
                        <a:pt x="86" y="120"/>
                      </a:cubicBezTo>
                      <a:cubicBezTo>
                        <a:pt x="81" y="118"/>
                        <a:pt x="79" y="113"/>
                        <a:pt x="80" y="109"/>
                      </a:cubicBezTo>
                      <a:cubicBezTo>
                        <a:pt x="76" y="109"/>
                        <a:pt x="73" y="108"/>
                        <a:pt x="71" y="107"/>
                      </a:cubicBezTo>
                      <a:cubicBezTo>
                        <a:pt x="64" y="102"/>
                        <a:pt x="87" y="95"/>
                        <a:pt x="106" y="92"/>
                      </a:cubicBezTo>
                      <a:cubicBezTo>
                        <a:pt x="84" y="92"/>
                        <a:pt x="51" y="90"/>
                        <a:pt x="46" y="90"/>
                      </a:cubicBezTo>
                      <a:cubicBezTo>
                        <a:pt x="41" y="90"/>
                        <a:pt x="59" y="58"/>
                        <a:pt x="74" y="33"/>
                      </a:cubicBezTo>
                      <a:cubicBezTo>
                        <a:pt x="72" y="32"/>
                        <a:pt x="70" y="31"/>
                        <a:pt x="69" y="29"/>
                      </a:cubicBezTo>
                      <a:cubicBezTo>
                        <a:pt x="62" y="37"/>
                        <a:pt x="55" y="45"/>
                        <a:pt x="51" y="51"/>
                      </a:cubicBezTo>
                      <a:cubicBezTo>
                        <a:pt x="54" y="53"/>
                        <a:pt x="56" y="57"/>
                        <a:pt x="55" y="61"/>
                      </a:cubicBezTo>
                      <a:cubicBezTo>
                        <a:pt x="53" y="64"/>
                        <a:pt x="50" y="66"/>
                        <a:pt x="46" y="66"/>
                      </a:cubicBezTo>
                      <a:cubicBezTo>
                        <a:pt x="45" y="66"/>
                        <a:pt x="44" y="66"/>
                        <a:pt x="43" y="66"/>
                      </a:cubicBezTo>
                      <a:cubicBezTo>
                        <a:pt x="38" y="64"/>
                        <a:pt x="35" y="59"/>
                        <a:pt x="37" y="54"/>
                      </a:cubicBezTo>
                      <a:cubicBezTo>
                        <a:pt x="37" y="52"/>
                        <a:pt x="39" y="51"/>
                        <a:pt x="40" y="50"/>
                      </a:cubicBezTo>
                      <a:cubicBezTo>
                        <a:pt x="33" y="35"/>
                        <a:pt x="22" y="5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9" name="Freeform 720"/>
                <p:cNvSpPr/>
                <p:nvPr/>
              </p:nvSpPr>
              <p:spPr bwMode="auto">
                <a:xfrm>
                  <a:off x="1658" y="1376"/>
                  <a:ext cx="15" cy="17"/>
                </a:xfrm>
                <a:custGeom>
                  <a:avLst/>
                  <a:gdLst>
                    <a:gd name="T0" fmla="*/ 11 w 13"/>
                    <a:gd name="T1" fmla="*/ 0 h 15"/>
                    <a:gd name="T2" fmla="*/ 0 w 13"/>
                    <a:gd name="T3" fmla="*/ 11 h 15"/>
                    <a:gd name="T4" fmla="*/ 5 w 13"/>
                    <a:gd name="T5" fmla="*/ 15 h 15"/>
                    <a:gd name="T6" fmla="*/ 13 w 13"/>
                    <a:gd name="T7" fmla="*/ 1 h 15"/>
                    <a:gd name="T8" fmla="*/ 12 w 13"/>
                    <a:gd name="T9" fmla="*/ 0 h 15"/>
                    <a:gd name="T10" fmla="*/ 11 w 13"/>
                    <a:gd name="T1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5">
                      <a:moveTo>
                        <a:pt x="11" y="0"/>
                      </a:moveTo>
                      <a:cubicBezTo>
                        <a:pt x="7" y="3"/>
                        <a:pt x="4" y="7"/>
                        <a:pt x="0" y="11"/>
                      </a:cubicBezTo>
                      <a:cubicBezTo>
                        <a:pt x="1" y="13"/>
                        <a:pt x="3" y="14"/>
                        <a:pt x="5" y="15"/>
                      </a:cubicBezTo>
                      <a:cubicBezTo>
                        <a:pt x="8" y="10"/>
                        <a:pt x="11" y="5"/>
                        <a:pt x="13" y="1"/>
                      </a:cubicBezTo>
                      <a:cubicBezTo>
                        <a:pt x="13" y="1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0" name="Freeform 721"/>
                <p:cNvSpPr/>
                <p:nvPr/>
              </p:nvSpPr>
              <p:spPr bwMode="auto">
                <a:xfrm>
                  <a:off x="1621" y="1411"/>
                  <a:ext cx="23" cy="18"/>
                </a:xfrm>
                <a:custGeom>
                  <a:avLst/>
                  <a:gdLst>
                    <a:gd name="T0" fmla="*/ 5 w 21"/>
                    <a:gd name="T1" fmla="*/ 0 h 16"/>
                    <a:gd name="T2" fmla="*/ 2 w 21"/>
                    <a:gd name="T3" fmla="*/ 4 h 16"/>
                    <a:gd name="T4" fmla="*/ 8 w 21"/>
                    <a:gd name="T5" fmla="*/ 16 h 16"/>
                    <a:gd name="T6" fmla="*/ 11 w 21"/>
                    <a:gd name="T7" fmla="*/ 16 h 16"/>
                    <a:gd name="T8" fmla="*/ 20 w 21"/>
                    <a:gd name="T9" fmla="*/ 11 h 16"/>
                    <a:gd name="T10" fmla="*/ 16 w 21"/>
                    <a:gd name="T11" fmla="*/ 1 h 16"/>
                    <a:gd name="T12" fmla="*/ 11 w 21"/>
                    <a:gd name="T13" fmla="*/ 8 h 16"/>
                    <a:gd name="T14" fmla="*/ 10 w 21"/>
                    <a:gd name="T15" fmla="*/ 8 h 16"/>
                    <a:gd name="T16" fmla="*/ 5 w 21"/>
                    <a:gd name="T1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16">
                      <a:moveTo>
                        <a:pt x="5" y="0"/>
                      </a:moveTo>
                      <a:cubicBezTo>
                        <a:pt x="4" y="1"/>
                        <a:pt x="2" y="2"/>
                        <a:pt x="2" y="4"/>
                      </a:cubicBezTo>
                      <a:cubicBezTo>
                        <a:pt x="0" y="9"/>
                        <a:pt x="3" y="14"/>
                        <a:pt x="8" y="16"/>
                      </a:cubicBezTo>
                      <a:cubicBezTo>
                        <a:pt x="9" y="16"/>
                        <a:pt x="10" y="16"/>
                        <a:pt x="11" y="16"/>
                      </a:cubicBezTo>
                      <a:cubicBezTo>
                        <a:pt x="15" y="16"/>
                        <a:pt x="18" y="14"/>
                        <a:pt x="20" y="11"/>
                      </a:cubicBezTo>
                      <a:cubicBezTo>
                        <a:pt x="21" y="7"/>
                        <a:pt x="19" y="3"/>
                        <a:pt x="16" y="1"/>
                      </a:cubicBezTo>
                      <a:cubicBezTo>
                        <a:pt x="13" y="4"/>
                        <a:pt x="11" y="7"/>
                        <a:pt x="11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8" y="5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1" name="Freeform 722"/>
                <p:cNvSpPr/>
                <p:nvPr/>
              </p:nvSpPr>
              <p:spPr bwMode="auto">
                <a:xfrm>
                  <a:off x="1669" y="1476"/>
                  <a:ext cx="22" cy="13"/>
                </a:xfrm>
                <a:custGeom>
                  <a:avLst/>
                  <a:gdLst>
                    <a:gd name="T0" fmla="*/ 1 w 20"/>
                    <a:gd name="T1" fmla="*/ 0 h 12"/>
                    <a:gd name="T2" fmla="*/ 7 w 20"/>
                    <a:gd name="T3" fmla="*/ 11 h 12"/>
                    <a:gd name="T4" fmla="*/ 11 w 20"/>
                    <a:gd name="T5" fmla="*/ 12 h 12"/>
                    <a:gd name="T6" fmla="*/ 19 w 20"/>
                    <a:gd name="T7" fmla="*/ 7 h 12"/>
                    <a:gd name="T8" fmla="*/ 19 w 20"/>
                    <a:gd name="T9" fmla="*/ 1 h 12"/>
                    <a:gd name="T10" fmla="*/ 19 w 20"/>
                    <a:gd name="T11" fmla="*/ 1 h 12"/>
                    <a:gd name="T12" fmla="*/ 1 w 20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2">
                      <a:moveTo>
                        <a:pt x="1" y="0"/>
                      </a:moveTo>
                      <a:cubicBezTo>
                        <a:pt x="0" y="4"/>
                        <a:pt x="2" y="9"/>
                        <a:pt x="7" y="11"/>
                      </a:cubicBezTo>
                      <a:cubicBezTo>
                        <a:pt x="9" y="12"/>
                        <a:pt x="10" y="12"/>
                        <a:pt x="11" y="12"/>
                      </a:cubicBezTo>
                      <a:cubicBezTo>
                        <a:pt x="15" y="12"/>
                        <a:pt x="18" y="10"/>
                        <a:pt x="19" y="7"/>
                      </a:cubicBezTo>
                      <a:cubicBezTo>
                        <a:pt x="20" y="5"/>
                        <a:pt x="20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2" y="1"/>
                        <a:pt x="6" y="1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2" name="Freeform 723"/>
                <p:cNvSpPr/>
                <p:nvPr/>
              </p:nvSpPr>
              <p:spPr bwMode="auto">
                <a:xfrm>
                  <a:off x="1629" y="1464"/>
                  <a:ext cx="24" cy="19"/>
                </a:xfrm>
                <a:custGeom>
                  <a:avLst/>
                  <a:gdLst>
                    <a:gd name="T0" fmla="*/ 10 w 22"/>
                    <a:gd name="T1" fmla="*/ 0 h 17"/>
                    <a:gd name="T2" fmla="*/ 2 w 22"/>
                    <a:gd name="T3" fmla="*/ 5 h 17"/>
                    <a:gd name="T4" fmla="*/ 8 w 22"/>
                    <a:gd name="T5" fmla="*/ 17 h 17"/>
                    <a:gd name="T6" fmla="*/ 12 w 22"/>
                    <a:gd name="T7" fmla="*/ 17 h 17"/>
                    <a:gd name="T8" fmla="*/ 20 w 22"/>
                    <a:gd name="T9" fmla="*/ 12 h 17"/>
                    <a:gd name="T10" fmla="*/ 14 w 22"/>
                    <a:gd name="T11" fmla="*/ 1 h 17"/>
                    <a:gd name="T12" fmla="*/ 10 w 22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7">
                      <a:moveTo>
                        <a:pt x="10" y="0"/>
                      </a:move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9" y="17"/>
                        <a:pt x="11" y="17"/>
                        <a:pt x="12" y="17"/>
                      </a:cubicBezTo>
                      <a:cubicBezTo>
                        <a:pt x="16" y="17"/>
                        <a:pt x="19" y="15"/>
                        <a:pt x="20" y="12"/>
                      </a:cubicBezTo>
                      <a:cubicBezTo>
                        <a:pt x="22" y="8"/>
                        <a:pt x="19" y="3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3" name="Freeform 724"/>
                <p:cNvSpPr/>
                <p:nvPr/>
              </p:nvSpPr>
              <p:spPr bwMode="auto">
                <a:xfrm>
                  <a:off x="1600" y="1432"/>
                  <a:ext cx="19" cy="19"/>
                </a:xfrm>
                <a:custGeom>
                  <a:avLst/>
                  <a:gdLst>
                    <a:gd name="T0" fmla="*/ 6 w 17"/>
                    <a:gd name="T1" fmla="*/ 0 h 17"/>
                    <a:gd name="T2" fmla="*/ 0 w 17"/>
                    <a:gd name="T3" fmla="*/ 2 h 17"/>
                    <a:gd name="T4" fmla="*/ 9 w 17"/>
                    <a:gd name="T5" fmla="*/ 17 h 17"/>
                    <a:gd name="T6" fmla="*/ 16 w 17"/>
                    <a:gd name="T7" fmla="*/ 12 h 17"/>
                    <a:gd name="T8" fmla="*/ 10 w 17"/>
                    <a:gd name="T9" fmla="*/ 1 h 17"/>
                    <a:gd name="T10" fmla="*/ 6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6" y="0"/>
                      </a:moveTo>
                      <a:cubicBezTo>
                        <a:pt x="4" y="0"/>
                        <a:pt x="1" y="1"/>
                        <a:pt x="0" y="2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2" y="17"/>
                        <a:pt x="15" y="15"/>
                        <a:pt x="16" y="12"/>
                      </a:cubicBezTo>
                      <a:cubicBezTo>
                        <a:pt x="17" y="7"/>
                        <a:pt x="15" y="2"/>
                        <a:pt x="10" y="1"/>
                      </a:cubicBezTo>
                      <a:cubicBezTo>
                        <a:pt x="9" y="0"/>
                        <a:pt x="7" y="0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4" name="Freeform 725"/>
                <p:cNvSpPr>
                  <a:spLocks noEditPoints="1"/>
                </p:cNvSpPr>
                <p:nvPr/>
              </p:nvSpPr>
              <p:spPr bwMode="auto">
                <a:xfrm>
                  <a:off x="1699" y="1456"/>
                  <a:ext cx="24" cy="1"/>
                </a:xfrm>
                <a:custGeom>
                  <a:avLst/>
                  <a:gdLst>
                    <a:gd name="T0" fmla="*/ 1 w 22"/>
                    <a:gd name="T1" fmla="*/ 1 h 1"/>
                    <a:gd name="T2" fmla="*/ 0 w 22"/>
                    <a:gd name="T3" fmla="*/ 1 h 1"/>
                    <a:gd name="T4" fmla="*/ 1 w 22"/>
                    <a:gd name="T5" fmla="*/ 1 h 1"/>
                    <a:gd name="T6" fmla="*/ 1 w 22"/>
                    <a:gd name="T7" fmla="*/ 1 h 1"/>
                    <a:gd name="T8" fmla="*/ 16 w 22"/>
                    <a:gd name="T9" fmla="*/ 0 h 1"/>
                    <a:gd name="T10" fmla="*/ 17 w 22"/>
                    <a:gd name="T11" fmla="*/ 1 h 1"/>
                    <a:gd name="T12" fmla="*/ 19 w 22"/>
                    <a:gd name="T13" fmla="*/ 0 h 1"/>
                    <a:gd name="T14" fmla="*/ 16 w 2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6" y="0"/>
                      </a:moveTo>
                      <a:cubicBezTo>
                        <a:pt x="17" y="0"/>
                        <a:pt x="17" y="1"/>
                        <a:pt x="17" y="1"/>
                      </a:cubicBezTo>
                      <a:cubicBezTo>
                        <a:pt x="21" y="1"/>
                        <a:pt x="22" y="1"/>
                        <a:pt x="19" y="0"/>
                      </a:cubicBezTo>
                      <a:cubicBezTo>
                        <a:pt x="19" y="0"/>
                        <a:pt x="17" y="0"/>
                        <a:pt x="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5" name="Freeform 726"/>
                <p:cNvSpPr/>
                <p:nvPr/>
              </p:nvSpPr>
              <p:spPr bwMode="auto">
                <a:xfrm>
                  <a:off x="1700" y="1456"/>
                  <a:ext cx="18" cy="1"/>
                </a:xfrm>
                <a:custGeom>
                  <a:avLst/>
                  <a:gdLst>
                    <a:gd name="T0" fmla="*/ 13 w 16"/>
                    <a:gd name="T1" fmla="*/ 0 h 1"/>
                    <a:gd name="T2" fmla="*/ 0 w 16"/>
                    <a:gd name="T3" fmla="*/ 1 h 1"/>
                    <a:gd name="T4" fmla="*/ 0 w 16"/>
                    <a:gd name="T5" fmla="*/ 1 h 1"/>
                    <a:gd name="T6" fmla="*/ 12 w 16"/>
                    <a:gd name="T7" fmla="*/ 1 h 1"/>
                    <a:gd name="T8" fmla="*/ 16 w 16"/>
                    <a:gd name="T9" fmla="*/ 1 h 1"/>
                    <a:gd name="T10" fmla="*/ 15 w 16"/>
                    <a:gd name="T11" fmla="*/ 0 h 1"/>
                    <a:gd name="T12" fmla="*/ 13 w 16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">
                      <a:moveTo>
                        <a:pt x="13" y="0"/>
                      </a:moveTo>
                      <a:cubicBezTo>
                        <a:pt x="9" y="0"/>
                        <a:pt x="5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9" y="1"/>
                        <a:pt x="12" y="1"/>
                      </a:cubicBezTo>
                      <a:cubicBezTo>
                        <a:pt x="14" y="1"/>
                        <a:pt x="15" y="1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5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6" name="Freeform 727"/>
                <p:cNvSpPr/>
                <p:nvPr/>
              </p:nvSpPr>
              <p:spPr bwMode="auto">
                <a:xfrm>
                  <a:off x="1724" y="1553"/>
                  <a:ext cx="113" cy="48"/>
                </a:xfrm>
                <a:custGeom>
                  <a:avLst/>
                  <a:gdLst>
                    <a:gd name="T0" fmla="*/ 9 w 103"/>
                    <a:gd name="T1" fmla="*/ 0 h 44"/>
                    <a:gd name="T2" fmla="*/ 17 w 103"/>
                    <a:gd name="T3" fmla="*/ 23 h 44"/>
                    <a:gd name="T4" fmla="*/ 79 w 103"/>
                    <a:gd name="T5" fmla="*/ 44 h 44"/>
                    <a:gd name="T6" fmla="*/ 86 w 103"/>
                    <a:gd name="T7" fmla="*/ 43 h 44"/>
                    <a:gd name="T8" fmla="*/ 100 w 103"/>
                    <a:gd name="T9" fmla="*/ 13 h 44"/>
                    <a:gd name="T10" fmla="*/ 96 w 103"/>
                    <a:gd name="T11" fmla="*/ 8 h 44"/>
                    <a:gd name="T12" fmla="*/ 60 w 103"/>
                    <a:gd name="T13" fmla="*/ 23 h 44"/>
                    <a:gd name="T14" fmla="*/ 58 w 103"/>
                    <a:gd name="T15" fmla="*/ 23 h 44"/>
                    <a:gd name="T16" fmla="*/ 12 w 103"/>
                    <a:gd name="T17" fmla="*/ 0 h 44"/>
                    <a:gd name="T18" fmla="*/ 9 w 103"/>
                    <a:gd name="T1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3" h="44">
                      <a:moveTo>
                        <a:pt x="9" y="0"/>
                      </a:moveTo>
                      <a:cubicBezTo>
                        <a:pt x="0" y="0"/>
                        <a:pt x="7" y="12"/>
                        <a:pt x="17" y="23"/>
                      </a:cubicBezTo>
                      <a:cubicBezTo>
                        <a:pt x="27" y="33"/>
                        <a:pt x="59" y="44"/>
                        <a:pt x="79" y="44"/>
                      </a:cubicBezTo>
                      <a:cubicBezTo>
                        <a:pt x="82" y="44"/>
                        <a:pt x="84" y="44"/>
                        <a:pt x="86" y="43"/>
                      </a:cubicBezTo>
                      <a:cubicBezTo>
                        <a:pt x="103" y="39"/>
                        <a:pt x="100" y="13"/>
                        <a:pt x="100" y="13"/>
                      </a:cubicBezTo>
                      <a:cubicBezTo>
                        <a:pt x="100" y="9"/>
                        <a:pt x="98" y="8"/>
                        <a:pt x="96" y="8"/>
                      </a:cubicBezTo>
                      <a:cubicBezTo>
                        <a:pt x="88" y="8"/>
                        <a:pt x="73" y="22"/>
                        <a:pt x="60" y="23"/>
                      </a:cubicBezTo>
                      <a:cubicBezTo>
                        <a:pt x="60" y="23"/>
                        <a:pt x="59" y="23"/>
                        <a:pt x="58" y="23"/>
                      </a:cubicBezTo>
                      <a:cubicBezTo>
                        <a:pt x="43" y="23"/>
                        <a:pt x="26" y="3"/>
                        <a:pt x="12" y="0"/>
                      </a:cubicBezTo>
                      <a:cubicBezTo>
                        <a:pt x="11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7" name="Freeform 728"/>
                <p:cNvSpPr/>
                <p:nvPr/>
              </p:nvSpPr>
              <p:spPr bwMode="auto">
                <a:xfrm>
                  <a:off x="1545" y="1253"/>
                  <a:ext cx="51" cy="142"/>
                </a:xfrm>
                <a:custGeom>
                  <a:avLst/>
                  <a:gdLst>
                    <a:gd name="T0" fmla="*/ 26 w 47"/>
                    <a:gd name="T1" fmla="*/ 0 h 129"/>
                    <a:gd name="T2" fmla="*/ 1 w 47"/>
                    <a:gd name="T3" fmla="*/ 13 h 129"/>
                    <a:gd name="T4" fmla="*/ 10 w 47"/>
                    <a:gd name="T5" fmla="*/ 80 h 129"/>
                    <a:gd name="T6" fmla="*/ 32 w 47"/>
                    <a:gd name="T7" fmla="*/ 129 h 129"/>
                    <a:gd name="T8" fmla="*/ 32 w 47"/>
                    <a:gd name="T9" fmla="*/ 124 h 129"/>
                    <a:gd name="T10" fmla="*/ 14 w 47"/>
                    <a:gd name="T11" fmla="*/ 41 h 129"/>
                    <a:gd name="T12" fmla="*/ 40 w 47"/>
                    <a:gd name="T13" fmla="*/ 12 h 129"/>
                    <a:gd name="T14" fmla="*/ 39 w 47"/>
                    <a:gd name="T15" fmla="*/ 1 h 129"/>
                    <a:gd name="T16" fmla="*/ 26 w 47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129">
                      <a:moveTo>
                        <a:pt x="26" y="0"/>
                      </a:moveTo>
                      <a:cubicBezTo>
                        <a:pt x="16" y="0"/>
                        <a:pt x="2" y="3"/>
                        <a:pt x="1" y="13"/>
                      </a:cubicBezTo>
                      <a:cubicBezTo>
                        <a:pt x="0" y="30"/>
                        <a:pt x="1" y="54"/>
                        <a:pt x="10" y="80"/>
                      </a:cubicBezTo>
                      <a:cubicBezTo>
                        <a:pt x="16" y="102"/>
                        <a:pt x="30" y="129"/>
                        <a:pt x="32" y="129"/>
                      </a:cubicBezTo>
                      <a:cubicBezTo>
                        <a:pt x="32" y="129"/>
                        <a:pt x="32" y="128"/>
                        <a:pt x="32" y="124"/>
                      </a:cubicBezTo>
                      <a:cubicBezTo>
                        <a:pt x="28" y="108"/>
                        <a:pt x="9" y="54"/>
                        <a:pt x="14" y="41"/>
                      </a:cubicBezTo>
                      <a:cubicBezTo>
                        <a:pt x="19" y="27"/>
                        <a:pt x="33" y="17"/>
                        <a:pt x="40" y="12"/>
                      </a:cubicBezTo>
                      <a:cubicBezTo>
                        <a:pt x="47" y="7"/>
                        <a:pt x="40" y="5"/>
                        <a:pt x="39" y="1"/>
                      </a:cubicBezTo>
                      <a:cubicBezTo>
                        <a:pt x="39" y="1"/>
                        <a:pt x="33" y="0"/>
                        <a:pt x="2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8" name="Freeform 729"/>
                <p:cNvSpPr/>
                <p:nvPr/>
              </p:nvSpPr>
              <p:spPr bwMode="auto">
                <a:xfrm>
                  <a:off x="1575" y="2886"/>
                  <a:ext cx="140" cy="47"/>
                </a:xfrm>
                <a:custGeom>
                  <a:avLst/>
                  <a:gdLst>
                    <a:gd name="T0" fmla="*/ 52 w 128"/>
                    <a:gd name="T1" fmla="*/ 0 h 43"/>
                    <a:gd name="T2" fmla="*/ 6 w 128"/>
                    <a:gd name="T3" fmla="*/ 17 h 43"/>
                    <a:gd name="T4" fmla="*/ 37 w 128"/>
                    <a:gd name="T5" fmla="*/ 43 h 43"/>
                    <a:gd name="T6" fmla="*/ 109 w 128"/>
                    <a:gd name="T7" fmla="*/ 27 h 43"/>
                    <a:gd name="T8" fmla="*/ 52 w 128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43">
                      <a:moveTo>
                        <a:pt x="52" y="0"/>
                      </a:moveTo>
                      <a:cubicBezTo>
                        <a:pt x="52" y="0"/>
                        <a:pt x="0" y="1"/>
                        <a:pt x="6" y="17"/>
                      </a:cubicBezTo>
                      <a:cubicBezTo>
                        <a:pt x="13" y="32"/>
                        <a:pt x="37" y="43"/>
                        <a:pt x="37" y="43"/>
                      </a:cubicBezTo>
                      <a:cubicBezTo>
                        <a:pt x="37" y="43"/>
                        <a:pt x="128" y="35"/>
                        <a:pt x="109" y="27"/>
                      </a:cubicBezTo>
                      <a:cubicBezTo>
                        <a:pt x="89" y="19"/>
                        <a:pt x="52" y="0"/>
                        <a:pt x="52" y="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9" name="Freeform 730"/>
                <p:cNvSpPr/>
                <p:nvPr/>
              </p:nvSpPr>
              <p:spPr bwMode="auto">
                <a:xfrm>
                  <a:off x="1457" y="2560"/>
                  <a:ext cx="514" cy="498"/>
                </a:xfrm>
                <a:custGeom>
                  <a:avLst/>
                  <a:gdLst>
                    <a:gd name="T0" fmla="*/ 229 w 469"/>
                    <a:gd name="T1" fmla="*/ 387 h 454"/>
                    <a:gd name="T2" fmla="*/ 38 w 469"/>
                    <a:gd name="T3" fmla="*/ 411 h 454"/>
                    <a:gd name="T4" fmla="*/ 60 w 469"/>
                    <a:gd name="T5" fmla="*/ 336 h 454"/>
                    <a:gd name="T6" fmla="*/ 175 w 469"/>
                    <a:gd name="T7" fmla="*/ 323 h 454"/>
                    <a:gd name="T8" fmla="*/ 7 w 469"/>
                    <a:gd name="T9" fmla="*/ 215 h 454"/>
                    <a:gd name="T10" fmla="*/ 54 w 469"/>
                    <a:gd name="T11" fmla="*/ 131 h 454"/>
                    <a:gd name="T12" fmla="*/ 150 w 469"/>
                    <a:gd name="T13" fmla="*/ 141 h 454"/>
                    <a:gd name="T14" fmla="*/ 213 w 469"/>
                    <a:gd name="T15" fmla="*/ 206 h 454"/>
                    <a:gd name="T16" fmla="*/ 166 w 469"/>
                    <a:gd name="T17" fmla="*/ 64 h 454"/>
                    <a:gd name="T18" fmla="*/ 268 w 469"/>
                    <a:gd name="T19" fmla="*/ 19 h 454"/>
                    <a:gd name="T20" fmla="*/ 331 w 469"/>
                    <a:gd name="T21" fmla="*/ 203 h 454"/>
                    <a:gd name="T22" fmla="*/ 364 w 469"/>
                    <a:gd name="T23" fmla="*/ 98 h 454"/>
                    <a:gd name="T24" fmla="*/ 433 w 469"/>
                    <a:gd name="T25" fmla="*/ 87 h 454"/>
                    <a:gd name="T26" fmla="*/ 356 w 469"/>
                    <a:gd name="T27" fmla="*/ 291 h 454"/>
                    <a:gd name="T28" fmla="*/ 400 w 469"/>
                    <a:gd name="T29" fmla="*/ 325 h 454"/>
                    <a:gd name="T30" fmla="*/ 322 w 469"/>
                    <a:gd name="T31" fmla="*/ 364 h 454"/>
                    <a:gd name="T32" fmla="*/ 229 w 469"/>
                    <a:gd name="T33" fmla="*/ 387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9" h="454">
                      <a:moveTo>
                        <a:pt x="229" y="387"/>
                      </a:moveTo>
                      <a:cubicBezTo>
                        <a:pt x="229" y="387"/>
                        <a:pt x="56" y="454"/>
                        <a:pt x="38" y="411"/>
                      </a:cubicBezTo>
                      <a:cubicBezTo>
                        <a:pt x="21" y="369"/>
                        <a:pt x="24" y="338"/>
                        <a:pt x="60" y="336"/>
                      </a:cubicBezTo>
                      <a:cubicBezTo>
                        <a:pt x="96" y="335"/>
                        <a:pt x="175" y="323"/>
                        <a:pt x="175" y="323"/>
                      </a:cubicBezTo>
                      <a:cubicBezTo>
                        <a:pt x="175" y="323"/>
                        <a:pt x="0" y="247"/>
                        <a:pt x="7" y="215"/>
                      </a:cubicBezTo>
                      <a:cubicBezTo>
                        <a:pt x="14" y="182"/>
                        <a:pt x="26" y="145"/>
                        <a:pt x="54" y="131"/>
                      </a:cubicBezTo>
                      <a:cubicBezTo>
                        <a:pt x="83" y="117"/>
                        <a:pt x="114" y="111"/>
                        <a:pt x="150" y="141"/>
                      </a:cubicBezTo>
                      <a:cubicBezTo>
                        <a:pt x="185" y="172"/>
                        <a:pt x="213" y="206"/>
                        <a:pt x="213" y="206"/>
                      </a:cubicBezTo>
                      <a:cubicBezTo>
                        <a:pt x="213" y="206"/>
                        <a:pt x="145" y="98"/>
                        <a:pt x="166" y="64"/>
                      </a:cubicBezTo>
                      <a:cubicBezTo>
                        <a:pt x="186" y="31"/>
                        <a:pt x="214" y="0"/>
                        <a:pt x="268" y="19"/>
                      </a:cubicBezTo>
                      <a:cubicBezTo>
                        <a:pt x="321" y="38"/>
                        <a:pt x="342" y="98"/>
                        <a:pt x="331" y="203"/>
                      </a:cubicBezTo>
                      <a:cubicBezTo>
                        <a:pt x="331" y="203"/>
                        <a:pt x="357" y="124"/>
                        <a:pt x="364" y="98"/>
                      </a:cubicBezTo>
                      <a:cubicBezTo>
                        <a:pt x="372" y="72"/>
                        <a:pt x="398" y="57"/>
                        <a:pt x="433" y="87"/>
                      </a:cubicBezTo>
                      <a:cubicBezTo>
                        <a:pt x="469" y="118"/>
                        <a:pt x="445" y="199"/>
                        <a:pt x="356" y="291"/>
                      </a:cubicBezTo>
                      <a:cubicBezTo>
                        <a:pt x="356" y="291"/>
                        <a:pt x="427" y="291"/>
                        <a:pt x="400" y="325"/>
                      </a:cubicBezTo>
                      <a:cubicBezTo>
                        <a:pt x="373" y="359"/>
                        <a:pt x="335" y="350"/>
                        <a:pt x="322" y="364"/>
                      </a:cubicBezTo>
                      <a:cubicBezTo>
                        <a:pt x="310" y="378"/>
                        <a:pt x="235" y="435"/>
                        <a:pt x="229" y="38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0" name="Freeform 731"/>
                <p:cNvSpPr/>
                <p:nvPr/>
              </p:nvSpPr>
              <p:spPr bwMode="auto">
                <a:xfrm>
                  <a:off x="1712" y="2827"/>
                  <a:ext cx="41" cy="73"/>
                </a:xfrm>
                <a:custGeom>
                  <a:avLst/>
                  <a:gdLst>
                    <a:gd name="T0" fmla="*/ 0 w 37"/>
                    <a:gd name="T1" fmla="*/ 0 h 66"/>
                    <a:gd name="T2" fmla="*/ 32 w 37"/>
                    <a:gd name="T3" fmla="*/ 55 h 66"/>
                    <a:gd name="T4" fmla="*/ 0 w 37"/>
                    <a:gd name="T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66">
                      <a:moveTo>
                        <a:pt x="0" y="0"/>
                      </a:moveTo>
                      <a:cubicBezTo>
                        <a:pt x="0" y="0"/>
                        <a:pt x="28" y="66"/>
                        <a:pt x="32" y="55"/>
                      </a:cubicBezTo>
                      <a:cubicBezTo>
                        <a:pt x="37" y="44"/>
                        <a:pt x="17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1" name="Freeform 732"/>
                <p:cNvSpPr/>
                <p:nvPr/>
              </p:nvSpPr>
              <p:spPr bwMode="auto">
                <a:xfrm>
                  <a:off x="1654" y="2851"/>
                  <a:ext cx="26" cy="28"/>
                </a:xfrm>
                <a:custGeom>
                  <a:avLst/>
                  <a:gdLst>
                    <a:gd name="T0" fmla="*/ 16 w 24"/>
                    <a:gd name="T1" fmla="*/ 2 h 26"/>
                    <a:gd name="T2" fmla="*/ 21 w 24"/>
                    <a:gd name="T3" fmla="*/ 17 h 26"/>
                    <a:gd name="T4" fmla="*/ 7 w 24"/>
                    <a:gd name="T5" fmla="*/ 24 h 26"/>
                    <a:gd name="T6" fmla="*/ 2 w 24"/>
                    <a:gd name="T7" fmla="*/ 9 h 26"/>
                    <a:gd name="T8" fmla="*/ 16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6" y="2"/>
                      </a:moveTo>
                      <a:cubicBezTo>
                        <a:pt x="22" y="4"/>
                        <a:pt x="24" y="11"/>
                        <a:pt x="21" y="17"/>
                      </a:cubicBezTo>
                      <a:cubicBezTo>
                        <a:pt x="19" y="23"/>
                        <a:pt x="13" y="26"/>
                        <a:pt x="7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2" name="Freeform 733"/>
                <p:cNvSpPr/>
                <p:nvPr/>
              </p:nvSpPr>
              <p:spPr bwMode="auto">
                <a:xfrm>
                  <a:off x="1695" y="2895"/>
                  <a:ext cx="27" cy="30"/>
                </a:xfrm>
                <a:custGeom>
                  <a:avLst/>
                  <a:gdLst>
                    <a:gd name="T0" fmla="*/ 17 w 25"/>
                    <a:gd name="T1" fmla="*/ 2 h 27"/>
                    <a:gd name="T2" fmla="*/ 22 w 25"/>
                    <a:gd name="T3" fmla="*/ 17 h 27"/>
                    <a:gd name="T4" fmla="*/ 8 w 25"/>
                    <a:gd name="T5" fmla="*/ 24 h 27"/>
                    <a:gd name="T6" fmla="*/ 3 w 25"/>
                    <a:gd name="T7" fmla="*/ 9 h 27"/>
                    <a:gd name="T8" fmla="*/ 17 w 25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7">
                      <a:moveTo>
                        <a:pt x="17" y="2"/>
                      </a:moveTo>
                      <a:cubicBezTo>
                        <a:pt x="22" y="5"/>
                        <a:pt x="25" y="11"/>
                        <a:pt x="22" y="17"/>
                      </a:cubicBezTo>
                      <a:cubicBezTo>
                        <a:pt x="20" y="23"/>
                        <a:pt x="13" y="27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3" name="Freeform 734"/>
                <p:cNvSpPr/>
                <p:nvPr/>
              </p:nvSpPr>
              <p:spPr bwMode="auto">
                <a:xfrm>
                  <a:off x="1661" y="2892"/>
                  <a:ext cx="27" cy="29"/>
                </a:xfrm>
                <a:custGeom>
                  <a:avLst/>
                  <a:gdLst>
                    <a:gd name="T0" fmla="*/ 17 w 25"/>
                    <a:gd name="T1" fmla="*/ 2 h 26"/>
                    <a:gd name="T2" fmla="*/ 22 w 25"/>
                    <a:gd name="T3" fmla="*/ 17 h 26"/>
                    <a:gd name="T4" fmla="*/ 8 w 25"/>
                    <a:gd name="T5" fmla="*/ 24 h 26"/>
                    <a:gd name="T6" fmla="*/ 3 w 25"/>
                    <a:gd name="T7" fmla="*/ 9 h 26"/>
                    <a:gd name="T8" fmla="*/ 17 w 25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17" y="2"/>
                      </a:moveTo>
                      <a:cubicBezTo>
                        <a:pt x="22" y="4"/>
                        <a:pt x="25" y="11"/>
                        <a:pt x="22" y="17"/>
                      </a:cubicBezTo>
                      <a:cubicBezTo>
                        <a:pt x="20" y="23"/>
                        <a:pt x="13" y="26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4" name="Freeform 735"/>
                <p:cNvSpPr/>
                <p:nvPr/>
              </p:nvSpPr>
              <p:spPr bwMode="auto">
                <a:xfrm>
                  <a:off x="1719" y="2845"/>
                  <a:ext cx="27" cy="30"/>
                </a:xfrm>
                <a:custGeom>
                  <a:avLst/>
                  <a:gdLst>
                    <a:gd name="T0" fmla="*/ 17 w 25"/>
                    <a:gd name="T1" fmla="*/ 3 h 27"/>
                    <a:gd name="T2" fmla="*/ 22 w 25"/>
                    <a:gd name="T3" fmla="*/ 18 h 27"/>
                    <a:gd name="T4" fmla="*/ 8 w 25"/>
                    <a:gd name="T5" fmla="*/ 25 h 27"/>
                    <a:gd name="T6" fmla="*/ 3 w 25"/>
                    <a:gd name="T7" fmla="*/ 10 h 27"/>
                    <a:gd name="T8" fmla="*/ 17 w 25"/>
                    <a:gd name="T9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7">
                      <a:moveTo>
                        <a:pt x="17" y="3"/>
                      </a:moveTo>
                      <a:cubicBezTo>
                        <a:pt x="22" y="5"/>
                        <a:pt x="25" y="12"/>
                        <a:pt x="22" y="18"/>
                      </a:cubicBezTo>
                      <a:cubicBezTo>
                        <a:pt x="20" y="24"/>
                        <a:pt x="13" y="27"/>
                        <a:pt x="8" y="25"/>
                      </a:cubicBezTo>
                      <a:cubicBezTo>
                        <a:pt x="3" y="22"/>
                        <a:pt x="0" y="16"/>
                        <a:pt x="3" y="10"/>
                      </a:cubicBezTo>
                      <a:cubicBezTo>
                        <a:pt x="5" y="4"/>
                        <a:pt x="12" y="0"/>
                        <a:pt x="17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5" name="Freeform 736"/>
                <p:cNvSpPr/>
                <p:nvPr/>
              </p:nvSpPr>
              <p:spPr bwMode="auto">
                <a:xfrm>
                  <a:off x="1771" y="2838"/>
                  <a:ext cx="27" cy="30"/>
                </a:xfrm>
                <a:custGeom>
                  <a:avLst/>
                  <a:gdLst>
                    <a:gd name="T0" fmla="*/ 17 w 24"/>
                    <a:gd name="T1" fmla="*/ 2 h 27"/>
                    <a:gd name="T2" fmla="*/ 22 w 24"/>
                    <a:gd name="T3" fmla="*/ 17 h 27"/>
                    <a:gd name="T4" fmla="*/ 8 w 24"/>
                    <a:gd name="T5" fmla="*/ 25 h 27"/>
                    <a:gd name="T6" fmla="*/ 3 w 24"/>
                    <a:gd name="T7" fmla="*/ 10 h 27"/>
                    <a:gd name="T8" fmla="*/ 17 w 24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7">
                      <a:moveTo>
                        <a:pt x="17" y="2"/>
                      </a:moveTo>
                      <a:cubicBezTo>
                        <a:pt x="22" y="5"/>
                        <a:pt x="24" y="11"/>
                        <a:pt x="22" y="17"/>
                      </a:cubicBezTo>
                      <a:cubicBezTo>
                        <a:pt x="19" y="24"/>
                        <a:pt x="13" y="27"/>
                        <a:pt x="8" y="25"/>
                      </a:cubicBezTo>
                      <a:cubicBezTo>
                        <a:pt x="2" y="22"/>
                        <a:pt x="0" y="16"/>
                        <a:pt x="3" y="10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6" name="Freeform 737"/>
                <p:cNvSpPr/>
                <p:nvPr/>
              </p:nvSpPr>
              <p:spPr bwMode="auto">
                <a:xfrm>
                  <a:off x="1761" y="2888"/>
                  <a:ext cx="28" cy="28"/>
                </a:xfrm>
                <a:custGeom>
                  <a:avLst/>
                  <a:gdLst>
                    <a:gd name="T0" fmla="*/ 17 w 25"/>
                    <a:gd name="T1" fmla="*/ 2 h 26"/>
                    <a:gd name="T2" fmla="*/ 22 w 25"/>
                    <a:gd name="T3" fmla="*/ 17 h 26"/>
                    <a:gd name="T4" fmla="*/ 8 w 25"/>
                    <a:gd name="T5" fmla="*/ 24 h 26"/>
                    <a:gd name="T6" fmla="*/ 3 w 25"/>
                    <a:gd name="T7" fmla="*/ 9 h 26"/>
                    <a:gd name="T8" fmla="*/ 17 w 25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17" y="2"/>
                      </a:moveTo>
                      <a:cubicBezTo>
                        <a:pt x="22" y="4"/>
                        <a:pt x="25" y="11"/>
                        <a:pt x="22" y="17"/>
                      </a:cubicBezTo>
                      <a:cubicBezTo>
                        <a:pt x="20" y="23"/>
                        <a:pt x="13" y="26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7" name="Freeform 738"/>
                <p:cNvSpPr/>
                <p:nvPr/>
              </p:nvSpPr>
              <p:spPr bwMode="auto">
                <a:xfrm>
                  <a:off x="1752" y="2802"/>
                  <a:ext cx="26" cy="29"/>
                </a:xfrm>
                <a:custGeom>
                  <a:avLst/>
                  <a:gdLst>
                    <a:gd name="T0" fmla="*/ 16 w 24"/>
                    <a:gd name="T1" fmla="*/ 2 h 26"/>
                    <a:gd name="T2" fmla="*/ 21 w 24"/>
                    <a:gd name="T3" fmla="*/ 17 h 26"/>
                    <a:gd name="T4" fmla="*/ 7 w 24"/>
                    <a:gd name="T5" fmla="*/ 24 h 26"/>
                    <a:gd name="T6" fmla="*/ 2 w 24"/>
                    <a:gd name="T7" fmla="*/ 9 h 26"/>
                    <a:gd name="T8" fmla="*/ 16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6" y="2"/>
                      </a:moveTo>
                      <a:cubicBezTo>
                        <a:pt x="22" y="4"/>
                        <a:pt x="24" y="11"/>
                        <a:pt x="21" y="17"/>
                      </a:cubicBezTo>
                      <a:cubicBezTo>
                        <a:pt x="19" y="23"/>
                        <a:pt x="13" y="26"/>
                        <a:pt x="7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8" name="Freeform 739"/>
                <p:cNvSpPr/>
                <p:nvPr/>
              </p:nvSpPr>
              <p:spPr bwMode="auto">
                <a:xfrm>
                  <a:off x="1712" y="2786"/>
                  <a:ext cx="26" cy="29"/>
                </a:xfrm>
                <a:custGeom>
                  <a:avLst/>
                  <a:gdLst>
                    <a:gd name="T0" fmla="*/ 17 w 24"/>
                    <a:gd name="T1" fmla="*/ 2 h 27"/>
                    <a:gd name="T2" fmla="*/ 22 w 24"/>
                    <a:gd name="T3" fmla="*/ 17 h 27"/>
                    <a:gd name="T4" fmla="*/ 7 w 24"/>
                    <a:gd name="T5" fmla="*/ 24 h 27"/>
                    <a:gd name="T6" fmla="*/ 2 w 24"/>
                    <a:gd name="T7" fmla="*/ 9 h 27"/>
                    <a:gd name="T8" fmla="*/ 17 w 24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7">
                      <a:moveTo>
                        <a:pt x="17" y="2"/>
                      </a:moveTo>
                      <a:cubicBezTo>
                        <a:pt x="22" y="5"/>
                        <a:pt x="24" y="11"/>
                        <a:pt x="22" y="17"/>
                      </a:cubicBezTo>
                      <a:cubicBezTo>
                        <a:pt x="19" y="23"/>
                        <a:pt x="13" y="27"/>
                        <a:pt x="7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9" name="Freeform 740"/>
                <p:cNvSpPr/>
                <p:nvPr/>
              </p:nvSpPr>
              <p:spPr bwMode="auto">
                <a:xfrm>
                  <a:off x="1661" y="2808"/>
                  <a:ext cx="26" cy="28"/>
                </a:xfrm>
                <a:custGeom>
                  <a:avLst/>
                  <a:gdLst>
                    <a:gd name="T0" fmla="*/ 17 w 24"/>
                    <a:gd name="T1" fmla="*/ 2 h 26"/>
                    <a:gd name="T2" fmla="*/ 22 w 24"/>
                    <a:gd name="T3" fmla="*/ 17 h 26"/>
                    <a:gd name="T4" fmla="*/ 8 w 24"/>
                    <a:gd name="T5" fmla="*/ 24 h 26"/>
                    <a:gd name="T6" fmla="*/ 3 w 24"/>
                    <a:gd name="T7" fmla="*/ 9 h 26"/>
                    <a:gd name="T8" fmla="*/ 17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7" y="2"/>
                      </a:moveTo>
                      <a:cubicBezTo>
                        <a:pt x="22" y="4"/>
                        <a:pt x="24" y="11"/>
                        <a:pt x="22" y="17"/>
                      </a:cubicBezTo>
                      <a:cubicBezTo>
                        <a:pt x="19" y="23"/>
                        <a:pt x="13" y="26"/>
                        <a:pt x="8" y="24"/>
                      </a:cubicBezTo>
                      <a:cubicBezTo>
                        <a:pt x="2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0" name="Freeform 741"/>
                <p:cNvSpPr/>
                <p:nvPr/>
              </p:nvSpPr>
              <p:spPr bwMode="auto">
                <a:xfrm>
                  <a:off x="1721" y="2927"/>
                  <a:ext cx="26" cy="30"/>
                </a:xfrm>
                <a:custGeom>
                  <a:avLst/>
                  <a:gdLst>
                    <a:gd name="T0" fmla="*/ 17 w 24"/>
                    <a:gd name="T1" fmla="*/ 2 h 27"/>
                    <a:gd name="T2" fmla="*/ 22 w 24"/>
                    <a:gd name="T3" fmla="*/ 17 h 27"/>
                    <a:gd name="T4" fmla="*/ 8 w 24"/>
                    <a:gd name="T5" fmla="*/ 24 h 27"/>
                    <a:gd name="T6" fmla="*/ 2 w 24"/>
                    <a:gd name="T7" fmla="*/ 9 h 27"/>
                    <a:gd name="T8" fmla="*/ 17 w 24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7">
                      <a:moveTo>
                        <a:pt x="17" y="2"/>
                      </a:moveTo>
                      <a:cubicBezTo>
                        <a:pt x="22" y="5"/>
                        <a:pt x="24" y="11"/>
                        <a:pt x="22" y="17"/>
                      </a:cubicBezTo>
                      <a:cubicBezTo>
                        <a:pt x="19" y="23"/>
                        <a:pt x="13" y="27"/>
                        <a:pt x="8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1" name="Freeform 742"/>
                <p:cNvSpPr/>
                <p:nvPr/>
              </p:nvSpPr>
              <p:spPr bwMode="auto">
                <a:xfrm>
                  <a:off x="1703" y="2898"/>
                  <a:ext cx="206" cy="100"/>
                </a:xfrm>
                <a:custGeom>
                  <a:avLst/>
                  <a:gdLst>
                    <a:gd name="T0" fmla="*/ 141 w 188"/>
                    <a:gd name="T1" fmla="*/ 0 h 91"/>
                    <a:gd name="T2" fmla="*/ 101 w 188"/>
                    <a:gd name="T3" fmla="*/ 9 h 91"/>
                    <a:gd name="T4" fmla="*/ 25 w 188"/>
                    <a:gd name="T5" fmla="*/ 91 h 91"/>
                    <a:gd name="T6" fmla="*/ 77 w 188"/>
                    <a:gd name="T7" fmla="*/ 67 h 91"/>
                    <a:gd name="T8" fmla="*/ 106 w 188"/>
                    <a:gd name="T9" fmla="*/ 43 h 91"/>
                    <a:gd name="T10" fmla="*/ 173 w 188"/>
                    <a:gd name="T11" fmla="*/ 6 h 91"/>
                    <a:gd name="T12" fmla="*/ 141 w 188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8" h="91">
                      <a:moveTo>
                        <a:pt x="141" y="0"/>
                      </a:moveTo>
                      <a:cubicBezTo>
                        <a:pt x="125" y="0"/>
                        <a:pt x="108" y="3"/>
                        <a:pt x="101" y="9"/>
                      </a:cubicBezTo>
                      <a:cubicBezTo>
                        <a:pt x="87" y="19"/>
                        <a:pt x="0" y="81"/>
                        <a:pt x="25" y="91"/>
                      </a:cubicBezTo>
                      <a:cubicBezTo>
                        <a:pt x="25" y="91"/>
                        <a:pt x="68" y="80"/>
                        <a:pt x="77" y="67"/>
                      </a:cubicBezTo>
                      <a:cubicBezTo>
                        <a:pt x="85" y="54"/>
                        <a:pt x="82" y="53"/>
                        <a:pt x="106" y="43"/>
                      </a:cubicBezTo>
                      <a:cubicBezTo>
                        <a:pt x="129" y="34"/>
                        <a:pt x="188" y="16"/>
                        <a:pt x="173" y="6"/>
                      </a:cubicBezTo>
                      <a:cubicBezTo>
                        <a:pt x="166" y="2"/>
                        <a:pt x="153" y="0"/>
                        <a:pt x="14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2" name="Freeform 743"/>
                <p:cNvSpPr>
                  <a:spLocks noEditPoints="1"/>
                </p:cNvSpPr>
                <p:nvPr/>
              </p:nvSpPr>
              <p:spPr bwMode="auto">
                <a:xfrm>
                  <a:off x="1627" y="2775"/>
                  <a:ext cx="252" cy="194"/>
                </a:xfrm>
                <a:custGeom>
                  <a:avLst/>
                  <a:gdLst>
                    <a:gd name="T0" fmla="*/ 12 w 230"/>
                    <a:gd name="T1" fmla="*/ 65 h 177"/>
                    <a:gd name="T2" fmla="*/ 27 w 230"/>
                    <a:gd name="T3" fmla="*/ 80 h 177"/>
                    <a:gd name="T4" fmla="*/ 27 w 230"/>
                    <a:gd name="T5" fmla="*/ 78 h 177"/>
                    <a:gd name="T6" fmla="*/ 28 w 230"/>
                    <a:gd name="T7" fmla="*/ 76 h 177"/>
                    <a:gd name="T8" fmla="*/ 13 w 230"/>
                    <a:gd name="T9" fmla="*/ 66 h 177"/>
                    <a:gd name="T10" fmla="*/ 12 w 230"/>
                    <a:gd name="T11" fmla="*/ 65 h 177"/>
                    <a:gd name="T12" fmla="*/ 135 w 230"/>
                    <a:gd name="T13" fmla="*/ 128 h 177"/>
                    <a:gd name="T14" fmla="*/ 131 w 230"/>
                    <a:gd name="T15" fmla="*/ 127 h 177"/>
                    <a:gd name="T16" fmla="*/ 126 w 230"/>
                    <a:gd name="T17" fmla="*/ 112 h 177"/>
                    <a:gd name="T18" fmla="*/ 137 w 230"/>
                    <a:gd name="T19" fmla="*/ 105 h 177"/>
                    <a:gd name="T20" fmla="*/ 140 w 230"/>
                    <a:gd name="T21" fmla="*/ 105 h 177"/>
                    <a:gd name="T22" fmla="*/ 145 w 230"/>
                    <a:gd name="T23" fmla="*/ 120 h 177"/>
                    <a:gd name="T24" fmla="*/ 135 w 230"/>
                    <a:gd name="T25" fmla="*/ 128 h 177"/>
                    <a:gd name="T26" fmla="*/ 216 w 230"/>
                    <a:gd name="T27" fmla="*/ 0 h 177"/>
                    <a:gd name="T28" fmla="*/ 161 w 230"/>
                    <a:gd name="T29" fmla="*/ 82 h 177"/>
                    <a:gd name="T30" fmla="*/ 141 w 230"/>
                    <a:gd name="T31" fmla="*/ 12 h 177"/>
                    <a:gd name="T32" fmla="*/ 141 w 230"/>
                    <a:gd name="T33" fmla="*/ 11 h 177"/>
                    <a:gd name="T34" fmla="*/ 141 w 230"/>
                    <a:gd name="T35" fmla="*/ 61 h 177"/>
                    <a:gd name="T36" fmla="*/ 145 w 230"/>
                    <a:gd name="T37" fmla="*/ 60 h 177"/>
                    <a:gd name="T38" fmla="*/ 149 w 230"/>
                    <a:gd name="T39" fmla="*/ 60 h 177"/>
                    <a:gd name="T40" fmla="*/ 154 w 230"/>
                    <a:gd name="T41" fmla="*/ 75 h 177"/>
                    <a:gd name="T42" fmla="*/ 143 w 230"/>
                    <a:gd name="T43" fmla="*/ 83 h 177"/>
                    <a:gd name="T44" fmla="*/ 140 w 230"/>
                    <a:gd name="T45" fmla="*/ 83 h 177"/>
                    <a:gd name="T46" fmla="*/ 137 w 230"/>
                    <a:gd name="T47" fmla="*/ 94 h 177"/>
                    <a:gd name="T48" fmla="*/ 134 w 230"/>
                    <a:gd name="T49" fmla="*/ 96 h 177"/>
                    <a:gd name="T50" fmla="*/ 120 w 230"/>
                    <a:gd name="T51" fmla="*/ 50 h 177"/>
                    <a:gd name="T52" fmla="*/ 115 w 230"/>
                    <a:gd name="T53" fmla="*/ 124 h 177"/>
                    <a:gd name="T54" fmla="*/ 113 w 230"/>
                    <a:gd name="T55" fmla="*/ 125 h 177"/>
                    <a:gd name="T56" fmla="*/ 46 w 230"/>
                    <a:gd name="T57" fmla="*/ 88 h 177"/>
                    <a:gd name="T58" fmla="*/ 40 w 230"/>
                    <a:gd name="T59" fmla="*/ 93 h 177"/>
                    <a:gd name="T60" fmla="*/ 66 w 230"/>
                    <a:gd name="T61" fmla="*/ 117 h 177"/>
                    <a:gd name="T62" fmla="*/ 76 w 230"/>
                    <a:gd name="T63" fmla="*/ 112 h 177"/>
                    <a:gd name="T64" fmla="*/ 79 w 230"/>
                    <a:gd name="T65" fmla="*/ 112 h 177"/>
                    <a:gd name="T66" fmla="*/ 84 w 230"/>
                    <a:gd name="T67" fmla="*/ 127 h 177"/>
                    <a:gd name="T68" fmla="*/ 74 w 230"/>
                    <a:gd name="T69" fmla="*/ 135 h 177"/>
                    <a:gd name="T70" fmla="*/ 70 w 230"/>
                    <a:gd name="T71" fmla="*/ 134 h 177"/>
                    <a:gd name="T72" fmla="*/ 65 w 230"/>
                    <a:gd name="T73" fmla="*/ 130 h 177"/>
                    <a:gd name="T74" fmla="*/ 2 w 230"/>
                    <a:gd name="T75" fmla="*/ 155 h 177"/>
                    <a:gd name="T76" fmla="*/ 7 w 230"/>
                    <a:gd name="T77" fmla="*/ 156 h 177"/>
                    <a:gd name="T78" fmla="*/ 88 w 230"/>
                    <a:gd name="T79" fmla="*/ 148 h 177"/>
                    <a:gd name="T80" fmla="*/ 49 w 230"/>
                    <a:gd name="T81" fmla="*/ 174 h 177"/>
                    <a:gd name="T82" fmla="*/ 50 w 230"/>
                    <a:gd name="T83" fmla="*/ 177 h 177"/>
                    <a:gd name="T84" fmla="*/ 73 w 230"/>
                    <a:gd name="T85" fmla="*/ 171 h 177"/>
                    <a:gd name="T86" fmla="*/ 90 w 230"/>
                    <a:gd name="T87" fmla="*/ 161 h 177"/>
                    <a:gd name="T88" fmla="*/ 88 w 230"/>
                    <a:gd name="T89" fmla="*/ 148 h 177"/>
                    <a:gd name="T90" fmla="*/ 99 w 230"/>
                    <a:gd name="T91" fmla="*/ 141 h 177"/>
                    <a:gd name="T92" fmla="*/ 103 w 230"/>
                    <a:gd name="T93" fmla="*/ 141 h 177"/>
                    <a:gd name="T94" fmla="*/ 109 w 230"/>
                    <a:gd name="T95" fmla="*/ 151 h 177"/>
                    <a:gd name="T96" fmla="*/ 119 w 230"/>
                    <a:gd name="T97" fmla="*/ 145 h 177"/>
                    <a:gd name="T98" fmla="*/ 119 w 230"/>
                    <a:gd name="T99" fmla="*/ 145 h 177"/>
                    <a:gd name="T100" fmla="*/ 230 w 230"/>
                    <a:gd name="T101" fmla="*/ 39 h 177"/>
                    <a:gd name="T102" fmla="*/ 230 w 230"/>
                    <a:gd name="T103" fmla="*/ 38 h 177"/>
                    <a:gd name="T104" fmla="*/ 195 w 230"/>
                    <a:gd name="T105" fmla="*/ 71 h 177"/>
                    <a:gd name="T106" fmla="*/ 161 w 230"/>
                    <a:gd name="T107" fmla="*/ 104 h 177"/>
                    <a:gd name="T108" fmla="*/ 163 w 230"/>
                    <a:gd name="T109" fmla="*/ 102 h 177"/>
                    <a:gd name="T110" fmla="*/ 217 w 230"/>
                    <a:gd name="T111" fmla="*/ 1 h 177"/>
                    <a:gd name="T112" fmla="*/ 216 w 230"/>
                    <a:gd name="T113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30" h="177">
                      <a:moveTo>
                        <a:pt x="12" y="65"/>
                      </a:moveTo>
                      <a:cubicBezTo>
                        <a:pt x="12" y="65"/>
                        <a:pt x="18" y="71"/>
                        <a:pt x="27" y="80"/>
                      </a:cubicBezTo>
                      <a:cubicBezTo>
                        <a:pt x="27" y="79"/>
                        <a:pt x="27" y="79"/>
                        <a:pt x="27" y="78"/>
                      </a:cubicBezTo>
                      <a:cubicBezTo>
                        <a:pt x="27" y="77"/>
                        <a:pt x="28" y="77"/>
                        <a:pt x="28" y="76"/>
                      </a:cubicBezTo>
                      <a:cubicBezTo>
                        <a:pt x="20" y="71"/>
                        <a:pt x="14" y="67"/>
                        <a:pt x="13" y="66"/>
                      </a:cubicBezTo>
                      <a:cubicBezTo>
                        <a:pt x="13" y="65"/>
                        <a:pt x="12" y="65"/>
                        <a:pt x="12" y="65"/>
                      </a:cubicBezTo>
                      <a:moveTo>
                        <a:pt x="135" y="128"/>
                      </a:moveTo>
                      <a:cubicBezTo>
                        <a:pt x="133" y="128"/>
                        <a:pt x="132" y="128"/>
                        <a:pt x="131" y="127"/>
                      </a:cubicBezTo>
                      <a:cubicBezTo>
                        <a:pt x="126" y="125"/>
                        <a:pt x="123" y="118"/>
                        <a:pt x="126" y="112"/>
                      </a:cubicBezTo>
                      <a:cubicBezTo>
                        <a:pt x="128" y="108"/>
                        <a:pt x="132" y="105"/>
                        <a:pt x="137" y="105"/>
                      </a:cubicBezTo>
                      <a:cubicBezTo>
                        <a:pt x="138" y="105"/>
                        <a:pt x="139" y="105"/>
                        <a:pt x="140" y="105"/>
                      </a:cubicBezTo>
                      <a:cubicBezTo>
                        <a:pt x="145" y="107"/>
                        <a:pt x="148" y="114"/>
                        <a:pt x="145" y="120"/>
                      </a:cubicBezTo>
                      <a:cubicBezTo>
                        <a:pt x="143" y="125"/>
                        <a:pt x="139" y="128"/>
                        <a:pt x="135" y="128"/>
                      </a:cubicBezTo>
                      <a:moveTo>
                        <a:pt x="216" y="0"/>
                      </a:moveTo>
                      <a:cubicBezTo>
                        <a:pt x="211" y="0"/>
                        <a:pt x="161" y="82"/>
                        <a:pt x="161" y="82"/>
                      </a:cubicBezTo>
                      <a:cubicBezTo>
                        <a:pt x="161" y="82"/>
                        <a:pt x="142" y="26"/>
                        <a:pt x="141" y="12"/>
                      </a:cubicBezTo>
                      <a:cubicBezTo>
                        <a:pt x="141" y="11"/>
                        <a:pt x="141" y="11"/>
                        <a:pt x="141" y="11"/>
                      </a:cubicBezTo>
                      <a:cubicBezTo>
                        <a:pt x="141" y="11"/>
                        <a:pt x="142" y="37"/>
                        <a:pt x="141" y="61"/>
                      </a:cubicBezTo>
                      <a:cubicBezTo>
                        <a:pt x="143" y="60"/>
                        <a:pt x="144" y="60"/>
                        <a:pt x="145" y="60"/>
                      </a:cubicBezTo>
                      <a:cubicBezTo>
                        <a:pt x="146" y="60"/>
                        <a:pt x="148" y="60"/>
                        <a:pt x="149" y="60"/>
                      </a:cubicBezTo>
                      <a:cubicBezTo>
                        <a:pt x="154" y="63"/>
                        <a:pt x="156" y="69"/>
                        <a:pt x="154" y="75"/>
                      </a:cubicBezTo>
                      <a:cubicBezTo>
                        <a:pt x="152" y="80"/>
                        <a:pt x="148" y="83"/>
                        <a:pt x="143" y="83"/>
                      </a:cubicBezTo>
                      <a:cubicBezTo>
                        <a:pt x="142" y="83"/>
                        <a:pt x="141" y="83"/>
                        <a:pt x="140" y="83"/>
                      </a:cubicBezTo>
                      <a:cubicBezTo>
                        <a:pt x="139" y="88"/>
                        <a:pt x="138" y="92"/>
                        <a:pt x="137" y="94"/>
                      </a:cubicBezTo>
                      <a:cubicBezTo>
                        <a:pt x="136" y="95"/>
                        <a:pt x="135" y="96"/>
                        <a:pt x="134" y="96"/>
                      </a:cubicBezTo>
                      <a:cubicBezTo>
                        <a:pt x="129" y="96"/>
                        <a:pt x="122" y="71"/>
                        <a:pt x="120" y="50"/>
                      </a:cubicBezTo>
                      <a:cubicBezTo>
                        <a:pt x="118" y="78"/>
                        <a:pt x="115" y="118"/>
                        <a:pt x="115" y="124"/>
                      </a:cubicBezTo>
                      <a:cubicBezTo>
                        <a:pt x="115" y="124"/>
                        <a:pt x="114" y="125"/>
                        <a:pt x="113" y="125"/>
                      </a:cubicBezTo>
                      <a:cubicBezTo>
                        <a:pt x="106" y="125"/>
                        <a:pt x="72" y="105"/>
                        <a:pt x="46" y="88"/>
                      </a:cubicBezTo>
                      <a:cubicBezTo>
                        <a:pt x="44" y="90"/>
                        <a:pt x="42" y="92"/>
                        <a:pt x="40" y="93"/>
                      </a:cubicBezTo>
                      <a:cubicBezTo>
                        <a:pt x="50" y="102"/>
                        <a:pt x="59" y="111"/>
                        <a:pt x="66" y="117"/>
                      </a:cubicBezTo>
                      <a:cubicBezTo>
                        <a:pt x="68" y="114"/>
                        <a:pt x="72" y="112"/>
                        <a:pt x="76" y="112"/>
                      </a:cubicBezTo>
                      <a:cubicBezTo>
                        <a:pt x="77" y="112"/>
                        <a:pt x="78" y="112"/>
                        <a:pt x="79" y="112"/>
                      </a:cubicBezTo>
                      <a:cubicBezTo>
                        <a:pt x="84" y="115"/>
                        <a:pt x="87" y="121"/>
                        <a:pt x="84" y="127"/>
                      </a:cubicBezTo>
                      <a:cubicBezTo>
                        <a:pt x="82" y="132"/>
                        <a:pt x="78" y="135"/>
                        <a:pt x="74" y="135"/>
                      </a:cubicBezTo>
                      <a:cubicBezTo>
                        <a:pt x="72" y="135"/>
                        <a:pt x="71" y="135"/>
                        <a:pt x="70" y="134"/>
                      </a:cubicBezTo>
                      <a:cubicBezTo>
                        <a:pt x="68" y="133"/>
                        <a:pt x="66" y="132"/>
                        <a:pt x="65" y="130"/>
                      </a:cubicBezTo>
                      <a:cubicBezTo>
                        <a:pt x="47" y="138"/>
                        <a:pt x="8" y="150"/>
                        <a:pt x="2" y="155"/>
                      </a:cubicBezTo>
                      <a:cubicBezTo>
                        <a:pt x="0" y="156"/>
                        <a:pt x="2" y="156"/>
                        <a:pt x="7" y="156"/>
                      </a:cubicBezTo>
                      <a:cubicBezTo>
                        <a:pt x="27" y="156"/>
                        <a:pt x="88" y="148"/>
                        <a:pt x="88" y="148"/>
                      </a:cubicBezTo>
                      <a:cubicBezTo>
                        <a:pt x="88" y="148"/>
                        <a:pt x="55" y="167"/>
                        <a:pt x="49" y="174"/>
                      </a:cubicBezTo>
                      <a:cubicBezTo>
                        <a:pt x="47" y="176"/>
                        <a:pt x="48" y="177"/>
                        <a:pt x="50" y="177"/>
                      </a:cubicBezTo>
                      <a:cubicBezTo>
                        <a:pt x="56" y="177"/>
                        <a:pt x="73" y="171"/>
                        <a:pt x="73" y="171"/>
                      </a:cubicBezTo>
                      <a:cubicBezTo>
                        <a:pt x="90" y="161"/>
                        <a:pt x="90" y="161"/>
                        <a:pt x="90" y="161"/>
                      </a:cubicBezTo>
                      <a:cubicBezTo>
                        <a:pt x="87" y="158"/>
                        <a:pt x="87" y="153"/>
                        <a:pt x="88" y="148"/>
                      </a:cubicBezTo>
                      <a:cubicBezTo>
                        <a:pt x="90" y="144"/>
                        <a:pt x="95" y="141"/>
                        <a:pt x="99" y="141"/>
                      </a:cubicBezTo>
                      <a:cubicBezTo>
                        <a:pt x="100" y="141"/>
                        <a:pt x="101" y="141"/>
                        <a:pt x="103" y="141"/>
                      </a:cubicBezTo>
                      <a:cubicBezTo>
                        <a:pt x="106" y="143"/>
                        <a:pt x="108" y="147"/>
                        <a:pt x="109" y="151"/>
                      </a:cubicBezTo>
                      <a:cubicBezTo>
                        <a:pt x="119" y="145"/>
                        <a:pt x="119" y="145"/>
                        <a:pt x="119" y="145"/>
                      </a:cubicBezTo>
                      <a:cubicBezTo>
                        <a:pt x="119" y="145"/>
                        <a:pt x="119" y="145"/>
                        <a:pt x="119" y="145"/>
                      </a:cubicBezTo>
                      <a:cubicBezTo>
                        <a:pt x="135" y="145"/>
                        <a:pt x="226" y="50"/>
                        <a:pt x="230" y="39"/>
                      </a:cubicBezTo>
                      <a:cubicBezTo>
                        <a:pt x="230" y="39"/>
                        <a:pt x="230" y="38"/>
                        <a:pt x="230" y="38"/>
                      </a:cubicBezTo>
                      <a:cubicBezTo>
                        <a:pt x="228" y="38"/>
                        <a:pt x="211" y="55"/>
                        <a:pt x="195" y="71"/>
                      </a:cubicBezTo>
                      <a:cubicBezTo>
                        <a:pt x="178" y="87"/>
                        <a:pt x="162" y="104"/>
                        <a:pt x="161" y="104"/>
                      </a:cubicBezTo>
                      <a:cubicBezTo>
                        <a:pt x="161" y="104"/>
                        <a:pt x="161" y="103"/>
                        <a:pt x="163" y="102"/>
                      </a:cubicBezTo>
                      <a:cubicBezTo>
                        <a:pt x="176" y="85"/>
                        <a:pt x="214" y="16"/>
                        <a:pt x="217" y="1"/>
                      </a:cubicBezTo>
                      <a:cubicBezTo>
                        <a:pt x="217" y="0"/>
                        <a:pt x="217" y="0"/>
                        <a:pt x="2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3" name="Freeform 744"/>
                <p:cNvSpPr/>
                <p:nvPr/>
              </p:nvSpPr>
              <p:spPr bwMode="auto">
                <a:xfrm>
                  <a:off x="1656" y="2858"/>
                  <a:ext cx="21" cy="19"/>
                </a:xfrm>
                <a:custGeom>
                  <a:avLst/>
                  <a:gdLst>
                    <a:gd name="T0" fmla="*/ 1 w 19"/>
                    <a:gd name="T1" fmla="*/ 0 h 17"/>
                    <a:gd name="T2" fmla="*/ 0 w 19"/>
                    <a:gd name="T3" fmla="*/ 2 h 17"/>
                    <a:gd name="T4" fmla="*/ 0 w 19"/>
                    <a:gd name="T5" fmla="*/ 4 h 17"/>
                    <a:gd name="T6" fmla="*/ 13 w 19"/>
                    <a:gd name="T7" fmla="*/ 17 h 17"/>
                    <a:gd name="T8" fmla="*/ 19 w 19"/>
                    <a:gd name="T9" fmla="*/ 12 h 17"/>
                    <a:gd name="T10" fmla="*/ 1 w 19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7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4" y="8"/>
                        <a:pt x="8" y="12"/>
                        <a:pt x="13" y="17"/>
                      </a:cubicBezTo>
                      <a:cubicBezTo>
                        <a:pt x="15" y="16"/>
                        <a:pt x="17" y="14"/>
                        <a:pt x="19" y="12"/>
                      </a:cubicBezTo>
                      <a:cubicBezTo>
                        <a:pt x="12" y="8"/>
                        <a:pt x="6" y="4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4" name="Freeform 745"/>
                <p:cNvSpPr/>
                <p:nvPr/>
              </p:nvSpPr>
              <p:spPr bwMode="auto">
                <a:xfrm>
                  <a:off x="1698" y="2898"/>
                  <a:ext cx="24" cy="25"/>
                </a:xfrm>
                <a:custGeom>
                  <a:avLst/>
                  <a:gdLst>
                    <a:gd name="T0" fmla="*/ 11 w 22"/>
                    <a:gd name="T1" fmla="*/ 0 h 23"/>
                    <a:gd name="T2" fmla="*/ 1 w 22"/>
                    <a:gd name="T3" fmla="*/ 5 h 23"/>
                    <a:gd name="T4" fmla="*/ 10 w 22"/>
                    <a:gd name="T5" fmla="*/ 11 h 23"/>
                    <a:gd name="T6" fmla="*/ 0 w 22"/>
                    <a:gd name="T7" fmla="*/ 18 h 23"/>
                    <a:gd name="T8" fmla="*/ 5 w 22"/>
                    <a:gd name="T9" fmla="*/ 22 h 23"/>
                    <a:gd name="T10" fmla="*/ 9 w 22"/>
                    <a:gd name="T11" fmla="*/ 23 h 23"/>
                    <a:gd name="T12" fmla="*/ 19 w 22"/>
                    <a:gd name="T13" fmla="*/ 15 h 23"/>
                    <a:gd name="T14" fmla="*/ 14 w 22"/>
                    <a:gd name="T15" fmla="*/ 0 h 23"/>
                    <a:gd name="T16" fmla="*/ 11 w 22"/>
                    <a:gd name="T1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3">
                      <a:moveTo>
                        <a:pt x="11" y="0"/>
                      </a:moveTo>
                      <a:cubicBezTo>
                        <a:pt x="7" y="0"/>
                        <a:pt x="3" y="2"/>
                        <a:pt x="1" y="5"/>
                      </a:cubicBezTo>
                      <a:cubicBezTo>
                        <a:pt x="5" y="8"/>
                        <a:pt x="8" y="11"/>
                        <a:pt x="10" y="11"/>
                      </a:cubicBezTo>
                      <a:cubicBezTo>
                        <a:pt x="12" y="12"/>
                        <a:pt x="7" y="15"/>
                        <a:pt x="0" y="18"/>
                      </a:cubicBezTo>
                      <a:cubicBezTo>
                        <a:pt x="1" y="20"/>
                        <a:pt x="3" y="21"/>
                        <a:pt x="5" y="22"/>
                      </a:cubicBezTo>
                      <a:cubicBezTo>
                        <a:pt x="6" y="23"/>
                        <a:pt x="7" y="23"/>
                        <a:pt x="9" y="23"/>
                      </a:cubicBezTo>
                      <a:cubicBezTo>
                        <a:pt x="13" y="23"/>
                        <a:pt x="17" y="20"/>
                        <a:pt x="19" y="15"/>
                      </a:cubicBezTo>
                      <a:cubicBezTo>
                        <a:pt x="22" y="9"/>
                        <a:pt x="19" y="3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5" name="Freeform 746"/>
                <p:cNvSpPr/>
                <p:nvPr/>
              </p:nvSpPr>
              <p:spPr bwMode="auto">
                <a:xfrm>
                  <a:off x="1780" y="2841"/>
                  <a:ext cx="18" cy="25"/>
                </a:xfrm>
                <a:custGeom>
                  <a:avLst/>
                  <a:gdLst>
                    <a:gd name="T0" fmla="*/ 5 w 16"/>
                    <a:gd name="T1" fmla="*/ 0 h 23"/>
                    <a:gd name="T2" fmla="*/ 1 w 16"/>
                    <a:gd name="T3" fmla="*/ 1 h 23"/>
                    <a:gd name="T4" fmla="*/ 0 w 16"/>
                    <a:gd name="T5" fmla="*/ 23 h 23"/>
                    <a:gd name="T6" fmla="*/ 3 w 16"/>
                    <a:gd name="T7" fmla="*/ 23 h 23"/>
                    <a:gd name="T8" fmla="*/ 14 w 16"/>
                    <a:gd name="T9" fmla="*/ 15 h 23"/>
                    <a:gd name="T10" fmla="*/ 9 w 16"/>
                    <a:gd name="T11" fmla="*/ 0 h 23"/>
                    <a:gd name="T12" fmla="*/ 5 w 16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3">
                      <a:moveTo>
                        <a:pt x="5" y="0"/>
                      </a:moveTo>
                      <a:cubicBezTo>
                        <a:pt x="4" y="0"/>
                        <a:pt x="3" y="0"/>
                        <a:pt x="1" y="1"/>
                      </a:cubicBezTo>
                      <a:cubicBezTo>
                        <a:pt x="1" y="9"/>
                        <a:pt x="1" y="16"/>
                        <a:pt x="0" y="23"/>
                      </a:cubicBezTo>
                      <a:cubicBezTo>
                        <a:pt x="1" y="23"/>
                        <a:pt x="2" y="23"/>
                        <a:pt x="3" y="23"/>
                      </a:cubicBezTo>
                      <a:cubicBezTo>
                        <a:pt x="8" y="23"/>
                        <a:pt x="12" y="20"/>
                        <a:pt x="14" y="15"/>
                      </a:cubicBezTo>
                      <a:cubicBezTo>
                        <a:pt x="16" y="9"/>
                        <a:pt x="14" y="3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6" name="Freeform 747"/>
                <p:cNvSpPr/>
                <p:nvPr/>
              </p:nvSpPr>
              <p:spPr bwMode="auto">
                <a:xfrm>
                  <a:off x="1761" y="2890"/>
                  <a:ext cx="28" cy="25"/>
                </a:xfrm>
                <a:custGeom>
                  <a:avLst/>
                  <a:gdLst>
                    <a:gd name="T0" fmla="*/ 14 w 25"/>
                    <a:gd name="T1" fmla="*/ 0 h 23"/>
                    <a:gd name="T2" fmla="*/ 3 w 25"/>
                    <a:gd name="T3" fmla="*/ 7 h 23"/>
                    <a:gd name="T4" fmla="*/ 8 w 25"/>
                    <a:gd name="T5" fmla="*/ 22 h 23"/>
                    <a:gd name="T6" fmla="*/ 12 w 25"/>
                    <a:gd name="T7" fmla="*/ 23 h 23"/>
                    <a:gd name="T8" fmla="*/ 22 w 25"/>
                    <a:gd name="T9" fmla="*/ 15 h 23"/>
                    <a:gd name="T10" fmla="*/ 17 w 25"/>
                    <a:gd name="T11" fmla="*/ 0 h 23"/>
                    <a:gd name="T12" fmla="*/ 14 w 25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3">
                      <a:moveTo>
                        <a:pt x="14" y="0"/>
                      </a:moveTo>
                      <a:cubicBezTo>
                        <a:pt x="9" y="0"/>
                        <a:pt x="5" y="3"/>
                        <a:pt x="3" y="7"/>
                      </a:cubicBezTo>
                      <a:cubicBezTo>
                        <a:pt x="0" y="13"/>
                        <a:pt x="3" y="20"/>
                        <a:pt x="8" y="22"/>
                      </a:cubicBezTo>
                      <a:cubicBezTo>
                        <a:pt x="9" y="23"/>
                        <a:pt x="10" y="23"/>
                        <a:pt x="12" y="23"/>
                      </a:cubicBezTo>
                      <a:cubicBezTo>
                        <a:pt x="16" y="23"/>
                        <a:pt x="20" y="20"/>
                        <a:pt x="22" y="15"/>
                      </a:cubicBezTo>
                      <a:cubicBezTo>
                        <a:pt x="25" y="9"/>
                        <a:pt x="22" y="2"/>
                        <a:pt x="17" y="0"/>
                      </a:cubicBezTo>
                      <a:cubicBezTo>
                        <a:pt x="16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7" name="Freeform 748"/>
                <p:cNvSpPr/>
                <p:nvPr/>
              </p:nvSpPr>
              <p:spPr bwMode="auto">
                <a:xfrm>
                  <a:off x="1722" y="2929"/>
                  <a:ext cx="24" cy="22"/>
                </a:xfrm>
                <a:custGeom>
                  <a:avLst/>
                  <a:gdLst>
                    <a:gd name="T0" fmla="*/ 12 w 22"/>
                    <a:gd name="T1" fmla="*/ 0 h 20"/>
                    <a:gd name="T2" fmla="*/ 1 w 22"/>
                    <a:gd name="T3" fmla="*/ 7 h 20"/>
                    <a:gd name="T4" fmla="*/ 3 w 22"/>
                    <a:gd name="T5" fmla="*/ 20 h 20"/>
                    <a:gd name="T6" fmla="*/ 22 w 22"/>
                    <a:gd name="T7" fmla="*/ 10 h 20"/>
                    <a:gd name="T8" fmla="*/ 16 w 22"/>
                    <a:gd name="T9" fmla="*/ 0 h 20"/>
                    <a:gd name="T10" fmla="*/ 12 w 22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0">
                      <a:moveTo>
                        <a:pt x="12" y="0"/>
                      </a:moveTo>
                      <a:cubicBezTo>
                        <a:pt x="8" y="0"/>
                        <a:pt x="3" y="3"/>
                        <a:pt x="1" y="7"/>
                      </a:cubicBezTo>
                      <a:cubicBezTo>
                        <a:pt x="0" y="12"/>
                        <a:pt x="0" y="17"/>
                        <a:pt x="3" y="2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1" y="6"/>
                        <a:pt x="19" y="2"/>
                        <a:pt x="16" y="0"/>
                      </a:cubicBezTo>
                      <a:cubicBezTo>
                        <a:pt x="14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8" name="Freeform 749"/>
                <p:cNvSpPr>
                  <a:spLocks noEditPoints="1"/>
                </p:cNvSpPr>
                <p:nvPr/>
              </p:nvSpPr>
              <p:spPr bwMode="auto">
                <a:xfrm>
                  <a:off x="1757" y="2801"/>
                  <a:ext cx="2" cy="29"/>
                </a:xfrm>
                <a:custGeom>
                  <a:avLst/>
                  <a:gdLst>
                    <a:gd name="T0" fmla="*/ 1 w 2"/>
                    <a:gd name="T1" fmla="*/ 24 h 26"/>
                    <a:gd name="T2" fmla="*/ 1 w 2"/>
                    <a:gd name="T3" fmla="*/ 26 h 26"/>
                    <a:gd name="T4" fmla="*/ 1 w 2"/>
                    <a:gd name="T5" fmla="*/ 24 h 26"/>
                    <a:gd name="T6" fmla="*/ 1 w 2"/>
                    <a:gd name="T7" fmla="*/ 24 h 26"/>
                    <a:gd name="T8" fmla="*/ 1 w 2"/>
                    <a:gd name="T9" fmla="*/ 0 h 26"/>
                    <a:gd name="T10" fmla="*/ 1 w 2"/>
                    <a:gd name="T11" fmla="*/ 2 h 26"/>
                    <a:gd name="T12" fmla="*/ 0 w 2"/>
                    <a:gd name="T13" fmla="*/ 6 h 26"/>
                    <a:gd name="T14" fmla="*/ 2 w 2"/>
                    <a:gd name="T15" fmla="*/ 4 h 26"/>
                    <a:gd name="T16" fmla="*/ 1 w 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6">
                      <a:moveTo>
                        <a:pt x="1" y="24"/>
                      </a:move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6"/>
                        <a:pt x="1" y="25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moveTo>
                        <a:pt x="1" y="0"/>
                      </a:move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0" y="3"/>
                        <a:pt x="0" y="4"/>
                        <a:pt x="0" y="6"/>
                      </a:cubicBezTo>
                      <a:cubicBezTo>
                        <a:pt x="1" y="5"/>
                        <a:pt x="1" y="5"/>
                        <a:pt x="2" y="4"/>
                      </a:cubicBezTo>
                      <a:cubicBezTo>
                        <a:pt x="2" y="2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9" name="Freeform 750"/>
                <p:cNvSpPr/>
                <p:nvPr/>
              </p:nvSpPr>
              <p:spPr bwMode="auto">
                <a:xfrm>
                  <a:off x="1757" y="2806"/>
                  <a:ext cx="2" cy="21"/>
                </a:xfrm>
                <a:custGeom>
                  <a:avLst/>
                  <a:gdLst>
                    <a:gd name="T0" fmla="*/ 2 w 2"/>
                    <a:gd name="T1" fmla="*/ 0 h 20"/>
                    <a:gd name="T2" fmla="*/ 0 w 2"/>
                    <a:gd name="T3" fmla="*/ 2 h 20"/>
                    <a:gd name="T4" fmla="*/ 1 w 2"/>
                    <a:gd name="T5" fmla="*/ 20 h 20"/>
                    <a:gd name="T6" fmla="*/ 1 w 2"/>
                    <a:gd name="T7" fmla="*/ 20 h 20"/>
                    <a:gd name="T8" fmla="*/ 2 w 2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0"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7"/>
                        <a:pt x="0" y="13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12"/>
                        <a:pt x="2" y="5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0" name="Freeform 751"/>
                <p:cNvSpPr/>
                <p:nvPr/>
              </p:nvSpPr>
              <p:spPr bwMode="auto">
                <a:xfrm>
                  <a:off x="1876" y="2666"/>
                  <a:ext cx="68" cy="131"/>
                </a:xfrm>
                <a:custGeom>
                  <a:avLst/>
                  <a:gdLst>
                    <a:gd name="T0" fmla="*/ 23 w 62"/>
                    <a:gd name="T1" fmla="*/ 0 h 119"/>
                    <a:gd name="T2" fmla="*/ 20 w 62"/>
                    <a:gd name="T3" fmla="*/ 1 h 119"/>
                    <a:gd name="T4" fmla="*/ 32 w 62"/>
                    <a:gd name="T5" fmla="*/ 51 h 119"/>
                    <a:gd name="T6" fmla="*/ 1 w 62"/>
                    <a:gd name="T7" fmla="*/ 109 h 119"/>
                    <a:gd name="T8" fmla="*/ 5 w 62"/>
                    <a:gd name="T9" fmla="*/ 119 h 119"/>
                    <a:gd name="T10" fmla="*/ 29 w 62"/>
                    <a:gd name="T11" fmla="*/ 104 h 119"/>
                    <a:gd name="T12" fmla="*/ 58 w 62"/>
                    <a:gd name="T13" fmla="*/ 19 h 119"/>
                    <a:gd name="T14" fmla="*/ 23 w 62"/>
                    <a:gd name="T15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" h="119">
                      <a:moveTo>
                        <a:pt x="23" y="0"/>
                      </a:moveTo>
                      <a:cubicBezTo>
                        <a:pt x="21" y="0"/>
                        <a:pt x="20" y="1"/>
                        <a:pt x="20" y="1"/>
                      </a:cubicBezTo>
                      <a:cubicBezTo>
                        <a:pt x="3" y="3"/>
                        <a:pt x="30" y="31"/>
                        <a:pt x="32" y="51"/>
                      </a:cubicBezTo>
                      <a:cubicBezTo>
                        <a:pt x="33" y="70"/>
                        <a:pt x="5" y="91"/>
                        <a:pt x="1" y="109"/>
                      </a:cubicBezTo>
                      <a:cubicBezTo>
                        <a:pt x="0" y="116"/>
                        <a:pt x="1" y="119"/>
                        <a:pt x="5" y="119"/>
                      </a:cubicBezTo>
                      <a:cubicBezTo>
                        <a:pt x="10" y="119"/>
                        <a:pt x="20" y="112"/>
                        <a:pt x="29" y="104"/>
                      </a:cubicBezTo>
                      <a:cubicBezTo>
                        <a:pt x="44" y="91"/>
                        <a:pt x="62" y="40"/>
                        <a:pt x="58" y="19"/>
                      </a:cubicBezTo>
                      <a:cubicBezTo>
                        <a:pt x="54" y="2"/>
                        <a:pt x="32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1" name="Freeform 752"/>
                <p:cNvSpPr/>
                <p:nvPr/>
              </p:nvSpPr>
              <p:spPr bwMode="auto">
                <a:xfrm>
                  <a:off x="1493" y="2954"/>
                  <a:ext cx="191" cy="59"/>
                </a:xfrm>
                <a:custGeom>
                  <a:avLst/>
                  <a:gdLst>
                    <a:gd name="T0" fmla="*/ 17 w 174"/>
                    <a:gd name="T1" fmla="*/ 0 h 54"/>
                    <a:gd name="T2" fmla="*/ 9 w 174"/>
                    <a:gd name="T3" fmla="*/ 5 h 54"/>
                    <a:gd name="T4" fmla="*/ 22 w 174"/>
                    <a:gd name="T5" fmla="*/ 53 h 54"/>
                    <a:gd name="T6" fmla="*/ 43 w 174"/>
                    <a:gd name="T7" fmla="*/ 54 h 54"/>
                    <a:gd name="T8" fmla="*/ 105 w 174"/>
                    <a:gd name="T9" fmla="*/ 45 h 54"/>
                    <a:gd name="T10" fmla="*/ 165 w 174"/>
                    <a:gd name="T11" fmla="*/ 19 h 54"/>
                    <a:gd name="T12" fmla="*/ 161 w 174"/>
                    <a:gd name="T13" fmla="*/ 20 h 54"/>
                    <a:gd name="T14" fmla="*/ 66 w 174"/>
                    <a:gd name="T15" fmla="*/ 39 h 54"/>
                    <a:gd name="T16" fmla="*/ 57 w 174"/>
                    <a:gd name="T17" fmla="*/ 38 h 54"/>
                    <a:gd name="T18" fmla="*/ 22 w 174"/>
                    <a:gd name="T19" fmla="*/ 4 h 54"/>
                    <a:gd name="T20" fmla="*/ 17 w 174"/>
                    <a:gd name="T21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4" h="54">
                      <a:moveTo>
                        <a:pt x="17" y="0"/>
                      </a:moveTo>
                      <a:cubicBezTo>
                        <a:pt x="14" y="0"/>
                        <a:pt x="11" y="4"/>
                        <a:pt x="9" y="5"/>
                      </a:cubicBezTo>
                      <a:cubicBezTo>
                        <a:pt x="9" y="5"/>
                        <a:pt x="0" y="50"/>
                        <a:pt x="22" y="53"/>
                      </a:cubicBezTo>
                      <a:cubicBezTo>
                        <a:pt x="28" y="53"/>
                        <a:pt x="35" y="54"/>
                        <a:pt x="43" y="54"/>
                      </a:cubicBezTo>
                      <a:cubicBezTo>
                        <a:pt x="61" y="54"/>
                        <a:pt x="82" y="52"/>
                        <a:pt x="105" y="45"/>
                      </a:cubicBezTo>
                      <a:cubicBezTo>
                        <a:pt x="135" y="37"/>
                        <a:pt x="174" y="19"/>
                        <a:pt x="165" y="19"/>
                      </a:cubicBezTo>
                      <a:cubicBezTo>
                        <a:pt x="164" y="19"/>
                        <a:pt x="163" y="19"/>
                        <a:pt x="161" y="20"/>
                      </a:cubicBezTo>
                      <a:cubicBezTo>
                        <a:pt x="143" y="23"/>
                        <a:pt x="91" y="39"/>
                        <a:pt x="66" y="39"/>
                      </a:cubicBezTo>
                      <a:cubicBezTo>
                        <a:pt x="62" y="39"/>
                        <a:pt x="59" y="39"/>
                        <a:pt x="57" y="38"/>
                      </a:cubicBezTo>
                      <a:cubicBezTo>
                        <a:pt x="40" y="31"/>
                        <a:pt x="28" y="13"/>
                        <a:pt x="22" y="4"/>
                      </a:cubicBezTo>
                      <a:cubicBezTo>
                        <a:pt x="20" y="1"/>
                        <a:pt x="18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2" name="Freeform 753"/>
                <p:cNvSpPr/>
                <p:nvPr/>
              </p:nvSpPr>
              <p:spPr bwMode="auto">
                <a:xfrm>
                  <a:off x="260" y="1801"/>
                  <a:ext cx="204" cy="228"/>
                </a:xfrm>
                <a:custGeom>
                  <a:avLst/>
                  <a:gdLst>
                    <a:gd name="T0" fmla="*/ 38 w 187"/>
                    <a:gd name="T1" fmla="*/ 24 h 208"/>
                    <a:gd name="T2" fmla="*/ 7 w 187"/>
                    <a:gd name="T3" fmla="*/ 15 h 208"/>
                    <a:gd name="T4" fmla="*/ 0 w 187"/>
                    <a:gd name="T5" fmla="*/ 74 h 208"/>
                    <a:gd name="T6" fmla="*/ 149 w 187"/>
                    <a:gd name="T7" fmla="*/ 206 h 208"/>
                    <a:gd name="T8" fmla="*/ 187 w 187"/>
                    <a:gd name="T9" fmla="*/ 187 h 208"/>
                    <a:gd name="T10" fmla="*/ 163 w 187"/>
                    <a:gd name="T11" fmla="*/ 167 h 208"/>
                    <a:gd name="T12" fmla="*/ 162 w 187"/>
                    <a:gd name="T13" fmla="*/ 56 h 208"/>
                    <a:gd name="T14" fmla="*/ 114 w 187"/>
                    <a:gd name="T15" fmla="*/ 49 h 208"/>
                    <a:gd name="T16" fmla="*/ 38 w 187"/>
                    <a:gd name="T17" fmla="*/ 24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208">
                      <a:moveTo>
                        <a:pt x="38" y="24"/>
                      </a:moveTo>
                      <a:cubicBezTo>
                        <a:pt x="38" y="24"/>
                        <a:pt x="13" y="0"/>
                        <a:pt x="7" y="15"/>
                      </a:cubicBezTo>
                      <a:cubicBezTo>
                        <a:pt x="2" y="30"/>
                        <a:pt x="0" y="74"/>
                        <a:pt x="0" y="74"/>
                      </a:cubicBezTo>
                      <a:cubicBezTo>
                        <a:pt x="0" y="74"/>
                        <a:pt x="131" y="208"/>
                        <a:pt x="149" y="206"/>
                      </a:cubicBezTo>
                      <a:cubicBezTo>
                        <a:pt x="166" y="204"/>
                        <a:pt x="187" y="187"/>
                        <a:pt x="187" y="187"/>
                      </a:cubicBezTo>
                      <a:cubicBezTo>
                        <a:pt x="163" y="167"/>
                        <a:pt x="163" y="167"/>
                        <a:pt x="163" y="167"/>
                      </a:cubicBezTo>
                      <a:cubicBezTo>
                        <a:pt x="163" y="167"/>
                        <a:pt x="177" y="61"/>
                        <a:pt x="162" y="56"/>
                      </a:cubicBezTo>
                      <a:cubicBezTo>
                        <a:pt x="147" y="50"/>
                        <a:pt x="114" y="49"/>
                        <a:pt x="114" y="49"/>
                      </a:cubicBezTo>
                      <a:cubicBezTo>
                        <a:pt x="38" y="24"/>
                        <a:pt x="38" y="24"/>
                        <a:pt x="38" y="2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3" name="Freeform 754"/>
                <p:cNvSpPr/>
                <p:nvPr/>
              </p:nvSpPr>
              <p:spPr bwMode="auto">
                <a:xfrm>
                  <a:off x="66" y="1710"/>
                  <a:ext cx="516" cy="487"/>
                </a:xfrm>
                <a:custGeom>
                  <a:avLst/>
                  <a:gdLst>
                    <a:gd name="T0" fmla="*/ 119 w 471"/>
                    <a:gd name="T1" fmla="*/ 252 h 444"/>
                    <a:gd name="T2" fmla="*/ 28 w 471"/>
                    <a:gd name="T3" fmla="*/ 167 h 444"/>
                    <a:gd name="T4" fmla="*/ 55 w 471"/>
                    <a:gd name="T5" fmla="*/ 95 h 444"/>
                    <a:gd name="T6" fmla="*/ 199 w 471"/>
                    <a:gd name="T7" fmla="*/ 149 h 444"/>
                    <a:gd name="T8" fmla="*/ 203 w 471"/>
                    <a:gd name="T9" fmla="*/ 116 h 444"/>
                    <a:gd name="T10" fmla="*/ 252 w 471"/>
                    <a:gd name="T11" fmla="*/ 1 h 444"/>
                    <a:gd name="T12" fmla="*/ 276 w 471"/>
                    <a:gd name="T13" fmla="*/ 172 h 444"/>
                    <a:gd name="T14" fmla="*/ 383 w 471"/>
                    <a:gd name="T15" fmla="*/ 112 h 444"/>
                    <a:gd name="T16" fmla="*/ 467 w 471"/>
                    <a:gd name="T17" fmla="*/ 200 h 444"/>
                    <a:gd name="T18" fmla="*/ 299 w 471"/>
                    <a:gd name="T19" fmla="*/ 248 h 444"/>
                    <a:gd name="T20" fmla="*/ 368 w 471"/>
                    <a:gd name="T21" fmla="*/ 305 h 444"/>
                    <a:gd name="T22" fmla="*/ 310 w 471"/>
                    <a:gd name="T23" fmla="*/ 414 h 444"/>
                    <a:gd name="T24" fmla="*/ 241 w 471"/>
                    <a:gd name="T25" fmla="*/ 402 h 444"/>
                    <a:gd name="T26" fmla="*/ 223 w 471"/>
                    <a:gd name="T27" fmla="*/ 305 h 444"/>
                    <a:gd name="T28" fmla="*/ 194 w 471"/>
                    <a:gd name="T29" fmla="*/ 391 h 444"/>
                    <a:gd name="T30" fmla="*/ 84 w 471"/>
                    <a:gd name="T31" fmla="*/ 352 h 444"/>
                    <a:gd name="T32" fmla="*/ 119 w 471"/>
                    <a:gd name="T33" fmla="*/ 252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1" h="444">
                      <a:moveTo>
                        <a:pt x="119" y="252"/>
                      </a:moveTo>
                      <a:cubicBezTo>
                        <a:pt x="119" y="252"/>
                        <a:pt x="0" y="250"/>
                        <a:pt x="28" y="167"/>
                      </a:cubicBezTo>
                      <a:cubicBezTo>
                        <a:pt x="28" y="167"/>
                        <a:pt x="3" y="113"/>
                        <a:pt x="55" y="95"/>
                      </a:cubicBezTo>
                      <a:cubicBezTo>
                        <a:pt x="107" y="78"/>
                        <a:pt x="180" y="133"/>
                        <a:pt x="199" y="149"/>
                      </a:cubicBezTo>
                      <a:cubicBezTo>
                        <a:pt x="219" y="165"/>
                        <a:pt x="209" y="124"/>
                        <a:pt x="203" y="116"/>
                      </a:cubicBezTo>
                      <a:cubicBezTo>
                        <a:pt x="198" y="108"/>
                        <a:pt x="173" y="0"/>
                        <a:pt x="252" y="1"/>
                      </a:cubicBezTo>
                      <a:cubicBezTo>
                        <a:pt x="331" y="2"/>
                        <a:pt x="346" y="53"/>
                        <a:pt x="276" y="172"/>
                      </a:cubicBezTo>
                      <a:cubicBezTo>
                        <a:pt x="276" y="172"/>
                        <a:pt x="341" y="111"/>
                        <a:pt x="383" y="112"/>
                      </a:cubicBezTo>
                      <a:cubicBezTo>
                        <a:pt x="425" y="114"/>
                        <a:pt x="471" y="134"/>
                        <a:pt x="467" y="200"/>
                      </a:cubicBezTo>
                      <a:cubicBezTo>
                        <a:pt x="462" y="266"/>
                        <a:pt x="299" y="248"/>
                        <a:pt x="299" y="248"/>
                      </a:cubicBezTo>
                      <a:cubicBezTo>
                        <a:pt x="299" y="248"/>
                        <a:pt x="350" y="284"/>
                        <a:pt x="368" y="305"/>
                      </a:cubicBezTo>
                      <a:cubicBezTo>
                        <a:pt x="386" y="326"/>
                        <a:pt x="375" y="384"/>
                        <a:pt x="310" y="414"/>
                      </a:cubicBezTo>
                      <a:cubicBezTo>
                        <a:pt x="245" y="444"/>
                        <a:pt x="248" y="422"/>
                        <a:pt x="241" y="402"/>
                      </a:cubicBezTo>
                      <a:cubicBezTo>
                        <a:pt x="234" y="383"/>
                        <a:pt x="229" y="299"/>
                        <a:pt x="223" y="305"/>
                      </a:cubicBezTo>
                      <a:cubicBezTo>
                        <a:pt x="218" y="312"/>
                        <a:pt x="231" y="368"/>
                        <a:pt x="194" y="391"/>
                      </a:cubicBezTo>
                      <a:cubicBezTo>
                        <a:pt x="157" y="414"/>
                        <a:pt x="114" y="386"/>
                        <a:pt x="84" y="352"/>
                      </a:cubicBezTo>
                      <a:cubicBezTo>
                        <a:pt x="54" y="318"/>
                        <a:pt x="68" y="273"/>
                        <a:pt x="119" y="25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4" name="Freeform 755"/>
                <p:cNvSpPr/>
                <p:nvPr/>
              </p:nvSpPr>
              <p:spPr bwMode="auto">
                <a:xfrm>
                  <a:off x="257" y="1949"/>
                  <a:ext cx="55" cy="17"/>
                </a:xfrm>
                <a:custGeom>
                  <a:avLst/>
                  <a:gdLst>
                    <a:gd name="T0" fmla="*/ 0 w 50"/>
                    <a:gd name="T1" fmla="*/ 12 h 16"/>
                    <a:gd name="T2" fmla="*/ 41 w 50"/>
                    <a:gd name="T3" fmla="*/ 8 h 16"/>
                    <a:gd name="T4" fmla="*/ 0 w 50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0" y="12"/>
                      </a:moveTo>
                      <a:cubicBezTo>
                        <a:pt x="0" y="12"/>
                        <a:pt x="50" y="0"/>
                        <a:pt x="41" y="8"/>
                      </a:cubicBezTo>
                      <a:cubicBezTo>
                        <a:pt x="32" y="16"/>
                        <a:pt x="0" y="12"/>
                        <a:pt x="0" y="1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5" name="Freeform 756"/>
                <p:cNvSpPr/>
                <p:nvPr/>
              </p:nvSpPr>
              <p:spPr bwMode="auto">
                <a:xfrm>
                  <a:off x="307" y="1972"/>
                  <a:ext cx="14" cy="45"/>
                </a:xfrm>
                <a:custGeom>
                  <a:avLst/>
                  <a:gdLst>
                    <a:gd name="T0" fmla="*/ 4 w 13"/>
                    <a:gd name="T1" fmla="*/ 41 h 41"/>
                    <a:gd name="T2" fmla="*/ 6 w 13"/>
                    <a:gd name="T3" fmla="*/ 5 h 41"/>
                    <a:gd name="T4" fmla="*/ 4 w 13"/>
                    <a:gd name="T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1">
                      <a:moveTo>
                        <a:pt x="4" y="41"/>
                      </a:moveTo>
                      <a:cubicBezTo>
                        <a:pt x="4" y="41"/>
                        <a:pt x="0" y="0"/>
                        <a:pt x="6" y="5"/>
                      </a:cubicBezTo>
                      <a:cubicBezTo>
                        <a:pt x="13" y="10"/>
                        <a:pt x="7" y="33"/>
                        <a:pt x="4" y="41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6" name="Freeform 757"/>
                <p:cNvSpPr/>
                <p:nvPr/>
              </p:nvSpPr>
              <p:spPr bwMode="auto">
                <a:xfrm>
                  <a:off x="299" y="1895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7" name="Freeform 758"/>
                <p:cNvSpPr/>
                <p:nvPr/>
              </p:nvSpPr>
              <p:spPr bwMode="auto">
                <a:xfrm>
                  <a:off x="279" y="1925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8" name="Freeform 759"/>
                <p:cNvSpPr/>
                <p:nvPr/>
              </p:nvSpPr>
              <p:spPr bwMode="auto">
                <a:xfrm>
                  <a:off x="328" y="1943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9" name="Freeform 760"/>
                <p:cNvSpPr/>
                <p:nvPr/>
              </p:nvSpPr>
              <p:spPr bwMode="auto">
                <a:xfrm>
                  <a:off x="342" y="1905"/>
                  <a:ext cx="26" cy="23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0" name="Freeform 761"/>
                <p:cNvSpPr/>
                <p:nvPr/>
              </p:nvSpPr>
              <p:spPr bwMode="auto">
                <a:xfrm>
                  <a:off x="379" y="1940"/>
                  <a:ext cx="25" cy="24"/>
                </a:xfrm>
                <a:custGeom>
                  <a:avLst/>
                  <a:gdLst>
                    <a:gd name="T0" fmla="*/ 21 w 23"/>
                    <a:gd name="T1" fmla="*/ 14 h 22"/>
                    <a:gd name="T2" fmla="*/ 8 w 23"/>
                    <a:gd name="T3" fmla="*/ 19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4"/>
                      </a:moveTo>
                      <a:cubicBezTo>
                        <a:pt x="20" y="19"/>
                        <a:pt x="14" y="22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1" name="Freeform 762"/>
                <p:cNvSpPr/>
                <p:nvPr/>
              </p:nvSpPr>
              <p:spPr bwMode="auto">
                <a:xfrm>
                  <a:off x="352" y="1986"/>
                  <a:ext cx="26" cy="24"/>
                </a:xfrm>
                <a:custGeom>
                  <a:avLst/>
                  <a:gdLst>
                    <a:gd name="T0" fmla="*/ 22 w 24"/>
                    <a:gd name="T1" fmla="*/ 14 h 22"/>
                    <a:gd name="T2" fmla="*/ 9 w 24"/>
                    <a:gd name="T3" fmla="*/ 19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4"/>
                      </a:moveTo>
                      <a:cubicBezTo>
                        <a:pt x="20" y="19"/>
                        <a:pt x="14" y="22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2" name="Freeform 763"/>
                <p:cNvSpPr/>
                <p:nvPr/>
              </p:nvSpPr>
              <p:spPr bwMode="auto">
                <a:xfrm>
                  <a:off x="306" y="1978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3" name="Freeform 764"/>
                <p:cNvSpPr/>
                <p:nvPr/>
              </p:nvSpPr>
              <p:spPr bwMode="auto">
                <a:xfrm>
                  <a:off x="325" y="1873"/>
                  <a:ext cx="27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8 h 22"/>
                    <a:gd name="T6" fmla="*/ 15 w 24"/>
                    <a:gd name="T7" fmla="*/ 3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8"/>
                      </a:cubicBezTo>
                      <a:cubicBezTo>
                        <a:pt x="4" y="3"/>
                        <a:pt x="10" y="0"/>
                        <a:pt x="15" y="3"/>
                      </a:cubicBezTo>
                      <a:cubicBezTo>
                        <a:pt x="21" y="5"/>
                        <a:pt x="24" y="10"/>
                        <a:pt x="22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4" name="Freeform 765"/>
                <p:cNvSpPr>
                  <a:spLocks noEditPoints="1"/>
                </p:cNvSpPr>
                <p:nvPr/>
              </p:nvSpPr>
              <p:spPr bwMode="auto">
                <a:xfrm>
                  <a:off x="233" y="1828"/>
                  <a:ext cx="238" cy="211"/>
                </a:xfrm>
                <a:custGeom>
                  <a:avLst/>
                  <a:gdLst>
                    <a:gd name="T0" fmla="*/ 95 w 217"/>
                    <a:gd name="T1" fmla="*/ 124 h 192"/>
                    <a:gd name="T2" fmla="*/ 97 w 217"/>
                    <a:gd name="T3" fmla="*/ 106 h 192"/>
                    <a:gd name="T4" fmla="*/ 108 w 217"/>
                    <a:gd name="T5" fmla="*/ 119 h 192"/>
                    <a:gd name="T6" fmla="*/ 90 w 217"/>
                    <a:gd name="T7" fmla="*/ 0 h 192"/>
                    <a:gd name="T8" fmla="*/ 75 w 217"/>
                    <a:gd name="T9" fmla="*/ 63 h 192"/>
                    <a:gd name="T10" fmla="*/ 15 w 217"/>
                    <a:gd name="T11" fmla="*/ 49 h 192"/>
                    <a:gd name="T12" fmla="*/ 62 w 217"/>
                    <a:gd name="T13" fmla="*/ 68 h 192"/>
                    <a:gd name="T14" fmla="*/ 75 w 217"/>
                    <a:gd name="T15" fmla="*/ 63 h 192"/>
                    <a:gd name="T16" fmla="*/ 73 w 217"/>
                    <a:gd name="T17" fmla="*/ 81 h 192"/>
                    <a:gd name="T18" fmla="*/ 69 w 217"/>
                    <a:gd name="T19" fmla="*/ 80 h 192"/>
                    <a:gd name="T20" fmla="*/ 43 w 217"/>
                    <a:gd name="T21" fmla="*/ 97 h 192"/>
                    <a:gd name="T22" fmla="*/ 52 w 217"/>
                    <a:gd name="T23" fmla="*/ 89 h 192"/>
                    <a:gd name="T24" fmla="*/ 63 w 217"/>
                    <a:gd name="T25" fmla="*/ 102 h 192"/>
                    <a:gd name="T26" fmla="*/ 33 w 217"/>
                    <a:gd name="T27" fmla="*/ 165 h 192"/>
                    <a:gd name="T28" fmla="*/ 85 w 217"/>
                    <a:gd name="T29" fmla="*/ 129 h 192"/>
                    <a:gd name="T30" fmla="*/ 121 w 217"/>
                    <a:gd name="T31" fmla="*/ 192 h 192"/>
                    <a:gd name="T32" fmla="*/ 118 w 217"/>
                    <a:gd name="T33" fmla="*/ 164 h 192"/>
                    <a:gd name="T34" fmla="*/ 110 w 217"/>
                    <a:gd name="T35" fmla="*/ 151 h 192"/>
                    <a:gd name="T36" fmla="*/ 118 w 217"/>
                    <a:gd name="T37" fmla="*/ 121 h 192"/>
                    <a:gd name="T38" fmla="*/ 156 w 217"/>
                    <a:gd name="T39" fmla="*/ 123 h 192"/>
                    <a:gd name="T40" fmla="*/ 170 w 217"/>
                    <a:gd name="T41" fmla="*/ 114 h 192"/>
                    <a:gd name="T42" fmla="*/ 155 w 217"/>
                    <a:gd name="T43" fmla="*/ 114 h 192"/>
                    <a:gd name="T44" fmla="*/ 145 w 217"/>
                    <a:gd name="T45" fmla="*/ 122 h 192"/>
                    <a:gd name="T46" fmla="*/ 134 w 217"/>
                    <a:gd name="T47" fmla="*/ 112 h 192"/>
                    <a:gd name="T48" fmla="*/ 134 w 217"/>
                    <a:gd name="T49" fmla="*/ 109 h 192"/>
                    <a:gd name="T50" fmla="*/ 192 w 217"/>
                    <a:gd name="T51" fmla="*/ 74 h 192"/>
                    <a:gd name="T52" fmla="*/ 116 w 217"/>
                    <a:gd name="T53" fmla="*/ 98 h 192"/>
                    <a:gd name="T54" fmla="*/ 112 w 217"/>
                    <a:gd name="T55" fmla="*/ 90 h 192"/>
                    <a:gd name="T56" fmla="*/ 101 w 217"/>
                    <a:gd name="T57" fmla="*/ 77 h 192"/>
                    <a:gd name="T58" fmla="*/ 114 w 217"/>
                    <a:gd name="T59" fmla="*/ 72 h 192"/>
                    <a:gd name="T60" fmla="*/ 113 w 217"/>
                    <a:gd name="T61" fmla="*/ 46 h 192"/>
                    <a:gd name="T62" fmla="*/ 103 w 217"/>
                    <a:gd name="T63" fmla="*/ 65 h 192"/>
                    <a:gd name="T64" fmla="*/ 97 w 217"/>
                    <a:gd name="T65" fmla="*/ 62 h 192"/>
                    <a:gd name="T66" fmla="*/ 86 w 217"/>
                    <a:gd name="T67" fmla="*/ 49 h 192"/>
                    <a:gd name="T68" fmla="*/ 99 w 217"/>
                    <a:gd name="T69" fmla="*/ 43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7" h="192">
                      <a:moveTo>
                        <a:pt x="99" y="125"/>
                      </a:moveTo>
                      <a:cubicBezTo>
                        <a:pt x="98" y="125"/>
                        <a:pt x="96" y="125"/>
                        <a:pt x="95" y="124"/>
                      </a:cubicBezTo>
                      <a:cubicBezTo>
                        <a:pt x="89" y="122"/>
                        <a:pt x="86" y="116"/>
                        <a:pt x="88" y="112"/>
                      </a:cubicBezTo>
                      <a:cubicBezTo>
                        <a:pt x="89" y="108"/>
                        <a:pt x="93" y="106"/>
                        <a:pt x="97" y="106"/>
                      </a:cubicBezTo>
                      <a:cubicBezTo>
                        <a:pt x="99" y="106"/>
                        <a:pt x="100" y="106"/>
                        <a:pt x="101" y="107"/>
                      </a:cubicBezTo>
                      <a:cubicBezTo>
                        <a:pt x="107" y="109"/>
                        <a:pt x="110" y="114"/>
                        <a:pt x="108" y="119"/>
                      </a:cubicBezTo>
                      <a:cubicBezTo>
                        <a:pt x="107" y="123"/>
                        <a:pt x="103" y="125"/>
                        <a:pt x="99" y="125"/>
                      </a:cubicBezTo>
                      <a:moveTo>
                        <a:pt x="90" y="0"/>
                      </a:moveTo>
                      <a:cubicBezTo>
                        <a:pt x="90" y="0"/>
                        <a:pt x="85" y="63"/>
                        <a:pt x="76" y="63"/>
                      </a:cubicBezTo>
                      <a:cubicBezTo>
                        <a:pt x="76" y="63"/>
                        <a:pt x="75" y="63"/>
                        <a:pt x="75" y="63"/>
                      </a:cubicBezTo>
                      <a:cubicBezTo>
                        <a:pt x="67" y="60"/>
                        <a:pt x="18" y="47"/>
                        <a:pt x="13" y="47"/>
                      </a:cubicBezTo>
                      <a:cubicBezTo>
                        <a:pt x="12" y="47"/>
                        <a:pt x="12" y="48"/>
                        <a:pt x="15" y="49"/>
                      </a:cubicBezTo>
                      <a:cubicBezTo>
                        <a:pt x="26" y="53"/>
                        <a:pt x="48" y="62"/>
                        <a:pt x="61" y="70"/>
                      </a:cubicBezTo>
                      <a:cubicBezTo>
                        <a:pt x="62" y="69"/>
                        <a:pt x="62" y="69"/>
                        <a:pt x="62" y="68"/>
                      </a:cubicBezTo>
                      <a:cubicBezTo>
                        <a:pt x="63" y="64"/>
                        <a:pt x="67" y="62"/>
                        <a:pt x="71" y="62"/>
                      </a:cubicBezTo>
                      <a:cubicBezTo>
                        <a:pt x="72" y="62"/>
                        <a:pt x="74" y="62"/>
                        <a:pt x="75" y="63"/>
                      </a:cubicBezTo>
                      <a:cubicBezTo>
                        <a:pt x="81" y="65"/>
                        <a:pt x="84" y="70"/>
                        <a:pt x="82" y="75"/>
                      </a:cubicBezTo>
                      <a:cubicBezTo>
                        <a:pt x="80" y="79"/>
                        <a:pt x="77" y="81"/>
                        <a:pt x="73" y="81"/>
                      </a:cubicBezTo>
                      <a:cubicBezTo>
                        <a:pt x="71" y="81"/>
                        <a:pt x="70" y="81"/>
                        <a:pt x="69" y="80"/>
                      </a:cubicBezTo>
                      <a:cubicBezTo>
                        <a:pt x="69" y="80"/>
                        <a:pt x="69" y="80"/>
                        <a:pt x="69" y="80"/>
                      </a:cubicBezTo>
                      <a:cubicBezTo>
                        <a:pt x="53" y="83"/>
                        <a:pt x="0" y="89"/>
                        <a:pt x="14" y="91"/>
                      </a:cubicBezTo>
                      <a:cubicBezTo>
                        <a:pt x="19" y="92"/>
                        <a:pt x="31" y="94"/>
                        <a:pt x="43" y="97"/>
                      </a:cubicBezTo>
                      <a:cubicBezTo>
                        <a:pt x="43" y="96"/>
                        <a:pt x="43" y="96"/>
                        <a:pt x="43" y="95"/>
                      </a:cubicBezTo>
                      <a:cubicBezTo>
                        <a:pt x="45" y="91"/>
                        <a:pt x="48" y="89"/>
                        <a:pt x="52" y="89"/>
                      </a:cubicBezTo>
                      <a:cubicBezTo>
                        <a:pt x="54" y="89"/>
                        <a:pt x="55" y="89"/>
                        <a:pt x="57" y="90"/>
                      </a:cubicBezTo>
                      <a:cubicBezTo>
                        <a:pt x="62" y="92"/>
                        <a:pt x="65" y="97"/>
                        <a:pt x="63" y="102"/>
                      </a:cubicBezTo>
                      <a:cubicBezTo>
                        <a:pt x="75" y="105"/>
                        <a:pt x="82" y="109"/>
                        <a:pt x="77" y="112"/>
                      </a:cubicBezTo>
                      <a:cubicBezTo>
                        <a:pt x="64" y="118"/>
                        <a:pt x="28" y="165"/>
                        <a:pt x="33" y="165"/>
                      </a:cubicBezTo>
                      <a:cubicBezTo>
                        <a:pt x="33" y="165"/>
                        <a:pt x="34" y="164"/>
                        <a:pt x="35" y="164"/>
                      </a:cubicBezTo>
                      <a:cubicBezTo>
                        <a:pt x="44" y="158"/>
                        <a:pt x="73" y="129"/>
                        <a:pt x="85" y="129"/>
                      </a:cubicBezTo>
                      <a:cubicBezTo>
                        <a:pt x="87" y="129"/>
                        <a:pt x="89" y="129"/>
                        <a:pt x="90" y="131"/>
                      </a:cubicBezTo>
                      <a:cubicBezTo>
                        <a:pt x="96" y="141"/>
                        <a:pt x="118" y="192"/>
                        <a:pt x="121" y="192"/>
                      </a:cubicBezTo>
                      <a:cubicBezTo>
                        <a:pt x="121" y="192"/>
                        <a:pt x="121" y="192"/>
                        <a:pt x="121" y="190"/>
                      </a:cubicBezTo>
                      <a:cubicBezTo>
                        <a:pt x="121" y="186"/>
                        <a:pt x="119" y="175"/>
                        <a:pt x="118" y="164"/>
                      </a:cubicBezTo>
                      <a:cubicBezTo>
                        <a:pt x="118" y="164"/>
                        <a:pt x="117" y="164"/>
                        <a:pt x="117" y="163"/>
                      </a:cubicBezTo>
                      <a:cubicBezTo>
                        <a:pt x="111" y="161"/>
                        <a:pt x="108" y="156"/>
                        <a:pt x="110" y="151"/>
                      </a:cubicBezTo>
                      <a:cubicBezTo>
                        <a:pt x="111" y="148"/>
                        <a:pt x="113" y="147"/>
                        <a:pt x="116" y="146"/>
                      </a:cubicBezTo>
                      <a:cubicBezTo>
                        <a:pt x="115" y="132"/>
                        <a:pt x="115" y="121"/>
                        <a:pt x="118" y="121"/>
                      </a:cubicBezTo>
                      <a:cubicBezTo>
                        <a:pt x="118" y="121"/>
                        <a:pt x="118" y="121"/>
                        <a:pt x="118" y="122"/>
                      </a:cubicBezTo>
                      <a:cubicBezTo>
                        <a:pt x="121" y="123"/>
                        <a:pt x="138" y="123"/>
                        <a:pt x="156" y="123"/>
                      </a:cubicBezTo>
                      <a:cubicBezTo>
                        <a:pt x="185" y="123"/>
                        <a:pt x="217" y="122"/>
                        <a:pt x="205" y="117"/>
                      </a:cubicBezTo>
                      <a:cubicBezTo>
                        <a:pt x="197" y="114"/>
                        <a:pt x="184" y="114"/>
                        <a:pt x="170" y="114"/>
                      </a:cubicBezTo>
                      <a:cubicBezTo>
                        <a:pt x="167" y="114"/>
                        <a:pt x="164" y="114"/>
                        <a:pt x="162" y="114"/>
                      </a:cubicBezTo>
                      <a:cubicBezTo>
                        <a:pt x="159" y="114"/>
                        <a:pt x="157" y="114"/>
                        <a:pt x="155" y="114"/>
                      </a:cubicBezTo>
                      <a:cubicBezTo>
                        <a:pt x="155" y="115"/>
                        <a:pt x="155" y="116"/>
                        <a:pt x="154" y="116"/>
                      </a:cubicBezTo>
                      <a:cubicBezTo>
                        <a:pt x="153" y="120"/>
                        <a:pt x="149" y="122"/>
                        <a:pt x="145" y="122"/>
                      </a:cubicBezTo>
                      <a:cubicBezTo>
                        <a:pt x="144" y="122"/>
                        <a:pt x="143" y="122"/>
                        <a:pt x="141" y="121"/>
                      </a:cubicBezTo>
                      <a:cubicBezTo>
                        <a:pt x="137" y="120"/>
                        <a:pt x="134" y="116"/>
                        <a:pt x="134" y="112"/>
                      </a:cubicBezTo>
                      <a:cubicBezTo>
                        <a:pt x="133" y="111"/>
                        <a:pt x="133" y="110"/>
                        <a:pt x="134" y="109"/>
                      </a:cubicBezTo>
                      <a:cubicBezTo>
                        <a:pt x="134" y="109"/>
                        <a:pt x="134" y="109"/>
                        <a:pt x="134" y="109"/>
                      </a:cubicBezTo>
                      <a:cubicBezTo>
                        <a:pt x="136" y="106"/>
                        <a:pt x="139" y="104"/>
                        <a:pt x="142" y="103"/>
                      </a:cubicBezTo>
                      <a:cubicBezTo>
                        <a:pt x="160" y="92"/>
                        <a:pt x="198" y="74"/>
                        <a:pt x="192" y="74"/>
                      </a:cubicBezTo>
                      <a:cubicBezTo>
                        <a:pt x="191" y="74"/>
                        <a:pt x="191" y="74"/>
                        <a:pt x="190" y="74"/>
                      </a:cubicBezTo>
                      <a:cubicBezTo>
                        <a:pt x="175" y="77"/>
                        <a:pt x="116" y="98"/>
                        <a:pt x="116" y="98"/>
                      </a:cubicBezTo>
                      <a:cubicBezTo>
                        <a:pt x="116" y="98"/>
                        <a:pt x="116" y="95"/>
                        <a:pt x="115" y="89"/>
                      </a:cubicBezTo>
                      <a:cubicBezTo>
                        <a:pt x="114" y="90"/>
                        <a:pt x="113" y="90"/>
                        <a:pt x="112" y="90"/>
                      </a:cubicBezTo>
                      <a:cubicBezTo>
                        <a:pt x="111" y="90"/>
                        <a:pt x="109" y="90"/>
                        <a:pt x="108" y="89"/>
                      </a:cubicBezTo>
                      <a:cubicBezTo>
                        <a:pt x="102" y="87"/>
                        <a:pt x="99" y="82"/>
                        <a:pt x="101" y="77"/>
                      </a:cubicBezTo>
                      <a:cubicBezTo>
                        <a:pt x="102" y="73"/>
                        <a:pt x="106" y="71"/>
                        <a:pt x="110" y="71"/>
                      </a:cubicBezTo>
                      <a:cubicBezTo>
                        <a:pt x="111" y="71"/>
                        <a:pt x="113" y="71"/>
                        <a:pt x="114" y="72"/>
                      </a:cubicBezTo>
                      <a:cubicBezTo>
                        <a:pt x="114" y="62"/>
                        <a:pt x="114" y="51"/>
                        <a:pt x="114" y="43"/>
                      </a:cubicBezTo>
                      <a:cubicBezTo>
                        <a:pt x="114" y="44"/>
                        <a:pt x="113" y="45"/>
                        <a:pt x="113" y="46"/>
                      </a:cubicBezTo>
                      <a:cubicBezTo>
                        <a:pt x="109" y="56"/>
                        <a:pt x="105" y="66"/>
                        <a:pt x="104" y="66"/>
                      </a:cubicBezTo>
                      <a:cubicBezTo>
                        <a:pt x="103" y="66"/>
                        <a:pt x="103" y="66"/>
                        <a:pt x="103" y="65"/>
                      </a:cubicBezTo>
                      <a:cubicBezTo>
                        <a:pt x="103" y="64"/>
                        <a:pt x="102" y="62"/>
                        <a:pt x="102" y="60"/>
                      </a:cubicBezTo>
                      <a:cubicBezTo>
                        <a:pt x="101" y="61"/>
                        <a:pt x="99" y="62"/>
                        <a:pt x="97" y="62"/>
                      </a:cubicBezTo>
                      <a:cubicBezTo>
                        <a:pt x="96" y="62"/>
                        <a:pt x="94" y="61"/>
                        <a:pt x="93" y="61"/>
                      </a:cubicBezTo>
                      <a:cubicBezTo>
                        <a:pt x="87" y="59"/>
                        <a:pt x="84" y="53"/>
                        <a:pt x="86" y="49"/>
                      </a:cubicBezTo>
                      <a:cubicBezTo>
                        <a:pt x="87" y="45"/>
                        <a:pt x="91" y="43"/>
                        <a:pt x="95" y="43"/>
                      </a:cubicBezTo>
                      <a:cubicBezTo>
                        <a:pt x="96" y="43"/>
                        <a:pt x="98" y="43"/>
                        <a:pt x="99" y="43"/>
                      </a:cubicBezTo>
                      <a:cubicBezTo>
                        <a:pt x="95" y="24"/>
                        <a:pt x="90" y="0"/>
                        <a:pt x="9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5" name="Freeform 766"/>
                <p:cNvSpPr/>
                <p:nvPr/>
              </p:nvSpPr>
              <p:spPr bwMode="auto">
                <a:xfrm>
                  <a:off x="300" y="1896"/>
                  <a:ext cx="25" cy="21"/>
                </a:xfrm>
                <a:custGeom>
                  <a:avLst/>
                  <a:gdLst>
                    <a:gd name="T0" fmla="*/ 10 w 23"/>
                    <a:gd name="T1" fmla="*/ 0 h 19"/>
                    <a:gd name="T2" fmla="*/ 1 w 23"/>
                    <a:gd name="T3" fmla="*/ 6 h 19"/>
                    <a:gd name="T4" fmla="*/ 0 w 23"/>
                    <a:gd name="T5" fmla="*/ 8 h 19"/>
                    <a:gd name="T6" fmla="*/ 8 w 23"/>
                    <a:gd name="T7" fmla="*/ 18 h 19"/>
                    <a:gd name="T8" fmla="*/ 8 w 23"/>
                    <a:gd name="T9" fmla="*/ 18 h 19"/>
                    <a:gd name="T10" fmla="*/ 8 w 23"/>
                    <a:gd name="T11" fmla="*/ 18 h 19"/>
                    <a:gd name="T12" fmla="*/ 12 w 23"/>
                    <a:gd name="T13" fmla="*/ 19 h 19"/>
                    <a:gd name="T14" fmla="*/ 21 w 23"/>
                    <a:gd name="T15" fmla="*/ 13 h 19"/>
                    <a:gd name="T16" fmla="*/ 14 w 23"/>
                    <a:gd name="T17" fmla="*/ 1 h 19"/>
                    <a:gd name="T18" fmla="*/ 10 w 23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19">
                      <a:moveTo>
                        <a:pt x="10" y="0"/>
                      </a:moveTo>
                      <a:cubicBezTo>
                        <a:pt x="6" y="0"/>
                        <a:pt x="2" y="2"/>
                        <a:pt x="1" y="6"/>
                      </a:cubicBezTo>
                      <a:cubicBezTo>
                        <a:pt x="1" y="7"/>
                        <a:pt x="1" y="7"/>
                        <a:pt x="0" y="8"/>
                      </a:cubicBezTo>
                      <a:cubicBezTo>
                        <a:pt x="9" y="13"/>
                        <a:pt x="14" y="17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9"/>
                        <a:pt x="10" y="19"/>
                        <a:pt x="12" y="19"/>
                      </a:cubicBezTo>
                      <a:cubicBezTo>
                        <a:pt x="16" y="19"/>
                        <a:pt x="19" y="17"/>
                        <a:pt x="21" y="13"/>
                      </a:cubicBezTo>
                      <a:cubicBezTo>
                        <a:pt x="23" y="8"/>
                        <a:pt x="20" y="3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6" name="Freeform 767"/>
                <p:cNvSpPr/>
                <p:nvPr/>
              </p:nvSpPr>
              <p:spPr bwMode="auto">
                <a:xfrm>
                  <a:off x="280" y="1926"/>
                  <a:ext cx="25" cy="14"/>
                </a:xfrm>
                <a:custGeom>
                  <a:avLst/>
                  <a:gdLst>
                    <a:gd name="T0" fmla="*/ 9 w 22"/>
                    <a:gd name="T1" fmla="*/ 0 h 13"/>
                    <a:gd name="T2" fmla="*/ 0 w 22"/>
                    <a:gd name="T3" fmla="*/ 6 h 13"/>
                    <a:gd name="T4" fmla="*/ 0 w 22"/>
                    <a:gd name="T5" fmla="*/ 8 h 13"/>
                    <a:gd name="T6" fmla="*/ 20 w 22"/>
                    <a:gd name="T7" fmla="*/ 13 h 13"/>
                    <a:gd name="T8" fmla="*/ 14 w 22"/>
                    <a:gd name="T9" fmla="*/ 1 h 13"/>
                    <a:gd name="T10" fmla="*/ 9 w 22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3">
                      <a:moveTo>
                        <a:pt x="9" y="0"/>
                      </a:moveTo>
                      <a:cubicBezTo>
                        <a:pt x="5" y="0"/>
                        <a:pt x="2" y="2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7" y="9"/>
                        <a:pt x="14" y="11"/>
                        <a:pt x="20" y="13"/>
                      </a:cubicBezTo>
                      <a:cubicBezTo>
                        <a:pt x="22" y="8"/>
                        <a:pt x="19" y="3"/>
                        <a:pt x="14" y="1"/>
                      </a:cubicBezTo>
                      <a:cubicBezTo>
                        <a:pt x="12" y="0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7" name="Freeform 768"/>
                <p:cNvSpPr/>
                <p:nvPr/>
              </p:nvSpPr>
              <p:spPr bwMode="auto">
                <a:xfrm>
                  <a:off x="328" y="1944"/>
                  <a:ext cx="26" cy="21"/>
                </a:xfrm>
                <a:custGeom>
                  <a:avLst/>
                  <a:gdLst>
                    <a:gd name="T0" fmla="*/ 11 w 24"/>
                    <a:gd name="T1" fmla="*/ 0 h 19"/>
                    <a:gd name="T2" fmla="*/ 2 w 24"/>
                    <a:gd name="T3" fmla="*/ 6 h 19"/>
                    <a:gd name="T4" fmla="*/ 9 w 24"/>
                    <a:gd name="T5" fmla="*/ 18 h 19"/>
                    <a:gd name="T6" fmla="*/ 13 w 24"/>
                    <a:gd name="T7" fmla="*/ 19 h 19"/>
                    <a:gd name="T8" fmla="*/ 22 w 24"/>
                    <a:gd name="T9" fmla="*/ 13 h 19"/>
                    <a:gd name="T10" fmla="*/ 15 w 24"/>
                    <a:gd name="T11" fmla="*/ 1 h 19"/>
                    <a:gd name="T12" fmla="*/ 11 w 24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10" y="19"/>
                        <a:pt x="12" y="19"/>
                        <a:pt x="13" y="19"/>
                      </a:cubicBezTo>
                      <a:cubicBezTo>
                        <a:pt x="17" y="19"/>
                        <a:pt x="21" y="17"/>
                        <a:pt x="22" y="13"/>
                      </a:cubicBezTo>
                      <a:cubicBezTo>
                        <a:pt x="24" y="8"/>
                        <a:pt x="21" y="3"/>
                        <a:pt x="15" y="1"/>
                      </a:cubicBezTo>
                      <a:cubicBezTo>
                        <a:pt x="14" y="0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8" name="Freeform 769"/>
                <p:cNvSpPr/>
                <p:nvPr/>
              </p:nvSpPr>
              <p:spPr bwMode="auto">
                <a:xfrm>
                  <a:off x="342" y="1906"/>
                  <a:ext cx="17" cy="21"/>
                </a:xfrm>
                <a:custGeom>
                  <a:avLst/>
                  <a:gdLst>
                    <a:gd name="T0" fmla="*/ 11 w 16"/>
                    <a:gd name="T1" fmla="*/ 0 h 19"/>
                    <a:gd name="T2" fmla="*/ 2 w 16"/>
                    <a:gd name="T3" fmla="*/ 6 h 19"/>
                    <a:gd name="T4" fmla="*/ 9 w 16"/>
                    <a:gd name="T5" fmla="*/ 18 h 19"/>
                    <a:gd name="T6" fmla="*/ 13 w 16"/>
                    <a:gd name="T7" fmla="*/ 19 h 19"/>
                    <a:gd name="T8" fmla="*/ 16 w 16"/>
                    <a:gd name="T9" fmla="*/ 18 h 19"/>
                    <a:gd name="T10" fmla="*/ 15 w 16"/>
                    <a:gd name="T11" fmla="*/ 1 h 19"/>
                    <a:gd name="T12" fmla="*/ 11 w 16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1"/>
                        <a:pt x="3" y="16"/>
                        <a:pt x="9" y="18"/>
                      </a:cubicBezTo>
                      <a:cubicBezTo>
                        <a:pt x="10" y="19"/>
                        <a:pt x="12" y="19"/>
                        <a:pt x="13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6" y="14"/>
                        <a:pt x="16" y="8"/>
                        <a:pt x="15" y="1"/>
                      </a:cubicBezTo>
                      <a:cubicBezTo>
                        <a:pt x="14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9" name="Freeform 770"/>
                <p:cNvSpPr>
                  <a:spLocks noEditPoints="1"/>
                </p:cNvSpPr>
                <p:nvPr/>
              </p:nvSpPr>
              <p:spPr bwMode="auto">
                <a:xfrm>
                  <a:off x="380" y="1941"/>
                  <a:ext cx="23" cy="21"/>
                </a:xfrm>
                <a:custGeom>
                  <a:avLst/>
                  <a:gdLst>
                    <a:gd name="T0" fmla="*/ 0 w 21"/>
                    <a:gd name="T1" fmla="*/ 9 h 19"/>
                    <a:gd name="T2" fmla="*/ 7 w 21"/>
                    <a:gd name="T3" fmla="*/ 18 h 19"/>
                    <a:gd name="T4" fmla="*/ 11 w 21"/>
                    <a:gd name="T5" fmla="*/ 19 h 19"/>
                    <a:gd name="T6" fmla="*/ 20 w 21"/>
                    <a:gd name="T7" fmla="*/ 13 h 19"/>
                    <a:gd name="T8" fmla="*/ 21 w 21"/>
                    <a:gd name="T9" fmla="*/ 11 h 19"/>
                    <a:gd name="T10" fmla="*/ 20 w 21"/>
                    <a:gd name="T11" fmla="*/ 11 h 19"/>
                    <a:gd name="T12" fmla="*/ 0 w 21"/>
                    <a:gd name="T13" fmla="*/ 9 h 19"/>
                    <a:gd name="T14" fmla="*/ 8 w 21"/>
                    <a:gd name="T15" fmla="*/ 0 h 19"/>
                    <a:gd name="T16" fmla="*/ 0 w 21"/>
                    <a:gd name="T17" fmla="*/ 6 h 19"/>
                    <a:gd name="T18" fmla="*/ 8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0" y="9"/>
                      </a:moveTo>
                      <a:cubicBezTo>
                        <a:pt x="0" y="13"/>
                        <a:pt x="3" y="17"/>
                        <a:pt x="7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5" y="19"/>
                        <a:pt x="19" y="17"/>
                        <a:pt x="20" y="13"/>
                      </a:cubicBezTo>
                      <a:cubicBezTo>
                        <a:pt x="21" y="13"/>
                        <a:pt x="21" y="12"/>
                        <a:pt x="21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0" y="11"/>
                        <a:pt x="2" y="10"/>
                        <a:pt x="0" y="9"/>
                      </a:cubicBezTo>
                      <a:moveTo>
                        <a:pt x="8" y="0"/>
                      </a:moveTo>
                      <a:cubicBezTo>
                        <a:pt x="5" y="1"/>
                        <a:pt x="2" y="3"/>
                        <a:pt x="0" y="6"/>
                      </a:cubicBezTo>
                      <a:cubicBezTo>
                        <a:pt x="2" y="5"/>
                        <a:pt x="5" y="3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0" name="Freeform 771"/>
                <p:cNvSpPr/>
                <p:nvPr/>
              </p:nvSpPr>
              <p:spPr bwMode="auto">
                <a:xfrm>
                  <a:off x="352" y="1988"/>
                  <a:ext cx="11" cy="20"/>
                </a:xfrm>
                <a:custGeom>
                  <a:avLst/>
                  <a:gdLst>
                    <a:gd name="T0" fmla="*/ 8 w 10"/>
                    <a:gd name="T1" fmla="*/ 0 h 18"/>
                    <a:gd name="T2" fmla="*/ 2 w 10"/>
                    <a:gd name="T3" fmla="*/ 5 h 18"/>
                    <a:gd name="T4" fmla="*/ 9 w 10"/>
                    <a:gd name="T5" fmla="*/ 17 h 18"/>
                    <a:gd name="T6" fmla="*/ 10 w 10"/>
                    <a:gd name="T7" fmla="*/ 18 h 18"/>
                    <a:gd name="T8" fmla="*/ 8 w 10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8" y="0"/>
                      </a:moveTo>
                      <a:cubicBezTo>
                        <a:pt x="5" y="1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9" y="17"/>
                      </a:cubicBezTo>
                      <a:cubicBezTo>
                        <a:pt x="9" y="18"/>
                        <a:pt x="10" y="18"/>
                        <a:pt x="10" y="18"/>
                      </a:cubicBezTo>
                      <a:cubicBezTo>
                        <a:pt x="9" y="12"/>
                        <a:pt x="9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1" name="Freeform 772"/>
                <p:cNvSpPr/>
                <p:nvPr/>
              </p:nvSpPr>
              <p:spPr bwMode="auto">
                <a:xfrm>
                  <a:off x="358" y="1857"/>
                  <a:ext cx="6" cy="18"/>
                </a:xfrm>
                <a:custGeom>
                  <a:avLst/>
                  <a:gdLst>
                    <a:gd name="T0" fmla="*/ 4 w 5"/>
                    <a:gd name="T1" fmla="*/ 0 h 17"/>
                    <a:gd name="T2" fmla="*/ 3 w 5"/>
                    <a:gd name="T3" fmla="*/ 1 h 17"/>
                    <a:gd name="T4" fmla="*/ 0 w 5"/>
                    <a:gd name="T5" fmla="*/ 17 h 17"/>
                    <a:gd name="T6" fmla="*/ 4 w 5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7">
                      <a:moveTo>
                        <a:pt x="4" y="0"/>
                      </a:move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1" y="4"/>
                        <a:pt x="0" y="10"/>
                        <a:pt x="0" y="17"/>
                      </a:cubicBezTo>
                      <a:cubicBezTo>
                        <a:pt x="3" y="8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2" name="Freeform 773"/>
                <p:cNvSpPr/>
                <p:nvPr/>
              </p:nvSpPr>
              <p:spPr bwMode="auto">
                <a:xfrm>
                  <a:off x="325" y="1875"/>
                  <a:ext cx="20" cy="21"/>
                </a:xfrm>
                <a:custGeom>
                  <a:avLst/>
                  <a:gdLst>
                    <a:gd name="T0" fmla="*/ 11 w 18"/>
                    <a:gd name="T1" fmla="*/ 0 h 19"/>
                    <a:gd name="T2" fmla="*/ 2 w 18"/>
                    <a:gd name="T3" fmla="*/ 6 h 19"/>
                    <a:gd name="T4" fmla="*/ 9 w 18"/>
                    <a:gd name="T5" fmla="*/ 18 h 19"/>
                    <a:gd name="T6" fmla="*/ 13 w 18"/>
                    <a:gd name="T7" fmla="*/ 19 h 19"/>
                    <a:gd name="T8" fmla="*/ 18 w 18"/>
                    <a:gd name="T9" fmla="*/ 17 h 19"/>
                    <a:gd name="T10" fmla="*/ 15 w 18"/>
                    <a:gd name="T11" fmla="*/ 0 h 19"/>
                    <a:gd name="T12" fmla="*/ 11 w 18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9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10" y="18"/>
                        <a:pt x="12" y="19"/>
                        <a:pt x="13" y="19"/>
                      </a:cubicBezTo>
                      <a:cubicBezTo>
                        <a:pt x="15" y="19"/>
                        <a:pt x="17" y="18"/>
                        <a:pt x="18" y="17"/>
                      </a:cubicBezTo>
                      <a:cubicBezTo>
                        <a:pt x="17" y="13"/>
                        <a:pt x="16" y="7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3" name="Freeform 774"/>
                <p:cNvSpPr/>
                <p:nvPr/>
              </p:nvSpPr>
              <p:spPr bwMode="auto">
                <a:xfrm>
                  <a:off x="127" y="1822"/>
                  <a:ext cx="68" cy="149"/>
                </a:xfrm>
                <a:custGeom>
                  <a:avLst/>
                  <a:gdLst>
                    <a:gd name="T0" fmla="*/ 25 w 62"/>
                    <a:gd name="T1" fmla="*/ 0 h 136"/>
                    <a:gd name="T2" fmla="*/ 15 w 62"/>
                    <a:gd name="T3" fmla="*/ 50 h 136"/>
                    <a:gd name="T4" fmla="*/ 2 w 62"/>
                    <a:gd name="T5" fmla="*/ 91 h 136"/>
                    <a:gd name="T6" fmla="*/ 25 w 62"/>
                    <a:gd name="T7" fmla="*/ 136 h 136"/>
                    <a:gd name="T8" fmla="*/ 26 w 62"/>
                    <a:gd name="T9" fmla="*/ 136 h 136"/>
                    <a:gd name="T10" fmla="*/ 38 w 62"/>
                    <a:gd name="T11" fmla="*/ 87 h 136"/>
                    <a:gd name="T12" fmla="*/ 55 w 62"/>
                    <a:gd name="T13" fmla="*/ 42 h 136"/>
                    <a:gd name="T14" fmla="*/ 27 w 62"/>
                    <a:gd name="T15" fmla="*/ 1 h 136"/>
                    <a:gd name="T16" fmla="*/ 25 w 62"/>
                    <a:gd name="T17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136">
                      <a:moveTo>
                        <a:pt x="25" y="0"/>
                      </a:moveTo>
                      <a:cubicBezTo>
                        <a:pt x="13" y="0"/>
                        <a:pt x="15" y="37"/>
                        <a:pt x="15" y="50"/>
                      </a:cubicBezTo>
                      <a:cubicBezTo>
                        <a:pt x="15" y="64"/>
                        <a:pt x="5" y="69"/>
                        <a:pt x="2" y="91"/>
                      </a:cubicBezTo>
                      <a:cubicBezTo>
                        <a:pt x="0" y="112"/>
                        <a:pt x="25" y="136"/>
                        <a:pt x="25" y="136"/>
                      </a:cubicBezTo>
                      <a:cubicBezTo>
                        <a:pt x="26" y="136"/>
                        <a:pt x="26" y="136"/>
                        <a:pt x="26" y="136"/>
                      </a:cubicBezTo>
                      <a:cubicBezTo>
                        <a:pt x="39" y="136"/>
                        <a:pt x="42" y="105"/>
                        <a:pt x="38" y="87"/>
                      </a:cubicBezTo>
                      <a:cubicBezTo>
                        <a:pt x="34" y="68"/>
                        <a:pt x="47" y="62"/>
                        <a:pt x="55" y="42"/>
                      </a:cubicBezTo>
                      <a:cubicBezTo>
                        <a:pt x="62" y="22"/>
                        <a:pt x="42" y="6"/>
                        <a:pt x="27" y="1"/>
                      </a:cubicBezTo>
                      <a:cubicBezTo>
                        <a:pt x="27" y="0"/>
                        <a:pt x="26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4" name="Freeform 775"/>
                <p:cNvSpPr/>
                <p:nvPr/>
              </p:nvSpPr>
              <p:spPr bwMode="auto">
                <a:xfrm>
                  <a:off x="144" y="2037"/>
                  <a:ext cx="146" cy="84"/>
                </a:xfrm>
                <a:custGeom>
                  <a:avLst/>
                  <a:gdLst>
                    <a:gd name="T0" fmla="*/ 18 w 134"/>
                    <a:gd name="T1" fmla="*/ 0 h 77"/>
                    <a:gd name="T2" fmla="*/ 13 w 134"/>
                    <a:gd name="T3" fmla="*/ 1 h 77"/>
                    <a:gd name="T4" fmla="*/ 27 w 134"/>
                    <a:gd name="T5" fmla="*/ 40 h 77"/>
                    <a:gd name="T6" fmla="*/ 74 w 134"/>
                    <a:gd name="T7" fmla="*/ 66 h 77"/>
                    <a:gd name="T8" fmla="*/ 103 w 134"/>
                    <a:gd name="T9" fmla="*/ 77 h 77"/>
                    <a:gd name="T10" fmla="*/ 118 w 134"/>
                    <a:gd name="T11" fmla="*/ 68 h 77"/>
                    <a:gd name="T12" fmla="*/ 116 w 134"/>
                    <a:gd name="T13" fmla="*/ 36 h 77"/>
                    <a:gd name="T14" fmla="*/ 109 w 134"/>
                    <a:gd name="T15" fmla="*/ 35 h 77"/>
                    <a:gd name="T16" fmla="*/ 91 w 134"/>
                    <a:gd name="T17" fmla="*/ 37 h 77"/>
                    <a:gd name="T18" fmla="*/ 73 w 134"/>
                    <a:gd name="T19" fmla="*/ 39 h 77"/>
                    <a:gd name="T20" fmla="*/ 52 w 134"/>
                    <a:gd name="T21" fmla="*/ 32 h 77"/>
                    <a:gd name="T22" fmla="*/ 18 w 134"/>
                    <a:gd name="T2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4" h="77">
                      <a:moveTo>
                        <a:pt x="18" y="0"/>
                      </a:move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0" y="21"/>
                        <a:pt x="27" y="40"/>
                      </a:cubicBezTo>
                      <a:cubicBezTo>
                        <a:pt x="54" y="58"/>
                        <a:pt x="55" y="56"/>
                        <a:pt x="74" y="66"/>
                      </a:cubicBezTo>
                      <a:cubicBezTo>
                        <a:pt x="85" y="72"/>
                        <a:pt x="95" y="77"/>
                        <a:pt x="103" y="77"/>
                      </a:cubicBezTo>
                      <a:cubicBezTo>
                        <a:pt x="109" y="77"/>
                        <a:pt x="114" y="74"/>
                        <a:pt x="118" y="68"/>
                      </a:cubicBezTo>
                      <a:cubicBezTo>
                        <a:pt x="130" y="53"/>
                        <a:pt x="134" y="40"/>
                        <a:pt x="116" y="36"/>
                      </a:cubicBezTo>
                      <a:cubicBezTo>
                        <a:pt x="114" y="36"/>
                        <a:pt x="111" y="35"/>
                        <a:pt x="109" y="35"/>
                      </a:cubicBezTo>
                      <a:cubicBezTo>
                        <a:pt x="103" y="35"/>
                        <a:pt x="97" y="36"/>
                        <a:pt x="91" y="37"/>
                      </a:cubicBezTo>
                      <a:cubicBezTo>
                        <a:pt x="85" y="38"/>
                        <a:pt x="79" y="39"/>
                        <a:pt x="73" y="39"/>
                      </a:cubicBezTo>
                      <a:cubicBezTo>
                        <a:pt x="66" y="39"/>
                        <a:pt x="58" y="37"/>
                        <a:pt x="52" y="32"/>
                      </a:cubicBezTo>
                      <a:cubicBezTo>
                        <a:pt x="37" y="19"/>
                        <a:pt x="31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5" name="Freeform 776"/>
                <p:cNvSpPr/>
                <p:nvPr/>
              </p:nvSpPr>
              <p:spPr bwMode="auto">
                <a:xfrm>
                  <a:off x="345" y="2055"/>
                  <a:ext cx="118" cy="91"/>
                </a:xfrm>
                <a:custGeom>
                  <a:avLst/>
                  <a:gdLst>
                    <a:gd name="T0" fmla="*/ 93 w 108"/>
                    <a:gd name="T1" fmla="*/ 0 h 83"/>
                    <a:gd name="T2" fmla="*/ 59 w 108"/>
                    <a:gd name="T3" fmla="*/ 35 h 83"/>
                    <a:gd name="T4" fmla="*/ 43 w 108"/>
                    <a:gd name="T5" fmla="*/ 59 h 83"/>
                    <a:gd name="T6" fmla="*/ 37 w 108"/>
                    <a:gd name="T7" fmla="*/ 58 h 83"/>
                    <a:gd name="T8" fmla="*/ 8 w 108"/>
                    <a:gd name="T9" fmla="*/ 43 h 83"/>
                    <a:gd name="T10" fmla="*/ 0 w 108"/>
                    <a:gd name="T11" fmla="*/ 50 h 83"/>
                    <a:gd name="T12" fmla="*/ 16 w 108"/>
                    <a:gd name="T13" fmla="*/ 83 h 83"/>
                    <a:gd name="T14" fmla="*/ 19 w 108"/>
                    <a:gd name="T15" fmla="*/ 83 h 83"/>
                    <a:gd name="T16" fmla="*/ 85 w 108"/>
                    <a:gd name="T17" fmla="*/ 56 h 83"/>
                    <a:gd name="T18" fmla="*/ 95 w 108"/>
                    <a:gd name="T19" fmla="*/ 0 h 83"/>
                    <a:gd name="T20" fmla="*/ 93 w 108"/>
                    <a:gd name="T21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83">
                      <a:moveTo>
                        <a:pt x="93" y="0"/>
                      </a:moveTo>
                      <a:cubicBezTo>
                        <a:pt x="80" y="0"/>
                        <a:pt x="65" y="21"/>
                        <a:pt x="59" y="35"/>
                      </a:cubicBezTo>
                      <a:cubicBezTo>
                        <a:pt x="55" y="48"/>
                        <a:pt x="52" y="59"/>
                        <a:pt x="43" y="59"/>
                      </a:cubicBezTo>
                      <a:cubicBezTo>
                        <a:pt x="41" y="59"/>
                        <a:pt x="39" y="59"/>
                        <a:pt x="37" y="58"/>
                      </a:cubicBezTo>
                      <a:cubicBezTo>
                        <a:pt x="26" y="54"/>
                        <a:pt x="15" y="43"/>
                        <a:pt x="8" y="43"/>
                      </a:cubicBezTo>
                      <a:cubicBezTo>
                        <a:pt x="4" y="43"/>
                        <a:pt x="2" y="45"/>
                        <a:pt x="0" y="50"/>
                      </a:cubicBezTo>
                      <a:cubicBezTo>
                        <a:pt x="0" y="50"/>
                        <a:pt x="2" y="83"/>
                        <a:pt x="16" y="83"/>
                      </a:cubicBezTo>
                      <a:cubicBezTo>
                        <a:pt x="17" y="83"/>
                        <a:pt x="18" y="83"/>
                        <a:pt x="19" y="83"/>
                      </a:cubicBezTo>
                      <a:cubicBezTo>
                        <a:pt x="35" y="77"/>
                        <a:pt x="75" y="75"/>
                        <a:pt x="85" y="56"/>
                      </a:cubicBezTo>
                      <a:cubicBezTo>
                        <a:pt x="95" y="37"/>
                        <a:pt x="108" y="3"/>
                        <a:pt x="95" y="0"/>
                      </a:cubicBezTo>
                      <a:cubicBezTo>
                        <a:pt x="94" y="0"/>
                        <a:pt x="94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6" name="Freeform 777"/>
                <p:cNvSpPr/>
                <p:nvPr/>
              </p:nvSpPr>
              <p:spPr bwMode="auto">
                <a:xfrm>
                  <a:off x="468" y="1850"/>
                  <a:ext cx="86" cy="105"/>
                </a:xfrm>
                <a:custGeom>
                  <a:avLst/>
                  <a:gdLst>
                    <a:gd name="T0" fmla="*/ 23 w 79"/>
                    <a:gd name="T1" fmla="*/ 0 h 96"/>
                    <a:gd name="T2" fmla="*/ 0 w 79"/>
                    <a:gd name="T3" fmla="*/ 4 h 96"/>
                    <a:gd name="T4" fmla="*/ 27 w 79"/>
                    <a:gd name="T5" fmla="*/ 54 h 96"/>
                    <a:gd name="T6" fmla="*/ 32 w 79"/>
                    <a:gd name="T7" fmla="*/ 95 h 96"/>
                    <a:gd name="T8" fmla="*/ 38 w 79"/>
                    <a:gd name="T9" fmla="*/ 96 h 96"/>
                    <a:gd name="T10" fmla="*/ 74 w 79"/>
                    <a:gd name="T11" fmla="*/ 57 h 96"/>
                    <a:gd name="T12" fmla="*/ 50 w 79"/>
                    <a:gd name="T13" fmla="*/ 8 h 96"/>
                    <a:gd name="T14" fmla="*/ 23 w 79"/>
                    <a:gd name="T1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96">
                      <a:moveTo>
                        <a:pt x="23" y="0"/>
                      </a:moveTo>
                      <a:cubicBezTo>
                        <a:pt x="10" y="0"/>
                        <a:pt x="0" y="4"/>
                        <a:pt x="0" y="4"/>
                      </a:cubicBezTo>
                      <a:cubicBezTo>
                        <a:pt x="15" y="10"/>
                        <a:pt x="31" y="35"/>
                        <a:pt x="27" y="54"/>
                      </a:cubicBezTo>
                      <a:cubicBezTo>
                        <a:pt x="23" y="72"/>
                        <a:pt x="14" y="89"/>
                        <a:pt x="32" y="95"/>
                      </a:cubicBezTo>
                      <a:cubicBezTo>
                        <a:pt x="34" y="96"/>
                        <a:pt x="36" y="96"/>
                        <a:pt x="38" y="96"/>
                      </a:cubicBezTo>
                      <a:cubicBezTo>
                        <a:pt x="53" y="96"/>
                        <a:pt x="70" y="75"/>
                        <a:pt x="74" y="57"/>
                      </a:cubicBezTo>
                      <a:cubicBezTo>
                        <a:pt x="79" y="36"/>
                        <a:pt x="72" y="25"/>
                        <a:pt x="50" y="8"/>
                      </a:cubicBezTo>
                      <a:cubicBezTo>
                        <a:pt x="41" y="2"/>
                        <a:pt x="31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7" name="Freeform 778"/>
                <p:cNvSpPr/>
                <p:nvPr/>
              </p:nvSpPr>
              <p:spPr bwMode="auto">
                <a:xfrm>
                  <a:off x="290" y="1728"/>
                  <a:ext cx="123" cy="68"/>
                </a:xfrm>
                <a:custGeom>
                  <a:avLst/>
                  <a:gdLst>
                    <a:gd name="T0" fmla="*/ 48 w 112"/>
                    <a:gd name="T1" fmla="*/ 0 h 62"/>
                    <a:gd name="T2" fmla="*/ 28 w 112"/>
                    <a:gd name="T3" fmla="*/ 3 h 62"/>
                    <a:gd name="T4" fmla="*/ 1 w 112"/>
                    <a:gd name="T5" fmla="*/ 46 h 62"/>
                    <a:gd name="T6" fmla="*/ 11 w 112"/>
                    <a:gd name="T7" fmla="*/ 56 h 62"/>
                    <a:gd name="T8" fmla="*/ 52 w 112"/>
                    <a:gd name="T9" fmla="*/ 46 h 62"/>
                    <a:gd name="T10" fmla="*/ 58 w 112"/>
                    <a:gd name="T11" fmla="*/ 45 h 62"/>
                    <a:gd name="T12" fmla="*/ 94 w 112"/>
                    <a:gd name="T13" fmla="*/ 61 h 62"/>
                    <a:gd name="T14" fmla="*/ 98 w 112"/>
                    <a:gd name="T15" fmla="*/ 62 h 62"/>
                    <a:gd name="T16" fmla="*/ 92 w 112"/>
                    <a:gd name="T17" fmla="*/ 21 h 62"/>
                    <a:gd name="T18" fmla="*/ 48 w 112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2" h="62">
                      <a:moveTo>
                        <a:pt x="48" y="0"/>
                      </a:moveTo>
                      <a:cubicBezTo>
                        <a:pt x="42" y="0"/>
                        <a:pt x="35" y="1"/>
                        <a:pt x="28" y="3"/>
                      </a:cubicBezTo>
                      <a:cubicBezTo>
                        <a:pt x="0" y="9"/>
                        <a:pt x="1" y="46"/>
                        <a:pt x="1" y="46"/>
                      </a:cubicBezTo>
                      <a:cubicBezTo>
                        <a:pt x="1" y="54"/>
                        <a:pt x="5" y="56"/>
                        <a:pt x="11" y="56"/>
                      </a:cubicBezTo>
                      <a:cubicBezTo>
                        <a:pt x="22" y="56"/>
                        <a:pt x="39" y="48"/>
                        <a:pt x="52" y="46"/>
                      </a:cubicBezTo>
                      <a:cubicBezTo>
                        <a:pt x="54" y="45"/>
                        <a:pt x="56" y="45"/>
                        <a:pt x="58" y="45"/>
                      </a:cubicBezTo>
                      <a:cubicBezTo>
                        <a:pt x="74" y="45"/>
                        <a:pt x="78" y="58"/>
                        <a:pt x="94" y="61"/>
                      </a:cubicBezTo>
                      <a:cubicBezTo>
                        <a:pt x="96" y="62"/>
                        <a:pt x="97" y="62"/>
                        <a:pt x="98" y="62"/>
                      </a:cubicBezTo>
                      <a:cubicBezTo>
                        <a:pt x="112" y="62"/>
                        <a:pt x="108" y="37"/>
                        <a:pt x="92" y="21"/>
                      </a:cubicBezTo>
                      <a:cubicBezTo>
                        <a:pt x="80" y="8"/>
                        <a:pt x="66" y="0"/>
                        <a:pt x="4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8" name="Freeform 779"/>
                <p:cNvSpPr/>
                <p:nvPr/>
              </p:nvSpPr>
              <p:spPr bwMode="auto">
                <a:xfrm>
                  <a:off x="2378" y="1528"/>
                  <a:ext cx="205" cy="227"/>
                </a:xfrm>
                <a:custGeom>
                  <a:avLst/>
                  <a:gdLst>
                    <a:gd name="T0" fmla="*/ 39 w 187"/>
                    <a:gd name="T1" fmla="*/ 23 h 207"/>
                    <a:gd name="T2" fmla="*/ 8 w 187"/>
                    <a:gd name="T3" fmla="*/ 15 h 207"/>
                    <a:gd name="T4" fmla="*/ 0 w 187"/>
                    <a:gd name="T5" fmla="*/ 74 h 207"/>
                    <a:gd name="T6" fmla="*/ 148 w 187"/>
                    <a:gd name="T7" fmla="*/ 205 h 207"/>
                    <a:gd name="T8" fmla="*/ 187 w 187"/>
                    <a:gd name="T9" fmla="*/ 185 h 207"/>
                    <a:gd name="T10" fmla="*/ 163 w 187"/>
                    <a:gd name="T11" fmla="*/ 165 h 207"/>
                    <a:gd name="T12" fmla="*/ 162 w 187"/>
                    <a:gd name="T13" fmla="*/ 55 h 207"/>
                    <a:gd name="T14" fmla="*/ 114 w 187"/>
                    <a:gd name="T15" fmla="*/ 48 h 207"/>
                    <a:gd name="T16" fmla="*/ 39 w 187"/>
                    <a:gd name="T17" fmla="*/ 23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207">
                      <a:moveTo>
                        <a:pt x="39" y="23"/>
                      </a:moveTo>
                      <a:cubicBezTo>
                        <a:pt x="39" y="23"/>
                        <a:pt x="14" y="0"/>
                        <a:pt x="8" y="15"/>
                      </a:cubicBezTo>
                      <a:cubicBezTo>
                        <a:pt x="3" y="29"/>
                        <a:pt x="0" y="74"/>
                        <a:pt x="0" y="74"/>
                      </a:cubicBezTo>
                      <a:cubicBezTo>
                        <a:pt x="0" y="74"/>
                        <a:pt x="131" y="207"/>
                        <a:pt x="148" y="205"/>
                      </a:cubicBezTo>
                      <a:cubicBezTo>
                        <a:pt x="166" y="203"/>
                        <a:pt x="187" y="185"/>
                        <a:pt x="187" y="185"/>
                      </a:cubicBezTo>
                      <a:cubicBezTo>
                        <a:pt x="163" y="165"/>
                        <a:pt x="163" y="165"/>
                        <a:pt x="163" y="165"/>
                      </a:cubicBezTo>
                      <a:cubicBezTo>
                        <a:pt x="163" y="165"/>
                        <a:pt x="177" y="61"/>
                        <a:pt x="162" y="55"/>
                      </a:cubicBezTo>
                      <a:cubicBezTo>
                        <a:pt x="147" y="50"/>
                        <a:pt x="114" y="48"/>
                        <a:pt x="114" y="48"/>
                      </a:cubicBezTo>
                      <a:cubicBezTo>
                        <a:pt x="39" y="23"/>
                        <a:pt x="39" y="23"/>
                        <a:pt x="39" y="2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9" name="Freeform 780"/>
                <p:cNvSpPr/>
                <p:nvPr/>
              </p:nvSpPr>
              <p:spPr bwMode="auto">
                <a:xfrm>
                  <a:off x="2186" y="1437"/>
                  <a:ext cx="513" cy="483"/>
                </a:xfrm>
                <a:custGeom>
                  <a:avLst/>
                  <a:gdLst>
                    <a:gd name="T0" fmla="*/ 118 w 468"/>
                    <a:gd name="T1" fmla="*/ 251 h 441"/>
                    <a:gd name="T2" fmla="*/ 28 w 468"/>
                    <a:gd name="T3" fmla="*/ 167 h 441"/>
                    <a:gd name="T4" fmla="*/ 55 w 468"/>
                    <a:gd name="T5" fmla="*/ 95 h 441"/>
                    <a:gd name="T6" fmla="*/ 198 w 468"/>
                    <a:gd name="T7" fmla="*/ 148 h 441"/>
                    <a:gd name="T8" fmla="*/ 202 w 468"/>
                    <a:gd name="T9" fmla="*/ 116 h 441"/>
                    <a:gd name="T10" fmla="*/ 250 w 468"/>
                    <a:gd name="T11" fmla="*/ 2 h 441"/>
                    <a:gd name="T12" fmla="*/ 274 w 468"/>
                    <a:gd name="T13" fmla="*/ 171 h 441"/>
                    <a:gd name="T14" fmla="*/ 380 w 468"/>
                    <a:gd name="T15" fmla="*/ 112 h 441"/>
                    <a:gd name="T16" fmla="*/ 463 w 468"/>
                    <a:gd name="T17" fmla="*/ 199 h 441"/>
                    <a:gd name="T18" fmla="*/ 296 w 468"/>
                    <a:gd name="T19" fmla="*/ 247 h 441"/>
                    <a:gd name="T20" fmla="*/ 365 w 468"/>
                    <a:gd name="T21" fmla="*/ 304 h 441"/>
                    <a:gd name="T22" fmla="*/ 308 w 468"/>
                    <a:gd name="T23" fmla="*/ 412 h 441"/>
                    <a:gd name="T24" fmla="*/ 239 w 468"/>
                    <a:gd name="T25" fmla="*/ 400 h 441"/>
                    <a:gd name="T26" fmla="*/ 222 w 468"/>
                    <a:gd name="T27" fmla="*/ 304 h 441"/>
                    <a:gd name="T28" fmla="*/ 193 w 468"/>
                    <a:gd name="T29" fmla="*/ 389 h 441"/>
                    <a:gd name="T30" fmla="*/ 83 w 468"/>
                    <a:gd name="T31" fmla="*/ 350 h 441"/>
                    <a:gd name="T32" fmla="*/ 118 w 468"/>
                    <a:gd name="T33" fmla="*/ 251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8" h="441">
                      <a:moveTo>
                        <a:pt x="118" y="251"/>
                      </a:moveTo>
                      <a:cubicBezTo>
                        <a:pt x="118" y="251"/>
                        <a:pt x="0" y="249"/>
                        <a:pt x="28" y="167"/>
                      </a:cubicBezTo>
                      <a:cubicBezTo>
                        <a:pt x="28" y="167"/>
                        <a:pt x="3" y="112"/>
                        <a:pt x="55" y="95"/>
                      </a:cubicBezTo>
                      <a:cubicBezTo>
                        <a:pt x="106" y="77"/>
                        <a:pt x="179" y="133"/>
                        <a:pt x="198" y="148"/>
                      </a:cubicBezTo>
                      <a:cubicBezTo>
                        <a:pt x="218" y="164"/>
                        <a:pt x="207" y="124"/>
                        <a:pt x="202" y="116"/>
                      </a:cubicBezTo>
                      <a:cubicBezTo>
                        <a:pt x="196" y="108"/>
                        <a:pt x="172" y="0"/>
                        <a:pt x="250" y="2"/>
                      </a:cubicBezTo>
                      <a:cubicBezTo>
                        <a:pt x="328" y="3"/>
                        <a:pt x="343" y="53"/>
                        <a:pt x="274" y="171"/>
                      </a:cubicBezTo>
                      <a:cubicBezTo>
                        <a:pt x="274" y="171"/>
                        <a:pt x="339" y="111"/>
                        <a:pt x="380" y="112"/>
                      </a:cubicBezTo>
                      <a:cubicBezTo>
                        <a:pt x="422" y="114"/>
                        <a:pt x="468" y="134"/>
                        <a:pt x="463" y="199"/>
                      </a:cubicBezTo>
                      <a:cubicBezTo>
                        <a:pt x="459" y="265"/>
                        <a:pt x="296" y="247"/>
                        <a:pt x="296" y="247"/>
                      </a:cubicBezTo>
                      <a:cubicBezTo>
                        <a:pt x="296" y="247"/>
                        <a:pt x="348" y="283"/>
                        <a:pt x="365" y="304"/>
                      </a:cubicBezTo>
                      <a:cubicBezTo>
                        <a:pt x="383" y="324"/>
                        <a:pt x="373" y="382"/>
                        <a:pt x="308" y="412"/>
                      </a:cubicBezTo>
                      <a:cubicBezTo>
                        <a:pt x="244" y="441"/>
                        <a:pt x="246" y="420"/>
                        <a:pt x="239" y="400"/>
                      </a:cubicBezTo>
                      <a:cubicBezTo>
                        <a:pt x="233" y="381"/>
                        <a:pt x="227" y="297"/>
                        <a:pt x="222" y="304"/>
                      </a:cubicBezTo>
                      <a:cubicBezTo>
                        <a:pt x="217" y="310"/>
                        <a:pt x="230" y="366"/>
                        <a:pt x="193" y="389"/>
                      </a:cubicBezTo>
                      <a:cubicBezTo>
                        <a:pt x="156" y="411"/>
                        <a:pt x="113" y="384"/>
                        <a:pt x="83" y="350"/>
                      </a:cubicBezTo>
                      <a:cubicBezTo>
                        <a:pt x="54" y="317"/>
                        <a:pt x="68" y="271"/>
                        <a:pt x="118" y="25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0" name="Freeform 781"/>
                <p:cNvSpPr/>
                <p:nvPr/>
              </p:nvSpPr>
              <p:spPr bwMode="auto">
                <a:xfrm>
                  <a:off x="2377" y="1675"/>
                  <a:ext cx="54" cy="17"/>
                </a:xfrm>
                <a:custGeom>
                  <a:avLst/>
                  <a:gdLst>
                    <a:gd name="T0" fmla="*/ 0 w 49"/>
                    <a:gd name="T1" fmla="*/ 12 h 16"/>
                    <a:gd name="T2" fmla="*/ 41 w 49"/>
                    <a:gd name="T3" fmla="*/ 8 h 16"/>
                    <a:gd name="T4" fmla="*/ 0 w 49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6">
                      <a:moveTo>
                        <a:pt x="0" y="12"/>
                      </a:moveTo>
                      <a:cubicBezTo>
                        <a:pt x="0" y="12"/>
                        <a:pt x="49" y="0"/>
                        <a:pt x="41" y="8"/>
                      </a:cubicBezTo>
                      <a:cubicBezTo>
                        <a:pt x="32" y="16"/>
                        <a:pt x="0" y="12"/>
                        <a:pt x="0" y="1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1" name="Freeform 782"/>
                <p:cNvSpPr/>
                <p:nvPr/>
              </p:nvSpPr>
              <p:spPr bwMode="auto">
                <a:xfrm>
                  <a:off x="2425" y="1697"/>
                  <a:ext cx="15" cy="46"/>
                </a:xfrm>
                <a:custGeom>
                  <a:avLst/>
                  <a:gdLst>
                    <a:gd name="T0" fmla="*/ 5 w 13"/>
                    <a:gd name="T1" fmla="*/ 42 h 42"/>
                    <a:gd name="T2" fmla="*/ 7 w 13"/>
                    <a:gd name="T3" fmla="*/ 6 h 42"/>
                    <a:gd name="T4" fmla="*/ 5 w 13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2">
                      <a:moveTo>
                        <a:pt x="5" y="42"/>
                      </a:moveTo>
                      <a:cubicBezTo>
                        <a:pt x="5" y="42"/>
                        <a:pt x="0" y="0"/>
                        <a:pt x="7" y="6"/>
                      </a:cubicBezTo>
                      <a:cubicBezTo>
                        <a:pt x="13" y="11"/>
                        <a:pt x="7" y="34"/>
                        <a:pt x="5" y="4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2" name="Freeform 783"/>
                <p:cNvSpPr/>
                <p:nvPr/>
              </p:nvSpPr>
              <p:spPr bwMode="auto">
                <a:xfrm>
                  <a:off x="2419" y="1621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3" name="Freeform 784"/>
                <p:cNvSpPr/>
                <p:nvPr/>
              </p:nvSpPr>
              <p:spPr bwMode="auto">
                <a:xfrm>
                  <a:off x="2398" y="1650"/>
                  <a:ext cx="26" cy="24"/>
                </a:xfrm>
                <a:custGeom>
                  <a:avLst/>
                  <a:gdLst>
                    <a:gd name="T0" fmla="*/ 22 w 24"/>
                    <a:gd name="T1" fmla="*/ 14 h 21"/>
                    <a:gd name="T2" fmla="*/ 9 w 24"/>
                    <a:gd name="T3" fmla="*/ 19 h 21"/>
                    <a:gd name="T4" fmla="*/ 2 w 24"/>
                    <a:gd name="T5" fmla="*/ 7 h 21"/>
                    <a:gd name="T6" fmla="*/ 15 w 24"/>
                    <a:gd name="T7" fmla="*/ 2 h 21"/>
                    <a:gd name="T8" fmla="*/ 22 w 24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4" name="Freeform 785"/>
                <p:cNvSpPr/>
                <p:nvPr/>
              </p:nvSpPr>
              <p:spPr bwMode="auto">
                <a:xfrm>
                  <a:off x="2447" y="1669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5" name="Freeform 786"/>
                <p:cNvSpPr/>
                <p:nvPr/>
              </p:nvSpPr>
              <p:spPr bwMode="auto">
                <a:xfrm>
                  <a:off x="2461" y="1631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4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6" name="Freeform 787"/>
                <p:cNvSpPr/>
                <p:nvPr/>
              </p:nvSpPr>
              <p:spPr bwMode="auto">
                <a:xfrm>
                  <a:off x="2498" y="1666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7" name="Freeform 788"/>
                <p:cNvSpPr/>
                <p:nvPr/>
              </p:nvSpPr>
              <p:spPr bwMode="auto">
                <a:xfrm>
                  <a:off x="2471" y="1712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8" name="Freeform 789"/>
                <p:cNvSpPr/>
                <p:nvPr/>
              </p:nvSpPr>
              <p:spPr bwMode="auto">
                <a:xfrm>
                  <a:off x="2424" y="1703"/>
                  <a:ext cx="26" cy="24"/>
                </a:xfrm>
                <a:custGeom>
                  <a:avLst/>
                  <a:gdLst>
                    <a:gd name="T0" fmla="*/ 22 w 24"/>
                    <a:gd name="T1" fmla="*/ 15 h 22"/>
                    <a:gd name="T2" fmla="*/ 9 w 24"/>
                    <a:gd name="T3" fmla="*/ 20 h 22"/>
                    <a:gd name="T4" fmla="*/ 2 w 24"/>
                    <a:gd name="T5" fmla="*/ 7 h 22"/>
                    <a:gd name="T6" fmla="*/ 15 w 24"/>
                    <a:gd name="T7" fmla="*/ 2 h 22"/>
                    <a:gd name="T8" fmla="*/ 22 w 24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2">
                      <a:moveTo>
                        <a:pt x="22" y="15"/>
                      </a:moveTo>
                      <a:cubicBezTo>
                        <a:pt x="20" y="20"/>
                        <a:pt x="14" y="22"/>
                        <a:pt x="9" y="20"/>
                      </a:cubicBezTo>
                      <a:cubicBezTo>
                        <a:pt x="3" y="18"/>
                        <a:pt x="0" y="12"/>
                        <a:pt x="2" y="7"/>
                      </a:cubicBezTo>
                      <a:cubicBezTo>
                        <a:pt x="4" y="3"/>
                        <a:pt x="10" y="0"/>
                        <a:pt x="15" y="2"/>
                      </a:cubicBezTo>
                      <a:cubicBezTo>
                        <a:pt x="21" y="4"/>
                        <a:pt x="24" y="10"/>
                        <a:pt x="22" y="15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9" name="Freeform 790"/>
                <p:cNvSpPr/>
                <p:nvPr/>
              </p:nvSpPr>
              <p:spPr bwMode="auto">
                <a:xfrm>
                  <a:off x="2445" y="1600"/>
                  <a:ext cx="25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0" name="Freeform 791"/>
                <p:cNvSpPr>
                  <a:spLocks noEditPoints="1"/>
                </p:cNvSpPr>
                <p:nvPr/>
              </p:nvSpPr>
              <p:spPr bwMode="auto">
                <a:xfrm>
                  <a:off x="2353" y="1555"/>
                  <a:ext cx="237" cy="208"/>
                </a:xfrm>
                <a:custGeom>
                  <a:avLst/>
                  <a:gdLst>
                    <a:gd name="T0" fmla="*/ 94 w 216"/>
                    <a:gd name="T1" fmla="*/ 123 h 190"/>
                    <a:gd name="T2" fmla="*/ 96 w 216"/>
                    <a:gd name="T3" fmla="*/ 105 h 190"/>
                    <a:gd name="T4" fmla="*/ 107 w 216"/>
                    <a:gd name="T5" fmla="*/ 118 h 190"/>
                    <a:gd name="T6" fmla="*/ 89 w 216"/>
                    <a:gd name="T7" fmla="*/ 0 h 190"/>
                    <a:gd name="T8" fmla="*/ 75 w 216"/>
                    <a:gd name="T9" fmla="*/ 62 h 190"/>
                    <a:gd name="T10" fmla="*/ 15 w 216"/>
                    <a:gd name="T11" fmla="*/ 48 h 190"/>
                    <a:gd name="T12" fmla="*/ 61 w 216"/>
                    <a:gd name="T13" fmla="*/ 67 h 190"/>
                    <a:gd name="T14" fmla="*/ 75 w 216"/>
                    <a:gd name="T15" fmla="*/ 62 h 190"/>
                    <a:gd name="T16" fmla="*/ 72 w 216"/>
                    <a:gd name="T17" fmla="*/ 80 h 190"/>
                    <a:gd name="T18" fmla="*/ 68 w 216"/>
                    <a:gd name="T19" fmla="*/ 79 h 190"/>
                    <a:gd name="T20" fmla="*/ 43 w 216"/>
                    <a:gd name="T21" fmla="*/ 96 h 190"/>
                    <a:gd name="T22" fmla="*/ 52 w 216"/>
                    <a:gd name="T23" fmla="*/ 88 h 190"/>
                    <a:gd name="T24" fmla="*/ 63 w 216"/>
                    <a:gd name="T25" fmla="*/ 101 h 190"/>
                    <a:gd name="T26" fmla="*/ 33 w 216"/>
                    <a:gd name="T27" fmla="*/ 163 h 190"/>
                    <a:gd name="T28" fmla="*/ 85 w 216"/>
                    <a:gd name="T29" fmla="*/ 127 h 190"/>
                    <a:gd name="T30" fmla="*/ 120 w 216"/>
                    <a:gd name="T31" fmla="*/ 190 h 190"/>
                    <a:gd name="T32" fmla="*/ 117 w 216"/>
                    <a:gd name="T33" fmla="*/ 162 h 190"/>
                    <a:gd name="T34" fmla="*/ 109 w 216"/>
                    <a:gd name="T35" fmla="*/ 150 h 190"/>
                    <a:gd name="T36" fmla="*/ 117 w 216"/>
                    <a:gd name="T37" fmla="*/ 120 h 190"/>
                    <a:gd name="T38" fmla="*/ 155 w 216"/>
                    <a:gd name="T39" fmla="*/ 122 h 190"/>
                    <a:gd name="T40" fmla="*/ 169 w 216"/>
                    <a:gd name="T41" fmla="*/ 113 h 190"/>
                    <a:gd name="T42" fmla="*/ 154 w 216"/>
                    <a:gd name="T43" fmla="*/ 113 h 190"/>
                    <a:gd name="T44" fmla="*/ 144 w 216"/>
                    <a:gd name="T45" fmla="*/ 121 h 190"/>
                    <a:gd name="T46" fmla="*/ 133 w 216"/>
                    <a:gd name="T47" fmla="*/ 111 h 190"/>
                    <a:gd name="T48" fmla="*/ 133 w 216"/>
                    <a:gd name="T49" fmla="*/ 108 h 190"/>
                    <a:gd name="T50" fmla="*/ 190 w 216"/>
                    <a:gd name="T51" fmla="*/ 73 h 190"/>
                    <a:gd name="T52" fmla="*/ 115 w 216"/>
                    <a:gd name="T53" fmla="*/ 97 h 190"/>
                    <a:gd name="T54" fmla="*/ 111 w 216"/>
                    <a:gd name="T55" fmla="*/ 89 h 190"/>
                    <a:gd name="T56" fmla="*/ 100 w 216"/>
                    <a:gd name="T57" fmla="*/ 76 h 190"/>
                    <a:gd name="T58" fmla="*/ 113 w 216"/>
                    <a:gd name="T59" fmla="*/ 71 h 190"/>
                    <a:gd name="T60" fmla="*/ 112 w 216"/>
                    <a:gd name="T61" fmla="*/ 46 h 190"/>
                    <a:gd name="T62" fmla="*/ 102 w 216"/>
                    <a:gd name="T63" fmla="*/ 64 h 190"/>
                    <a:gd name="T64" fmla="*/ 96 w 216"/>
                    <a:gd name="T65" fmla="*/ 61 h 190"/>
                    <a:gd name="T66" fmla="*/ 85 w 216"/>
                    <a:gd name="T67" fmla="*/ 48 h 190"/>
                    <a:gd name="T68" fmla="*/ 98 w 216"/>
                    <a:gd name="T69" fmla="*/ 43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16" h="190">
                      <a:moveTo>
                        <a:pt x="98" y="124"/>
                      </a:moveTo>
                      <a:cubicBezTo>
                        <a:pt x="97" y="124"/>
                        <a:pt x="95" y="123"/>
                        <a:pt x="94" y="123"/>
                      </a:cubicBezTo>
                      <a:cubicBezTo>
                        <a:pt x="89" y="121"/>
                        <a:pt x="86" y="115"/>
                        <a:pt x="87" y="111"/>
                      </a:cubicBezTo>
                      <a:cubicBezTo>
                        <a:pt x="89" y="107"/>
                        <a:pt x="92" y="105"/>
                        <a:pt x="96" y="105"/>
                      </a:cubicBezTo>
                      <a:cubicBezTo>
                        <a:pt x="98" y="105"/>
                        <a:pt x="99" y="105"/>
                        <a:pt x="101" y="106"/>
                      </a:cubicBezTo>
                      <a:cubicBezTo>
                        <a:pt x="106" y="108"/>
                        <a:pt x="109" y="113"/>
                        <a:pt x="107" y="118"/>
                      </a:cubicBezTo>
                      <a:cubicBezTo>
                        <a:pt x="106" y="122"/>
                        <a:pt x="102" y="124"/>
                        <a:pt x="98" y="124"/>
                      </a:cubicBezTo>
                      <a:moveTo>
                        <a:pt x="89" y="0"/>
                      </a:moveTo>
                      <a:cubicBezTo>
                        <a:pt x="89" y="0"/>
                        <a:pt x="85" y="62"/>
                        <a:pt x="75" y="62"/>
                      </a:cubicBezTo>
                      <a:cubicBezTo>
                        <a:pt x="75" y="62"/>
                        <a:pt x="75" y="62"/>
                        <a:pt x="75" y="62"/>
                      </a:cubicBezTo>
                      <a:cubicBezTo>
                        <a:pt x="66" y="59"/>
                        <a:pt x="18" y="47"/>
                        <a:pt x="13" y="47"/>
                      </a:cubicBezTo>
                      <a:cubicBezTo>
                        <a:pt x="12" y="47"/>
                        <a:pt x="12" y="47"/>
                        <a:pt x="15" y="48"/>
                      </a:cubicBezTo>
                      <a:cubicBezTo>
                        <a:pt x="25" y="52"/>
                        <a:pt x="48" y="62"/>
                        <a:pt x="61" y="69"/>
                      </a:cubicBezTo>
                      <a:cubicBezTo>
                        <a:pt x="61" y="68"/>
                        <a:pt x="61" y="68"/>
                        <a:pt x="61" y="67"/>
                      </a:cubicBezTo>
                      <a:cubicBezTo>
                        <a:pt x="63" y="64"/>
                        <a:pt x="66" y="61"/>
                        <a:pt x="70" y="61"/>
                      </a:cubicBezTo>
                      <a:cubicBezTo>
                        <a:pt x="72" y="61"/>
                        <a:pt x="73" y="62"/>
                        <a:pt x="75" y="62"/>
                      </a:cubicBezTo>
                      <a:cubicBezTo>
                        <a:pt x="80" y="64"/>
                        <a:pt x="83" y="70"/>
                        <a:pt x="81" y="74"/>
                      </a:cubicBezTo>
                      <a:cubicBezTo>
                        <a:pt x="80" y="78"/>
                        <a:pt x="76" y="80"/>
                        <a:pt x="72" y="80"/>
                      </a:cubicBezTo>
                      <a:cubicBezTo>
                        <a:pt x="71" y="80"/>
                        <a:pt x="69" y="80"/>
                        <a:pt x="68" y="79"/>
                      </a:cubicBezTo>
                      <a:cubicBezTo>
                        <a:pt x="68" y="79"/>
                        <a:pt x="68" y="79"/>
                        <a:pt x="68" y="79"/>
                      </a:cubicBezTo>
                      <a:cubicBezTo>
                        <a:pt x="53" y="82"/>
                        <a:pt x="0" y="88"/>
                        <a:pt x="13" y="90"/>
                      </a:cubicBezTo>
                      <a:cubicBezTo>
                        <a:pt x="18" y="91"/>
                        <a:pt x="30" y="93"/>
                        <a:pt x="43" y="96"/>
                      </a:cubicBezTo>
                      <a:cubicBezTo>
                        <a:pt x="43" y="95"/>
                        <a:pt x="43" y="95"/>
                        <a:pt x="43" y="94"/>
                      </a:cubicBezTo>
                      <a:cubicBezTo>
                        <a:pt x="44" y="90"/>
                        <a:pt x="48" y="88"/>
                        <a:pt x="52" y="88"/>
                      </a:cubicBezTo>
                      <a:cubicBezTo>
                        <a:pt x="53" y="88"/>
                        <a:pt x="55" y="89"/>
                        <a:pt x="56" y="89"/>
                      </a:cubicBezTo>
                      <a:cubicBezTo>
                        <a:pt x="61" y="91"/>
                        <a:pt x="64" y="96"/>
                        <a:pt x="63" y="101"/>
                      </a:cubicBezTo>
                      <a:cubicBezTo>
                        <a:pt x="74" y="104"/>
                        <a:pt x="82" y="108"/>
                        <a:pt x="76" y="111"/>
                      </a:cubicBezTo>
                      <a:cubicBezTo>
                        <a:pt x="63" y="116"/>
                        <a:pt x="28" y="163"/>
                        <a:pt x="33" y="163"/>
                      </a:cubicBezTo>
                      <a:cubicBezTo>
                        <a:pt x="33" y="163"/>
                        <a:pt x="34" y="163"/>
                        <a:pt x="34" y="163"/>
                      </a:cubicBezTo>
                      <a:cubicBezTo>
                        <a:pt x="44" y="156"/>
                        <a:pt x="73" y="127"/>
                        <a:pt x="85" y="127"/>
                      </a:cubicBezTo>
                      <a:cubicBezTo>
                        <a:pt x="87" y="127"/>
                        <a:pt x="88" y="128"/>
                        <a:pt x="89" y="129"/>
                      </a:cubicBezTo>
                      <a:cubicBezTo>
                        <a:pt x="95" y="140"/>
                        <a:pt x="117" y="190"/>
                        <a:pt x="120" y="190"/>
                      </a:cubicBezTo>
                      <a:cubicBezTo>
                        <a:pt x="120" y="190"/>
                        <a:pt x="120" y="190"/>
                        <a:pt x="120" y="189"/>
                      </a:cubicBezTo>
                      <a:cubicBezTo>
                        <a:pt x="120" y="185"/>
                        <a:pt x="118" y="174"/>
                        <a:pt x="117" y="162"/>
                      </a:cubicBezTo>
                      <a:cubicBezTo>
                        <a:pt x="117" y="162"/>
                        <a:pt x="116" y="162"/>
                        <a:pt x="116" y="162"/>
                      </a:cubicBezTo>
                      <a:cubicBezTo>
                        <a:pt x="111" y="160"/>
                        <a:pt x="108" y="155"/>
                        <a:pt x="109" y="150"/>
                      </a:cubicBezTo>
                      <a:cubicBezTo>
                        <a:pt x="110" y="147"/>
                        <a:pt x="113" y="145"/>
                        <a:pt x="115" y="145"/>
                      </a:cubicBezTo>
                      <a:cubicBezTo>
                        <a:pt x="114" y="131"/>
                        <a:pt x="114" y="120"/>
                        <a:pt x="117" y="120"/>
                      </a:cubicBezTo>
                      <a:cubicBezTo>
                        <a:pt x="117" y="120"/>
                        <a:pt x="117" y="120"/>
                        <a:pt x="118" y="120"/>
                      </a:cubicBezTo>
                      <a:cubicBezTo>
                        <a:pt x="120" y="121"/>
                        <a:pt x="137" y="122"/>
                        <a:pt x="155" y="122"/>
                      </a:cubicBezTo>
                      <a:cubicBezTo>
                        <a:pt x="183" y="122"/>
                        <a:pt x="216" y="120"/>
                        <a:pt x="204" y="116"/>
                      </a:cubicBezTo>
                      <a:cubicBezTo>
                        <a:pt x="196" y="113"/>
                        <a:pt x="182" y="113"/>
                        <a:pt x="169" y="113"/>
                      </a:cubicBezTo>
                      <a:cubicBezTo>
                        <a:pt x="166" y="113"/>
                        <a:pt x="163" y="113"/>
                        <a:pt x="160" y="113"/>
                      </a:cubicBezTo>
                      <a:cubicBezTo>
                        <a:pt x="158" y="113"/>
                        <a:pt x="156" y="113"/>
                        <a:pt x="154" y="113"/>
                      </a:cubicBezTo>
                      <a:cubicBezTo>
                        <a:pt x="154" y="114"/>
                        <a:pt x="154" y="115"/>
                        <a:pt x="153" y="115"/>
                      </a:cubicBezTo>
                      <a:cubicBezTo>
                        <a:pt x="152" y="119"/>
                        <a:pt x="148" y="121"/>
                        <a:pt x="144" y="121"/>
                      </a:cubicBezTo>
                      <a:cubicBezTo>
                        <a:pt x="143" y="121"/>
                        <a:pt x="141" y="121"/>
                        <a:pt x="140" y="120"/>
                      </a:cubicBezTo>
                      <a:cubicBezTo>
                        <a:pt x="136" y="119"/>
                        <a:pt x="133" y="115"/>
                        <a:pt x="133" y="111"/>
                      </a:cubicBezTo>
                      <a:cubicBezTo>
                        <a:pt x="132" y="110"/>
                        <a:pt x="132" y="109"/>
                        <a:pt x="133" y="108"/>
                      </a:cubicBezTo>
                      <a:cubicBezTo>
                        <a:pt x="133" y="108"/>
                        <a:pt x="133" y="108"/>
                        <a:pt x="133" y="108"/>
                      </a:cubicBezTo>
                      <a:cubicBezTo>
                        <a:pt x="135" y="105"/>
                        <a:pt x="138" y="103"/>
                        <a:pt x="141" y="102"/>
                      </a:cubicBezTo>
                      <a:cubicBezTo>
                        <a:pt x="159" y="91"/>
                        <a:pt x="197" y="73"/>
                        <a:pt x="190" y="73"/>
                      </a:cubicBezTo>
                      <a:cubicBezTo>
                        <a:pt x="190" y="73"/>
                        <a:pt x="189" y="74"/>
                        <a:pt x="188" y="74"/>
                      </a:cubicBezTo>
                      <a:cubicBezTo>
                        <a:pt x="173" y="76"/>
                        <a:pt x="115" y="97"/>
                        <a:pt x="115" y="97"/>
                      </a:cubicBezTo>
                      <a:cubicBezTo>
                        <a:pt x="115" y="97"/>
                        <a:pt x="115" y="94"/>
                        <a:pt x="114" y="89"/>
                      </a:cubicBezTo>
                      <a:cubicBezTo>
                        <a:pt x="113" y="89"/>
                        <a:pt x="112" y="89"/>
                        <a:pt x="111" y="89"/>
                      </a:cubicBezTo>
                      <a:cubicBezTo>
                        <a:pt x="110" y="89"/>
                        <a:pt x="108" y="89"/>
                        <a:pt x="107" y="88"/>
                      </a:cubicBezTo>
                      <a:cubicBezTo>
                        <a:pt x="102" y="86"/>
                        <a:pt x="99" y="81"/>
                        <a:pt x="100" y="76"/>
                      </a:cubicBezTo>
                      <a:cubicBezTo>
                        <a:pt x="102" y="72"/>
                        <a:pt x="105" y="70"/>
                        <a:pt x="109" y="70"/>
                      </a:cubicBezTo>
                      <a:cubicBezTo>
                        <a:pt x="111" y="70"/>
                        <a:pt x="112" y="70"/>
                        <a:pt x="113" y="71"/>
                      </a:cubicBezTo>
                      <a:cubicBezTo>
                        <a:pt x="113" y="61"/>
                        <a:pt x="113" y="51"/>
                        <a:pt x="113" y="42"/>
                      </a:cubicBezTo>
                      <a:cubicBezTo>
                        <a:pt x="113" y="43"/>
                        <a:pt x="112" y="45"/>
                        <a:pt x="112" y="46"/>
                      </a:cubicBezTo>
                      <a:cubicBezTo>
                        <a:pt x="109" y="56"/>
                        <a:pt x="105" y="66"/>
                        <a:pt x="103" y="66"/>
                      </a:cubicBezTo>
                      <a:cubicBezTo>
                        <a:pt x="102" y="66"/>
                        <a:pt x="102" y="65"/>
                        <a:pt x="102" y="64"/>
                      </a:cubicBezTo>
                      <a:cubicBezTo>
                        <a:pt x="102" y="63"/>
                        <a:pt x="102" y="61"/>
                        <a:pt x="101" y="60"/>
                      </a:cubicBezTo>
                      <a:cubicBezTo>
                        <a:pt x="100" y="61"/>
                        <a:pt x="98" y="61"/>
                        <a:pt x="96" y="61"/>
                      </a:cubicBezTo>
                      <a:cubicBezTo>
                        <a:pt x="95" y="61"/>
                        <a:pt x="94" y="61"/>
                        <a:pt x="92" y="60"/>
                      </a:cubicBezTo>
                      <a:cubicBezTo>
                        <a:pt x="87" y="58"/>
                        <a:pt x="84" y="53"/>
                        <a:pt x="85" y="48"/>
                      </a:cubicBezTo>
                      <a:cubicBezTo>
                        <a:pt x="87" y="44"/>
                        <a:pt x="90" y="42"/>
                        <a:pt x="94" y="42"/>
                      </a:cubicBezTo>
                      <a:cubicBezTo>
                        <a:pt x="96" y="42"/>
                        <a:pt x="97" y="42"/>
                        <a:pt x="98" y="43"/>
                      </a:cubicBezTo>
                      <a:cubicBezTo>
                        <a:pt x="94" y="24"/>
                        <a:pt x="89" y="0"/>
                        <a:pt x="8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1" name="Freeform 792"/>
                <p:cNvSpPr/>
                <p:nvPr/>
              </p:nvSpPr>
              <p:spPr bwMode="auto">
                <a:xfrm>
                  <a:off x="2420" y="1622"/>
                  <a:ext cx="24" cy="21"/>
                </a:xfrm>
                <a:custGeom>
                  <a:avLst/>
                  <a:gdLst>
                    <a:gd name="T0" fmla="*/ 9 w 22"/>
                    <a:gd name="T1" fmla="*/ 0 h 19"/>
                    <a:gd name="T2" fmla="*/ 0 w 22"/>
                    <a:gd name="T3" fmla="*/ 6 h 19"/>
                    <a:gd name="T4" fmla="*/ 0 w 22"/>
                    <a:gd name="T5" fmla="*/ 8 h 19"/>
                    <a:gd name="T6" fmla="*/ 7 w 22"/>
                    <a:gd name="T7" fmla="*/ 18 h 19"/>
                    <a:gd name="T8" fmla="*/ 7 w 22"/>
                    <a:gd name="T9" fmla="*/ 18 h 19"/>
                    <a:gd name="T10" fmla="*/ 7 w 22"/>
                    <a:gd name="T11" fmla="*/ 18 h 19"/>
                    <a:gd name="T12" fmla="*/ 11 w 22"/>
                    <a:gd name="T13" fmla="*/ 19 h 19"/>
                    <a:gd name="T14" fmla="*/ 20 w 22"/>
                    <a:gd name="T15" fmla="*/ 13 h 19"/>
                    <a:gd name="T16" fmla="*/ 14 w 22"/>
                    <a:gd name="T17" fmla="*/ 1 h 19"/>
                    <a:gd name="T18" fmla="*/ 9 w 22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9">
                      <a:moveTo>
                        <a:pt x="9" y="0"/>
                      </a:moveTo>
                      <a:cubicBezTo>
                        <a:pt x="5" y="0"/>
                        <a:pt x="2" y="3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9" y="13"/>
                        <a:pt x="13" y="17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19"/>
                        <a:pt x="10" y="19"/>
                        <a:pt x="11" y="19"/>
                      </a:cubicBezTo>
                      <a:cubicBezTo>
                        <a:pt x="15" y="19"/>
                        <a:pt x="19" y="17"/>
                        <a:pt x="20" y="13"/>
                      </a:cubicBezTo>
                      <a:cubicBezTo>
                        <a:pt x="22" y="9"/>
                        <a:pt x="19" y="3"/>
                        <a:pt x="14" y="1"/>
                      </a:cubicBezTo>
                      <a:cubicBezTo>
                        <a:pt x="12" y="1"/>
                        <a:pt x="11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2" name="Freeform 793"/>
                <p:cNvSpPr/>
                <p:nvPr/>
              </p:nvSpPr>
              <p:spPr bwMode="auto">
                <a:xfrm>
                  <a:off x="2400" y="1652"/>
                  <a:ext cx="23" cy="14"/>
                </a:xfrm>
                <a:custGeom>
                  <a:avLst/>
                  <a:gdLst>
                    <a:gd name="T0" fmla="*/ 9 w 21"/>
                    <a:gd name="T1" fmla="*/ 0 h 13"/>
                    <a:gd name="T2" fmla="*/ 0 w 21"/>
                    <a:gd name="T3" fmla="*/ 6 h 13"/>
                    <a:gd name="T4" fmla="*/ 0 w 21"/>
                    <a:gd name="T5" fmla="*/ 8 h 13"/>
                    <a:gd name="T6" fmla="*/ 20 w 21"/>
                    <a:gd name="T7" fmla="*/ 13 h 13"/>
                    <a:gd name="T8" fmla="*/ 13 w 21"/>
                    <a:gd name="T9" fmla="*/ 1 h 13"/>
                    <a:gd name="T10" fmla="*/ 9 w 21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3">
                      <a:moveTo>
                        <a:pt x="9" y="0"/>
                      </a:moveTo>
                      <a:cubicBezTo>
                        <a:pt x="5" y="0"/>
                        <a:pt x="1" y="2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7" y="9"/>
                        <a:pt x="14" y="11"/>
                        <a:pt x="20" y="13"/>
                      </a:cubicBezTo>
                      <a:cubicBezTo>
                        <a:pt x="21" y="8"/>
                        <a:pt x="18" y="3"/>
                        <a:pt x="13" y="1"/>
                      </a:cubicBezTo>
                      <a:cubicBezTo>
                        <a:pt x="12" y="1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3" name="Freeform 794"/>
                <p:cNvSpPr/>
                <p:nvPr/>
              </p:nvSpPr>
              <p:spPr bwMode="auto">
                <a:xfrm>
                  <a:off x="2447" y="1670"/>
                  <a:ext cx="25" cy="21"/>
                </a:xfrm>
                <a:custGeom>
                  <a:avLst/>
                  <a:gdLst>
                    <a:gd name="T0" fmla="*/ 10 w 23"/>
                    <a:gd name="T1" fmla="*/ 0 h 19"/>
                    <a:gd name="T2" fmla="*/ 1 w 23"/>
                    <a:gd name="T3" fmla="*/ 6 h 19"/>
                    <a:gd name="T4" fmla="*/ 8 w 23"/>
                    <a:gd name="T5" fmla="*/ 18 h 19"/>
                    <a:gd name="T6" fmla="*/ 12 w 23"/>
                    <a:gd name="T7" fmla="*/ 19 h 19"/>
                    <a:gd name="T8" fmla="*/ 21 w 23"/>
                    <a:gd name="T9" fmla="*/ 13 h 19"/>
                    <a:gd name="T10" fmla="*/ 15 w 23"/>
                    <a:gd name="T11" fmla="*/ 1 h 19"/>
                    <a:gd name="T12" fmla="*/ 10 w 23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9"/>
                        <a:pt x="12" y="19"/>
                      </a:cubicBezTo>
                      <a:cubicBezTo>
                        <a:pt x="16" y="19"/>
                        <a:pt x="20" y="17"/>
                        <a:pt x="21" y="13"/>
                      </a:cubicBezTo>
                      <a:cubicBezTo>
                        <a:pt x="23" y="8"/>
                        <a:pt x="20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4" name="Freeform 795"/>
                <p:cNvSpPr/>
                <p:nvPr/>
              </p:nvSpPr>
              <p:spPr bwMode="auto">
                <a:xfrm>
                  <a:off x="2461" y="1632"/>
                  <a:ext cx="17" cy="21"/>
                </a:xfrm>
                <a:custGeom>
                  <a:avLst/>
                  <a:gdLst>
                    <a:gd name="T0" fmla="*/ 10 w 15"/>
                    <a:gd name="T1" fmla="*/ 0 h 19"/>
                    <a:gd name="T2" fmla="*/ 1 w 15"/>
                    <a:gd name="T3" fmla="*/ 6 h 19"/>
                    <a:gd name="T4" fmla="*/ 8 w 15"/>
                    <a:gd name="T5" fmla="*/ 18 h 19"/>
                    <a:gd name="T6" fmla="*/ 12 w 15"/>
                    <a:gd name="T7" fmla="*/ 19 h 19"/>
                    <a:gd name="T8" fmla="*/ 15 w 15"/>
                    <a:gd name="T9" fmla="*/ 19 h 19"/>
                    <a:gd name="T10" fmla="*/ 14 w 15"/>
                    <a:gd name="T11" fmla="*/ 1 h 19"/>
                    <a:gd name="T12" fmla="*/ 10 w 15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1"/>
                        <a:pt x="3" y="16"/>
                        <a:pt x="8" y="18"/>
                      </a:cubicBezTo>
                      <a:cubicBezTo>
                        <a:pt x="9" y="19"/>
                        <a:pt x="11" y="19"/>
                        <a:pt x="12" y="19"/>
                      </a:cubicBezTo>
                      <a:cubicBezTo>
                        <a:pt x="13" y="19"/>
                        <a:pt x="14" y="19"/>
                        <a:pt x="15" y="19"/>
                      </a:cubicBezTo>
                      <a:cubicBezTo>
                        <a:pt x="15" y="14"/>
                        <a:pt x="15" y="8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5" name="Freeform 796"/>
                <p:cNvSpPr/>
                <p:nvPr/>
              </p:nvSpPr>
              <p:spPr bwMode="auto">
                <a:xfrm>
                  <a:off x="2477" y="1584"/>
                  <a:ext cx="5" cy="17"/>
                </a:xfrm>
                <a:custGeom>
                  <a:avLst/>
                  <a:gdLst>
                    <a:gd name="T0" fmla="*/ 4 w 5"/>
                    <a:gd name="T1" fmla="*/ 0 h 16"/>
                    <a:gd name="T2" fmla="*/ 3 w 5"/>
                    <a:gd name="T3" fmla="*/ 1 h 16"/>
                    <a:gd name="T4" fmla="*/ 0 w 5"/>
                    <a:gd name="T5" fmla="*/ 16 h 16"/>
                    <a:gd name="T6" fmla="*/ 4 w 5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6">
                      <a:moveTo>
                        <a:pt x="4" y="0"/>
                      </a:move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1" y="3"/>
                        <a:pt x="0" y="9"/>
                        <a:pt x="0" y="16"/>
                      </a:cubicBezTo>
                      <a:cubicBezTo>
                        <a:pt x="3" y="8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6" name="Freeform 797"/>
                <p:cNvSpPr>
                  <a:spLocks noEditPoints="1"/>
                </p:cNvSpPr>
                <p:nvPr/>
              </p:nvSpPr>
              <p:spPr bwMode="auto">
                <a:xfrm>
                  <a:off x="2499" y="1667"/>
                  <a:ext cx="23" cy="21"/>
                </a:xfrm>
                <a:custGeom>
                  <a:avLst/>
                  <a:gdLst>
                    <a:gd name="T0" fmla="*/ 0 w 21"/>
                    <a:gd name="T1" fmla="*/ 9 h 19"/>
                    <a:gd name="T2" fmla="*/ 7 w 21"/>
                    <a:gd name="T3" fmla="*/ 18 h 19"/>
                    <a:gd name="T4" fmla="*/ 11 w 21"/>
                    <a:gd name="T5" fmla="*/ 19 h 19"/>
                    <a:gd name="T6" fmla="*/ 20 w 21"/>
                    <a:gd name="T7" fmla="*/ 13 h 19"/>
                    <a:gd name="T8" fmla="*/ 21 w 21"/>
                    <a:gd name="T9" fmla="*/ 11 h 19"/>
                    <a:gd name="T10" fmla="*/ 19 w 21"/>
                    <a:gd name="T11" fmla="*/ 11 h 19"/>
                    <a:gd name="T12" fmla="*/ 0 w 21"/>
                    <a:gd name="T13" fmla="*/ 9 h 19"/>
                    <a:gd name="T14" fmla="*/ 8 w 21"/>
                    <a:gd name="T15" fmla="*/ 0 h 19"/>
                    <a:gd name="T16" fmla="*/ 0 w 21"/>
                    <a:gd name="T17" fmla="*/ 6 h 19"/>
                    <a:gd name="T18" fmla="*/ 8 w 21"/>
                    <a:gd name="T1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9">
                      <a:moveTo>
                        <a:pt x="0" y="9"/>
                      </a:moveTo>
                      <a:cubicBezTo>
                        <a:pt x="0" y="13"/>
                        <a:pt x="3" y="17"/>
                        <a:pt x="7" y="18"/>
                      </a:cubicBezTo>
                      <a:cubicBezTo>
                        <a:pt x="8" y="19"/>
                        <a:pt x="10" y="19"/>
                        <a:pt x="11" y="19"/>
                      </a:cubicBezTo>
                      <a:cubicBezTo>
                        <a:pt x="15" y="19"/>
                        <a:pt x="19" y="17"/>
                        <a:pt x="20" y="13"/>
                      </a:cubicBezTo>
                      <a:cubicBezTo>
                        <a:pt x="21" y="13"/>
                        <a:pt x="21" y="12"/>
                        <a:pt x="21" y="11"/>
                      </a:cubicBezTo>
                      <a:cubicBezTo>
                        <a:pt x="20" y="11"/>
                        <a:pt x="20" y="11"/>
                        <a:pt x="19" y="11"/>
                      </a:cubicBezTo>
                      <a:cubicBezTo>
                        <a:pt x="9" y="11"/>
                        <a:pt x="2" y="10"/>
                        <a:pt x="0" y="9"/>
                      </a:cubicBezTo>
                      <a:moveTo>
                        <a:pt x="8" y="0"/>
                      </a:moveTo>
                      <a:cubicBezTo>
                        <a:pt x="5" y="1"/>
                        <a:pt x="2" y="3"/>
                        <a:pt x="0" y="6"/>
                      </a:cubicBezTo>
                      <a:cubicBezTo>
                        <a:pt x="2" y="5"/>
                        <a:pt x="5" y="3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7" name="Freeform 798"/>
                <p:cNvSpPr/>
                <p:nvPr/>
              </p:nvSpPr>
              <p:spPr bwMode="auto">
                <a:xfrm>
                  <a:off x="2471" y="1714"/>
                  <a:ext cx="10" cy="19"/>
                </a:xfrm>
                <a:custGeom>
                  <a:avLst/>
                  <a:gdLst>
                    <a:gd name="T0" fmla="*/ 7 w 9"/>
                    <a:gd name="T1" fmla="*/ 0 h 17"/>
                    <a:gd name="T2" fmla="*/ 1 w 9"/>
                    <a:gd name="T3" fmla="*/ 5 h 17"/>
                    <a:gd name="T4" fmla="*/ 8 w 9"/>
                    <a:gd name="T5" fmla="*/ 17 h 17"/>
                    <a:gd name="T6" fmla="*/ 9 w 9"/>
                    <a:gd name="T7" fmla="*/ 17 h 17"/>
                    <a:gd name="T8" fmla="*/ 7 w 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7">
                      <a:moveTo>
                        <a:pt x="7" y="0"/>
                      </a:moveTo>
                      <a:cubicBezTo>
                        <a:pt x="5" y="0"/>
                        <a:pt x="2" y="2"/>
                        <a:pt x="1" y="5"/>
                      </a:cubicBezTo>
                      <a:cubicBezTo>
                        <a:pt x="0" y="10"/>
                        <a:pt x="3" y="15"/>
                        <a:pt x="8" y="17"/>
                      </a:cubicBezTo>
                      <a:cubicBezTo>
                        <a:pt x="8" y="17"/>
                        <a:pt x="9" y="17"/>
                        <a:pt x="9" y="17"/>
                      </a:cubicBezTo>
                      <a:cubicBezTo>
                        <a:pt x="8" y="11"/>
                        <a:pt x="8" y="5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8" name="Freeform 799"/>
                <p:cNvSpPr/>
                <p:nvPr/>
              </p:nvSpPr>
              <p:spPr bwMode="auto">
                <a:xfrm>
                  <a:off x="2445" y="1601"/>
                  <a:ext cx="19" cy="21"/>
                </a:xfrm>
                <a:custGeom>
                  <a:avLst/>
                  <a:gdLst>
                    <a:gd name="T0" fmla="*/ 10 w 17"/>
                    <a:gd name="T1" fmla="*/ 0 h 19"/>
                    <a:gd name="T2" fmla="*/ 1 w 17"/>
                    <a:gd name="T3" fmla="*/ 6 h 19"/>
                    <a:gd name="T4" fmla="*/ 8 w 17"/>
                    <a:gd name="T5" fmla="*/ 18 h 19"/>
                    <a:gd name="T6" fmla="*/ 12 w 17"/>
                    <a:gd name="T7" fmla="*/ 19 h 19"/>
                    <a:gd name="T8" fmla="*/ 17 w 17"/>
                    <a:gd name="T9" fmla="*/ 18 h 19"/>
                    <a:gd name="T10" fmla="*/ 14 w 17"/>
                    <a:gd name="T11" fmla="*/ 1 h 19"/>
                    <a:gd name="T12" fmla="*/ 10 w 17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9">
                      <a:moveTo>
                        <a:pt x="10" y="0"/>
                      </a:moveTo>
                      <a:cubicBezTo>
                        <a:pt x="6" y="0"/>
                        <a:pt x="3" y="2"/>
                        <a:pt x="1" y="6"/>
                      </a:cubicBezTo>
                      <a:cubicBezTo>
                        <a:pt x="0" y="11"/>
                        <a:pt x="3" y="16"/>
                        <a:pt x="8" y="18"/>
                      </a:cubicBezTo>
                      <a:cubicBezTo>
                        <a:pt x="10" y="19"/>
                        <a:pt x="11" y="19"/>
                        <a:pt x="12" y="19"/>
                      </a:cubicBezTo>
                      <a:cubicBezTo>
                        <a:pt x="14" y="19"/>
                        <a:pt x="16" y="19"/>
                        <a:pt x="17" y="18"/>
                      </a:cubicBezTo>
                      <a:cubicBezTo>
                        <a:pt x="17" y="13"/>
                        <a:pt x="16" y="7"/>
                        <a:pt x="14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9" name="Freeform 800"/>
                <p:cNvSpPr/>
                <p:nvPr/>
              </p:nvSpPr>
              <p:spPr bwMode="auto">
                <a:xfrm>
                  <a:off x="2248" y="1548"/>
                  <a:ext cx="67" cy="149"/>
                </a:xfrm>
                <a:custGeom>
                  <a:avLst/>
                  <a:gdLst>
                    <a:gd name="T0" fmla="*/ 24 w 61"/>
                    <a:gd name="T1" fmla="*/ 0 h 135"/>
                    <a:gd name="T2" fmla="*/ 14 w 61"/>
                    <a:gd name="T3" fmla="*/ 49 h 135"/>
                    <a:gd name="T4" fmla="*/ 2 w 61"/>
                    <a:gd name="T5" fmla="*/ 90 h 135"/>
                    <a:gd name="T6" fmla="*/ 25 w 61"/>
                    <a:gd name="T7" fmla="*/ 135 h 135"/>
                    <a:gd name="T8" fmla="*/ 26 w 61"/>
                    <a:gd name="T9" fmla="*/ 135 h 135"/>
                    <a:gd name="T10" fmla="*/ 37 w 61"/>
                    <a:gd name="T11" fmla="*/ 86 h 135"/>
                    <a:gd name="T12" fmla="*/ 54 w 61"/>
                    <a:gd name="T13" fmla="*/ 41 h 135"/>
                    <a:gd name="T14" fmla="*/ 27 w 61"/>
                    <a:gd name="T15" fmla="*/ 0 h 135"/>
                    <a:gd name="T16" fmla="*/ 24 w 61"/>
                    <a:gd name="T1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135">
                      <a:moveTo>
                        <a:pt x="24" y="0"/>
                      </a:moveTo>
                      <a:cubicBezTo>
                        <a:pt x="12" y="0"/>
                        <a:pt x="14" y="36"/>
                        <a:pt x="14" y="49"/>
                      </a:cubicBezTo>
                      <a:cubicBezTo>
                        <a:pt x="15" y="64"/>
                        <a:pt x="4" y="68"/>
                        <a:pt x="2" y="90"/>
                      </a:cubicBezTo>
                      <a:cubicBezTo>
                        <a:pt x="0" y="111"/>
                        <a:pt x="25" y="135"/>
                        <a:pt x="25" y="135"/>
                      </a:cubicBezTo>
                      <a:cubicBezTo>
                        <a:pt x="25" y="135"/>
                        <a:pt x="25" y="135"/>
                        <a:pt x="26" y="135"/>
                      </a:cubicBezTo>
                      <a:cubicBezTo>
                        <a:pt x="38" y="135"/>
                        <a:pt x="41" y="104"/>
                        <a:pt x="37" y="86"/>
                      </a:cubicBezTo>
                      <a:cubicBezTo>
                        <a:pt x="33" y="67"/>
                        <a:pt x="46" y="61"/>
                        <a:pt x="54" y="41"/>
                      </a:cubicBezTo>
                      <a:cubicBezTo>
                        <a:pt x="61" y="22"/>
                        <a:pt x="42" y="6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0" name="Freeform 801"/>
                <p:cNvSpPr/>
                <p:nvPr/>
              </p:nvSpPr>
              <p:spPr bwMode="auto">
                <a:xfrm>
                  <a:off x="2263" y="1761"/>
                  <a:ext cx="147" cy="85"/>
                </a:xfrm>
                <a:custGeom>
                  <a:avLst/>
                  <a:gdLst>
                    <a:gd name="T0" fmla="*/ 18 w 134"/>
                    <a:gd name="T1" fmla="*/ 0 h 77"/>
                    <a:gd name="T2" fmla="*/ 14 w 134"/>
                    <a:gd name="T3" fmla="*/ 1 h 77"/>
                    <a:gd name="T4" fmla="*/ 27 w 134"/>
                    <a:gd name="T5" fmla="*/ 40 h 77"/>
                    <a:gd name="T6" fmla="*/ 74 w 134"/>
                    <a:gd name="T7" fmla="*/ 66 h 77"/>
                    <a:gd name="T8" fmla="*/ 103 w 134"/>
                    <a:gd name="T9" fmla="*/ 77 h 77"/>
                    <a:gd name="T10" fmla="*/ 118 w 134"/>
                    <a:gd name="T11" fmla="*/ 68 h 77"/>
                    <a:gd name="T12" fmla="*/ 116 w 134"/>
                    <a:gd name="T13" fmla="*/ 36 h 77"/>
                    <a:gd name="T14" fmla="*/ 108 w 134"/>
                    <a:gd name="T15" fmla="*/ 36 h 77"/>
                    <a:gd name="T16" fmla="*/ 91 w 134"/>
                    <a:gd name="T17" fmla="*/ 37 h 77"/>
                    <a:gd name="T18" fmla="*/ 73 w 134"/>
                    <a:gd name="T19" fmla="*/ 39 h 77"/>
                    <a:gd name="T20" fmla="*/ 52 w 134"/>
                    <a:gd name="T21" fmla="*/ 32 h 77"/>
                    <a:gd name="T22" fmla="*/ 18 w 134"/>
                    <a:gd name="T2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4" h="77">
                      <a:moveTo>
                        <a:pt x="18" y="0"/>
                      </a:moveTo>
                      <a:cubicBezTo>
                        <a:pt x="17" y="0"/>
                        <a:pt x="15" y="0"/>
                        <a:pt x="14" y="1"/>
                      </a:cubicBezTo>
                      <a:cubicBezTo>
                        <a:pt x="14" y="1"/>
                        <a:pt x="0" y="21"/>
                        <a:pt x="27" y="40"/>
                      </a:cubicBezTo>
                      <a:cubicBezTo>
                        <a:pt x="54" y="58"/>
                        <a:pt x="55" y="56"/>
                        <a:pt x="74" y="66"/>
                      </a:cubicBezTo>
                      <a:cubicBezTo>
                        <a:pt x="85" y="72"/>
                        <a:pt x="95" y="77"/>
                        <a:pt x="103" y="77"/>
                      </a:cubicBezTo>
                      <a:cubicBezTo>
                        <a:pt x="108" y="77"/>
                        <a:pt x="113" y="74"/>
                        <a:pt x="118" y="68"/>
                      </a:cubicBezTo>
                      <a:cubicBezTo>
                        <a:pt x="129" y="53"/>
                        <a:pt x="134" y="40"/>
                        <a:pt x="116" y="36"/>
                      </a:cubicBezTo>
                      <a:cubicBezTo>
                        <a:pt x="113" y="36"/>
                        <a:pt x="111" y="36"/>
                        <a:pt x="108" y="36"/>
                      </a:cubicBezTo>
                      <a:cubicBezTo>
                        <a:pt x="103" y="36"/>
                        <a:pt x="97" y="36"/>
                        <a:pt x="91" y="37"/>
                      </a:cubicBezTo>
                      <a:cubicBezTo>
                        <a:pt x="85" y="38"/>
                        <a:pt x="79" y="39"/>
                        <a:pt x="73" y="39"/>
                      </a:cubicBezTo>
                      <a:cubicBezTo>
                        <a:pt x="66" y="39"/>
                        <a:pt x="58" y="38"/>
                        <a:pt x="52" y="32"/>
                      </a:cubicBezTo>
                      <a:cubicBezTo>
                        <a:pt x="37" y="19"/>
                        <a:pt x="31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1" name="Freeform 802"/>
                <p:cNvSpPr/>
                <p:nvPr/>
              </p:nvSpPr>
              <p:spPr bwMode="auto">
                <a:xfrm>
                  <a:off x="2464" y="1781"/>
                  <a:ext cx="118" cy="90"/>
                </a:xfrm>
                <a:custGeom>
                  <a:avLst/>
                  <a:gdLst>
                    <a:gd name="T0" fmla="*/ 93 w 108"/>
                    <a:gd name="T1" fmla="*/ 0 h 82"/>
                    <a:gd name="T2" fmla="*/ 59 w 108"/>
                    <a:gd name="T3" fmla="*/ 34 h 82"/>
                    <a:gd name="T4" fmla="*/ 43 w 108"/>
                    <a:gd name="T5" fmla="*/ 58 h 82"/>
                    <a:gd name="T6" fmla="*/ 37 w 108"/>
                    <a:gd name="T7" fmla="*/ 57 h 82"/>
                    <a:gd name="T8" fmla="*/ 8 w 108"/>
                    <a:gd name="T9" fmla="*/ 42 h 82"/>
                    <a:gd name="T10" fmla="*/ 0 w 108"/>
                    <a:gd name="T11" fmla="*/ 49 h 82"/>
                    <a:gd name="T12" fmla="*/ 16 w 108"/>
                    <a:gd name="T13" fmla="*/ 82 h 82"/>
                    <a:gd name="T14" fmla="*/ 19 w 108"/>
                    <a:gd name="T15" fmla="*/ 81 h 82"/>
                    <a:gd name="T16" fmla="*/ 85 w 108"/>
                    <a:gd name="T17" fmla="*/ 55 h 82"/>
                    <a:gd name="T18" fmla="*/ 95 w 108"/>
                    <a:gd name="T19" fmla="*/ 0 h 82"/>
                    <a:gd name="T20" fmla="*/ 93 w 108"/>
                    <a:gd name="T2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8" h="82">
                      <a:moveTo>
                        <a:pt x="93" y="0"/>
                      </a:moveTo>
                      <a:cubicBezTo>
                        <a:pt x="80" y="0"/>
                        <a:pt x="64" y="20"/>
                        <a:pt x="59" y="34"/>
                      </a:cubicBezTo>
                      <a:cubicBezTo>
                        <a:pt x="54" y="47"/>
                        <a:pt x="52" y="58"/>
                        <a:pt x="43" y="58"/>
                      </a:cubicBezTo>
                      <a:cubicBezTo>
                        <a:pt x="41" y="58"/>
                        <a:pt x="39" y="58"/>
                        <a:pt x="37" y="57"/>
                      </a:cubicBezTo>
                      <a:cubicBezTo>
                        <a:pt x="26" y="53"/>
                        <a:pt x="15" y="42"/>
                        <a:pt x="8" y="42"/>
                      </a:cubicBezTo>
                      <a:cubicBezTo>
                        <a:pt x="5" y="42"/>
                        <a:pt x="2" y="44"/>
                        <a:pt x="0" y="49"/>
                      </a:cubicBezTo>
                      <a:cubicBezTo>
                        <a:pt x="0" y="49"/>
                        <a:pt x="3" y="82"/>
                        <a:pt x="16" y="82"/>
                      </a:cubicBezTo>
                      <a:cubicBezTo>
                        <a:pt x="17" y="82"/>
                        <a:pt x="18" y="82"/>
                        <a:pt x="19" y="81"/>
                      </a:cubicBezTo>
                      <a:cubicBezTo>
                        <a:pt x="35" y="76"/>
                        <a:pt x="75" y="74"/>
                        <a:pt x="85" y="55"/>
                      </a:cubicBezTo>
                      <a:cubicBezTo>
                        <a:pt x="95" y="37"/>
                        <a:pt x="108" y="2"/>
                        <a:pt x="95" y="0"/>
                      </a:cubicBezTo>
                      <a:cubicBezTo>
                        <a:pt x="94" y="0"/>
                        <a:pt x="93" y="0"/>
                        <a:pt x="9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2" name="Freeform 803"/>
                <p:cNvSpPr/>
                <p:nvPr/>
              </p:nvSpPr>
              <p:spPr bwMode="auto">
                <a:xfrm>
                  <a:off x="2586" y="1576"/>
                  <a:ext cx="86" cy="105"/>
                </a:xfrm>
                <a:custGeom>
                  <a:avLst/>
                  <a:gdLst>
                    <a:gd name="T0" fmla="*/ 22 w 78"/>
                    <a:gd name="T1" fmla="*/ 0 h 96"/>
                    <a:gd name="T2" fmla="*/ 0 w 78"/>
                    <a:gd name="T3" fmla="*/ 5 h 96"/>
                    <a:gd name="T4" fmla="*/ 26 w 78"/>
                    <a:gd name="T5" fmla="*/ 54 h 96"/>
                    <a:gd name="T6" fmla="*/ 31 w 78"/>
                    <a:gd name="T7" fmla="*/ 95 h 96"/>
                    <a:gd name="T8" fmla="*/ 37 w 78"/>
                    <a:gd name="T9" fmla="*/ 96 h 96"/>
                    <a:gd name="T10" fmla="*/ 73 w 78"/>
                    <a:gd name="T11" fmla="*/ 57 h 96"/>
                    <a:gd name="T12" fmla="*/ 49 w 78"/>
                    <a:gd name="T13" fmla="*/ 9 h 96"/>
                    <a:gd name="T14" fmla="*/ 22 w 78"/>
                    <a:gd name="T1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8" h="96">
                      <a:moveTo>
                        <a:pt x="22" y="0"/>
                      </a:moveTo>
                      <a:cubicBezTo>
                        <a:pt x="10" y="0"/>
                        <a:pt x="0" y="5"/>
                        <a:pt x="0" y="5"/>
                      </a:cubicBezTo>
                      <a:cubicBezTo>
                        <a:pt x="15" y="10"/>
                        <a:pt x="30" y="36"/>
                        <a:pt x="26" y="54"/>
                      </a:cubicBezTo>
                      <a:cubicBezTo>
                        <a:pt x="22" y="72"/>
                        <a:pt x="14" y="89"/>
                        <a:pt x="31" y="95"/>
                      </a:cubicBezTo>
                      <a:cubicBezTo>
                        <a:pt x="33" y="96"/>
                        <a:pt x="35" y="96"/>
                        <a:pt x="37" y="96"/>
                      </a:cubicBezTo>
                      <a:cubicBezTo>
                        <a:pt x="53" y="96"/>
                        <a:pt x="69" y="76"/>
                        <a:pt x="73" y="57"/>
                      </a:cubicBezTo>
                      <a:cubicBezTo>
                        <a:pt x="78" y="37"/>
                        <a:pt x="71" y="25"/>
                        <a:pt x="49" y="9"/>
                      </a:cubicBezTo>
                      <a:cubicBezTo>
                        <a:pt x="40" y="2"/>
                        <a:pt x="30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3" name="Freeform 804"/>
                <p:cNvSpPr/>
                <p:nvPr/>
              </p:nvSpPr>
              <p:spPr bwMode="auto">
                <a:xfrm>
                  <a:off x="2410" y="1456"/>
                  <a:ext cx="122" cy="67"/>
                </a:xfrm>
                <a:custGeom>
                  <a:avLst/>
                  <a:gdLst>
                    <a:gd name="T0" fmla="*/ 47 w 111"/>
                    <a:gd name="T1" fmla="*/ 0 h 61"/>
                    <a:gd name="T2" fmla="*/ 28 w 111"/>
                    <a:gd name="T3" fmla="*/ 2 h 61"/>
                    <a:gd name="T4" fmla="*/ 0 w 111"/>
                    <a:gd name="T5" fmla="*/ 45 h 61"/>
                    <a:gd name="T6" fmla="*/ 10 w 111"/>
                    <a:gd name="T7" fmla="*/ 55 h 61"/>
                    <a:gd name="T8" fmla="*/ 51 w 111"/>
                    <a:gd name="T9" fmla="*/ 45 h 61"/>
                    <a:gd name="T10" fmla="*/ 57 w 111"/>
                    <a:gd name="T11" fmla="*/ 44 h 61"/>
                    <a:gd name="T12" fmla="*/ 93 w 111"/>
                    <a:gd name="T13" fmla="*/ 60 h 61"/>
                    <a:gd name="T14" fmla="*/ 97 w 111"/>
                    <a:gd name="T15" fmla="*/ 61 h 61"/>
                    <a:gd name="T16" fmla="*/ 91 w 111"/>
                    <a:gd name="T17" fmla="*/ 20 h 61"/>
                    <a:gd name="T18" fmla="*/ 47 w 111"/>
                    <a:gd name="T1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61">
                      <a:moveTo>
                        <a:pt x="47" y="0"/>
                      </a:moveTo>
                      <a:cubicBezTo>
                        <a:pt x="41" y="0"/>
                        <a:pt x="35" y="0"/>
                        <a:pt x="28" y="2"/>
                      </a:cubicBezTo>
                      <a:cubicBezTo>
                        <a:pt x="0" y="9"/>
                        <a:pt x="0" y="45"/>
                        <a:pt x="0" y="45"/>
                      </a:cubicBezTo>
                      <a:cubicBezTo>
                        <a:pt x="1" y="52"/>
                        <a:pt x="5" y="55"/>
                        <a:pt x="10" y="55"/>
                      </a:cubicBezTo>
                      <a:cubicBezTo>
                        <a:pt x="21" y="55"/>
                        <a:pt x="38" y="47"/>
                        <a:pt x="51" y="45"/>
                      </a:cubicBezTo>
                      <a:cubicBezTo>
                        <a:pt x="53" y="44"/>
                        <a:pt x="55" y="44"/>
                        <a:pt x="57" y="44"/>
                      </a:cubicBezTo>
                      <a:cubicBezTo>
                        <a:pt x="73" y="44"/>
                        <a:pt x="77" y="57"/>
                        <a:pt x="93" y="60"/>
                      </a:cubicBezTo>
                      <a:cubicBezTo>
                        <a:pt x="95" y="61"/>
                        <a:pt x="96" y="61"/>
                        <a:pt x="97" y="61"/>
                      </a:cubicBezTo>
                      <a:cubicBezTo>
                        <a:pt x="111" y="61"/>
                        <a:pt x="106" y="36"/>
                        <a:pt x="91" y="20"/>
                      </a:cubicBezTo>
                      <a:cubicBezTo>
                        <a:pt x="79" y="7"/>
                        <a:pt x="65" y="0"/>
                        <a:pt x="4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4" name="Freeform 805"/>
                <p:cNvSpPr/>
                <p:nvPr/>
              </p:nvSpPr>
              <p:spPr bwMode="auto">
                <a:xfrm>
                  <a:off x="2146" y="1146"/>
                  <a:ext cx="205" cy="227"/>
                </a:xfrm>
                <a:custGeom>
                  <a:avLst/>
                  <a:gdLst>
                    <a:gd name="T0" fmla="*/ 39 w 187"/>
                    <a:gd name="T1" fmla="*/ 24 h 207"/>
                    <a:gd name="T2" fmla="*/ 8 w 187"/>
                    <a:gd name="T3" fmla="*/ 15 h 207"/>
                    <a:gd name="T4" fmla="*/ 0 w 187"/>
                    <a:gd name="T5" fmla="*/ 74 h 207"/>
                    <a:gd name="T6" fmla="*/ 148 w 187"/>
                    <a:gd name="T7" fmla="*/ 205 h 207"/>
                    <a:gd name="T8" fmla="*/ 187 w 187"/>
                    <a:gd name="T9" fmla="*/ 186 h 207"/>
                    <a:gd name="T10" fmla="*/ 163 w 187"/>
                    <a:gd name="T11" fmla="*/ 166 h 207"/>
                    <a:gd name="T12" fmla="*/ 162 w 187"/>
                    <a:gd name="T13" fmla="*/ 56 h 207"/>
                    <a:gd name="T14" fmla="*/ 114 w 187"/>
                    <a:gd name="T15" fmla="*/ 49 h 207"/>
                    <a:gd name="T16" fmla="*/ 39 w 187"/>
                    <a:gd name="T17" fmla="*/ 24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7" h="207">
                      <a:moveTo>
                        <a:pt x="39" y="24"/>
                      </a:moveTo>
                      <a:cubicBezTo>
                        <a:pt x="39" y="24"/>
                        <a:pt x="14" y="0"/>
                        <a:pt x="8" y="15"/>
                      </a:cubicBezTo>
                      <a:cubicBezTo>
                        <a:pt x="3" y="30"/>
                        <a:pt x="0" y="74"/>
                        <a:pt x="0" y="74"/>
                      </a:cubicBezTo>
                      <a:cubicBezTo>
                        <a:pt x="0" y="74"/>
                        <a:pt x="131" y="207"/>
                        <a:pt x="148" y="205"/>
                      </a:cubicBezTo>
                      <a:cubicBezTo>
                        <a:pt x="166" y="204"/>
                        <a:pt x="187" y="186"/>
                        <a:pt x="187" y="186"/>
                      </a:cubicBezTo>
                      <a:cubicBezTo>
                        <a:pt x="163" y="166"/>
                        <a:pt x="163" y="166"/>
                        <a:pt x="163" y="166"/>
                      </a:cubicBezTo>
                      <a:cubicBezTo>
                        <a:pt x="163" y="166"/>
                        <a:pt x="177" y="61"/>
                        <a:pt x="162" y="56"/>
                      </a:cubicBezTo>
                      <a:cubicBezTo>
                        <a:pt x="147" y="50"/>
                        <a:pt x="114" y="49"/>
                        <a:pt x="114" y="49"/>
                      </a:cubicBezTo>
                      <a:cubicBezTo>
                        <a:pt x="39" y="24"/>
                        <a:pt x="39" y="24"/>
                        <a:pt x="39" y="24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5" name="Freeform 806"/>
                <p:cNvSpPr/>
                <p:nvPr/>
              </p:nvSpPr>
              <p:spPr bwMode="auto">
                <a:xfrm>
                  <a:off x="1954" y="1056"/>
                  <a:ext cx="513" cy="484"/>
                </a:xfrm>
                <a:custGeom>
                  <a:avLst/>
                  <a:gdLst>
                    <a:gd name="T0" fmla="*/ 118 w 468"/>
                    <a:gd name="T1" fmla="*/ 250 h 441"/>
                    <a:gd name="T2" fmla="*/ 28 w 468"/>
                    <a:gd name="T3" fmla="*/ 166 h 441"/>
                    <a:gd name="T4" fmla="*/ 55 w 468"/>
                    <a:gd name="T5" fmla="*/ 94 h 441"/>
                    <a:gd name="T6" fmla="*/ 198 w 468"/>
                    <a:gd name="T7" fmla="*/ 148 h 441"/>
                    <a:gd name="T8" fmla="*/ 202 w 468"/>
                    <a:gd name="T9" fmla="*/ 115 h 441"/>
                    <a:gd name="T10" fmla="*/ 250 w 468"/>
                    <a:gd name="T11" fmla="*/ 1 h 441"/>
                    <a:gd name="T12" fmla="*/ 274 w 468"/>
                    <a:gd name="T13" fmla="*/ 171 h 441"/>
                    <a:gd name="T14" fmla="*/ 380 w 468"/>
                    <a:gd name="T15" fmla="*/ 112 h 441"/>
                    <a:gd name="T16" fmla="*/ 463 w 468"/>
                    <a:gd name="T17" fmla="*/ 199 h 441"/>
                    <a:gd name="T18" fmla="*/ 296 w 468"/>
                    <a:gd name="T19" fmla="*/ 246 h 441"/>
                    <a:gd name="T20" fmla="*/ 365 w 468"/>
                    <a:gd name="T21" fmla="*/ 303 h 441"/>
                    <a:gd name="T22" fmla="*/ 308 w 468"/>
                    <a:gd name="T23" fmla="*/ 411 h 441"/>
                    <a:gd name="T24" fmla="*/ 239 w 468"/>
                    <a:gd name="T25" fmla="*/ 400 h 441"/>
                    <a:gd name="T26" fmla="*/ 222 w 468"/>
                    <a:gd name="T27" fmla="*/ 303 h 441"/>
                    <a:gd name="T28" fmla="*/ 193 w 468"/>
                    <a:gd name="T29" fmla="*/ 388 h 441"/>
                    <a:gd name="T30" fmla="*/ 83 w 468"/>
                    <a:gd name="T31" fmla="*/ 350 h 441"/>
                    <a:gd name="T32" fmla="*/ 118 w 468"/>
                    <a:gd name="T33" fmla="*/ 25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8" h="441">
                      <a:moveTo>
                        <a:pt x="118" y="250"/>
                      </a:moveTo>
                      <a:cubicBezTo>
                        <a:pt x="118" y="250"/>
                        <a:pt x="0" y="249"/>
                        <a:pt x="28" y="166"/>
                      </a:cubicBezTo>
                      <a:cubicBezTo>
                        <a:pt x="28" y="166"/>
                        <a:pt x="3" y="112"/>
                        <a:pt x="55" y="94"/>
                      </a:cubicBezTo>
                      <a:cubicBezTo>
                        <a:pt x="106" y="77"/>
                        <a:pt x="179" y="132"/>
                        <a:pt x="198" y="148"/>
                      </a:cubicBezTo>
                      <a:cubicBezTo>
                        <a:pt x="218" y="164"/>
                        <a:pt x="207" y="123"/>
                        <a:pt x="202" y="115"/>
                      </a:cubicBezTo>
                      <a:cubicBezTo>
                        <a:pt x="196" y="108"/>
                        <a:pt x="172" y="0"/>
                        <a:pt x="250" y="1"/>
                      </a:cubicBezTo>
                      <a:cubicBezTo>
                        <a:pt x="328" y="2"/>
                        <a:pt x="343" y="53"/>
                        <a:pt x="274" y="171"/>
                      </a:cubicBezTo>
                      <a:cubicBezTo>
                        <a:pt x="274" y="171"/>
                        <a:pt x="339" y="110"/>
                        <a:pt x="380" y="112"/>
                      </a:cubicBezTo>
                      <a:cubicBezTo>
                        <a:pt x="422" y="113"/>
                        <a:pt x="468" y="133"/>
                        <a:pt x="463" y="199"/>
                      </a:cubicBezTo>
                      <a:cubicBezTo>
                        <a:pt x="459" y="265"/>
                        <a:pt x="296" y="246"/>
                        <a:pt x="296" y="246"/>
                      </a:cubicBezTo>
                      <a:cubicBezTo>
                        <a:pt x="296" y="246"/>
                        <a:pt x="348" y="282"/>
                        <a:pt x="365" y="303"/>
                      </a:cubicBezTo>
                      <a:cubicBezTo>
                        <a:pt x="383" y="324"/>
                        <a:pt x="373" y="382"/>
                        <a:pt x="308" y="411"/>
                      </a:cubicBezTo>
                      <a:cubicBezTo>
                        <a:pt x="244" y="441"/>
                        <a:pt x="246" y="419"/>
                        <a:pt x="239" y="400"/>
                      </a:cubicBezTo>
                      <a:cubicBezTo>
                        <a:pt x="232" y="380"/>
                        <a:pt x="227" y="297"/>
                        <a:pt x="222" y="303"/>
                      </a:cubicBezTo>
                      <a:cubicBezTo>
                        <a:pt x="217" y="310"/>
                        <a:pt x="230" y="365"/>
                        <a:pt x="193" y="388"/>
                      </a:cubicBezTo>
                      <a:cubicBezTo>
                        <a:pt x="156" y="411"/>
                        <a:pt x="113" y="384"/>
                        <a:pt x="83" y="350"/>
                      </a:cubicBezTo>
                      <a:cubicBezTo>
                        <a:pt x="54" y="316"/>
                        <a:pt x="68" y="271"/>
                        <a:pt x="118" y="25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6" name="Freeform 807"/>
                <p:cNvSpPr/>
                <p:nvPr/>
              </p:nvSpPr>
              <p:spPr bwMode="auto">
                <a:xfrm>
                  <a:off x="2145" y="1293"/>
                  <a:ext cx="54" cy="17"/>
                </a:xfrm>
                <a:custGeom>
                  <a:avLst/>
                  <a:gdLst>
                    <a:gd name="T0" fmla="*/ 0 w 49"/>
                    <a:gd name="T1" fmla="*/ 13 h 16"/>
                    <a:gd name="T2" fmla="*/ 41 w 49"/>
                    <a:gd name="T3" fmla="*/ 8 h 16"/>
                    <a:gd name="T4" fmla="*/ 0 w 49"/>
                    <a:gd name="T5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9" h="16">
                      <a:moveTo>
                        <a:pt x="0" y="13"/>
                      </a:moveTo>
                      <a:cubicBezTo>
                        <a:pt x="0" y="13"/>
                        <a:pt x="49" y="0"/>
                        <a:pt x="41" y="8"/>
                      </a:cubicBezTo>
                      <a:cubicBezTo>
                        <a:pt x="32" y="16"/>
                        <a:pt x="0" y="13"/>
                        <a:pt x="0" y="1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7" name="Freeform 808"/>
                <p:cNvSpPr/>
                <p:nvPr/>
              </p:nvSpPr>
              <p:spPr bwMode="auto">
                <a:xfrm>
                  <a:off x="2193" y="1316"/>
                  <a:ext cx="14" cy="45"/>
                </a:xfrm>
                <a:custGeom>
                  <a:avLst/>
                  <a:gdLst>
                    <a:gd name="T0" fmla="*/ 5 w 13"/>
                    <a:gd name="T1" fmla="*/ 41 h 41"/>
                    <a:gd name="T2" fmla="*/ 7 w 13"/>
                    <a:gd name="T3" fmla="*/ 5 h 41"/>
                    <a:gd name="T4" fmla="*/ 5 w 13"/>
                    <a:gd name="T5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41">
                      <a:moveTo>
                        <a:pt x="5" y="41"/>
                      </a:moveTo>
                      <a:cubicBezTo>
                        <a:pt x="5" y="41"/>
                        <a:pt x="0" y="0"/>
                        <a:pt x="7" y="5"/>
                      </a:cubicBezTo>
                      <a:cubicBezTo>
                        <a:pt x="13" y="10"/>
                        <a:pt x="7" y="34"/>
                        <a:pt x="5" y="41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8" name="Freeform 809"/>
                <p:cNvSpPr/>
                <p:nvPr/>
              </p:nvSpPr>
              <p:spPr bwMode="auto">
                <a:xfrm>
                  <a:off x="2186" y="1240"/>
                  <a:ext cx="26" cy="23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1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9" name="Freeform 810"/>
                <p:cNvSpPr/>
                <p:nvPr/>
              </p:nvSpPr>
              <p:spPr bwMode="auto">
                <a:xfrm>
                  <a:off x="2166" y="1270"/>
                  <a:ext cx="25" cy="23"/>
                </a:xfrm>
                <a:custGeom>
                  <a:avLst/>
                  <a:gdLst>
                    <a:gd name="T0" fmla="*/ 22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2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2" y="14"/>
                      </a:moveTo>
                      <a:cubicBezTo>
                        <a:pt x="20" y="19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9"/>
                        <a:pt x="22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0" name="Freeform 811"/>
                <p:cNvSpPr/>
                <p:nvPr/>
              </p:nvSpPr>
              <p:spPr bwMode="auto">
                <a:xfrm>
                  <a:off x="2215" y="1287"/>
                  <a:ext cx="25" cy="25"/>
                </a:xfrm>
                <a:custGeom>
                  <a:avLst/>
                  <a:gdLst>
                    <a:gd name="T0" fmla="*/ 21 w 23"/>
                    <a:gd name="T1" fmla="*/ 15 h 22"/>
                    <a:gd name="T2" fmla="*/ 8 w 23"/>
                    <a:gd name="T3" fmla="*/ 19 h 22"/>
                    <a:gd name="T4" fmla="*/ 1 w 23"/>
                    <a:gd name="T5" fmla="*/ 7 h 22"/>
                    <a:gd name="T6" fmla="*/ 15 w 23"/>
                    <a:gd name="T7" fmla="*/ 2 h 22"/>
                    <a:gd name="T8" fmla="*/ 21 w 23"/>
                    <a:gd name="T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2">
                      <a:moveTo>
                        <a:pt x="21" y="15"/>
                      </a:moveTo>
                      <a:cubicBezTo>
                        <a:pt x="19" y="19"/>
                        <a:pt x="14" y="22"/>
                        <a:pt x="8" y="19"/>
                      </a:cubicBezTo>
                      <a:cubicBezTo>
                        <a:pt x="3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022" name="Freeform 813"/>
              <p:cNvSpPr/>
              <p:nvPr/>
            </p:nvSpPr>
            <p:spPr bwMode="auto">
              <a:xfrm>
                <a:off x="3538538" y="1984376"/>
                <a:ext cx="39688" cy="36513"/>
              </a:xfrm>
              <a:custGeom>
                <a:avLst/>
                <a:gdLst>
                  <a:gd name="T0" fmla="*/ 21 w 23"/>
                  <a:gd name="T1" fmla="*/ 14 h 21"/>
                  <a:gd name="T2" fmla="*/ 8 w 23"/>
                  <a:gd name="T3" fmla="*/ 19 h 21"/>
                  <a:gd name="T4" fmla="*/ 1 w 23"/>
                  <a:gd name="T5" fmla="*/ 7 h 21"/>
                  <a:gd name="T6" fmla="*/ 14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9"/>
                      <a:pt x="13" y="21"/>
                      <a:pt x="8" y="19"/>
                    </a:cubicBezTo>
                    <a:cubicBezTo>
                      <a:pt x="3" y="17"/>
                      <a:pt x="0" y="11"/>
                      <a:pt x="1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20" y="4"/>
                      <a:pt x="23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3" name="Freeform 814"/>
              <p:cNvSpPr/>
              <p:nvPr/>
            </p:nvSpPr>
            <p:spPr bwMode="auto">
              <a:xfrm>
                <a:off x="3595688" y="2039938"/>
                <a:ext cx="41275" cy="36513"/>
              </a:xfrm>
              <a:custGeom>
                <a:avLst/>
                <a:gdLst>
                  <a:gd name="T0" fmla="*/ 21 w 23"/>
                  <a:gd name="T1" fmla="*/ 14 h 21"/>
                  <a:gd name="T2" fmla="*/ 8 w 23"/>
                  <a:gd name="T3" fmla="*/ 19 h 21"/>
                  <a:gd name="T4" fmla="*/ 1 w 23"/>
                  <a:gd name="T5" fmla="*/ 7 h 21"/>
                  <a:gd name="T6" fmla="*/ 15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9"/>
                      <a:pt x="14" y="21"/>
                      <a:pt x="8" y="19"/>
                    </a:cubicBezTo>
                    <a:cubicBezTo>
                      <a:pt x="3" y="17"/>
                      <a:pt x="0" y="11"/>
                      <a:pt x="1" y="7"/>
                    </a:cubicBezTo>
                    <a:cubicBezTo>
                      <a:pt x="3" y="2"/>
                      <a:pt x="9" y="0"/>
                      <a:pt x="15" y="2"/>
                    </a:cubicBezTo>
                    <a:cubicBezTo>
                      <a:pt x="20" y="4"/>
                      <a:pt x="23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4" name="Freeform 815"/>
              <p:cNvSpPr/>
              <p:nvPr/>
            </p:nvSpPr>
            <p:spPr bwMode="auto">
              <a:xfrm>
                <a:off x="3554413" y="2111376"/>
                <a:ext cx="39688" cy="38100"/>
              </a:xfrm>
              <a:custGeom>
                <a:avLst/>
                <a:gdLst>
                  <a:gd name="T0" fmla="*/ 21 w 23"/>
                  <a:gd name="T1" fmla="*/ 15 h 22"/>
                  <a:gd name="T2" fmla="*/ 8 w 23"/>
                  <a:gd name="T3" fmla="*/ 20 h 22"/>
                  <a:gd name="T4" fmla="*/ 1 w 23"/>
                  <a:gd name="T5" fmla="*/ 7 h 22"/>
                  <a:gd name="T6" fmla="*/ 15 w 23"/>
                  <a:gd name="T7" fmla="*/ 2 h 22"/>
                  <a:gd name="T8" fmla="*/ 21 w 23"/>
                  <a:gd name="T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1" y="15"/>
                    </a:moveTo>
                    <a:cubicBezTo>
                      <a:pt x="19" y="19"/>
                      <a:pt x="14" y="22"/>
                      <a:pt x="8" y="20"/>
                    </a:cubicBezTo>
                    <a:cubicBezTo>
                      <a:pt x="3" y="18"/>
                      <a:pt x="0" y="12"/>
                      <a:pt x="1" y="7"/>
                    </a:cubicBezTo>
                    <a:cubicBezTo>
                      <a:pt x="3" y="3"/>
                      <a:pt x="9" y="0"/>
                      <a:pt x="15" y="2"/>
                    </a:cubicBezTo>
                    <a:cubicBezTo>
                      <a:pt x="20" y="4"/>
                      <a:pt x="23" y="10"/>
                      <a:pt x="21" y="15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Freeform 816"/>
              <p:cNvSpPr/>
              <p:nvPr/>
            </p:nvSpPr>
            <p:spPr bwMode="auto">
              <a:xfrm>
                <a:off x="3479800" y="2098676"/>
                <a:ext cx="41275" cy="38100"/>
              </a:xfrm>
              <a:custGeom>
                <a:avLst/>
                <a:gdLst>
                  <a:gd name="T0" fmla="*/ 22 w 24"/>
                  <a:gd name="T1" fmla="*/ 14 h 21"/>
                  <a:gd name="T2" fmla="*/ 9 w 24"/>
                  <a:gd name="T3" fmla="*/ 19 h 21"/>
                  <a:gd name="T4" fmla="*/ 2 w 24"/>
                  <a:gd name="T5" fmla="*/ 7 h 21"/>
                  <a:gd name="T6" fmla="*/ 15 w 24"/>
                  <a:gd name="T7" fmla="*/ 2 h 21"/>
                  <a:gd name="T8" fmla="*/ 22 w 24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22" y="14"/>
                    </a:moveTo>
                    <a:cubicBezTo>
                      <a:pt x="20" y="19"/>
                      <a:pt x="14" y="21"/>
                      <a:pt x="9" y="19"/>
                    </a:cubicBezTo>
                    <a:cubicBezTo>
                      <a:pt x="3" y="17"/>
                      <a:pt x="0" y="12"/>
                      <a:pt x="2" y="7"/>
                    </a:cubicBezTo>
                    <a:cubicBezTo>
                      <a:pt x="4" y="2"/>
                      <a:pt x="10" y="0"/>
                      <a:pt x="15" y="2"/>
                    </a:cubicBezTo>
                    <a:cubicBezTo>
                      <a:pt x="21" y="4"/>
                      <a:pt x="24" y="10"/>
                      <a:pt x="22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6" name="Freeform 817"/>
              <p:cNvSpPr/>
              <p:nvPr/>
            </p:nvSpPr>
            <p:spPr bwMode="auto">
              <a:xfrm>
                <a:off x="3513138" y="1933576"/>
                <a:ext cx="39688" cy="38100"/>
              </a:xfrm>
              <a:custGeom>
                <a:avLst/>
                <a:gdLst>
                  <a:gd name="T0" fmla="*/ 21 w 23"/>
                  <a:gd name="T1" fmla="*/ 15 h 22"/>
                  <a:gd name="T2" fmla="*/ 8 w 23"/>
                  <a:gd name="T3" fmla="*/ 20 h 22"/>
                  <a:gd name="T4" fmla="*/ 1 w 23"/>
                  <a:gd name="T5" fmla="*/ 7 h 22"/>
                  <a:gd name="T6" fmla="*/ 15 w 23"/>
                  <a:gd name="T7" fmla="*/ 2 h 22"/>
                  <a:gd name="T8" fmla="*/ 21 w 23"/>
                  <a:gd name="T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1" y="15"/>
                    </a:moveTo>
                    <a:cubicBezTo>
                      <a:pt x="19" y="20"/>
                      <a:pt x="14" y="22"/>
                      <a:pt x="8" y="20"/>
                    </a:cubicBezTo>
                    <a:cubicBezTo>
                      <a:pt x="3" y="18"/>
                      <a:pt x="0" y="12"/>
                      <a:pt x="1" y="7"/>
                    </a:cubicBezTo>
                    <a:cubicBezTo>
                      <a:pt x="3" y="3"/>
                      <a:pt x="9" y="0"/>
                      <a:pt x="15" y="2"/>
                    </a:cubicBezTo>
                    <a:cubicBezTo>
                      <a:pt x="20" y="5"/>
                      <a:pt x="23" y="10"/>
                      <a:pt x="21" y="15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7" name="Freeform 818"/>
              <p:cNvSpPr>
                <a:spLocks noEditPoints="1"/>
              </p:cNvSpPr>
              <p:nvPr/>
            </p:nvSpPr>
            <p:spPr bwMode="auto">
              <a:xfrm>
                <a:off x="3367088" y="1863726"/>
                <a:ext cx="374650" cy="331788"/>
              </a:xfrm>
              <a:custGeom>
                <a:avLst/>
                <a:gdLst>
                  <a:gd name="T0" fmla="*/ 94 w 216"/>
                  <a:gd name="T1" fmla="*/ 122 h 190"/>
                  <a:gd name="T2" fmla="*/ 96 w 216"/>
                  <a:gd name="T3" fmla="*/ 104 h 190"/>
                  <a:gd name="T4" fmla="*/ 107 w 216"/>
                  <a:gd name="T5" fmla="*/ 118 h 190"/>
                  <a:gd name="T6" fmla="*/ 89 w 216"/>
                  <a:gd name="T7" fmla="*/ 0 h 190"/>
                  <a:gd name="T8" fmla="*/ 75 w 216"/>
                  <a:gd name="T9" fmla="*/ 62 h 190"/>
                  <a:gd name="T10" fmla="*/ 15 w 216"/>
                  <a:gd name="T11" fmla="*/ 48 h 190"/>
                  <a:gd name="T12" fmla="*/ 61 w 216"/>
                  <a:gd name="T13" fmla="*/ 67 h 190"/>
                  <a:gd name="T14" fmla="*/ 75 w 216"/>
                  <a:gd name="T15" fmla="*/ 62 h 190"/>
                  <a:gd name="T16" fmla="*/ 72 w 216"/>
                  <a:gd name="T17" fmla="*/ 80 h 190"/>
                  <a:gd name="T18" fmla="*/ 68 w 216"/>
                  <a:gd name="T19" fmla="*/ 79 h 190"/>
                  <a:gd name="T20" fmla="*/ 42 w 216"/>
                  <a:gd name="T21" fmla="*/ 95 h 190"/>
                  <a:gd name="T22" fmla="*/ 52 w 216"/>
                  <a:gd name="T23" fmla="*/ 88 h 190"/>
                  <a:gd name="T24" fmla="*/ 63 w 216"/>
                  <a:gd name="T25" fmla="*/ 101 h 190"/>
                  <a:gd name="T26" fmla="*/ 33 w 216"/>
                  <a:gd name="T27" fmla="*/ 163 h 190"/>
                  <a:gd name="T28" fmla="*/ 85 w 216"/>
                  <a:gd name="T29" fmla="*/ 127 h 190"/>
                  <a:gd name="T30" fmla="*/ 120 w 216"/>
                  <a:gd name="T31" fmla="*/ 190 h 190"/>
                  <a:gd name="T32" fmla="*/ 117 w 216"/>
                  <a:gd name="T33" fmla="*/ 162 h 190"/>
                  <a:gd name="T34" fmla="*/ 109 w 216"/>
                  <a:gd name="T35" fmla="*/ 149 h 190"/>
                  <a:gd name="T36" fmla="*/ 117 w 216"/>
                  <a:gd name="T37" fmla="*/ 120 h 190"/>
                  <a:gd name="T38" fmla="*/ 155 w 216"/>
                  <a:gd name="T39" fmla="*/ 122 h 190"/>
                  <a:gd name="T40" fmla="*/ 169 w 216"/>
                  <a:gd name="T41" fmla="*/ 112 h 190"/>
                  <a:gd name="T42" fmla="*/ 154 w 216"/>
                  <a:gd name="T43" fmla="*/ 112 h 190"/>
                  <a:gd name="T44" fmla="*/ 144 w 216"/>
                  <a:gd name="T45" fmla="*/ 121 h 190"/>
                  <a:gd name="T46" fmla="*/ 133 w 216"/>
                  <a:gd name="T47" fmla="*/ 110 h 190"/>
                  <a:gd name="T48" fmla="*/ 133 w 216"/>
                  <a:gd name="T49" fmla="*/ 108 h 190"/>
                  <a:gd name="T50" fmla="*/ 190 w 216"/>
                  <a:gd name="T51" fmla="*/ 73 h 190"/>
                  <a:gd name="T52" fmla="*/ 115 w 216"/>
                  <a:gd name="T53" fmla="*/ 97 h 190"/>
                  <a:gd name="T54" fmla="*/ 111 w 216"/>
                  <a:gd name="T55" fmla="*/ 89 h 190"/>
                  <a:gd name="T56" fmla="*/ 100 w 216"/>
                  <a:gd name="T57" fmla="*/ 76 h 190"/>
                  <a:gd name="T58" fmla="*/ 113 w 216"/>
                  <a:gd name="T59" fmla="*/ 71 h 190"/>
                  <a:gd name="T60" fmla="*/ 112 w 216"/>
                  <a:gd name="T61" fmla="*/ 45 h 190"/>
                  <a:gd name="T62" fmla="*/ 102 w 216"/>
                  <a:gd name="T63" fmla="*/ 63 h 190"/>
                  <a:gd name="T64" fmla="*/ 96 w 216"/>
                  <a:gd name="T65" fmla="*/ 61 h 190"/>
                  <a:gd name="T66" fmla="*/ 85 w 216"/>
                  <a:gd name="T67" fmla="*/ 47 h 190"/>
                  <a:gd name="T68" fmla="*/ 98 w 216"/>
                  <a:gd name="T69" fmla="*/ 4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190">
                    <a:moveTo>
                      <a:pt x="98" y="123"/>
                    </a:moveTo>
                    <a:cubicBezTo>
                      <a:pt x="97" y="123"/>
                      <a:pt x="95" y="123"/>
                      <a:pt x="94" y="122"/>
                    </a:cubicBezTo>
                    <a:cubicBezTo>
                      <a:pt x="89" y="120"/>
                      <a:pt x="86" y="115"/>
                      <a:pt x="87" y="110"/>
                    </a:cubicBezTo>
                    <a:cubicBezTo>
                      <a:pt x="89" y="107"/>
                      <a:pt x="92" y="104"/>
                      <a:pt x="96" y="104"/>
                    </a:cubicBezTo>
                    <a:cubicBezTo>
                      <a:pt x="98" y="104"/>
                      <a:pt x="99" y="105"/>
                      <a:pt x="101" y="105"/>
                    </a:cubicBezTo>
                    <a:cubicBezTo>
                      <a:pt x="106" y="107"/>
                      <a:pt x="109" y="113"/>
                      <a:pt x="107" y="118"/>
                    </a:cubicBezTo>
                    <a:cubicBezTo>
                      <a:pt x="106" y="121"/>
                      <a:pt x="102" y="123"/>
                      <a:pt x="98" y="123"/>
                    </a:cubicBezTo>
                    <a:moveTo>
                      <a:pt x="89" y="0"/>
                    </a:moveTo>
                    <a:cubicBezTo>
                      <a:pt x="89" y="0"/>
                      <a:pt x="85" y="62"/>
                      <a:pt x="75" y="62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66" y="59"/>
                      <a:pt x="18" y="46"/>
                      <a:pt x="12" y="46"/>
                    </a:cubicBezTo>
                    <a:cubicBezTo>
                      <a:pt x="11" y="46"/>
                      <a:pt x="12" y="47"/>
                      <a:pt x="15" y="48"/>
                    </a:cubicBezTo>
                    <a:cubicBezTo>
                      <a:pt x="25" y="52"/>
                      <a:pt x="48" y="61"/>
                      <a:pt x="61" y="69"/>
                    </a:cubicBezTo>
                    <a:cubicBezTo>
                      <a:pt x="61" y="68"/>
                      <a:pt x="61" y="67"/>
                      <a:pt x="61" y="67"/>
                    </a:cubicBezTo>
                    <a:cubicBezTo>
                      <a:pt x="63" y="63"/>
                      <a:pt x="66" y="61"/>
                      <a:pt x="70" y="61"/>
                    </a:cubicBezTo>
                    <a:cubicBezTo>
                      <a:pt x="72" y="61"/>
                      <a:pt x="73" y="61"/>
                      <a:pt x="75" y="62"/>
                    </a:cubicBezTo>
                    <a:cubicBezTo>
                      <a:pt x="80" y="64"/>
                      <a:pt x="83" y="69"/>
                      <a:pt x="81" y="74"/>
                    </a:cubicBezTo>
                    <a:cubicBezTo>
                      <a:pt x="80" y="78"/>
                      <a:pt x="76" y="80"/>
                      <a:pt x="72" y="80"/>
                    </a:cubicBezTo>
                    <a:cubicBezTo>
                      <a:pt x="71" y="80"/>
                      <a:pt x="69" y="80"/>
                      <a:pt x="68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53" y="82"/>
                      <a:pt x="0" y="87"/>
                      <a:pt x="13" y="90"/>
                    </a:cubicBezTo>
                    <a:cubicBezTo>
                      <a:pt x="18" y="90"/>
                      <a:pt x="30" y="93"/>
                      <a:pt x="42" y="95"/>
                    </a:cubicBezTo>
                    <a:cubicBezTo>
                      <a:pt x="43" y="95"/>
                      <a:pt x="43" y="94"/>
                      <a:pt x="43" y="94"/>
                    </a:cubicBezTo>
                    <a:cubicBezTo>
                      <a:pt x="44" y="90"/>
                      <a:pt x="48" y="88"/>
                      <a:pt x="52" y="88"/>
                    </a:cubicBezTo>
                    <a:cubicBezTo>
                      <a:pt x="53" y="88"/>
                      <a:pt x="55" y="88"/>
                      <a:pt x="56" y="89"/>
                    </a:cubicBezTo>
                    <a:cubicBezTo>
                      <a:pt x="61" y="91"/>
                      <a:pt x="64" y="96"/>
                      <a:pt x="63" y="101"/>
                    </a:cubicBezTo>
                    <a:cubicBezTo>
                      <a:pt x="74" y="104"/>
                      <a:pt x="82" y="108"/>
                      <a:pt x="76" y="110"/>
                    </a:cubicBezTo>
                    <a:cubicBezTo>
                      <a:pt x="63" y="116"/>
                      <a:pt x="28" y="163"/>
                      <a:pt x="33" y="163"/>
                    </a:cubicBezTo>
                    <a:cubicBezTo>
                      <a:pt x="33" y="163"/>
                      <a:pt x="34" y="163"/>
                      <a:pt x="34" y="162"/>
                    </a:cubicBezTo>
                    <a:cubicBezTo>
                      <a:pt x="44" y="156"/>
                      <a:pt x="73" y="127"/>
                      <a:pt x="85" y="127"/>
                    </a:cubicBezTo>
                    <a:cubicBezTo>
                      <a:pt x="87" y="127"/>
                      <a:pt x="88" y="128"/>
                      <a:pt x="89" y="129"/>
                    </a:cubicBezTo>
                    <a:cubicBezTo>
                      <a:pt x="95" y="139"/>
                      <a:pt x="117" y="190"/>
                      <a:pt x="120" y="190"/>
                    </a:cubicBezTo>
                    <a:cubicBezTo>
                      <a:pt x="120" y="190"/>
                      <a:pt x="120" y="190"/>
                      <a:pt x="120" y="189"/>
                    </a:cubicBezTo>
                    <a:cubicBezTo>
                      <a:pt x="120" y="184"/>
                      <a:pt x="118" y="174"/>
                      <a:pt x="117" y="162"/>
                    </a:cubicBezTo>
                    <a:cubicBezTo>
                      <a:pt x="117" y="162"/>
                      <a:pt x="116" y="162"/>
                      <a:pt x="116" y="162"/>
                    </a:cubicBezTo>
                    <a:cubicBezTo>
                      <a:pt x="111" y="160"/>
                      <a:pt x="108" y="154"/>
                      <a:pt x="109" y="149"/>
                    </a:cubicBezTo>
                    <a:cubicBezTo>
                      <a:pt x="110" y="147"/>
                      <a:pt x="113" y="145"/>
                      <a:pt x="115" y="144"/>
                    </a:cubicBezTo>
                    <a:cubicBezTo>
                      <a:pt x="114" y="131"/>
                      <a:pt x="114" y="120"/>
                      <a:pt x="117" y="120"/>
                    </a:cubicBezTo>
                    <a:cubicBezTo>
                      <a:pt x="117" y="120"/>
                      <a:pt x="117" y="120"/>
                      <a:pt x="118" y="120"/>
                    </a:cubicBezTo>
                    <a:cubicBezTo>
                      <a:pt x="120" y="121"/>
                      <a:pt x="137" y="122"/>
                      <a:pt x="155" y="122"/>
                    </a:cubicBezTo>
                    <a:cubicBezTo>
                      <a:pt x="183" y="122"/>
                      <a:pt x="216" y="120"/>
                      <a:pt x="204" y="115"/>
                    </a:cubicBezTo>
                    <a:cubicBezTo>
                      <a:pt x="196" y="113"/>
                      <a:pt x="182" y="112"/>
                      <a:pt x="169" y="112"/>
                    </a:cubicBezTo>
                    <a:cubicBezTo>
                      <a:pt x="166" y="112"/>
                      <a:pt x="163" y="112"/>
                      <a:pt x="160" y="112"/>
                    </a:cubicBezTo>
                    <a:cubicBezTo>
                      <a:pt x="158" y="112"/>
                      <a:pt x="156" y="112"/>
                      <a:pt x="154" y="112"/>
                    </a:cubicBezTo>
                    <a:cubicBezTo>
                      <a:pt x="154" y="113"/>
                      <a:pt x="154" y="114"/>
                      <a:pt x="153" y="115"/>
                    </a:cubicBezTo>
                    <a:cubicBezTo>
                      <a:pt x="152" y="119"/>
                      <a:pt x="148" y="121"/>
                      <a:pt x="144" y="121"/>
                    </a:cubicBezTo>
                    <a:cubicBezTo>
                      <a:pt x="143" y="121"/>
                      <a:pt x="141" y="120"/>
                      <a:pt x="140" y="120"/>
                    </a:cubicBezTo>
                    <a:cubicBezTo>
                      <a:pt x="136" y="118"/>
                      <a:pt x="133" y="114"/>
                      <a:pt x="133" y="110"/>
                    </a:cubicBezTo>
                    <a:cubicBezTo>
                      <a:pt x="132" y="110"/>
                      <a:pt x="132" y="109"/>
                      <a:pt x="133" y="108"/>
                    </a:cubicBezTo>
                    <a:cubicBezTo>
                      <a:pt x="133" y="108"/>
                      <a:pt x="133" y="108"/>
                      <a:pt x="133" y="108"/>
                    </a:cubicBezTo>
                    <a:cubicBezTo>
                      <a:pt x="135" y="104"/>
                      <a:pt x="138" y="102"/>
                      <a:pt x="141" y="102"/>
                    </a:cubicBezTo>
                    <a:cubicBezTo>
                      <a:pt x="159" y="91"/>
                      <a:pt x="197" y="73"/>
                      <a:pt x="190" y="73"/>
                    </a:cubicBezTo>
                    <a:cubicBezTo>
                      <a:pt x="190" y="73"/>
                      <a:pt x="189" y="73"/>
                      <a:pt x="188" y="73"/>
                    </a:cubicBezTo>
                    <a:cubicBezTo>
                      <a:pt x="173" y="76"/>
                      <a:pt x="115" y="97"/>
                      <a:pt x="115" y="97"/>
                    </a:cubicBezTo>
                    <a:cubicBezTo>
                      <a:pt x="115" y="97"/>
                      <a:pt x="115" y="93"/>
                      <a:pt x="114" y="88"/>
                    </a:cubicBezTo>
                    <a:cubicBezTo>
                      <a:pt x="113" y="88"/>
                      <a:pt x="112" y="89"/>
                      <a:pt x="111" y="89"/>
                    </a:cubicBezTo>
                    <a:cubicBezTo>
                      <a:pt x="110" y="89"/>
                      <a:pt x="108" y="88"/>
                      <a:pt x="107" y="88"/>
                    </a:cubicBezTo>
                    <a:cubicBezTo>
                      <a:pt x="102" y="86"/>
                      <a:pt x="99" y="80"/>
                      <a:pt x="100" y="76"/>
                    </a:cubicBezTo>
                    <a:cubicBezTo>
                      <a:pt x="102" y="72"/>
                      <a:pt x="105" y="70"/>
                      <a:pt x="109" y="70"/>
                    </a:cubicBezTo>
                    <a:cubicBezTo>
                      <a:pt x="111" y="70"/>
                      <a:pt x="112" y="70"/>
                      <a:pt x="113" y="71"/>
                    </a:cubicBezTo>
                    <a:cubicBezTo>
                      <a:pt x="113" y="61"/>
                      <a:pt x="113" y="50"/>
                      <a:pt x="113" y="42"/>
                    </a:cubicBezTo>
                    <a:cubicBezTo>
                      <a:pt x="113" y="43"/>
                      <a:pt x="112" y="44"/>
                      <a:pt x="112" y="45"/>
                    </a:cubicBezTo>
                    <a:cubicBezTo>
                      <a:pt x="109" y="55"/>
                      <a:pt x="104" y="65"/>
                      <a:pt x="103" y="65"/>
                    </a:cubicBezTo>
                    <a:cubicBezTo>
                      <a:pt x="102" y="65"/>
                      <a:pt x="102" y="65"/>
                      <a:pt x="102" y="63"/>
                    </a:cubicBezTo>
                    <a:cubicBezTo>
                      <a:pt x="102" y="62"/>
                      <a:pt x="102" y="61"/>
                      <a:pt x="101" y="59"/>
                    </a:cubicBezTo>
                    <a:cubicBezTo>
                      <a:pt x="100" y="60"/>
                      <a:pt x="98" y="61"/>
                      <a:pt x="96" y="61"/>
                    </a:cubicBezTo>
                    <a:cubicBezTo>
                      <a:pt x="95" y="61"/>
                      <a:pt x="93" y="60"/>
                      <a:pt x="92" y="60"/>
                    </a:cubicBezTo>
                    <a:cubicBezTo>
                      <a:pt x="87" y="58"/>
                      <a:pt x="84" y="52"/>
                      <a:pt x="85" y="47"/>
                    </a:cubicBezTo>
                    <a:cubicBezTo>
                      <a:pt x="87" y="44"/>
                      <a:pt x="90" y="42"/>
                      <a:pt x="94" y="42"/>
                    </a:cubicBezTo>
                    <a:cubicBezTo>
                      <a:pt x="96" y="42"/>
                      <a:pt x="97" y="42"/>
                      <a:pt x="98" y="42"/>
                    </a:cubicBezTo>
                    <a:cubicBezTo>
                      <a:pt x="94" y="23"/>
                      <a:pt x="89" y="0"/>
                      <a:pt x="8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8" name="Freeform 819"/>
              <p:cNvSpPr/>
              <p:nvPr/>
            </p:nvSpPr>
            <p:spPr bwMode="auto">
              <a:xfrm>
                <a:off x="3473450" y="1970088"/>
                <a:ext cx="38100" cy="33338"/>
              </a:xfrm>
              <a:custGeom>
                <a:avLst/>
                <a:gdLst>
                  <a:gd name="T0" fmla="*/ 9 w 22"/>
                  <a:gd name="T1" fmla="*/ 0 h 19"/>
                  <a:gd name="T2" fmla="*/ 0 w 22"/>
                  <a:gd name="T3" fmla="*/ 6 h 19"/>
                  <a:gd name="T4" fmla="*/ 0 w 22"/>
                  <a:gd name="T5" fmla="*/ 8 h 19"/>
                  <a:gd name="T6" fmla="*/ 7 w 22"/>
                  <a:gd name="T7" fmla="*/ 18 h 19"/>
                  <a:gd name="T8" fmla="*/ 7 w 22"/>
                  <a:gd name="T9" fmla="*/ 18 h 19"/>
                  <a:gd name="T10" fmla="*/ 7 w 22"/>
                  <a:gd name="T11" fmla="*/ 18 h 19"/>
                  <a:gd name="T12" fmla="*/ 11 w 22"/>
                  <a:gd name="T13" fmla="*/ 19 h 19"/>
                  <a:gd name="T14" fmla="*/ 20 w 22"/>
                  <a:gd name="T15" fmla="*/ 13 h 19"/>
                  <a:gd name="T16" fmla="*/ 14 w 22"/>
                  <a:gd name="T17" fmla="*/ 1 h 19"/>
                  <a:gd name="T18" fmla="*/ 9 w 22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9">
                    <a:moveTo>
                      <a:pt x="9" y="0"/>
                    </a:moveTo>
                    <a:cubicBezTo>
                      <a:pt x="5" y="0"/>
                      <a:pt x="2" y="2"/>
                      <a:pt x="0" y="6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9" y="13"/>
                      <a:pt x="13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9"/>
                      <a:pt x="10" y="19"/>
                      <a:pt x="11" y="19"/>
                    </a:cubicBezTo>
                    <a:cubicBezTo>
                      <a:pt x="15" y="19"/>
                      <a:pt x="19" y="17"/>
                      <a:pt x="20" y="13"/>
                    </a:cubicBezTo>
                    <a:cubicBezTo>
                      <a:pt x="22" y="8"/>
                      <a:pt x="19" y="3"/>
                      <a:pt x="14" y="1"/>
                    </a:cubicBezTo>
                    <a:cubicBezTo>
                      <a:pt x="12" y="0"/>
                      <a:pt x="11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9" name="Freeform 820"/>
              <p:cNvSpPr/>
              <p:nvPr/>
            </p:nvSpPr>
            <p:spPr bwMode="auto">
              <a:xfrm>
                <a:off x="3440113" y="2017713"/>
                <a:ext cx="38100" cy="22225"/>
              </a:xfrm>
              <a:custGeom>
                <a:avLst/>
                <a:gdLst>
                  <a:gd name="T0" fmla="*/ 10 w 22"/>
                  <a:gd name="T1" fmla="*/ 0 h 13"/>
                  <a:gd name="T2" fmla="*/ 1 w 22"/>
                  <a:gd name="T3" fmla="*/ 6 h 13"/>
                  <a:gd name="T4" fmla="*/ 0 w 22"/>
                  <a:gd name="T5" fmla="*/ 7 h 13"/>
                  <a:gd name="T6" fmla="*/ 21 w 22"/>
                  <a:gd name="T7" fmla="*/ 13 h 13"/>
                  <a:gd name="T8" fmla="*/ 14 w 22"/>
                  <a:gd name="T9" fmla="*/ 1 h 13"/>
                  <a:gd name="T10" fmla="*/ 10 w 2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3">
                    <a:moveTo>
                      <a:pt x="10" y="0"/>
                    </a:moveTo>
                    <a:cubicBezTo>
                      <a:pt x="6" y="0"/>
                      <a:pt x="2" y="2"/>
                      <a:pt x="1" y="6"/>
                    </a:cubicBezTo>
                    <a:cubicBezTo>
                      <a:pt x="1" y="6"/>
                      <a:pt x="1" y="7"/>
                      <a:pt x="0" y="7"/>
                    </a:cubicBezTo>
                    <a:cubicBezTo>
                      <a:pt x="8" y="9"/>
                      <a:pt x="15" y="11"/>
                      <a:pt x="21" y="13"/>
                    </a:cubicBezTo>
                    <a:cubicBezTo>
                      <a:pt x="22" y="8"/>
                      <a:pt x="19" y="3"/>
                      <a:pt x="14" y="1"/>
                    </a:cubicBezTo>
                    <a:cubicBezTo>
                      <a:pt x="13" y="0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0" name="Freeform 821"/>
              <p:cNvSpPr/>
              <p:nvPr/>
            </p:nvSpPr>
            <p:spPr bwMode="auto">
              <a:xfrm>
                <a:off x="3516313" y="2044701"/>
                <a:ext cx="39688" cy="33338"/>
              </a:xfrm>
              <a:custGeom>
                <a:avLst/>
                <a:gdLst>
                  <a:gd name="T0" fmla="*/ 10 w 23"/>
                  <a:gd name="T1" fmla="*/ 0 h 19"/>
                  <a:gd name="T2" fmla="*/ 1 w 23"/>
                  <a:gd name="T3" fmla="*/ 6 h 19"/>
                  <a:gd name="T4" fmla="*/ 8 w 23"/>
                  <a:gd name="T5" fmla="*/ 18 h 19"/>
                  <a:gd name="T6" fmla="*/ 12 w 23"/>
                  <a:gd name="T7" fmla="*/ 19 h 19"/>
                  <a:gd name="T8" fmla="*/ 21 w 23"/>
                  <a:gd name="T9" fmla="*/ 14 h 19"/>
                  <a:gd name="T10" fmla="*/ 15 w 23"/>
                  <a:gd name="T11" fmla="*/ 1 h 19"/>
                  <a:gd name="T12" fmla="*/ 10 w 23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9">
                    <a:moveTo>
                      <a:pt x="10" y="0"/>
                    </a:moveTo>
                    <a:cubicBezTo>
                      <a:pt x="6" y="0"/>
                      <a:pt x="3" y="3"/>
                      <a:pt x="1" y="6"/>
                    </a:cubicBezTo>
                    <a:cubicBezTo>
                      <a:pt x="0" y="11"/>
                      <a:pt x="3" y="16"/>
                      <a:pt x="8" y="18"/>
                    </a:cubicBezTo>
                    <a:cubicBezTo>
                      <a:pt x="9" y="19"/>
                      <a:pt x="11" y="19"/>
                      <a:pt x="12" y="19"/>
                    </a:cubicBezTo>
                    <a:cubicBezTo>
                      <a:pt x="16" y="19"/>
                      <a:pt x="20" y="17"/>
                      <a:pt x="21" y="14"/>
                    </a:cubicBezTo>
                    <a:cubicBezTo>
                      <a:pt x="23" y="9"/>
                      <a:pt x="20" y="3"/>
                      <a:pt x="15" y="1"/>
                    </a:cubicBezTo>
                    <a:cubicBezTo>
                      <a:pt x="13" y="1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1" name="Freeform 822"/>
              <p:cNvSpPr/>
              <p:nvPr/>
            </p:nvSpPr>
            <p:spPr bwMode="auto">
              <a:xfrm>
                <a:off x="3538538" y="1985963"/>
                <a:ext cx="26988" cy="33338"/>
              </a:xfrm>
              <a:custGeom>
                <a:avLst/>
                <a:gdLst>
                  <a:gd name="T0" fmla="*/ 10 w 15"/>
                  <a:gd name="T1" fmla="*/ 0 h 19"/>
                  <a:gd name="T2" fmla="*/ 1 w 15"/>
                  <a:gd name="T3" fmla="*/ 6 h 19"/>
                  <a:gd name="T4" fmla="*/ 8 w 15"/>
                  <a:gd name="T5" fmla="*/ 18 h 19"/>
                  <a:gd name="T6" fmla="*/ 12 w 15"/>
                  <a:gd name="T7" fmla="*/ 19 h 19"/>
                  <a:gd name="T8" fmla="*/ 15 w 15"/>
                  <a:gd name="T9" fmla="*/ 18 h 19"/>
                  <a:gd name="T10" fmla="*/ 14 w 15"/>
                  <a:gd name="T11" fmla="*/ 1 h 19"/>
                  <a:gd name="T12" fmla="*/ 10 w 1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0" y="0"/>
                    </a:moveTo>
                    <a:cubicBezTo>
                      <a:pt x="6" y="0"/>
                      <a:pt x="3" y="2"/>
                      <a:pt x="1" y="6"/>
                    </a:cubicBezTo>
                    <a:cubicBezTo>
                      <a:pt x="0" y="10"/>
                      <a:pt x="3" y="16"/>
                      <a:pt x="8" y="18"/>
                    </a:cubicBezTo>
                    <a:cubicBezTo>
                      <a:pt x="9" y="18"/>
                      <a:pt x="11" y="19"/>
                      <a:pt x="12" y="19"/>
                    </a:cubicBezTo>
                    <a:cubicBezTo>
                      <a:pt x="13" y="19"/>
                      <a:pt x="14" y="18"/>
                      <a:pt x="15" y="18"/>
                    </a:cubicBezTo>
                    <a:cubicBezTo>
                      <a:pt x="15" y="13"/>
                      <a:pt x="15" y="7"/>
                      <a:pt x="14" y="1"/>
                    </a:cubicBezTo>
                    <a:cubicBezTo>
                      <a:pt x="13" y="0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2" name="Freeform 823"/>
              <p:cNvSpPr>
                <a:spLocks noEditPoints="1"/>
              </p:cNvSpPr>
              <p:nvPr/>
            </p:nvSpPr>
            <p:spPr bwMode="auto">
              <a:xfrm>
                <a:off x="3597275" y="2041526"/>
                <a:ext cx="36513" cy="33338"/>
              </a:xfrm>
              <a:custGeom>
                <a:avLst/>
                <a:gdLst>
                  <a:gd name="T0" fmla="*/ 0 w 21"/>
                  <a:gd name="T1" fmla="*/ 8 h 19"/>
                  <a:gd name="T2" fmla="*/ 7 w 21"/>
                  <a:gd name="T3" fmla="*/ 18 h 19"/>
                  <a:gd name="T4" fmla="*/ 11 w 21"/>
                  <a:gd name="T5" fmla="*/ 19 h 19"/>
                  <a:gd name="T6" fmla="*/ 20 w 21"/>
                  <a:gd name="T7" fmla="*/ 13 h 19"/>
                  <a:gd name="T8" fmla="*/ 21 w 21"/>
                  <a:gd name="T9" fmla="*/ 10 h 19"/>
                  <a:gd name="T10" fmla="*/ 19 w 21"/>
                  <a:gd name="T11" fmla="*/ 10 h 19"/>
                  <a:gd name="T12" fmla="*/ 0 w 21"/>
                  <a:gd name="T13" fmla="*/ 8 h 19"/>
                  <a:gd name="T14" fmla="*/ 8 w 21"/>
                  <a:gd name="T15" fmla="*/ 0 h 19"/>
                  <a:gd name="T16" fmla="*/ 0 w 21"/>
                  <a:gd name="T17" fmla="*/ 6 h 19"/>
                  <a:gd name="T18" fmla="*/ 8 w 21"/>
                  <a:gd name="T1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9">
                    <a:moveTo>
                      <a:pt x="0" y="8"/>
                    </a:moveTo>
                    <a:cubicBezTo>
                      <a:pt x="0" y="12"/>
                      <a:pt x="3" y="16"/>
                      <a:pt x="7" y="18"/>
                    </a:cubicBezTo>
                    <a:cubicBezTo>
                      <a:pt x="8" y="18"/>
                      <a:pt x="10" y="19"/>
                      <a:pt x="11" y="19"/>
                    </a:cubicBezTo>
                    <a:cubicBezTo>
                      <a:pt x="15" y="19"/>
                      <a:pt x="19" y="17"/>
                      <a:pt x="20" y="13"/>
                    </a:cubicBezTo>
                    <a:cubicBezTo>
                      <a:pt x="21" y="12"/>
                      <a:pt x="21" y="11"/>
                      <a:pt x="21" y="10"/>
                    </a:cubicBezTo>
                    <a:cubicBezTo>
                      <a:pt x="20" y="10"/>
                      <a:pt x="20" y="10"/>
                      <a:pt x="19" y="10"/>
                    </a:cubicBezTo>
                    <a:cubicBezTo>
                      <a:pt x="10" y="10"/>
                      <a:pt x="2" y="10"/>
                      <a:pt x="0" y="8"/>
                    </a:cubicBezTo>
                    <a:moveTo>
                      <a:pt x="8" y="0"/>
                    </a:moveTo>
                    <a:cubicBezTo>
                      <a:pt x="5" y="0"/>
                      <a:pt x="2" y="2"/>
                      <a:pt x="0" y="6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3" name="Freeform 824"/>
              <p:cNvSpPr/>
              <p:nvPr/>
            </p:nvSpPr>
            <p:spPr bwMode="auto">
              <a:xfrm>
                <a:off x="3554413" y="2114551"/>
                <a:ext cx="15875" cy="31750"/>
              </a:xfrm>
              <a:custGeom>
                <a:avLst/>
                <a:gdLst>
                  <a:gd name="T0" fmla="*/ 7 w 9"/>
                  <a:gd name="T1" fmla="*/ 0 h 18"/>
                  <a:gd name="T2" fmla="*/ 1 w 9"/>
                  <a:gd name="T3" fmla="*/ 5 h 18"/>
                  <a:gd name="T4" fmla="*/ 8 w 9"/>
                  <a:gd name="T5" fmla="*/ 18 h 18"/>
                  <a:gd name="T6" fmla="*/ 9 w 9"/>
                  <a:gd name="T7" fmla="*/ 18 h 18"/>
                  <a:gd name="T8" fmla="*/ 7 w 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7" y="0"/>
                    </a:moveTo>
                    <a:cubicBezTo>
                      <a:pt x="5" y="1"/>
                      <a:pt x="2" y="3"/>
                      <a:pt x="1" y="5"/>
                    </a:cubicBezTo>
                    <a:cubicBezTo>
                      <a:pt x="0" y="10"/>
                      <a:pt x="3" y="16"/>
                      <a:pt x="8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8" y="12"/>
                      <a:pt x="8" y="6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4" name="Freeform 825"/>
              <p:cNvSpPr/>
              <p:nvPr/>
            </p:nvSpPr>
            <p:spPr bwMode="auto">
              <a:xfrm>
                <a:off x="3563938" y="1908176"/>
                <a:ext cx="7938" cy="2857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1 h 17"/>
                  <a:gd name="T4" fmla="*/ 0 w 5"/>
                  <a:gd name="T5" fmla="*/ 17 h 17"/>
                  <a:gd name="T6" fmla="*/ 4 w 5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1" y="4"/>
                      <a:pt x="0" y="10"/>
                      <a:pt x="0" y="17"/>
                    </a:cubicBezTo>
                    <a:cubicBezTo>
                      <a:pt x="3" y="8"/>
                      <a:pt x="5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826"/>
              <p:cNvSpPr/>
              <p:nvPr/>
            </p:nvSpPr>
            <p:spPr bwMode="auto">
              <a:xfrm>
                <a:off x="3513138" y="1936751"/>
                <a:ext cx="28575" cy="33338"/>
              </a:xfrm>
              <a:custGeom>
                <a:avLst/>
                <a:gdLst>
                  <a:gd name="T0" fmla="*/ 10 w 17"/>
                  <a:gd name="T1" fmla="*/ 0 h 19"/>
                  <a:gd name="T2" fmla="*/ 1 w 17"/>
                  <a:gd name="T3" fmla="*/ 5 h 19"/>
                  <a:gd name="T4" fmla="*/ 8 w 17"/>
                  <a:gd name="T5" fmla="*/ 18 h 19"/>
                  <a:gd name="T6" fmla="*/ 12 w 17"/>
                  <a:gd name="T7" fmla="*/ 19 h 19"/>
                  <a:gd name="T8" fmla="*/ 17 w 17"/>
                  <a:gd name="T9" fmla="*/ 17 h 19"/>
                  <a:gd name="T10" fmla="*/ 14 w 17"/>
                  <a:gd name="T11" fmla="*/ 0 h 19"/>
                  <a:gd name="T12" fmla="*/ 10 w 17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9">
                    <a:moveTo>
                      <a:pt x="10" y="0"/>
                    </a:moveTo>
                    <a:cubicBezTo>
                      <a:pt x="6" y="0"/>
                      <a:pt x="3" y="2"/>
                      <a:pt x="1" y="5"/>
                    </a:cubicBezTo>
                    <a:cubicBezTo>
                      <a:pt x="0" y="10"/>
                      <a:pt x="3" y="16"/>
                      <a:pt x="8" y="18"/>
                    </a:cubicBezTo>
                    <a:cubicBezTo>
                      <a:pt x="9" y="18"/>
                      <a:pt x="11" y="19"/>
                      <a:pt x="12" y="19"/>
                    </a:cubicBezTo>
                    <a:cubicBezTo>
                      <a:pt x="14" y="19"/>
                      <a:pt x="16" y="18"/>
                      <a:pt x="17" y="17"/>
                    </a:cubicBezTo>
                    <a:cubicBezTo>
                      <a:pt x="17" y="13"/>
                      <a:pt x="16" y="7"/>
                      <a:pt x="14" y="0"/>
                    </a:cubicBezTo>
                    <a:cubicBezTo>
                      <a:pt x="13" y="0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827"/>
              <p:cNvSpPr/>
              <p:nvPr/>
            </p:nvSpPr>
            <p:spPr bwMode="auto">
              <a:xfrm>
                <a:off x="3200400" y="1854201"/>
                <a:ext cx="104775" cy="233363"/>
              </a:xfrm>
              <a:custGeom>
                <a:avLst/>
                <a:gdLst>
                  <a:gd name="T0" fmla="*/ 24 w 61"/>
                  <a:gd name="T1" fmla="*/ 0 h 134"/>
                  <a:gd name="T2" fmla="*/ 14 w 61"/>
                  <a:gd name="T3" fmla="*/ 49 h 134"/>
                  <a:gd name="T4" fmla="*/ 2 w 61"/>
                  <a:gd name="T5" fmla="*/ 89 h 134"/>
                  <a:gd name="T6" fmla="*/ 25 w 61"/>
                  <a:gd name="T7" fmla="*/ 134 h 134"/>
                  <a:gd name="T8" fmla="*/ 26 w 61"/>
                  <a:gd name="T9" fmla="*/ 134 h 134"/>
                  <a:gd name="T10" fmla="*/ 37 w 61"/>
                  <a:gd name="T11" fmla="*/ 86 h 134"/>
                  <a:gd name="T12" fmla="*/ 54 w 61"/>
                  <a:gd name="T13" fmla="*/ 41 h 134"/>
                  <a:gd name="T14" fmla="*/ 27 w 61"/>
                  <a:gd name="T15" fmla="*/ 0 h 134"/>
                  <a:gd name="T16" fmla="*/ 24 w 61"/>
                  <a:gd name="T1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34">
                    <a:moveTo>
                      <a:pt x="24" y="0"/>
                    </a:moveTo>
                    <a:cubicBezTo>
                      <a:pt x="12" y="0"/>
                      <a:pt x="14" y="36"/>
                      <a:pt x="14" y="49"/>
                    </a:cubicBezTo>
                    <a:cubicBezTo>
                      <a:pt x="15" y="63"/>
                      <a:pt x="4" y="68"/>
                      <a:pt x="2" y="89"/>
                    </a:cubicBezTo>
                    <a:cubicBezTo>
                      <a:pt x="0" y="111"/>
                      <a:pt x="25" y="134"/>
                      <a:pt x="25" y="134"/>
                    </a:cubicBezTo>
                    <a:cubicBezTo>
                      <a:pt x="25" y="134"/>
                      <a:pt x="25" y="134"/>
                      <a:pt x="26" y="134"/>
                    </a:cubicBezTo>
                    <a:cubicBezTo>
                      <a:pt x="38" y="134"/>
                      <a:pt x="41" y="103"/>
                      <a:pt x="37" y="86"/>
                    </a:cubicBezTo>
                    <a:cubicBezTo>
                      <a:pt x="33" y="67"/>
                      <a:pt x="46" y="61"/>
                      <a:pt x="54" y="41"/>
                    </a:cubicBezTo>
                    <a:cubicBezTo>
                      <a:pt x="61" y="21"/>
                      <a:pt x="42" y="6"/>
                      <a:pt x="27" y="0"/>
                    </a:cubicBezTo>
                    <a:cubicBezTo>
                      <a:pt x="26" y="0"/>
                      <a:pt x="25" y="0"/>
                      <a:pt x="2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828"/>
              <p:cNvSpPr/>
              <p:nvPr/>
            </p:nvSpPr>
            <p:spPr bwMode="auto">
              <a:xfrm>
                <a:off x="3224213" y="2192338"/>
                <a:ext cx="233363" cy="131763"/>
              </a:xfrm>
              <a:custGeom>
                <a:avLst/>
                <a:gdLst>
                  <a:gd name="T0" fmla="*/ 18 w 134"/>
                  <a:gd name="T1" fmla="*/ 0 h 76"/>
                  <a:gd name="T2" fmla="*/ 13 w 134"/>
                  <a:gd name="T3" fmla="*/ 1 h 76"/>
                  <a:gd name="T4" fmla="*/ 27 w 134"/>
                  <a:gd name="T5" fmla="*/ 39 h 76"/>
                  <a:gd name="T6" fmla="*/ 74 w 134"/>
                  <a:gd name="T7" fmla="*/ 65 h 76"/>
                  <a:gd name="T8" fmla="*/ 103 w 134"/>
                  <a:gd name="T9" fmla="*/ 76 h 76"/>
                  <a:gd name="T10" fmla="*/ 118 w 134"/>
                  <a:gd name="T11" fmla="*/ 68 h 76"/>
                  <a:gd name="T12" fmla="*/ 116 w 134"/>
                  <a:gd name="T13" fmla="*/ 36 h 76"/>
                  <a:gd name="T14" fmla="*/ 108 w 134"/>
                  <a:gd name="T15" fmla="*/ 35 h 76"/>
                  <a:gd name="T16" fmla="*/ 91 w 134"/>
                  <a:gd name="T17" fmla="*/ 37 h 76"/>
                  <a:gd name="T18" fmla="*/ 73 w 134"/>
                  <a:gd name="T19" fmla="*/ 39 h 76"/>
                  <a:gd name="T20" fmla="*/ 52 w 134"/>
                  <a:gd name="T21" fmla="*/ 32 h 76"/>
                  <a:gd name="T22" fmla="*/ 18 w 134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76">
                    <a:moveTo>
                      <a:pt x="18" y="0"/>
                    </a:moveTo>
                    <a:cubicBezTo>
                      <a:pt x="17" y="0"/>
                      <a:pt x="15" y="0"/>
                      <a:pt x="13" y="1"/>
                    </a:cubicBezTo>
                    <a:cubicBezTo>
                      <a:pt x="13" y="1"/>
                      <a:pt x="0" y="21"/>
                      <a:pt x="27" y="39"/>
                    </a:cubicBezTo>
                    <a:cubicBezTo>
                      <a:pt x="54" y="58"/>
                      <a:pt x="55" y="55"/>
                      <a:pt x="74" y="65"/>
                    </a:cubicBezTo>
                    <a:cubicBezTo>
                      <a:pt x="85" y="71"/>
                      <a:pt x="94" y="76"/>
                      <a:pt x="103" y="76"/>
                    </a:cubicBezTo>
                    <a:cubicBezTo>
                      <a:pt x="108" y="76"/>
                      <a:pt x="113" y="74"/>
                      <a:pt x="118" y="68"/>
                    </a:cubicBezTo>
                    <a:cubicBezTo>
                      <a:pt x="129" y="52"/>
                      <a:pt x="134" y="40"/>
                      <a:pt x="116" y="36"/>
                    </a:cubicBezTo>
                    <a:cubicBezTo>
                      <a:pt x="113" y="35"/>
                      <a:pt x="111" y="35"/>
                      <a:pt x="108" y="35"/>
                    </a:cubicBezTo>
                    <a:cubicBezTo>
                      <a:pt x="103" y="35"/>
                      <a:pt x="97" y="36"/>
                      <a:pt x="91" y="37"/>
                    </a:cubicBezTo>
                    <a:cubicBezTo>
                      <a:pt x="85" y="38"/>
                      <a:pt x="79" y="39"/>
                      <a:pt x="73" y="39"/>
                    </a:cubicBezTo>
                    <a:cubicBezTo>
                      <a:pt x="66" y="39"/>
                      <a:pt x="58" y="37"/>
                      <a:pt x="52" y="32"/>
                    </a:cubicBezTo>
                    <a:cubicBezTo>
                      <a:pt x="37" y="19"/>
                      <a:pt x="31" y="0"/>
                      <a:pt x="1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829"/>
              <p:cNvSpPr/>
              <p:nvPr/>
            </p:nvSpPr>
            <p:spPr bwMode="auto">
              <a:xfrm>
                <a:off x="3541713" y="2220913"/>
                <a:ext cx="188913" cy="144463"/>
              </a:xfrm>
              <a:custGeom>
                <a:avLst/>
                <a:gdLst>
                  <a:gd name="T0" fmla="*/ 93 w 108"/>
                  <a:gd name="T1" fmla="*/ 0 h 83"/>
                  <a:gd name="T2" fmla="*/ 59 w 108"/>
                  <a:gd name="T3" fmla="*/ 35 h 83"/>
                  <a:gd name="T4" fmla="*/ 43 w 108"/>
                  <a:gd name="T5" fmla="*/ 59 h 83"/>
                  <a:gd name="T6" fmla="*/ 37 w 108"/>
                  <a:gd name="T7" fmla="*/ 58 h 83"/>
                  <a:gd name="T8" fmla="*/ 8 w 108"/>
                  <a:gd name="T9" fmla="*/ 43 h 83"/>
                  <a:gd name="T10" fmla="*/ 0 w 108"/>
                  <a:gd name="T11" fmla="*/ 50 h 83"/>
                  <a:gd name="T12" fmla="*/ 16 w 108"/>
                  <a:gd name="T13" fmla="*/ 83 h 83"/>
                  <a:gd name="T14" fmla="*/ 19 w 108"/>
                  <a:gd name="T15" fmla="*/ 82 h 83"/>
                  <a:gd name="T16" fmla="*/ 85 w 108"/>
                  <a:gd name="T17" fmla="*/ 56 h 83"/>
                  <a:gd name="T18" fmla="*/ 95 w 108"/>
                  <a:gd name="T19" fmla="*/ 0 h 83"/>
                  <a:gd name="T20" fmla="*/ 93 w 108"/>
                  <a:gd name="T2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83">
                    <a:moveTo>
                      <a:pt x="93" y="0"/>
                    </a:moveTo>
                    <a:cubicBezTo>
                      <a:pt x="80" y="0"/>
                      <a:pt x="64" y="21"/>
                      <a:pt x="59" y="35"/>
                    </a:cubicBezTo>
                    <a:cubicBezTo>
                      <a:pt x="54" y="47"/>
                      <a:pt x="52" y="59"/>
                      <a:pt x="43" y="59"/>
                    </a:cubicBezTo>
                    <a:cubicBezTo>
                      <a:pt x="41" y="59"/>
                      <a:pt x="39" y="58"/>
                      <a:pt x="37" y="58"/>
                    </a:cubicBezTo>
                    <a:cubicBezTo>
                      <a:pt x="26" y="54"/>
                      <a:pt x="15" y="43"/>
                      <a:pt x="8" y="43"/>
                    </a:cubicBezTo>
                    <a:cubicBezTo>
                      <a:pt x="5" y="43"/>
                      <a:pt x="2" y="45"/>
                      <a:pt x="0" y="50"/>
                    </a:cubicBezTo>
                    <a:cubicBezTo>
                      <a:pt x="0" y="50"/>
                      <a:pt x="3" y="83"/>
                      <a:pt x="16" y="83"/>
                    </a:cubicBezTo>
                    <a:cubicBezTo>
                      <a:pt x="17" y="83"/>
                      <a:pt x="18" y="82"/>
                      <a:pt x="19" y="82"/>
                    </a:cubicBezTo>
                    <a:cubicBezTo>
                      <a:pt x="35" y="77"/>
                      <a:pt x="75" y="75"/>
                      <a:pt x="85" y="56"/>
                    </a:cubicBezTo>
                    <a:cubicBezTo>
                      <a:pt x="95" y="37"/>
                      <a:pt x="108" y="2"/>
                      <a:pt x="95" y="0"/>
                    </a:cubicBezTo>
                    <a:cubicBezTo>
                      <a:pt x="94" y="0"/>
                      <a:pt x="93" y="0"/>
                      <a:pt x="9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830"/>
              <p:cNvSpPr/>
              <p:nvPr/>
            </p:nvSpPr>
            <p:spPr bwMode="auto">
              <a:xfrm>
                <a:off x="3736975" y="1897063"/>
                <a:ext cx="136525" cy="168275"/>
              </a:xfrm>
              <a:custGeom>
                <a:avLst/>
                <a:gdLst>
                  <a:gd name="T0" fmla="*/ 22 w 78"/>
                  <a:gd name="T1" fmla="*/ 0 h 96"/>
                  <a:gd name="T2" fmla="*/ 0 w 78"/>
                  <a:gd name="T3" fmla="*/ 4 h 96"/>
                  <a:gd name="T4" fmla="*/ 26 w 78"/>
                  <a:gd name="T5" fmla="*/ 53 h 96"/>
                  <a:gd name="T6" fmla="*/ 31 w 78"/>
                  <a:gd name="T7" fmla="*/ 95 h 96"/>
                  <a:gd name="T8" fmla="*/ 37 w 78"/>
                  <a:gd name="T9" fmla="*/ 96 h 96"/>
                  <a:gd name="T10" fmla="*/ 73 w 78"/>
                  <a:gd name="T11" fmla="*/ 57 h 96"/>
                  <a:gd name="T12" fmla="*/ 49 w 78"/>
                  <a:gd name="T13" fmla="*/ 8 h 96"/>
                  <a:gd name="T14" fmla="*/ 22 w 78"/>
                  <a:gd name="T1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96">
                    <a:moveTo>
                      <a:pt x="22" y="0"/>
                    </a:moveTo>
                    <a:cubicBezTo>
                      <a:pt x="9" y="0"/>
                      <a:pt x="0" y="4"/>
                      <a:pt x="0" y="4"/>
                    </a:cubicBezTo>
                    <a:cubicBezTo>
                      <a:pt x="15" y="10"/>
                      <a:pt x="30" y="35"/>
                      <a:pt x="26" y="53"/>
                    </a:cubicBezTo>
                    <a:cubicBezTo>
                      <a:pt x="22" y="72"/>
                      <a:pt x="14" y="88"/>
                      <a:pt x="31" y="95"/>
                    </a:cubicBezTo>
                    <a:cubicBezTo>
                      <a:pt x="33" y="95"/>
                      <a:pt x="35" y="96"/>
                      <a:pt x="37" y="96"/>
                    </a:cubicBezTo>
                    <a:cubicBezTo>
                      <a:pt x="53" y="96"/>
                      <a:pt x="69" y="75"/>
                      <a:pt x="73" y="57"/>
                    </a:cubicBezTo>
                    <a:cubicBezTo>
                      <a:pt x="78" y="36"/>
                      <a:pt x="71" y="25"/>
                      <a:pt x="49" y="8"/>
                    </a:cubicBezTo>
                    <a:cubicBezTo>
                      <a:pt x="40" y="2"/>
                      <a:pt x="30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831"/>
              <p:cNvSpPr/>
              <p:nvPr/>
            </p:nvSpPr>
            <p:spPr bwMode="auto">
              <a:xfrm>
                <a:off x="3457575" y="1706563"/>
                <a:ext cx="192088" cy="104775"/>
              </a:xfrm>
              <a:custGeom>
                <a:avLst/>
                <a:gdLst>
                  <a:gd name="T0" fmla="*/ 47 w 111"/>
                  <a:gd name="T1" fmla="*/ 0 h 61"/>
                  <a:gd name="T2" fmla="*/ 28 w 111"/>
                  <a:gd name="T3" fmla="*/ 3 h 61"/>
                  <a:gd name="T4" fmla="*/ 0 w 111"/>
                  <a:gd name="T5" fmla="*/ 46 h 61"/>
                  <a:gd name="T6" fmla="*/ 10 w 111"/>
                  <a:gd name="T7" fmla="*/ 55 h 61"/>
                  <a:gd name="T8" fmla="*/ 51 w 111"/>
                  <a:gd name="T9" fmla="*/ 45 h 61"/>
                  <a:gd name="T10" fmla="*/ 57 w 111"/>
                  <a:gd name="T11" fmla="*/ 45 h 61"/>
                  <a:gd name="T12" fmla="*/ 93 w 111"/>
                  <a:gd name="T13" fmla="*/ 61 h 61"/>
                  <a:gd name="T14" fmla="*/ 97 w 111"/>
                  <a:gd name="T15" fmla="*/ 61 h 61"/>
                  <a:gd name="T16" fmla="*/ 91 w 111"/>
                  <a:gd name="T17" fmla="*/ 21 h 61"/>
                  <a:gd name="T18" fmla="*/ 47 w 111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61">
                    <a:moveTo>
                      <a:pt x="47" y="0"/>
                    </a:moveTo>
                    <a:cubicBezTo>
                      <a:pt x="41" y="0"/>
                      <a:pt x="35" y="1"/>
                      <a:pt x="28" y="3"/>
                    </a:cubicBezTo>
                    <a:cubicBezTo>
                      <a:pt x="0" y="9"/>
                      <a:pt x="0" y="46"/>
                      <a:pt x="0" y="46"/>
                    </a:cubicBezTo>
                    <a:cubicBezTo>
                      <a:pt x="1" y="53"/>
                      <a:pt x="5" y="55"/>
                      <a:pt x="10" y="55"/>
                    </a:cubicBezTo>
                    <a:cubicBezTo>
                      <a:pt x="21" y="55"/>
                      <a:pt x="38" y="47"/>
                      <a:pt x="51" y="45"/>
                    </a:cubicBezTo>
                    <a:cubicBezTo>
                      <a:pt x="53" y="45"/>
                      <a:pt x="55" y="45"/>
                      <a:pt x="57" y="45"/>
                    </a:cubicBezTo>
                    <a:cubicBezTo>
                      <a:pt x="73" y="45"/>
                      <a:pt x="77" y="57"/>
                      <a:pt x="93" y="61"/>
                    </a:cubicBezTo>
                    <a:cubicBezTo>
                      <a:pt x="95" y="61"/>
                      <a:pt x="96" y="61"/>
                      <a:pt x="97" y="61"/>
                    </a:cubicBezTo>
                    <a:cubicBezTo>
                      <a:pt x="111" y="61"/>
                      <a:pt x="106" y="37"/>
                      <a:pt x="91" y="21"/>
                    </a:cubicBezTo>
                    <a:cubicBezTo>
                      <a:pt x="79" y="8"/>
                      <a:pt x="65" y="0"/>
                      <a:pt x="4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832"/>
              <p:cNvSpPr/>
              <p:nvPr/>
            </p:nvSpPr>
            <p:spPr bwMode="auto">
              <a:xfrm>
                <a:off x="9217025" y="2030413"/>
                <a:ext cx="736600" cy="2366963"/>
              </a:xfrm>
              <a:custGeom>
                <a:avLst/>
                <a:gdLst>
                  <a:gd name="T0" fmla="*/ 409 w 464"/>
                  <a:gd name="T1" fmla="*/ 1477 h 1491"/>
                  <a:gd name="T2" fmla="*/ 0 w 464"/>
                  <a:gd name="T3" fmla="*/ 0 h 1491"/>
                  <a:gd name="T4" fmla="*/ 246 w 464"/>
                  <a:gd name="T5" fmla="*/ 725 h 1491"/>
                  <a:gd name="T6" fmla="*/ 464 w 464"/>
                  <a:gd name="T7" fmla="*/ 328 h 1491"/>
                  <a:gd name="T8" fmla="*/ 255 w 464"/>
                  <a:gd name="T9" fmla="*/ 777 h 1491"/>
                  <a:gd name="T10" fmla="*/ 451 w 464"/>
                  <a:gd name="T11" fmla="*/ 1491 h 1491"/>
                  <a:gd name="T12" fmla="*/ 409 w 464"/>
                  <a:gd name="T13" fmla="*/ 1477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4" h="1491">
                    <a:moveTo>
                      <a:pt x="409" y="1477"/>
                    </a:moveTo>
                    <a:lnTo>
                      <a:pt x="0" y="0"/>
                    </a:lnTo>
                    <a:lnTo>
                      <a:pt x="246" y="725"/>
                    </a:lnTo>
                    <a:lnTo>
                      <a:pt x="464" y="328"/>
                    </a:lnTo>
                    <a:lnTo>
                      <a:pt x="255" y="777"/>
                    </a:lnTo>
                    <a:lnTo>
                      <a:pt x="451" y="1491"/>
                    </a:lnTo>
                    <a:lnTo>
                      <a:pt x="409" y="1477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Freeform 833"/>
              <p:cNvSpPr/>
              <p:nvPr/>
            </p:nvSpPr>
            <p:spPr bwMode="auto">
              <a:xfrm>
                <a:off x="5138738" y="1552576"/>
                <a:ext cx="1128713" cy="2889250"/>
              </a:xfrm>
              <a:custGeom>
                <a:avLst/>
                <a:gdLst>
                  <a:gd name="T0" fmla="*/ 55 w 711"/>
                  <a:gd name="T1" fmla="*/ 1778 h 1820"/>
                  <a:gd name="T2" fmla="*/ 711 w 711"/>
                  <a:gd name="T3" fmla="*/ 0 h 1820"/>
                  <a:gd name="T4" fmla="*/ 314 w 711"/>
                  <a:gd name="T5" fmla="*/ 943 h 1820"/>
                  <a:gd name="T6" fmla="*/ 237 w 711"/>
                  <a:gd name="T7" fmla="*/ 604 h 1820"/>
                  <a:gd name="T8" fmla="*/ 274 w 711"/>
                  <a:gd name="T9" fmla="*/ 1040 h 1820"/>
                  <a:gd name="T10" fmla="*/ 0 w 711"/>
                  <a:gd name="T11" fmla="*/ 1820 h 1820"/>
                  <a:gd name="T12" fmla="*/ 55 w 711"/>
                  <a:gd name="T13" fmla="*/ 1778 h 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820">
                    <a:moveTo>
                      <a:pt x="55" y="1778"/>
                    </a:moveTo>
                    <a:lnTo>
                      <a:pt x="711" y="0"/>
                    </a:lnTo>
                    <a:lnTo>
                      <a:pt x="314" y="943"/>
                    </a:lnTo>
                    <a:lnTo>
                      <a:pt x="237" y="604"/>
                    </a:lnTo>
                    <a:lnTo>
                      <a:pt x="274" y="1040"/>
                    </a:lnTo>
                    <a:lnTo>
                      <a:pt x="0" y="1820"/>
                    </a:lnTo>
                    <a:lnTo>
                      <a:pt x="55" y="1778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3" name="Freeform 834"/>
              <p:cNvSpPr/>
              <p:nvPr/>
            </p:nvSpPr>
            <p:spPr bwMode="auto">
              <a:xfrm>
                <a:off x="5962650" y="2052638"/>
                <a:ext cx="608013" cy="1671638"/>
              </a:xfrm>
              <a:custGeom>
                <a:avLst/>
                <a:gdLst>
                  <a:gd name="T0" fmla="*/ 41 w 383"/>
                  <a:gd name="T1" fmla="*/ 1026 h 1053"/>
                  <a:gd name="T2" fmla="*/ 383 w 383"/>
                  <a:gd name="T3" fmla="*/ 0 h 1053"/>
                  <a:gd name="T4" fmla="*/ 0 w 383"/>
                  <a:gd name="T5" fmla="*/ 1053 h 1053"/>
                  <a:gd name="T6" fmla="*/ 41 w 383"/>
                  <a:gd name="T7" fmla="*/ 1026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3" h="1053">
                    <a:moveTo>
                      <a:pt x="41" y="1026"/>
                    </a:moveTo>
                    <a:lnTo>
                      <a:pt x="383" y="0"/>
                    </a:lnTo>
                    <a:lnTo>
                      <a:pt x="0" y="1053"/>
                    </a:lnTo>
                    <a:lnTo>
                      <a:pt x="41" y="1026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4" name="Freeform 835"/>
              <p:cNvSpPr/>
              <p:nvPr/>
            </p:nvSpPr>
            <p:spPr bwMode="auto">
              <a:xfrm>
                <a:off x="6224588" y="2203451"/>
                <a:ext cx="954088" cy="869950"/>
              </a:xfrm>
              <a:custGeom>
                <a:avLst/>
                <a:gdLst>
                  <a:gd name="T0" fmla="*/ 0 w 601"/>
                  <a:gd name="T1" fmla="*/ 548 h 548"/>
                  <a:gd name="T2" fmla="*/ 27 w 601"/>
                  <a:gd name="T3" fmla="*/ 479 h 548"/>
                  <a:gd name="T4" fmla="*/ 601 w 601"/>
                  <a:gd name="T5" fmla="*/ 0 h 548"/>
                  <a:gd name="T6" fmla="*/ 0 w 601"/>
                  <a:gd name="T7" fmla="*/ 548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1" h="548">
                    <a:moveTo>
                      <a:pt x="0" y="548"/>
                    </a:moveTo>
                    <a:lnTo>
                      <a:pt x="27" y="479"/>
                    </a:lnTo>
                    <a:lnTo>
                      <a:pt x="601" y="0"/>
                    </a:lnTo>
                    <a:lnTo>
                      <a:pt x="0" y="548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5" name="Freeform 836"/>
              <p:cNvSpPr/>
              <p:nvPr/>
            </p:nvSpPr>
            <p:spPr bwMode="auto">
              <a:xfrm>
                <a:off x="6049963" y="1878013"/>
                <a:ext cx="65088" cy="1541463"/>
              </a:xfrm>
              <a:custGeom>
                <a:avLst/>
                <a:gdLst>
                  <a:gd name="T0" fmla="*/ 41 w 41"/>
                  <a:gd name="T1" fmla="*/ 903 h 971"/>
                  <a:gd name="T2" fmla="*/ 0 w 41"/>
                  <a:gd name="T3" fmla="*/ 0 h 971"/>
                  <a:gd name="T4" fmla="*/ 27 w 41"/>
                  <a:gd name="T5" fmla="*/ 971 h 971"/>
                  <a:gd name="T6" fmla="*/ 41 w 41"/>
                  <a:gd name="T7" fmla="*/ 903 h 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971">
                    <a:moveTo>
                      <a:pt x="41" y="903"/>
                    </a:moveTo>
                    <a:lnTo>
                      <a:pt x="0" y="0"/>
                    </a:lnTo>
                    <a:lnTo>
                      <a:pt x="27" y="971"/>
                    </a:lnTo>
                    <a:lnTo>
                      <a:pt x="41" y="903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6" name="Freeform 837"/>
              <p:cNvSpPr/>
              <p:nvPr/>
            </p:nvSpPr>
            <p:spPr bwMode="auto">
              <a:xfrm>
                <a:off x="4206875" y="2030413"/>
                <a:ext cx="280988" cy="1758950"/>
              </a:xfrm>
              <a:custGeom>
                <a:avLst/>
                <a:gdLst>
                  <a:gd name="T0" fmla="*/ 136 w 177"/>
                  <a:gd name="T1" fmla="*/ 1108 h 1108"/>
                  <a:gd name="T2" fmla="*/ 0 w 177"/>
                  <a:gd name="T3" fmla="*/ 0 h 1108"/>
                  <a:gd name="T4" fmla="*/ 177 w 177"/>
                  <a:gd name="T5" fmla="*/ 1094 h 1108"/>
                  <a:gd name="T6" fmla="*/ 136 w 177"/>
                  <a:gd name="T7" fmla="*/ 1108 h 1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108">
                    <a:moveTo>
                      <a:pt x="136" y="1108"/>
                    </a:moveTo>
                    <a:lnTo>
                      <a:pt x="0" y="0"/>
                    </a:lnTo>
                    <a:lnTo>
                      <a:pt x="177" y="1094"/>
                    </a:lnTo>
                    <a:lnTo>
                      <a:pt x="136" y="1108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7" name="Freeform 838"/>
              <p:cNvSpPr/>
              <p:nvPr/>
            </p:nvSpPr>
            <p:spPr bwMode="auto">
              <a:xfrm>
                <a:off x="2124075" y="2508251"/>
                <a:ext cx="1627188" cy="2389188"/>
              </a:xfrm>
              <a:custGeom>
                <a:avLst/>
                <a:gdLst>
                  <a:gd name="T0" fmla="*/ 0 w 1025"/>
                  <a:gd name="T1" fmla="*/ 1464 h 1505"/>
                  <a:gd name="T2" fmla="*/ 669 w 1025"/>
                  <a:gd name="T3" fmla="*/ 0 h 1505"/>
                  <a:gd name="T4" fmla="*/ 246 w 1025"/>
                  <a:gd name="T5" fmla="*/ 1066 h 1505"/>
                  <a:gd name="T6" fmla="*/ 1025 w 1025"/>
                  <a:gd name="T7" fmla="*/ 520 h 1505"/>
                  <a:gd name="T8" fmla="*/ 191 w 1025"/>
                  <a:gd name="T9" fmla="*/ 1176 h 1505"/>
                  <a:gd name="T10" fmla="*/ 41 w 1025"/>
                  <a:gd name="T11" fmla="*/ 1505 h 1505"/>
                  <a:gd name="T12" fmla="*/ 0 w 1025"/>
                  <a:gd name="T13" fmla="*/ 1464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1505">
                    <a:moveTo>
                      <a:pt x="0" y="1464"/>
                    </a:moveTo>
                    <a:lnTo>
                      <a:pt x="669" y="0"/>
                    </a:lnTo>
                    <a:lnTo>
                      <a:pt x="246" y="1066"/>
                    </a:lnTo>
                    <a:lnTo>
                      <a:pt x="1025" y="520"/>
                    </a:lnTo>
                    <a:lnTo>
                      <a:pt x="191" y="1176"/>
                    </a:lnTo>
                    <a:lnTo>
                      <a:pt x="41" y="1505"/>
                    </a:lnTo>
                    <a:lnTo>
                      <a:pt x="0" y="1464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8" name="Freeform 839"/>
              <p:cNvSpPr/>
              <p:nvPr/>
            </p:nvSpPr>
            <p:spPr bwMode="auto">
              <a:xfrm>
                <a:off x="2124075" y="2508251"/>
                <a:ext cx="1627188" cy="2389188"/>
              </a:xfrm>
              <a:custGeom>
                <a:avLst/>
                <a:gdLst>
                  <a:gd name="T0" fmla="*/ 0 w 1025"/>
                  <a:gd name="T1" fmla="*/ 1464 h 1505"/>
                  <a:gd name="T2" fmla="*/ 669 w 1025"/>
                  <a:gd name="T3" fmla="*/ 0 h 1505"/>
                  <a:gd name="T4" fmla="*/ 246 w 1025"/>
                  <a:gd name="T5" fmla="*/ 1066 h 1505"/>
                  <a:gd name="T6" fmla="*/ 1025 w 1025"/>
                  <a:gd name="T7" fmla="*/ 520 h 1505"/>
                  <a:gd name="T8" fmla="*/ 191 w 1025"/>
                  <a:gd name="T9" fmla="*/ 1176 h 1505"/>
                  <a:gd name="T10" fmla="*/ 41 w 1025"/>
                  <a:gd name="T11" fmla="*/ 1505 h 1505"/>
                  <a:gd name="T12" fmla="*/ 0 w 1025"/>
                  <a:gd name="T13" fmla="*/ 1464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5" h="1505">
                    <a:moveTo>
                      <a:pt x="0" y="1464"/>
                    </a:moveTo>
                    <a:lnTo>
                      <a:pt x="669" y="0"/>
                    </a:lnTo>
                    <a:lnTo>
                      <a:pt x="246" y="1066"/>
                    </a:lnTo>
                    <a:lnTo>
                      <a:pt x="1025" y="520"/>
                    </a:lnTo>
                    <a:lnTo>
                      <a:pt x="191" y="1176"/>
                    </a:lnTo>
                    <a:lnTo>
                      <a:pt x="41" y="1505"/>
                    </a:lnTo>
                    <a:lnTo>
                      <a:pt x="0" y="14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9" name="Freeform 840"/>
              <p:cNvSpPr/>
              <p:nvPr/>
            </p:nvSpPr>
            <p:spPr bwMode="auto">
              <a:xfrm>
                <a:off x="4059238" y="2922588"/>
                <a:ext cx="319088" cy="368300"/>
              </a:xfrm>
              <a:custGeom>
                <a:avLst/>
                <a:gdLst>
                  <a:gd name="T0" fmla="*/ 175 w 201"/>
                  <a:gd name="T1" fmla="*/ 163 h 232"/>
                  <a:gd name="T2" fmla="*/ 0 w 201"/>
                  <a:gd name="T3" fmla="*/ 0 h 232"/>
                  <a:gd name="T4" fmla="*/ 201 w 201"/>
                  <a:gd name="T5" fmla="*/ 232 h 232"/>
                  <a:gd name="T6" fmla="*/ 175 w 201"/>
                  <a:gd name="T7" fmla="*/ 16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1" h="232">
                    <a:moveTo>
                      <a:pt x="175" y="163"/>
                    </a:moveTo>
                    <a:lnTo>
                      <a:pt x="0" y="0"/>
                    </a:lnTo>
                    <a:lnTo>
                      <a:pt x="201" y="232"/>
                    </a:lnTo>
                    <a:lnTo>
                      <a:pt x="175" y="163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0" name="Freeform 841"/>
              <p:cNvSpPr/>
              <p:nvPr/>
            </p:nvSpPr>
            <p:spPr bwMode="auto">
              <a:xfrm>
                <a:off x="4357688" y="2355851"/>
                <a:ext cx="542925" cy="693738"/>
              </a:xfrm>
              <a:custGeom>
                <a:avLst/>
                <a:gdLst>
                  <a:gd name="T0" fmla="*/ 13 w 342"/>
                  <a:gd name="T1" fmla="*/ 437 h 437"/>
                  <a:gd name="T2" fmla="*/ 342 w 342"/>
                  <a:gd name="T3" fmla="*/ 0 h 437"/>
                  <a:gd name="T4" fmla="*/ 0 w 342"/>
                  <a:gd name="T5" fmla="*/ 397 h 437"/>
                  <a:gd name="T6" fmla="*/ 13 w 342"/>
                  <a:gd name="T7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437">
                    <a:moveTo>
                      <a:pt x="13" y="437"/>
                    </a:moveTo>
                    <a:lnTo>
                      <a:pt x="342" y="0"/>
                    </a:lnTo>
                    <a:lnTo>
                      <a:pt x="0" y="397"/>
                    </a:lnTo>
                    <a:lnTo>
                      <a:pt x="13" y="437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1" name="Freeform 842"/>
              <p:cNvSpPr/>
              <p:nvPr/>
            </p:nvSpPr>
            <p:spPr bwMode="auto">
              <a:xfrm>
                <a:off x="4883150" y="4184651"/>
                <a:ext cx="257175" cy="257175"/>
              </a:xfrm>
              <a:custGeom>
                <a:avLst/>
                <a:gdLst>
                  <a:gd name="T0" fmla="*/ 148 w 148"/>
                  <a:gd name="T1" fmla="*/ 18 h 148"/>
                  <a:gd name="T2" fmla="*/ 73 w 148"/>
                  <a:gd name="T3" fmla="*/ 74 h 148"/>
                  <a:gd name="T4" fmla="*/ 129 w 148"/>
                  <a:gd name="T5" fmla="*/ 74 h 148"/>
                  <a:gd name="T6" fmla="*/ 148 w 148"/>
                  <a:gd name="T7" fmla="*/ 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48">
                    <a:moveTo>
                      <a:pt x="148" y="18"/>
                    </a:moveTo>
                    <a:cubicBezTo>
                      <a:pt x="148" y="18"/>
                      <a:pt x="0" y="0"/>
                      <a:pt x="73" y="74"/>
                    </a:cubicBezTo>
                    <a:cubicBezTo>
                      <a:pt x="147" y="148"/>
                      <a:pt x="129" y="74"/>
                      <a:pt x="129" y="74"/>
                    </a:cubicBezTo>
                    <a:lnTo>
                      <a:pt x="148" y="18"/>
                    </a:ln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2" name="Freeform 843"/>
              <p:cNvSpPr/>
              <p:nvPr/>
            </p:nvSpPr>
            <p:spPr bwMode="auto">
              <a:xfrm>
                <a:off x="8296275" y="4019551"/>
                <a:ext cx="211138" cy="619125"/>
              </a:xfrm>
              <a:custGeom>
                <a:avLst/>
                <a:gdLst>
                  <a:gd name="T0" fmla="*/ 0 w 121"/>
                  <a:gd name="T1" fmla="*/ 0 h 355"/>
                  <a:gd name="T2" fmla="*/ 0 w 121"/>
                  <a:gd name="T3" fmla="*/ 355 h 355"/>
                  <a:gd name="T4" fmla="*/ 121 w 121"/>
                  <a:gd name="T5" fmla="*/ 81 h 355"/>
                  <a:gd name="T6" fmla="*/ 97 w 121"/>
                  <a:gd name="T7" fmla="*/ 44 h 355"/>
                  <a:gd name="T8" fmla="*/ 0 w 121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355">
                    <a:moveTo>
                      <a:pt x="0" y="0"/>
                    </a:moveTo>
                    <a:cubicBezTo>
                      <a:pt x="0" y="355"/>
                      <a:pt x="0" y="355"/>
                      <a:pt x="0" y="355"/>
                    </a:cubicBezTo>
                    <a:cubicBezTo>
                      <a:pt x="121" y="81"/>
                      <a:pt x="121" y="81"/>
                      <a:pt x="121" y="81"/>
                    </a:cubicBezTo>
                    <a:cubicBezTo>
                      <a:pt x="111" y="69"/>
                      <a:pt x="103" y="56"/>
                      <a:pt x="97" y="4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3" name="Freeform 844"/>
              <p:cNvSpPr/>
              <p:nvPr/>
            </p:nvSpPr>
            <p:spPr bwMode="auto">
              <a:xfrm>
                <a:off x="8466138" y="4097338"/>
                <a:ext cx="58738" cy="63500"/>
              </a:xfrm>
              <a:custGeom>
                <a:avLst/>
                <a:gdLst>
                  <a:gd name="T0" fmla="*/ 0 w 34"/>
                  <a:gd name="T1" fmla="*/ 0 h 37"/>
                  <a:gd name="T2" fmla="*/ 24 w 34"/>
                  <a:gd name="T3" fmla="*/ 37 h 37"/>
                  <a:gd name="T4" fmla="*/ 34 w 34"/>
                  <a:gd name="T5" fmla="*/ 15 h 37"/>
                  <a:gd name="T6" fmla="*/ 0 w 34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7">
                    <a:moveTo>
                      <a:pt x="0" y="0"/>
                    </a:moveTo>
                    <a:cubicBezTo>
                      <a:pt x="6" y="12"/>
                      <a:pt x="14" y="25"/>
                      <a:pt x="24" y="37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4" name="Freeform 845"/>
              <p:cNvSpPr/>
              <p:nvPr/>
            </p:nvSpPr>
            <p:spPr bwMode="auto">
              <a:xfrm>
                <a:off x="8426450" y="4508501"/>
                <a:ext cx="312738" cy="455613"/>
              </a:xfrm>
              <a:custGeom>
                <a:avLst/>
                <a:gdLst>
                  <a:gd name="T0" fmla="*/ 56 w 179"/>
                  <a:gd name="T1" fmla="*/ 0 h 262"/>
                  <a:gd name="T2" fmla="*/ 0 w 179"/>
                  <a:gd name="T3" fmla="*/ 244 h 262"/>
                  <a:gd name="T4" fmla="*/ 168 w 179"/>
                  <a:gd name="T5" fmla="*/ 262 h 262"/>
                  <a:gd name="T6" fmla="*/ 179 w 179"/>
                  <a:gd name="T7" fmla="*/ 143 h 262"/>
                  <a:gd name="T8" fmla="*/ 163 w 179"/>
                  <a:gd name="T9" fmla="*/ 95 h 262"/>
                  <a:gd name="T10" fmla="*/ 93 w 179"/>
                  <a:gd name="T11" fmla="*/ 206 h 262"/>
                  <a:gd name="T12" fmla="*/ 56 w 179"/>
                  <a:gd name="T13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262">
                    <a:moveTo>
                      <a:pt x="56" y="0"/>
                    </a:moveTo>
                    <a:cubicBezTo>
                      <a:pt x="0" y="244"/>
                      <a:pt x="0" y="244"/>
                      <a:pt x="0" y="244"/>
                    </a:cubicBezTo>
                    <a:cubicBezTo>
                      <a:pt x="168" y="262"/>
                      <a:pt x="168" y="262"/>
                      <a:pt x="168" y="262"/>
                    </a:cubicBezTo>
                    <a:cubicBezTo>
                      <a:pt x="179" y="143"/>
                      <a:pt x="179" y="143"/>
                      <a:pt x="179" y="143"/>
                    </a:cubicBezTo>
                    <a:cubicBezTo>
                      <a:pt x="174" y="129"/>
                      <a:pt x="168" y="113"/>
                      <a:pt x="163" y="95"/>
                    </a:cubicBezTo>
                    <a:cubicBezTo>
                      <a:pt x="93" y="206"/>
                      <a:pt x="93" y="206"/>
                      <a:pt x="93" y="206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5" name="Freeform 846"/>
              <p:cNvSpPr/>
              <p:nvPr/>
            </p:nvSpPr>
            <p:spPr bwMode="auto">
              <a:xfrm>
                <a:off x="8710613" y="4605338"/>
                <a:ext cx="41275" cy="150813"/>
              </a:xfrm>
              <a:custGeom>
                <a:avLst/>
                <a:gdLst>
                  <a:gd name="T0" fmla="*/ 24 w 24"/>
                  <a:gd name="T1" fmla="*/ 0 h 87"/>
                  <a:gd name="T2" fmla="*/ 0 w 24"/>
                  <a:gd name="T3" fmla="*/ 39 h 87"/>
                  <a:gd name="T4" fmla="*/ 16 w 24"/>
                  <a:gd name="T5" fmla="*/ 87 h 87"/>
                  <a:gd name="T6" fmla="*/ 24 w 24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87">
                    <a:moveTo>
                      <a:pt x="24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5" y="57"/>
                      <a:pt x="11" y="73"/>
                      <a:pt x="16" y="87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6" name="Freeform 847"/>
              <p:cNvSpPr/>
              <p:nvPr/>
            </p:nvSpPr>
            <p:spPr bwMode="auto">
              <a:xfrm>
                <a:off x="9456738" y="4214813"/>
                <a:ext cx="498475" cy="684213"/>
              </a:xfrm>
              <a:custGeom>
                <a:avLst/>
                <a:gdLst>
                  <a:gd name="T0" fmla="*/ 175 w 287"/>
                  <a:gd name="T1" fmla="*/ 0 h 393"/>
                  <a:gd name="T2" fmla="*/ 175 w 287"/>
                  <a:gd name="T3" fmla="*/ 243 h 393"/>
                  <a:gd name="T4" fmla="*/ 81 w 287"/>
                  <a:gd name="T5" fmla="*/ 150 h 393"/>
                  <a:gd name="T6" fmla="*/ 0 w 287"/>
                  <a:gd name="T7" fmla="*/ 199 h 393"/>
                  <a:gd name="T8" fmla="*/ 0 w 287"/>
                  <a:gd name="T9" fmla="*/ 199 h 393"/>
                  <a:gd name="T10" fmla="*/ 8 w 287"/>
                  <a:gd name="T11" fmla="*/ 236 h 393"/>
                  <a:gd name="T12" fmla="*/ 175 w 287"/>
                  <a:gd name="T13" fmla="*/ 393 h 393"/>
                  <a:gd name="T14" fmla="*/ 287 w 287"/>
                  <a:gd name="T15" fmla="*/ 393 h 393"/>
                  <a:gd name="T16" fmla="*/ 175 w 287"/>
                  <a:gd name="T17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393">
                    <a:moveTo>
                      <a:pt x="175" y="0"/>
                    </a:moveTo>
                    <a:cubicBezTo>
                      <a:pt x="175" y="243"/>
                      <a:pt x="175" y="243"/>
                      <a:pt x="175" y="243"/>
                    </a:cubicBezTo>
                    <a:cubicBezTo>
                      <a:pt x="81" y="150"/>
                      <a:pt x="81" y="150"/>
                      <a:pt x="81" y="150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7" y="207"/>
                      <a:pt x="10" y="221"/>
                      <a:pt x="8" y="236"/>
                    </a:cubicBezTo>
                    <a:cubicBezTo>
                      <a:pt x="175" y="393"/>
                      <a:pt x="175" y="393"/>
                      <a:pt x="175" y="393"/>
                    </a:cubicBezTo>
                    <a:cubicBezTo>
                      <a:pt x="287" y="393"/>
                      <a:pt x="287" y="393"/>
                      <a:pt x="287" y="393"/>
                    </a:cubicBezTo>
                    <a:cubicBezTo>
                      <a:pt x="175" y="0"/>
                      <a:pt x="175" y="0"/>
                      <a:pt x="175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7" name="Freeform 848"/>
              <p:cNvSpPr/>
              <p:nvPr/>
            </p:nvSpPr>
            <p:spPr bwMode="auto">
              <a:xfrm>
                <a:off x="9423400" y="4562476"/>
                <a:ext cx="50800" cy="63500"/>
              </a:xfrm>
              <a:custGeom>
                <a:avLst/>
                <a:gdLst>
                  <a:gd name="T0" fmla="*/ 19 w 29"/>
                  <a:gd name="T1" fmla="*/ 0 h 37"/>
                  <a:gd name="T2" fmla="*/ 0 w 29"/>
                  <a:gd name="T3" fmla="*/ 12 h 37"/>
                  <a:gd name="T4" fmla="*/ 5 w 29"/>
                  <a:gd name="T5" fmla="*/ 17 h 37"/>
                  <a:gd name="T6" fmla="*/ 27 w 29"/>
                  <a:gd name="T7" fmla="*/ 37 h 37"/>
                  <a:gd name="T8" fmla="*/ 19 w 29"/>
                  <a:gd name="T9" fmla="*/ 0 h 37"/>
                  <a:gd name="T10" fmla="*/ 19 w 29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7">
                    <a:moveTo>
                      <a:pt x="19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3" y="12"/>
                      <a:pt x="4" y="14"/>
                      <a:pt x="5" y="1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9" y="22"/>
                      <a:pt x="26" y="8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8" name="Freeform 849"/>
              <p:cNvSpPr/>
              <p:nvPr/>
            </p:nvSpPr>
            <p:spPr bwMode="auto">
              <a:xfrm>
                <a:off x="9423400" y="4583113"/>
                <a:ext cx="9525" cy="7938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2"/>
                      <a:pt x="3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9" name="Freeform 850"/>
              <p:cNvSpPr>
                <a:spLocks noEditPoints="1"/>
              </p:cNvSpPr>
              <p:nvPr/>
            </p:nvSpPr>
            <p:spPr bwMode="auto">
              <a:xfrm>
                <a:off x="1463675" y="4181476"/>
                <a:ext cx="846138" cy="587375"/>
              </a:xfrm>
              <a:custGeom>
                <a:avLst/>
                <a:gdLst>
                  <a:gd name="T0" fmla="*/ 486 w 486"/>
                  <a:gd name="T1" fmla="*/ 56 h 337"/>
                  <a:gd name="T2" fmla="*/ 150 w 486"/>
                  <a:gd name="T3" fmla="*/ 243 h 337"/>
                  <a:gd name="T4" fmla="*/ 152 w 486"/>
                  <a:gd name="T5" fmla="*/ 249 h 337"/>
                  <a:gd name="T6" fmla="*/ 486 w 486"/>
                  <a:gd name="T7" fmla="*/ 56 h 337"/>
                  <a:gd name="T8" fmla="*/ 337 w 486"/>
                  <a:gd name="T9" fmla="*/ 0 h 337"/>
                  <a:gd name="T10" fmla="*/ 0 w 486"/>
                  <a:gd name="T11" fmla="*/ 337 h 337"/>
                  <a:gd name="T12" fmla="*/ 150 w 486"/>
                  <a:gd name="T13" fmla="*/ 251 h 337"/>
                  <a:gd name="T14" fmla="*/ 150 w 486"/>
                  <a:gd name="T15" fmla="*/ 243 h 337"/>
                  <a:gd name="T16" fmla="*/ 337 w 486"/>
                  <a:gd name="T17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6" h="337">
                    <a:moveTo>
                      <a:pt x="486" y="56"/>
                    </a:moveTo>
                    <a:cubicBezTo>
                      <a:pt x="150" y="243"/>
                      <a:pt x="150" y="243"/>
                      <a:pt x="150" y="243"/>
                    </a:cubicBezTo>
                    <a:cubicBezTo>
                      <a:pt x="152" y="249"/>
                      <a:pt x="152" y="249"/>
                      <a:pt x="152" y="249"/>
                    </a:cubicBezTo>
                    <a:cubicBezTo>
                      <a:pt x="486" y="56"/>
                      <a:pt x="486" y="56"/>
                      <a:pt x="486" y="56"/>
                    </a:cubicBezTo>
                    <a:moveTo>
                      <a:pt x="337" y="0"/>
                    </a:moveTo>
                    <a:cubicBezTo>
                      <a:pt x="235" y="73"/>
                      <a:pt x="0" y="337"/>
                      <a:pt x="0" y="337"/>
                    </a:cubicBezTo>
                    <a:cubicBezTo>
                      <a:pt x="150" y="251"/>
                      <a:pt x="150" y="251"/>
                      <a:pt x="150" y="251"/>
                    </a:cubicBezTo>
                    <a:cubicBezTo>
                      <a:pt x="150" y="243"/>
                      <a:pt x="150" y="243"/>
                      <a:pt x="150" y="243"/>
                    </a:cubicBezTo>
                    <a:cubicBezTo>
                      <a:pt x="337" y="0"/>
                      <a:pt x="337" y="0"/>
                      <a:pt x="337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0" name="Freeform 851"/>
              <p:cNvSpPr>
                <a:spLocks noEditPoints="1"/>
              </p:cNvSpPr>
              <p:nvPr/>
            </p:nvSpPr>
            <p:spPr bwMode="auto">
              <a:xfrm>
                <a:off x="195263" y="3725863"/>
                <a:ext cx="227013" cy="1271588"/>
              </a:xfrm>
              <a:custGeom>
                <a:avLst/>
                <a:gdLst>
                  <a:gd name="T0" fmla="*/ 29 w 131"/>
                  <a:gd name="T1" fmla="*/ 377 h 730"/>
                  <a:gd name="T2" fmla="*/ 56 w 131"/>
                  <a:gd name="T3" fmla="*/ 730 h 730"/>
                  <a:gd name="T4" fmla="*/ 131 w 131"/>
                  <a:gd name="T5" fmla="*/ 711 h 730"/>
                  <a:gd name="T6" fmla="*/ 75 w 131"/>
                  <a:gd name="T7" fmla="*/ 407 h 730"/>
                  <a:gd name="T8" fmla="*/ 29 w 131"/>
                  <a:gd name="T9" fmla="*/ 377 h 730"/>
                  <a:gd name="T10" fmla="*/ 0 w 131"/>
                  <a:gd name="T11" fmla="*/ 0 h 730"/>
                  <a:gd name="T12" fmla="*/ 24 w 131"/>
                  <a:gd name="T13" fmla="*/ 313 h 730"/>
                  <a:gd name="T14" fmla="*/ 52 w 131"/>
                  <a:gd name="T15" fmla="*/ 283 h 730"/>
                  <a:gd name="T16" fmla="*/ 0 w 131"/>
                  <a:gd name="T17" fmla="*/ 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730">
                    <a:moveTo>
                      <a:pt x="29" y="377"/>
                    </a:moveTo>
                    <a:cubicBezTo>
                      <a:pt x="56" y="730"/>
                      <a:pt x="56" y="730"/>
                      <a:pt x="56" y="730"/>
                    </a:cubicBezTo>
                    <a:cubicBezTo>
                      <a:pt x="131" y="711"/>
                      <a:pt x="131" y="711"/>
                      <a:pt x="131" y="711"/>
                    </a:cubicBezTo>
                    <a:cubicBezTo>
                      <a:pt x="75" y="407"/>
                      <a:pt x="75" y="407"/>
                      <a:pt x="75" y="407"/>
                    </a:cubicBezTo>
                    <a:cubicBezTo>
                      <a:pt x="55" y="401"/>
                      <a:pt x="39" y="387"/>
                      <a:pt x="29" y="377"/>
                    </a:cubicBezTo>
                    <a:moveTo>
                      <a:pt x="0" y="0"/>
                    </a:moveTo>
                    <a:cubicBezTo>
                      <a:pt x="24" y="313"/>
                      <a:pt x="24" y="313"/>
                      <a:pt x="24" y="313"/>
                    </a:cubicBezTo>
                    <a:cubicBezTo>
                      <a:pt x="31" y="302"/>
                      <a:pt x="40" y="291"/>
                      <a:pt x="52" y="28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1" name="Freeform 852"/>
              <p:cNvSpPr/>
              <p:nvPr/>
            </p:nvSpPr>
            <p:spPr bwMode="auto">
              <a:xfrm>
                <a:off x="236538" y="4217988"/>
                <a:ext cx="88900" cy="215900"/>
              </a:xfrm>
              <a:custGeom>
                <a:avLst/>
                <a:gdLst>
                  <a:gd name="T0" fmla="*/ 28 w 51"/>
                  <a:gd name="T1" fmla="*/ 0 h 124"/>
                  <a:gd name="T2" fmla="*/ 0 w 51"/>
                  <a:gd name="T3" fmla="*/ 30 h 124"/>
                  <a:gd name="T4" fmla="*/ 5 w 51"/>
                  <a:gd name="T5" fmla="*/ 94 h 124"/>
                  <a:gd name="T6" fmla="*/ 51 w 51"/>
                  <a:gd name="T7" fmla="*/ 124 h 124"/>
                  <a:gd name="T8" fmla="*/ 28 w 51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24">
                    <a:moveTo>
                      <a:pt x="28" y="0"/>
                    </a:moveTo>
                    <a:cubicBezTo>
                      <a:pt x="16" y="8"/>
                      <a:pt x="7" y="19"/>
                      <a:pt x="0" y="30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15" y="104"/>
                      <a:pt x="31" y="118"/>
                      <a:pt x="51" y="124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2" name="Freeform 853"/>
              <p:cNvSpPr/>
              <p:nvPr/>
            </p:nvSpPr>
            <p:spPr bwMode="auto">
              <a:xfrm>
                <a:off x="1984375" y="4548188"/>
                <a:ext cx="269875" cy="415925"/>
              </a:xfrm>
              <a:custGeom>
                <a:avLst/>
                <a:gdLst>
                  <a:gd name="T0" fmla="*/ 170 w 170"/>
                  <a:gd name="T1" fmla="*/ 0 h 262"/>
                  <a:gd name="T2" fmla="*/ 0 w 170"/>
                  <a:gd name="T3" fmla="*/ 262 h 262"/>
                  <a:gd name="T4" fmla="*/ 82 w 170"/>
                  <a:gd name="T5" fmla="*/ 242 h 262"/>
                  <a:gd name="T6" fmla="*/ 103 w 170"/>
                  <a:gd name="T7" fmla="*/ 194 h 262"/>
                  <a:gd name="T8" fmla="*/ 88 w 170"/>
                  <a:gd name="T9" fmla="*/ 179 h 262"/>
                  <a:gd name="T10" fmla="*/ 170 w 170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62">
                    <a:moveTo>
                      <a:pt x="170" y="0"/>
                    </a:moveTo>
                    <a:lnTo>
                      <a:pt x="0" y="262"/>
                    </a:lnTo>
                    <a:lnTo>
                      <a:pt x="82" y="242"/>
                    </a:lnTo>
                    <a:lnTo>
                      <a:pt x="103" y="194"/>
                    </a:lnTo>
                    <a:lnTo>
                      <a:pt x="88" y="179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3" name="Freeform 854"/>
              <p:cNvSpPr/>
              <p:nvPr/>
            </p:nvSpPr>
            <p:spPr bwMode="auto">
              <a:xfrm>
                <a:off x="1984375" y="4548188"/>
                <a:ext cx="269875" cy="415925"/>
              </a:xfrm>
              <a:custGeom>
                <a:avLst/>
                <a:gdLst>
                  <a:gd name="T0" fmla="*/ 170 w 170"/>
                  <a:gd name="T1" fmla="*/ 0 h 262"/>
                  <a:gd name="T2" fmla="*/ 0 w 170"/>
                  <a:gd name="T3" fmla="*/ 262 h 262"/>
                  <a:gd name="T4" fmla="*/ 82 w 170"/>
                  <a:gd name="T5" fmla="*/ 242 h 262"/>
                  <a:gd name="T6" fmla="*/ 103 w 170"/>
                  <a:gd name="T7" fmla="*/ 194 h 262"/>
                  <a:gd name="T8" fmla="*/ 88 w 170"/>
                  <a:gd name="T9" fmla="*/ 179 h 262"/>
                  <a:gd name="T10" fmla="*/ 170 w 170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0" h="262">
                    <a:moveTo>
                      <a:pt x="170" y="0"/>
                    </a:moveTo>
                    <a:lnTo>
                      <a:pt x="0" y="262"/>
                    </a:lnTo>
                    <a:lnTo>
                      <a:pt x="82" y="242"/>
                    </a:lnTo>
                    <a:lnTo>
                      <a:pt x="103" y="194"/>
                    </a:lnTo>
                    <a:lnTo>
                      <a:pt x="88" y="179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4" name="Freeform 855"/>
              <p:cNvSpPr/>
              <p:nvPr/>
            </p:nvSpPr>
            <p:spPr bwMode="auto">
              <a:xfrm>
                <a:off x="2124075" y="4438651"/>
                <a:ext cx="201613" cy="417513"/>
              </a:xfrm>
              <a:custGeom>
                <a:avLst/>
                <a:gdLst>
                  <a:gd name="T0" fmla="*/ 127 w 127"/>
                  <a:gd name="T1" fmla="*/ 0 h 263"/>
                  <a:gd name="T2" fmla="*/ 82 w 127"/>
                  <a:gd name="T3" fmla="*/ 69 h 263"/>
                  <a:gd name="T4" fmla="*/ 0 w 127"/>
                  <a:gd name="T5" fmla="*/ 248 h 263"/>
                  <a:gd name="T6" fmla="*/ 15 w 127"/>
                  <a:gd name="T7" fmla="*/ 263 h 263"/>
                  <a:gd name="T8" fmla="*/ 127 w 127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63">
                    <a:moveTo>
                      <a:pt x="127" y="0"/>
                    </a:moveTo>
                    <a:lnTo>
                      <a:pt x="82" y="69"/>
                    </a:lnTo>
                    <a:lnTo>
                      <a:pt x="0" y="248"/>
                    </a:lnTo>
                    <a:lnTo>
                      <a:pt x="15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5" name="Freeform 856"/>
              <p:cNvSpPr/>
              <p:nvPr/>
            </p:nvSpPr>
            <p:spPr bwMode="auto">
              <a:xfrm>
                <a:off x="2124075" y="4438651"/>
                <a:ext cx="201613" cy="417513"/>
              </a:xfrm>
              <a:custGeom>
                <a:avLst/>
                <a:gdLst>
                  <a:gd name="T0" fmla="*/ 127 w 127"/>
                  <a:gd name="T1" fmla="*/ 0 h 263"/>
                  <a:gd name="T2" fmla="*/ 82 w 127"/>
                  <a:gd name="T3" fmla="*/ 69 h 263"/>
                  <a:gd name="T4" fmla="*/ 0 w 127"/>
                  <a:gd name="T5" fmla="*/ 248 h 263"/>
                  <a:gd name="T6" fmla="*/ 15 w 127"/>
                  <a:gd name="T7" fmla="*/ 263 h 263"/>
                  <a:gd name="T8" fmla="*/ 127 w 127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63">
                    <a:moveTo>
                      <a:pt x="127" y="0"/>
                    </a:moveTo>
                    <a:lnTo>
                      <a:pt x="82" y="69"/>
                    </a:lnTo>
                    <a:lnTo>
                      <a:pt x="0" y="248"/>
                    </a:lnTo>
                    <a:lnTo>
                      <a:pt x="15" y="263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6" name="Freeform 857"/>
              <p:cNvSpPr/>
              <p:nvPr/>
            </p:nvSpPr>
            <p:spPr bwMode="auto">
              <a:xfrm>
                <a:off x="9988550" y="4151313"/>
                <a:ext cx="260350" cy="747713"/>
              </a:xfrm>
              <a:custGeom>
                <a:avLst/>
                <a:gdLst>
                  <a:gd name="T0" fmla="*/ 0 w 164"/>
                  <a:gd name="T1" fmla="*/ 0 h 471"/>
                  <a:gd name="T2" fmla="*/ 103 w 164"/>
                  <a:gd name="T3" fmla="*/ 471 h 471"/>
                  <a:gd name="T4" fmla="*/ 164 w 164"/>
                  <a:gd name="T5" fmla="*/ 471 h 471"/>
                  <a:gd name="T6" fmla="*/ 144 w 164"/>
                  <a:gd name="T7" fmla="*/ 40 h 471"/>
                  <a:gd name="T8" fmla="*/ 103 w 164"/>
                  <a:gd name="T9" fmla="*/ 184 h 471"/>
                  <a:gd name="T10" fmla="*/ 0 w 164"/>
                  <a:gd name="T11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471">
                    <a:moveTo>
                      <a:pt x="0" y="0"/>
                    </a:moveTo>
                    <a:lnTo>
                      <a:pt x="103" y="471"/>
                    </a:lnTo>
                    <a:lnTo>
                      <a:pt x="164" y="471"/>
                    </a:lnTo>
                    <a:lnTo>
                      <a:pt x="144" y="40"/>
                    </a:lnTo>
                    <a:lnTo>
                      <a:pt x="103" y="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7" name="Freeform 858"/>
              <p:cNvSpPr/>
              <p:nvPr/>
            </p:nvSpPr>
            <p:spPr bwMode="auto">
              <a:xfrm>
                <a:off x="9988550" y="4151313"/>
                <a:ext cx="260350" cy="747713"/>
              </a:xfrm>
              <a:custGeom>
                <a:avLst/>
                <a:gdLst>
                  <a:gd name="T0" fmla="*/ 0 w 164"/>
                  <a:gd name="T1" fmla="*/ 0 h 471"/>
                  <a:gd name="T2" fmla="*/ 103 w 164"/>
                  <a:gd name="T3" fmla="*/ 471 h 471"/>
                  <a:gd name="T4" fmla="*/ 164 w 164"/>
                  <a:gd name="T5" fmla="*/ 471 h 471"/>
                  <a:gd name="T6" fmla="*/ 144 w 164"/>
                  <a:gd name="T7" fmla="*/ 40 h 471"/>
                  <a:gd name="T8" fmla="*/ 103 w 164"/>
                  <a:gd name="T9" fmla="*/ 184 h 471"/>
                  <a:gd name="T10" fmla="*/ 0 w 164"/>
                  <a:gd name="T11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471">
                    <a:moveTo>
                      <a:pt x="0" y="0"/>
                    </a:moveTo>
                    <a:lnTo>
                      <a:pt x="103" y="471"/>
                    </a:lnTo>
                    <a:lnTo>
                      <a:pt x="164" y="471"/>
                    </a:lnTo>
                    <a:lnTo>
                      <a:pt x="144" y="40"/>
                    </a:lnTo>
                    <a:lnTo>
                      <a:pt x="103" y="1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8" name="Freeform 859"/>
              <p:cNvSpPr/>
              <p:nvPr/>
            </p:nvSpPr>
            <p:spPr bwMode="auto">
              <a:xfrm>
                <a:off x="5076825" y="4076701"/>
                <a:ext cx="517525" cy="627063"/>
              </a:xfrm>
              <a:custGeom>
                <a:avLst/>
                <a:gdLst>
                  <a:gd name="T0" fmla="*/ 207 w 298"/>
                  <a:gd name="T1" fmla="*/ 0 h 361"/>
                  <a:gd name="T2" fmla="*/ 0 w 298"/>
                  <a:gd name="T3" fmla="*/ 361 h 361"/>
                  <a:gd name="T4" fmla="*/ 298 w 298"/>
                  <a:gd name="T5" fmla="*/ 27 h 361"/>
                  <a:gd name="T6" fmla="*/ 292 w 298"/>
                  <a:gd name="T7" fmla="*/ 28 h 361"/>
                  <a:gd name="T8" fmla="*/ 207 w 298"/>
                  <a:gd name="T9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361">
                    <a:moveTo>
                      <a:pt x="207" y="0"/>
                    </a:moveTo>
                    <a:cubicBezTo>
                      <a:pt x="0" y="361"/>
                      <a:pt x="0" y="361"/>
                      <a:pt x="0" y="361"/>
                    </a:cubicBezTo>
                    <a:cubicBezTo>
                      <a:pt x="298" y="27"/>
                      <a:pt x="298" y="27"/>
                      <a:pt x="298" y="27"/>
                    </a:cubicBezTo>
                    <a:cubicBezTo>
                      <a:pt x="296" y="27"/>
                      <a:pt x="294" y="28"/>
                      <a:pt x="292" y="28"/>
                    </a:cubicBezTo>
                    <a:cubicBezTo>
                      <a:pt x="269" y="28"/>
                      <a:pt x="240" y="19"/>
                      <a:pt x="207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9" name="Freeform 860"/>
              <p:cNvSpPr/>
              <p:nvPr/>
            </p:nvSpPr>
            <p:spPr bwMode="auto">
              <a:xfrm>
                <a:off x="5435600" y="4059238"/>
                <a:ext cx="174625" cy="65088"/>
              </a:xfrm>
              <a:custGeom>
                <a:avLst/>
                <a:gdLst>
                  <a:gd name="T0" fmla="*/ 6 w 100"/>
                  <a:gd name="T1" fmla="*/ 0 h 38"/>
                  <a:gd name="T2" fmla="*/ 0 w 100"/>
                  <a:gd name="T3" fmla="*/ 10 h 38"/>
                  <a:gd name="T4" fmla="*/ 85 w 100"/>
                  <a:gd name="T5" fmla="*/ 38 h 38"/>
                  <a:gd name="T6" fmla="*/ 91 w 100"/>
                  <a:gd name="T7" fmla="*/ 37 h 38"/>
                  <a:gd name="T8" fmla="*/ 100 w 100"/>
                  <a:gd name="T9" fmla="*/ 28 h 38"/>
                  <a:gd name="T10" fmla="*/ 90 w 100"/>
                  <a:gd name="T11" fmla="*/ 29 h 38"/>
                  <a:gd name="T12" fmla="*/ 6 w 100"/>
                  <a:gd name="T13" fmla="*/ 0 h 38"/>
                  <a:gd name="T14" fmla="*/ 6 w 10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38">
                    <a:moveTo>
                      <a:pt x="6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3" y="29"/>
                      <a:pt x="62" y="38"/>
                      <a:pt x="85" y="38"/>
                    </a:cubicBezTo>
                    <a:cubicBezTo>
                      <a:pt x="87" y="38"/>
                      <a:pt x="89" y="37"/>
                      <a:pt x="91" y="3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97" y="28"/>
                      <a:pt x="93" y="29"/>
                      <a:pt x="90" y="29"/>
                    </a:cubicBezTo>
                    <a:cubicBezTo>
                      <a:pt x="63" y="29"/>
                      <a:pt x="19" y="14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0" name="Freeform 861"/>
              <p:cNvSpPr/>
              <p:nvPr/>
            </p:nvSpPr>
            <p:spPr bwMode="auto">
              <a:xfrm>
                <a:off x="5446713" y="4059238"/>
                <a:ext cx="163513" cy="49213"/>
              </a:xfrm>
              <a:custGeom>
                <a:avLst/>
                <a:gdLst>
                  <a:gd name="T0" fmla="*/ 0 w 94"/>
                  <a:gd name="T1" fmla="*/ 0 h 29"/>
                  <a:gd name="T2" fmla="*/ 0 w 94"/>
                  <a:gd name="T3" fmla="*/ 0 h 29"/>
                  <a:gd name="T4" fmla="*/ 0 w 94"/>
                  <a:gd name="T5" fmla="*/ 0 h 29"/>
                  <a:gd name="T6" fmla="*/ 84 w 94"/>
                  <a:gd name="T7" fmla="*/ 29 h 29"/>
                  <a:gd name="T8" fmla="*/ 94 w 94"/>
                  <a:gd name="T9" fmla="*/ 28 h 29"/>
                  <a:gd name="T10" fmla="*/ 94 w 94"/>
                  <a:gd name="T11" fmla="*/ 28 h 29"/>
                  <a:gd name="T12" fmla="*/ 0 w 94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2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4"/>
                      <a:pt x="57" y="29"/>
                      <a:pt x="84" y="29"/>
                    </a:cubicBezTo>
                    <a:cubicBezTo>
                      <a:pt x="87" y="29"/>
                      <a:pt x="91" y="28"/>
                      <a:pt x="94" y="28"/>
                    </a:cubicBezTo>
                    <a:cubicBezTo>
                      <a:pt x="94" y="28"/>
                      <a:pt x="94" y="28"/>
                      <a:pt x="94" y="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1" name="Freeform 862"/>
              <p:cNvSpPr/>
              <p:nvPr/>
            </p:nvSpPr>
            <p:spPr bwMode="auto">
              <a:xfrm>
                <a:off x="3644900" y="4637088"/>
                <a:ext cx="560388" cy="360363"/>
              </a:xfrm>
              <a:custGeom>
                <a:avLst/>
                <a:gdLst>
                  <a:gd name="T0" fmla="*/ 269 w 322"/>
                  <a:gd name="T1" fmla="*/ 0 h 207"/>
                  <a:gd name="T2" fmla="*/ 224 w 322"/>
                  <a:gd name="T3" fmla="*/ 7 h 207"/>
                  <a:gd name="T4" fmla="*/ 220 w 322"/>
                  <a:gd name="T5" fmla="*/ 31 h 207"/>
                  <a:gd name="T6" fmla="*/ 151 w 322"/>
                  <a:gd name="T7" fmla="*/ 64 h 207"/>
                  <a:gd name="T8" fmla="*/ 113 w 322"/>
                  <a:gd name="T9" fmla="*/ 61 h 207"/>
                  <a:gd name="T10" fmla="*/ 0 w 322"/>
                  <a:gd name="T11" fmla="*/ 207 h 207"/>
                  <a:gd name="T12" fmla="*/ 149 w 322"/>
                  <a:gd name="T13" fmla="*/ 188 h 207"/>
                  <a:gd name="T14" fmla="*/ 322 w 322"/>
                  <a:gd name="T15" fmla="*/ 29 h 207"/>
                  <a:gd name="T16" fmla="*/ 269 w 322"/>
                  <a:gd name="T1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207">
                    <a:moveTo>
                      <a:pt x="269" y="0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14"/>
                      <a:pt x="223" y="22"/>
                      <a:pt x="220" y="31"/>
                    </a:cubicBezTo>
                    <a:cubicBezTo>
                      <a:pt x="213" y="52"/>
                      <a:pt x="188" y="64"/>
                      <a:pt x="151" y="64"/>
                    </a:cubicBezTo>
                    <a:cubicBezTo>
                      <a:pt x="139" y="64"/>
                      <a:pt x="127" y="63"/>
                      <a:pt x="113" y="61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149" y="188"/>
                      <a:pt x="149" y="188"/>
                      <a:pt x="149" y="188"/>
                    </a:cubicBezTo>
                    <a:cubicBezTo>
                      <a:pt x="322" y="29"/>
                      <a:pt x="322" y="29"/>
                      <a:pt x="322" y="29"/>
                    </a:cubicBezTo>
                    <a:cubicBezTo>
                      <a:pt x="304" y="26"/>
                      <a:pt x="285" y="15"/>
                      <a:pt x="269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2" name="Freeform 863"/>
              <p:cNvSpPr/>
              <p:nvPr/>
            </p:nvSpPr>
            <p:spPr bwMode="auto">
              <a:xfrm>
                <a:off x="4113213" y="4625976"/>
                <a:ext cx="139700" cy="61913"/>
              </a:xfrm>
              <a:custGeom>
                <a:avLst/>
                <a:gdLst>
                  <a:gd name="T0" fmla="*/ 44 w 81"/>
                  <a:gd name="T1" fmla="*/ 0 h 35"/>
                  <a:gd name="T2" fmla="*/ 0 w 81"/>
                  <a:gd name="T3" fmla="*/ 6 h 35"/>
                  <a:gd name="T4" fmla="*/ 53 w 81"/>
                  <a:gd name="T5" fmla="*/ 35 h 35"/>
                  <a:gd name="T6" fmla="*/ 81 w 81"/>
                  <a:gd name="T7" fmla="*/ 9 h 35"/>
                  <a:gd name="T8" fmla="*/ 73 w 81"/>
                  <a:gd name="T9" fmla="*/ 11 h 35"/>
                  <a:gd name="T10" fmla="*/ 44 w 81"/>
                  <a:gd name="T11" fmla="*/ 0 h 35"/>
                  <a:gd name="T12" fmla="*/ 44 w 8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35">
                    <a:moveTo>
                      <a:pt x="44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6" y="21"/>
                      <a:pt x="35" y="32"/>
                      <a:pt x="53" y="35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8" y="11"/>
                      <a:pt x="76" y="11"/>
                      <a:pt x="73" y="11"/>
                    </a:cubicBezTo>
                    <a:cubicBezTo>
                      <a:pt x="64" y="11"/>
                      <a:pt x="55" y="6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3" name="Freeform 864"/>
              <p:cNvSpPr/>
              <p:nvPr/>
            </p:nvSpPr>
            <p:spPr bwMode="auto">
              <a:xfrm>
                <a:off x="4189413" y="4625976"/>
                <a:ext cx="76200" cy="19050"/>
              </a:xfrm>
              <a:custGeom>
                <a:avLst/>
                <a:gdLst>
                  <a:gd name="T0" fmla="*/ 0 w 44"/>
                  <a:gd name="T1" fmla="*/ 0 h 11"/>
                  <a:gd name="T2" fmla="*/ 0 w 44"/>
                  <a:gd name="T3" fmla="*/ 0 h 11"/>
                  <a:gd name="T4" fmla="*/ 0 w 44"/>
                  <a:gd name="T5" fmla="*/ 0 h 11"/>
                  <a:gd name="T6" fmla="*/ 29 w 44"/>
                  <a:gd name="T7" fmla="*/ 11 h 11"/>
                  <a:gd name="T8" fmla="*/ 37 w 44"/>
                  <a:gd name="T9" fmla="*/ 9 h 11"/>
                  <a:gd name="T10" fmla="*/ 44 w 44"/>
                  <a:gd name="T11" fmla="*/ 3 h 11"/>
                  <a:gd name="T12" fmla="*/ 0 w 4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6"/>
                      <a:pt x="20" y="11"/>
                      <a:pt x="29" y="11"/>
                    </a:cubicBezTo>
                    <a:cubicBezTo>
                      <a:pt x="32" y="11"/>
                      <a:pt x="34" y="11"/>
                      <a:pt x="37" y="9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4" name="Freeform 865"/>
              <p:cNvSpPr>
                <a:spLocks noEditPoints="1"/>
              </p:cNvSpPr>
              <p:nvPr/>
            </p:nvSpPr>
            <p:spPr bwMode="auto">
              <a:xfrm>
                <a:off x="3841750" y="4648201"/>
                <a:ext cx="192088" cy="100013"/>
              </a:xfrm>
              <a:custGeom>
                <a:avLst/>
                <a:gdLst>
                  <a:gd name="T0" fmla="*/ 69 w 111"/>
                  <a:gd name="T1" fmla="*/ 13 h 57"/>
                  <a:gd name="T2" fmla="*/ 34 w 111"/>
                  <a:gd name="T3" fmla="*/ 31 h 57"/>
                  <a:gd name="T4" fmla="*/ 41 w 111"/>
                  <a:gd name="T5" fmla="*/ 31 h 57"/>
                  <a:gd name="T6" fmla="*/ 52 w 111"/>
                  <a:gd name="T7" fmla="*/ 29 h 57"/>
                  <a:gd name="T8" fmla="*/ 69 w 111"/>
                  <a:gd name="T9" fmla="*/ 13 h 57"/>
                  <a:gd name="T10" fmla="*/ 111 w 111"/>
                  <a:gd name="T11" fmla="*/ 0 h 57"/>
                  <a:gd name="T12" fmla="*/ 88 w 111"/>
                  <a:gd name="T13" fmla="*/ 3 h 57"/>
                  <a:gd name="T14" fmla="*/ 88 w 111"/>
                  <a:gd name="T15" fmla="*/ 3 h 57"/>
                  <a:gd name="T16" fmla="*/ 86 w 111"/>
                  <a:gd name="T17" fmla="*/ 40 h 57"/>
                  <a:gd name="T18" fmla="*/ 37 w 111"/>
                  <a:gd name="T19" fmla="*/ 49 h 57"/>
                  <a:gd name="T20" fmla="*/ 7 w 111"/>
                  <a:gd name="T21" fmla="*/ 45 h 57"/>
                  <a:gd name="T22" fmla="*/ 7 w 111"/>
                  <a:gd name="T23" fmla="*/ 45 h 57"/>
                  <a:gd name="T24" fmla="*/ 0 w 111"/>
                  <a:gd name="T25" fmla="*/ 54 h 57"/>
                  <a:gd name="T26" fmla="*/ 38 w 111"/>
                  <a:gd name="T27" fmla="*/ 57 h 57"/>
                  <a:gd name="T28" fmla="*/ 107 w 111"/>
                  <a:gd name="T29" fmla="*/ 24 h 57"/>
                  <a:gd name="T30" fmla="*/ 111 w 111"/>
                  <a:gd name="T3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1" h="57">
                    <a:moveTo>
                      <a:pt x="69" y="13"/>
                    </a:moveTo>
                    <a:cubicBezTo>
                      <a:pt x="34" y="31"/>
                      <a:pt x="34" y="31"/>
                      <a:pt x="34" y="31"/>
                    </a:cubicBezTo>
                    <a:cubicBezTo>
                      <a:pt x="37" y="31"/>
                      <a:pt x="39" y="31"/>
                      <a:pt x="41" y="31"/>
                    </a:cubicBezTo>
                    <a:cubicBezTo>
                      <a:pt x="45" y="31"/>
                      <a:pt x="48" y="31"/>
                      <a:pt x="52" y="29"/>
                    </a:cubicBezTo>
                    <a:cubicBezTo>
                      <a:pt x="58" y="26"/>
                      <a:pt x="64" y="19"/>
                      <a:pt x="69" y="13"/>
                    </a:cubicBezTo>
                    <a:moveTo>
                      <a:pt x="111" y="0"/>
                    </a:move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101" y="29"/>
                      <a:pt x="86" y="40"/>
                    </a:cubicBezTo>
                    <a:cubicBezTo>
                      <a:pt x="76" y="46"/>
                      <a:pt x="56" y="49"/>
                      <a:pt x="37" y="49"/>
                    </a:cubicBezTo>
                    <a:cubicBezTo>
                      <a:pt x="25" y="49"/>
                      <a:pt x="13" y="48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4" y="56"/>
                      <a:pt x="26" y="57"/>
                      <a:pt x="38" y="57"/>
                    </a:cubicBezTo>
                    <a:cubicBezTo>
                      <a:pt x="75" y="57"/>
                      <a:pt x="100" y="45"/>
                      <a:pt x="107" y="24"/>
                    </a:cubicBezTo>
                    <a:cubicBezTo>
                      <a:pt x="110" y="15"/>
                      <a:pt x="111" y="7"/>
                      <a:pt x="11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5" name="Freeform 866"/>
              <p:cNvSpPr/>
              <p:nvPr/>
            </p:nvSpPr>
            <p:spPr bwMode="auto">
              <a:xfrm>
                <a:off x="3852863" y="4654551"/>
                <a:ext cx="163513" cy="79375"/>
              </a:xfrm>
              <a:custGeom>
                <a:avLst/>
                <a:gdLst>
                  <a:gd name="T0" fmla="*/ 81 w 94"/>
                  <a:gd name="T1" fmla="*/ 0 h 46"/>
                  <a:gd name="T2" fmla="*/ 62 w 94"/>
                  <a:gd name="T3" fmla="*/ 10 h 46"/>
                  <a:gd name="T4" fmla="*/ 45 w 94"/>
                  <a:gd name="T5" fmla="*/ 26 h 46"/>
                  <a:gd name="T6" fmla="*/ 34 w 94"/>
                  <a:gd name="T7" fmla="*/ 28 h 46"/>
                  <a:gd name="T8" fmla="*/ 27 w 94"/>
                  <a:gd name="T9" fmla="*/ 28 h 46"/>
                  <a:gd name="T10" fmla="*/ 0 w 94"/>
                  <a:gd name="T11" fmla="*/ 42 h 46"/>
                  <a:gd name="T12" fmla="*/ 0 w 94"/>
                  <a:gd name="T13" fmla="*/ 42 h 46"/>
                  <a:gd name="T14" fmla="*/ 30 w 94"/>
                  <a:gd name="T15" fmla="*/ 46 h 46"/>
                  <a:gd name="T16" fmla="*/ 79 w 94"/>
                  <a:gd name="T17" fmla="*/ 37 h 46"/>
                  <a:gd name="T18" fmla="*/ 81 w 94"/>
                  <a:gd name="T19" fmla="*/ 0 h 46"/>
                  <a:gd name="T20" fmla="*/ 81 w 94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46">
                    <a:moveTo>
                      <a:pt x="81" y="0"/>
                    </a:moveTo>
                    <a:cubicBezTo>
                      <a:pt x="62" y="10"/>
                      <a:pt x="62" y="10"/>
                      <a:pt x="62" y="10"/>
                    </a:cubicBezTo>
                    <a:cubicBezTo>
                      <a:pt x="57" y="16"/>
                      <a:pt x="51" y="23"/>
                      <a:pt x="45" y="26"/>
                    </a:cubicBezTo>
                    <a:cubicBezTo>
                      <a:pt x="41" y="28"/>
                      <a:pt x="38" y="28"/>
                      <a:pt x="34" y="28"/>
                    </a:cubicBezTo>
                    <a:cubicBezTo>
                      <a:pt x="32" y="28"/>
                      <a:pt x="30" y="28"/>
                      <a:pt x="27" y="2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" y="45"/>
                      <a:pt x="18" y="46"/>
                      <a:pt x="30" y="46"/>
                    </a:cubicBezTo>
                    <a:cubicBezTo>
                      <a:pt x="49" y="46"/>
                      <a:pt x="69" y="43"/>
                      <a:pt x="79" y="37"/>
                    </a:cubicBezTo>
                    <a:cubicBezTo>
                      <a:pt x="94" y="26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6" name="Freeform 867"/>
              <p:cNvSpPr/>
              <p:nvPr/>
            </p:nvSpPr>
            <p:spPr bwMode="auto">
              <a:xfrm>
                <a:off x="4522788" y="3530601"/>
                <a:ext cx="161925" cy="334963"/>
              </a:xfrm>
              <a:custGeom>
                <a:avLst/>
                <a:gdLst>
                  <a:gd name="T0" fmla="*/ 0 w 102"/>
                  <a:gd name="T1" fmla="*/ 0 h 211"/>
                  <a:gd name="T2" fmla="*/ 42 w 102"/>
                  <a:gd name="T3" fmla="*/ 211 h 211"/>
                  <a:gd name="T4" fmla="*/ 102 w 102"/>
                  <a:gd name="T5" fmla="*/ 103 h 211"/>
                  <a:gd name="T6" fmla="*/ 0 w 102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211">
                    <a:moveTo>
                      <a:pt x="0" y="0"/>
                    </a:moveTo>
                    <a:lnTo>
                      <a:pt x="42" y="211"/>
                    </a:lnTo>
                    <a:lnTo>
                      <a:pt x="102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7" name="Freeform 868"/>
              <p:cNvSpPr/>
              <p:nvPr/>
            </p:nvSpPr>
            <p:spPr bwMode="auto">
              <a:xfrm>
                <a:off x="4522788" y="3530601"/>
                <a:ext cx="161925" cy="334963"/>
              </a:xfrm>
              <a:custGeom>
                <a:avLst/>
                <a:gdLst>
                  <a:gd name="T0" fmla="*/ 0 w 102"/>
                  <a:gd name="T1" fmla="*/ 0 h 211"/>
                  <a:gd name="T2" fmla="*/ 42 w 102"/>
                  <a:gd name="T3" fmla="*/ 211 h 211"/>
                  <a:gd name="T4" fmla="*/ 102 w 102"/>
                  <a:gd name="T5" fmla="*/ 103 h 211"/>
                  <a:gd name="T6" fmla="*/ 0 w 102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211">
                    <a:moveTo>
                      <a:pt x="0" y="0"/>
                    </a:moveTo>
                    <a:lnTo>
                      <a:pt x="42" y="211"/>
                    </a:lnTo>
                    <a:lnTo>
                      <a:pt x="102" y="10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8" name="Freeform 869"/>
              <p:cNvSpPr/>
              <p:nvPr/>
            </p:nvSpPr>
            <p:spPr bwMode="auto">
              <a:xfrm>
                <a:off x="1528763" y="3987801"/>
                <a:ext cx="463550" cy="488950"/>
              </a:xfrm>
              <a:custGeom>
                <a:avLst/>
                <a:gdLst>
                  <a:gd name="T0" fmla="*/ 206 w 267"/>
                  <a:gd name="T1" fmla="*/ 0 h 281"/>
                  <a:gd name="T2" fmla="*/ 0 w 267"/>
                  <a:gd name="T3" fmla="*/ 281 h 281"/>
                  <a:gd name="T4" fmla="*/ 267 w 267"/>
                  <a:gd name="T5" fmla="*/ 33 h 281"/>
                  <a:gd name="T6" fmla="*/ 262 w 267"/>
                  <a:gd name="T7" fmla="*/ 30 h 281"/>
                  <a:gd name="T8" fmla="*/ 247 w 267"/>
                  <a:gd name="T9" fmla="*/ 17 h 281"/>
                  <a:gd name="T10" fmla="*/ 206 w 267"/>
                  <a:gd name="T11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81">
                    <a:moveTo>
                      <a:pt x="206" y="0"/>
                    </a:moveTo>
                    <a:cubicBezTo>
                      <a:pt x="0" y="281"/>
                      <a:pt x="0" y="281"/>
                      <a:pt x="0" y="281"/>
                    </a:cubicBezTo>
                    <a:cubicBezTo>
                      <a:pt x="267" y="33"/>
                      <a:pt x="267" y="33"/>
                      <a:pt x="267" y="33"/>
                    </a:cubicBezTo>
                    <a:cubicBezTo>
                      <a:pt x="265" y="32"/>
                      <a:pt x="263" y="31"/>
                      <a:pt x="262" y="30"/>
                    </a:cubicBezTo>
                    <a:cubicBezTo>
                      <a:pt x="256" y="26"/>
                      <a:pt x="251" y="21"/>
                      <a:pt x="247" y="17"/>
                    </a:cubicBezTo>
                    <a:cubicBezTo>
                      <a:pt x="206" y="0"/>
                      <a:pt x="206" y="0"/>
                      <a:pt x="206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9" name="Freeform 870"/>
              <p:cNvSpPr/>
              <p:nvPr/>
            </p:nvSpPr>
            <p:spPr bwMode="auto">
              <a:xfrm>
                <a:off x="1957388" y="4016376"/>
                <a:ext cx="41275" cy="28575"/>
              </a:xfrm>
              <a:custGeom>
                <a:avLst/>
                <a:gdLst>
                  <a:gd name="T0" fmla="*/ 0 w 23"/>
                  <a:gd name="T1" fmla="*/ 0 h 16"/>
                  <a:gd name="T2" fmla="*/ 15 w 23"/>
                  <a:gd name="T3" fmla="*/ 13 h 16"/>
                  <a:gd name="T4" fmla="*/ 20 w 23"/>
                  <a:gd name="T5" fmla="*/ 16 h 16"/>
                  <a:gd name="T6" fmla="*/ 23 w 23"/>
                  <a:gd name="T7" fmla="*/ 13 h 16"/>
                  <a:gd name="T8" fmla="*/ 22 w 23"/>
                  <a:gd name="T9" fmla="*/ 13 h 16"/>
                  <a:gd name="T10" fmla="*/ 13 w 23"/>
                  <a:gd name="T11" fmla="*/ 5 h 16"/>
                  <a:gd name="T12" fmla="*/ 0 w 2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cubicBezTo>
                      <a:pt x="4" y="4"/>
                      <a:pt x="9" y="9"/>
                      <a:pt x="15" y="13"/>
                    </a:cubicBezTo>
                    <a:cubicBezTo>
                      <a:pt x="16" y="14"/>
                      <a:pt x="18" y="15"/>
                      <a:pt x="20" y="16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0" y="13"/>
                      <a:pt x="17" y="10"/>
                      <a:pt x="13" y="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0" name="Freeform 871"/>
              <p:cNvSpPr/>
              <p:nvPr/>
            </p:nvSpPr>
            <p:spPr bwMode="auto">
              <a:xfrm>
                <a:off x="1981200" y="4025901"/>
                <a:ext cx="22225" cy="12700"/>
              </a:xfrm>
              <a:custGeom>
                <a:avLst/>
                <a:gdLst>
                  <a:gd name="T0" fmla="*/ 0 w 13"/>
                  <a:gd name="T1" fmla="*/ 0 h 8"/>
                  <a:gd name="T2" fmla="*/ 9 w 13"/>
                  <a:gd name="T3" fmla="*/ 8 h 8"/>
                  <a:gd name="T4" fmla="*/ 10 w 13"/>
                  <a:gd name="T5" fmla="*/ 8 h 8"/>
                  <a:gd name="T6" fmla="*/ 13 w 13"/>
                  <a:gd name="T7" fmla="*/ 5 h 8"/>
                  <a:gd name="T8" fmla="*/ 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cubicBezTo>
                      <a:pt x="4" y="5"/>
                      <a:pt x="7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1" name="Freeform 872"/>
              <p:cNvSpPr/>
              <p:nvPr/>
            </p:nvSpPr>
            <p:spPr bwMode="auto">
              <a:xfrm>
                <a:off x="455613" y="4394201"/>
                <a:ext cx="358775" cy="636588"/>
              </a:xfrm>
              <a:custGeom>
                <a:avLst/>
                <a:gdLst>
                  <a:gd name="T0" fmla="*/ 14 w 206"/>
                  <a:gd name="T1" fmla="*/ 0 h 365"/>
                  <a:gd name="T2" fmla="*/ 0 w 206"/>
                  <a:gd name="T3" fmla="*/ 4 h 365"/>
                  <a:gd name="T4" fmla="*/ 75 w 206"/>
                  <a:gd name="T5" fmla="*/ 346 h 365"/>
                  <a:gd name="T6" fmla="*/ 206 w 206"/>
                  <a:gd name="T7" fmla="*/ 365 h 365"/>
                  <a:gd name="T8" fmla="*/ 202 w 206"/>
                  <a:gd name="T9" fmla="*/ 351 h 365"/>
                  <a:gd name="T10" fmla="*/ 198 w 206"/>
                  <a:gd name="T11" fmla="*/ 351 h 365"/>
                  <a:gd name="T12" fmla="*/ 169 w 206"/>
                  <a:gd name="T13" fmla="*/ 347 h 365"/>
                  <a:gd name="T14" fmla="*/ 178 w 206"/>
                  <a:gd name="T15" fmla="*/ 250 h 365"/>
                  <a:gd name="T16" fmla="*/ 135 w 206"/>
                  <a:gd name="T17" fmla="*/ 72 h 365"/>
                  <a:gd name="T18" fmla="*/ 114 w 206"/>
                  <a:gd name="T19" fmla="*/ 89 h 365"/>
                  <a:gd name="T20" fmla="*/ 107 w 206"/>
                  <a:gd name="T21" fmla="*/ 87 h 365"/>
                  <a:gd name="T22" fmla="*/ 112 w 206"/>
                  <a:gd name="T23" fmla="*/ 215 h 365"/>
                  <a:gd name="T24" fmla="*/ 19 w 206"/>
                  <a:gd name="T25" fmla="*/ 1 h 365"/>
                  <a:gd name="T26" fmla="*/ 14 w 206"/>
                  <a:gd name="T2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6" h="365">
                    <a:moveTo>
                      <a:pt x="14" y="0"/>
                    </a:moveTo>
                    <a:cubicBezTo>
                      <a:pt x="10" y="0"/>
                      <a:pt x="5" y="2"/>
                      <a:pt x="0" y="4"/>
                    </a:cubicBezTo>
                    <a:cubicBezTo>
                      <a:pt x="75" y="346"/>
                      <a:pt x="75" y="346"/>
                      <a:pt x="75" y="346"/>
                    </a:cubicBezTo>
                    <a:cubicBezTo>
                      <a:pt x="206" y="365"/>
                      <a:pt x="206" y="365"/>
                      <a:pt x="206" y="365"/>
                    </a:cubicBezTo>
                    <a:cubicBezTo>
                      <a:pt x="202" y="351"/>
                      <a:pt x="202" y="351"/>
                      <a:pt x="202" y="351"/>
                    </a:cubicBezTo>
                    <a:cubicBezTo>
                      <a:pt x="201" y="351"/>
                      <a:pt x="199" y="351"/>
                      <a:pt x="198" y="351"/>
                    </a:cubicBezTo>
                    <a:cubicBezTo>
                      <a:pt x="191" y="351"/>
                      <a:pt x="181" y="349"/>
                      <a:pt x="169" y="347"/>
                    </a:cubicBezTo>
                    <a:cubicBezTo>
                      <a:pt x="103" y="330"/>
                      <a:pt x="141" y="283"/>
                      <a:pt x="178" y="250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28" y="84"/>
                      <a:pt x="121" y="89"/>
                      <a:pt x="114" y="89"/>
                    </a:cubicBezTo>
                    <a:cubicBezTo>
                      <a:pt x="112" y="89"/>
                      <a:pt x="109" y="88"/>
                      <a:pt x="107" y="87"/>
                    </a:cubicBezTo>
                    <a:cubicBezTo>
                      <a:pt x="112" y="215"/>
                      <a:pt x="112" y="215"/>
                      <a:pt x="112" y="215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6" y="0"/>
                      <a:pt x="14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2" name="Freeform 873"/>
              <p:cNvSpPr>
                <a:spLocks noEditPoints="1"/>
              </p:cNvSpPr>
              <p:nvPr/>
            </p:nvSpPr>
            <p:spPr bwMode="auto">
              <a:xfrm>
                <a:off x="422275" y="4243388"/>
                <a:ext cx="268288" cy="306388"/>
              </a:xfrm>
              <a:custGeom>
                <a:avLst/>
                <a:gdLst>
                  <a:gd name="T0" fmla="*/ 120 w 154"/>
                  <a:gd name="T1" fmla="*/ 17 h 176"/>
                  <a:gd name="T2" fmla="*/ 126 w 154"/>
                  <a:gd name="T3" fmla="*/ 174 h 176"/>
                  <a:gd name="T4" fmla="*/ 133 w 154"/>
                  <a:gd name="T5" fmla="*/ 176 h 176"/>
                  <a:gd name="T6" fmla="*/ 154 w 154"/>
                  <a:gd name="T7" fmla="*/ 159 h 176"/>
                  <a:gd name="T8" fmla="*/ 120 w 154"/>
                  <a:gd name="T9" fmla="*/ 17 h 176"/>
                  <a:gd name="T10" fmla="*/ 0 w 154"/>
                  <a:gd name="T11" fmla="*/ 0 h 176"/>
                  <a:gd name="T12" fmla="*/ 19 w 154"/>
                  <a:gd name="T13" fmla="*/ 91 h 176"/>
                  <a:gd name="T14" fmla="*/ 33 w 154"/>
                  <a:gd name="T15" fmla="*/ 87 h 176"/>
                  <a:gd name="T16" fmla="*/ 38 w 154"/>
                  <a:gd name="T17" fmla="*/ 88 h 176"/>
                  <a:gd name="T18" fmla="*/ 0 w 154"/>
                  <a:gd name="T1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76">
                    <a:moveTo>
                      <a:pt x="120" y="17"/>
                    </a:moveTo>
                    <a:cubicBezTo>
                      <a:pt x="126" y="174"/>
                      <a:pt x="126" y="174"/>
                      <a:pt x="126" y="174"/>
                    </a:cubicBezTo>
                    <a:cubicBezTo>
                      <a:pt x="128" y="175"/>
                      <a:pt x="131" y="176"/>
                      <a:pt x="133" y="176"/>
                    </a:cubicBezTo>
                    <a:cubicBezTo>
                      <a:pt x="140" y="176"/>
                      <a:pt x="147" y="171"/>
                      <a:pt x="154" y="159"/>
                    </a:cubicBezTo>
                    <a:cubicBezTo>
                      <a:pt x="120" y="17"/>
                      <a:pt x="120" y="17"/>
                      <a:pt x="120" y="17"/>
                    </a:cubicBezTo>
                    <a:moveTo>
                      <a:pt x="0" y="0"/>
                    </a:moveTo>
                    <a:cubicBezTo>
                      <a:pt x="19" y="91"/>
                      <a:pt x="19" y="91"/>
                      <a:pt x="19" y="91"/>
                    </a:cubicBezTo>
                    <a:cubicBezTo>
                      <a:pt x="24" y="89"/>
                      <a:pt x="29" y="87"/>
                      <a:pt x="33" y="87"/>
                    </a:cubicBezTo>
                    <a:cubicBezTo>
                      <a:pt x="35" y="87"/>
                      <a:pt x="36" y="88"/>
                      <a:pt x="38" y="8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3" name="Freeform 874"/>
              <p:cNvSpPr/>
              <p:nvPr/>
            </p:nvSpPr>
            <p:spPr bwMode="auto">
              <a:xfrm>
                <a:off x="635000" y="4829176"/>
                <a:ext cx="171450" cy="176213"/>
              </a:xfrm>
              <a:custGeom>
                <a:avLst/>
                <a:gdLst>
                  <a:gd name="T0" fmla="*/ 75 w 99"/>
                  <a:gd name="T1" fmla="*/ 0 h 101"/>
                  <a:gd name="T2" fmla="*/ 66 w 99"/>
                  <a:gd name="T3" fmla="*/ 97 h 101"/>
                  <a:gd name="T4" fmla="*/ 95 w 99"/>
                  <a:gd name="T5" fmla="*/ 101 h 101"/>
                  <a:gd name="T6" fmla="*/ 99 w 99"/>
                  <a:gd name="T7" fmla="*/ 101 h 101"/>
                  <a:gd name="T8" fmla="*/ 75 w 99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01">
                    <a:moveTo>
                      <a:pt x="75" y="0"/>
                    </a:moveTo>
                    <a:cubicBezTo>
                      <a:pt x="38" y="33"/>
                      <a:pt x="0" y="80"/>
                      <a:pt x="66" y="97"/>
                    </a:cubicBezTo>
                    <a:cubicBezTo>
                      <a:pt x="78" y="99"/>
                      <a:pt x="88" y="101"/>
                      <a:pt x="95" y="101"/>
                    </a:cubicBezTo>
                    <a:cubicBezTo>
                      <a:pt x="96" y="101"/>
                      <a:pt x="98" y="101"/>
                      <a:pt x="99" y="101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4" name="Freeform 875"/>
              <p:cNvSpPr/>
              <p:nvPr/>
            </p:nvSpPr>
            <p:spPr bwMode="auto">
              <a:xfrm>
                <a:off x="1725613" y="4476751"/>
                <a:ext cx="455613" cy="554038"/>
              </a:xfrm>
              <a:custGeom>
                <a:avLst/>
                <a:gdLst>
                  <a:gd name="T0" fmla="*/ 287 w 287"/>
                  <a:gd name="T1" fmla="*/ 0 h 349"/>
                  <a:gd name="T2" fmla="*/ 61 w 287"/>
                  <a:gd name="T3" fmla="*/ 246 h 349"/>
                  <a:gd name="T4" fmla="*/ 2 w 287"/>
                  <a:gd name="T5" fmla="*/ 88 h 349"/>
                  <a:gd name="T6" fmla="*/ 0 w 287"/>
                  <a:gd name="T7" fmla="*/ 90 h 349"/>
                  <a:gd name="T8" fmla="*/ 0 w 287"/>
                  <a:gd name="T9" fmla="*/ 349 h 349"/>
                  <a:gd name="T10" fmla="*/ 102 w 287"/>
                  <a:gd name="T11" fmla="*/ 328 h 349"/>
                  <a:gd name="T12" fmla="*/ 287 w 287"/>
                  <a:gd name="T1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349">
                    <a:moveTo>
                      <a:pt x="287" y="0"/>
                    </a:moveTo>
                    <a:lnTo>
                      <a:pt x="61" y="24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349"/>
                    </a:lnTo>
                    <a:lnTo>
                      <a:pt x="102" y="32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5" name="Freeform 876"/>
              <p:cNvSpPr/>
              <p:nvPr/>
            </p:nvSpPr>
            <p:spPr bwMode="auto">
              <a:xfrm>
                <a:off x="1725613" y="4476751"/>
                <a:ext cx="455613" cy="554038"/>
              </a:xfrm>
              <a:custGeom>
                <a:avLst/>
                <a:gdLst>
                  <a:gd name="T0" fmla="*/ 287 w 287"/>
                  <a:gd name="T1" fmla="*/ 0 h 349"/>
                  <a:gd name="T2" fmla="*/ 61 w 287"/>
                  <a:gd name="T3" fmla="*/ 246 h 349"/>
                  <a:gd name="T4" fmla="*/ 2 w 287"/>
                  <a:gd name="T5" fmla="*/ 88 h 349"/>
                  <a:gd name="T6" fmla="*/ 0 w 287"/>
                  <a:gd name="T7" fmla="*/ 90 h 349"/>
                  <a:gd name="T8" fmla="*/ 0 w 287"/>
                  <a:gd name="T9" fmla="*/ 349 h 349"/>
                  <a:gd name="T10" fmla="*/ 102 w 287"/>
                  <a:gd name="T11" fmla="*/ 328 h 349"/>
                  <a:gd name="T12" fmla="*/ 287 w 287"/>
                  <a:gd name="T13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349">
                    <a:moveTo>
                      <a:pt x="287" y="0"/>
                    </a:moveTo>
                    <a:lnTo>
                      <a:pt x="61" y="24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349"/>
                    </a:lnTo>
                    <a:lnTo>
                      <a:pt x="102" y="328"/>
                    </a:lnTo>
                    <a:lnTo>
                      <a:pt x="28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6" name="Freeform 877"/>
              <p:cNvSpPr/>
              <p:nvPr/>
            </p:nvSpPr>
            <p:spPr bwMode="auto">
              <a:xfrm>
                <a:off x="1725613" y="4605338"/>
                <a:ext cx="3175" cy="14288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9 h 9"/>
                  <a:gd name="T4" fmla="*/ 2 w 2"/>
                  <a:gd name="T5" fmla="*/ 7 h 9"/>
                  <a:gd name="T6" fmla="*/ 0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9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E3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7" name="Freeform 878"/>
              <p:cNvSpPr/>
              <p:nvPr/>
            </p:nvSpPr>
            <p:spPr bwMode="auto">
              <a:xfrm>
                <a:off x="1725613" y="4605338"/>
                <a:ext cx="3175" cy="14288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9 h 9"/>
                  <a:gd name="T4" fmla="*/ 2 w 2"/>
                  <a:gd name="T5" fmla="*/ 7 h 9"/>
                  <a:gd name="T6" fmla="*/ 0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9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8" name="Freeform 879"/>
              <p:cNvSpPr/>
              <p:nvPr/>
            </p:nvSpPr>
            <p:spPr bwMode="auto">
              <a:xfrm>
                <a:off x="10834688" y="4473576"/>
                <a:ext cx="423863" cy="425450"/>
              </a:xfrm>
              <a:custGeom>
                <a:avLst/>
                <a:gdLst>
                  <a:gd name="T0" fmla="*/ 163 w 244"/>
                  <a:gd name="T1" fmla="*/ 0 h 245"/>
                  <a:gd name="T2" fmla="*/ 151 w 244"/>
                  <a:gd name="T3" fmla="*/ 3 h 245"/>
                  <a:gd name="T4" fmla="*/ 131 w 244"/>
                  <a:gd name="T5" fmla="*/ 189 h 245"/>
                  <a:gd name="T6" fmla="*/ 19 w 244"/>
                  <a:gd name="T7" fmla="*/ 76 h 245"/>
                  <a:gd name="T8" fmla="*/ 9 w 244"/>
                  <a:gd name="T9" fmla="*/ 169 h 245"/>
                  <a:gd name="T10" fmla="*/ 1 w 244"/>
                  <a:gd name="T11" fmla="*/ 236 h 245"/>
                  <a:gd name="T12" fmla="*/ 0 w 244"/>
                  <a:gd name="T13" fmla="*/ 245 h 245"/>
                  <a:gd name="T14" fmla="*/ 244 w 244"/>
                  <a:gd name="T15" fmla="*/ 245 h 245"/>
                  <a:gd name="T16" fmla="*/ 163 w 244"/>
                  <a:gd name="T17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245">
                    <a:moveTo>
                      <a:pt x="163" y="0"/>
                    </a:moveTo>
                    <a:cubicBezTo>
                      <a:pt x="159" y="2"/>
                      <a:pt x="155" y="3"/>
                      <a:pt x="151" y="3"/>
                    </a:cubicBezTo>
                    <a:cubicBezTo>
                      <a:pt x="131" y="189"/>
                      <a:pt x="131" y="189"/>
                      <a:pt x="131" y="189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9" y="169"/>
                      <a:pt x="9" y="169"/>
                      <a:pt x="9" y="169"/>
                    </a:cubicBezTo>
                    <a:cubicBezTo>
                      <a:pt x="43" y="180"/>
                      <a:pt x="34" y="213"/>
                      <a:pt x="1" y="236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244" y="245"/>
                      <a:pt x="244" y="245"/>
                      <a:pt x="244" y="245"/>
                    </a:cubicBezTo>
                    <a:cubicBezTo>
                      <a:pt x="163" y="0"/>
                      <a:pt x="163" y="0"/>
                      <a:pt x="163" y="0"/>
                    </a:cubicBezTo>
                  </a:path>
                </a:pathLst>
              </a:custGeom>
              <a:solidFill>
                <a:srgbClr val="7D7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9" name="Freeform 880"/>
              <p:cNvSpPr/>
              <p:nvPr/>
            </p:nvSpPr>
            <p:spPr bwMode="auto">
              <a:xfrm>
                <a:off x="10836275" y="4767263"/>
                <a:ext cx="73025" cy="115888"/>
              </a:xfrm>
              <a:custGeom>
                <a:avLst/>
                <a:gdLst>
                  <a:gd name="T0" fmla="*/ 8 w 42"/>
                  <a:gd name="T1" fmla="*/ 0 h 67"/>
                  <a:gd name="T2" fmla="*/ 0 w 42"/>
                  <a:gd name="T3" fmla="*/ 67 h 67"/>
                  <a:gd name="T4" fmla="*/ 8 w 42"/>
                  <a:gd name="T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67">
                    <a:moveTo>
                      <a:pt x="8" y="0"/>
                    </a:moveTo>
                    <a:cubicBezTo>
                      <a:pt x="0" y="67"/>
                      <a:pt x="0" y="67"/>
                      <a:pt x="0" y="67"/>
                    </a:cubicBezTo>
                    <a:cubicBezTo>
                      <a:pt x="33" y="44"/>
                      <a:pt x="42" y="11"/>
                      <a:pt x="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0" name="Freeform 881"/>
              <p:cNvSpPr/>
              <p:nvPr/>
            </p:nvSpPr>
            <p:spPr bwMode="auto">
              <a:xfrm>
                <a:off x="11096625" y="4429126"/>
                <a:ext cx="20638" cy="49213"/>
              </a:xfrm>
              <a:custGeom>
                <a:avLst/>
                <a:gdLst>
                  <a:gd name="T0" fmla="*/ 3 w 12"/>
                  <a:gd name="T1" fmla="*/ 0 h 28"/>
                  <a:gd name="T2" fmla="*/ 3 w 12"/>
                  <a:gd name="T3" fmla="*/ 0 h 28"/>
                  <a:gd name="T4" fmla="*/ 3 w 12"/>
                  <a:gd name="T5" fmla="*/ 0 h 28"/>
                  <a:gd name="T6" fmla="*/ 0 w 12"/>
                  <a:gd name="T7" fmla="*/ 28 h 28"/>
                  <a:gd name="T8" fmla="*/ 12 w 12"/>
                  <a:gd name="T9" fmla="*/ 25 h 28"/>
                  <a:gd name="T10" fmla="*/ 3 w 12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" y="28"/>
                      <a:pt x="8" y="27"/>
                      <a:pt x="12" y="25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Group 1388"/>
            <p:cNvGrpSpPr>
              <a:grpSpLocks noChangeAspect="1"/>
            </p:cNvGrpSpPr>
            <p:nvPr/>
          </p:nvGrpSpPr>
          <p:grpSpPr bwMode="auto">
            <a:xfrm>
              <a:off x="-170699" y="3374328"/>
              <a:ext cx="6073776" cy="3435350"/>
              <a:chOff x="-265" y="284"/>
              <a:chExt cx="3826" cy="2164"/>
            </a:xfrm>
          </p:grpSpPr>
          <p:sp>
            <p:nvSpPr>
              <p:cNvPr id="516" name="AutoShape 1387"/>
              <p:cNvSpPr>
                <a:spLocks noChangeAspect="1" noChangeArrowheads="1" noTextEdit="1"/>
              </p:cNvSpPr>
              <p:nvPr/>
            </p:nvSpPr>
            <p:spPr bwMode="auto">
              <a:xfrm>
                <a:off x="-265" y="284"/>
                <a:ext cx="3826" cy="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17" name="Group 1589"/>
              <p:cNvGrpSpPr/>
              <p:nvPr/>
            </p:nvGrpSpPr>
            <p:grpSpPr bwMode="auto">
              <a:xfrm>
                <a:off x="-288" y="474"/>
                <a:ext cx="3868" cy="1974"/>
                <a:chOff x="-288" y="474"/>
                <a:chExt cx="3868" cy="1974"/>
              </a:xfrm>
            </p:grpSpPr>
            <p:sp>
              <p:nvSpPr>
                <p:cNvPr id="818" name="Freeform 1389"/>
                <p:cNvSpPr/>
                <p:nvPr/>
              </p:nvSpPr>
              <p:spPr bwMode="auto">
                <a:xfrm>
                  <a:off x="163" y="716"/>
                  <a:ext cx="183" cy="753"/>
                </a:xfrm>
                <a:custGeom>
                  <a:avLst/>
                  <a:gdLst>
                    <a:gd name="T0" fmla="*/ 0 w 183"/>
                    <a:gd name="T1" fmla="*/ 753 h 753"/>
                    <a:gd name="T2" fmla="*/ 58 w 183"/>
                    <a:gd name="T3" fmla="*/ 0 h 753"/>
                    <a:gd name="T4" fmla="*/ 58 w 183"/>
                    <a:gd name="T5" fmla="*/ 369 h 753"/>
                    <a:gd name="T6" fmla="*/ 164 w 183"/>
                    <a:gd name="T7" fmla="*/ 284 h 753"/>
                    <a:gd name="T8" fmla="*/ 58 w 183"/>
                    <a:gd name="T9" fmla="*/ 440 h 753"/>
                    <a:gd name="T10" fmla="*/ 39 w 183"/>
                    <a:gd name="T11" fmla="*/ 653 h 753"/>
                    <a:gd name="T12" fmla="*/ 183 w 183"/>
                    <a:gd name="T13" fmla="*/ 553 h 753"/>
                    <a:gd name="T14" fmla="*/ 0 w 183"/>
                    <a:gd name="T15" fmla="*/ 753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3" h="753">
                      <a:moveTo>
                        <a:pt x="0" y="753"/>
                      </a:moveTo>
                      <a:lnTo>
                        <a:pt x="58" y="0"/>
                      </a:lnTo>
                      <a:lnTo>
                        <a:pt x="58" y="369"/>
                      </a:lnTo>
                      <a:lnTo>
                        <a:pt x="164" y="284"/>
                      </a:lnTo>
                      <a:lnTo>
                        <a:pt x="58" y="440"/>
                      </a:lnTo>
                      <a:lnTo>
                        <a:pt x="39" y="653"/>
                      </a:lnTo>
                      <a:lnTo>
                        <a:pt x="183" y="553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9" name="Freeform 1390"/>
                <p:cNvSpPr/>
                <p:nvPr/>
              </p:nvSpPr>
              <p:spPr bwMode="auto">
                <a:xfrm>
                  <a:off x="163" y="716"/>
                  <a:ext cx="183" cy="753"/>
                </a:xfrm>
                <a:custGeom>
                  <a:avLst/>
                  <a:gdLst>
                    <a:gd name="T0" fmla="*/ 0 w 183"/>
                    <a:gd name="T1" fmla="*/ 753 h 753"/>
                    <a:gd name="T2" fmla="*/ 58 w 183"/>
                    <a:gd name="T3" fmla="*/ 0 h 753"/>
                    <a:gd name="T4" fmla="*/ 58 w 183"/>
                    <a:gd name="T5" fmla="*/ 369 h 753"/>
                    <a:gd name="T6" fmla="*/ 164 w 183"/>
                    <a:gd name="T7" fmla="*/ 284 h 753"/>
                    <a:gd name="T8" fmla="*/ 58 w 183"/>
                    <a:gd name="T9" fmla="*/ 440 h 753"/>
                    <a:gd name="T10" fmla="*/ 39 w 183"/>
                    <a:gd name="T11" fmla="*/ 653 h 753"/>
                    <a:gd name="T12" fmla="*/ 183 w 183"/>
                    <a:gd name="T13" fmla="*/ 553 h 753"/>
                    <a:gd name="T14" fmla="*/ 0 w 183"/>
                    <a:gd name="T15" fmla="*/ 753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3" h="753">
                      <a:moveTo>
                        <a:pt x="0" y="753"/>
                      </a:moveTo>
                      <a:lnTo>
                        <a:pt x="58" y="0"/>
                      </a:lnTo>
                      <a:lnTo>
                        <a:pt x="58" y="369"/>
                      </a:lnTo>
                      <a:lnTo>
                        <a:pt x="164" y="284"/>
                      </a:lnTo>
                      <a:lnTo>
                        <a:pt x="58" y="440"/>
                      </a:lnTo>
                      <a:lnTo>
                        <a:pt x="39" y="653"/>
                      </a:lnTo>
                      <a:lnTo>
                        <a:pt x="183" y="553"/>
                      </a:lnTo>
                      <a:lnTo>
                        <a:pt x="0" y="75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0" name="Freeform 1391"/>
                <p:cNvSpPr/>
                <p:nvPr/>
              </p:nvSpPr>
              <p:spPr bwMode="auto">
                <a:xfrm>
                  <a:off x="605" y="1156"/>
                  <a:ext cx="96" cy="298"/>
                </a:xfrm>
                <a:custGeom>
                  <a:avLst/>
                  <a:gdLst>
                    <a:gd name="T0" fmla="*/ 18 w 176"/>
                    <a:gd name="T1" fmla="*/ 547 h 547"/>
                    <a:gd name="T2" fmla="*/ 70 w 176"/>
                    <a:gd name="T3" fmla="*/ 312 h 547"/>
                    <a:gd name="T4" fmla="*/ 0 w 176"/>
                    <a:gd name="T5" fmla="*/ 156 h 547"/>
                    <a:gd name="T6" fmla="*/ 88 w 176"/>
                    <a:gd name="T7" fmla="*/ 208 h 547"/>
                    <a:gd name="T8" fmla="*/ 176 w 176"/>
                    <a:gd name="T9" fmla="*/ 0 h 547"/>
                    <a:gd name="T10" fmla="*/ 18 w 176"/>
                    <a:gd name="T11" fmla="*/ 547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547">
                      <a:moveTo>
                        <a:pt x="18" y="547"/>
                      </a:moveTo>
                      <a:cubicBezTo>
                        <a:pt x="70" y="312"/>
                        <a:pt x="70" y="312"/>
                        <a:pt x="70" y="312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88" y="208"/>
                        <a:pt x="88" y="208"/>
                        <a:pt x="88" y="20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cubicBezTo>
                        <a:pt x="176" y="0"/>
                        <a:pt x="70" y="495"/>
                        <a:pt x="18" y="547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1" name="Freeform 1392"/>
                <p:cNvSpPr/>
                <p:nvPr/>
              </p:nvSpPr>
              <p:spPr bwMode="auto">
                <a:xfrm>
                  <a:off x="787" y="1085"/>
                  <a:ext cx="163" cy="582"/>
                </a:xfrm>
                <a:custGeom>
                  <a:avLst/>
                  <a:gdLst>
                    <a:gd name="T0" fmla="*/ 96 w 163"/>
                    <a:gd name="T1" fmla="*/ 582 h 582"/>
                    <a:gd name="T2" fmla="*/ 96 w 163"/>
                    <a:gd name="T3" fmla="*/ 313 h 582"/>
                    <a:gd name="T4" fmla="*/ 163 w 163"/>
                    <a:gd name="T5" fmla="*/ 199 h 582"/>
                    <a:gd name="T6" fmla="*/ 86 w 163"/>
                    <a:gd name="T7" fmla="*/ 256 h 582"/>
                    <a:gd name="T8" fmla="*/ 96 w 163"/>
                    <a:gd name="T9" fmla="*/ 0 h 582"/>
                    <a:gd name="T10" fmla="*/ 58 w 163"/>
                    <a:gd name="T11" fmla="*/ 355 h 582"/>
                    <a:gd name="T12" fmla="*/ 0 w 163"/>
                    <a:gd name="T13" fmla="*/ 284 h 582"/>
                    <a:gd name="T14" fmla="*/ 58 w 163"/>
                    <a:gd name="T15" fmla="*/ 440 h 582"/>
                    <a:gd name="T16" fmla="*/ 96 w 163"/>
                    <a:gd name="T1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582">
                      <a:moveTo>
                        <a:pt x="96" y="582"/>
                      </a:moveTo>
                      <a:lnTo>
                        <a:pt x="96" y="313"/>
                      </a:lnTo>
                      <a:lnTo>
                        <a:pt x="163" y="199"/>
                      </a:lnTo>
                      <a:lnTo>
                        <a:pt x="86" y="256"/>
                      </a:lnTo>
                      <a:lnTo>
                        <a:pt x="96" y="0"/>
                      </a:lnTo>
                      <a:lnTo>
                        <a:pt x="58" y="355"/>
                      </a:lnTo>
                      <a:lnTo>
                        <a:pt x="0" y="284"/>
                      </a:lnTo>
                      <a:lnTo>
                        <a:pt x="58" y="440"/>
                      </a:lnTo>
                      <a:lnTo>
                        <a:pt x="96" y="582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2" name="Freeform 1393"/>
                <p:cNvSpPr/>
                <p:nvPr/>
              </p:nvSpPr>
              <p:spPr bwMode="auto">
                <a:xfrm>
                  <a:off x="787" y="1085"/>
                  <a:ext cx="163" cy="582"/>
                </a:xfrm>
                <a:custGeom>
                  <a:avLst/>
                  <a:gdLst>
                    <a:gd name="T0" fmla="*/ 96 w 163"/>
                    <a:gd name="T1" fmla="*/ 582 h 582"/>
                    <a:gd name="T2" fmla="*/ 96 w 163"/>
                    <a:gd name="T3" fmla="*/ 313 h 582"/>
                    <a:gd name="T4" fmla="*/ 163 w 163"/>
                    <a:gd name="T5" fmla="*/ 199 h 582"/>
                    <a:gd name="T6" fmla="*/ 86 w 163"/>
                    <a:gd name="T7" fmla="*/ 256 h 582"/>
                    <a:gd name="T8" fmla="*/ 96 w 163"/>
                    <a:gd name="T9" fmla="*/ 0 h 582"/>
                    <a:gd name="T10" fmla="*/ 58 w 163"/>
                    <a:gd name="T11" fmla="*/ 355 h 582"/>
                    <a:gd name="T12" fmla="*/ 0 w 163"/>
                    <a:gd name="T13" fmla="*/ 284 h 582"/>
                    <a:gd name="T14" fmla="*/ 58 w 163"/>
                    <a:gd name="T15" fmla="*/ 440 h 582"/>
                    <a:gd name="T16" fmla="*/ 96 w 163"/>
                    <a:gd name="T1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582">
                      <a:moveTo>
                        <a:pt x="96" y="582"/>
                      </a:moveTo>
                      <a:lnTo>
                        <a:pt x="96" y="313"/>
                      </a:lnTo>
                      <a:lnTo>
                        <a:pt x="163" y="199"/>
                      </a:lnTo>
                      <a:lnTo>
                        <a:pt x="86" y="256"/>
                      </a:lnTo>
                      <a:lnTo>
                        <a:pt x="96" y="0"/>
                      </a:lnTo>
                      <a:lnTo>
                        <a:pt x="58" y="355"/>
                      </a:lnTo>
                      <a:lnTo>
                        <a:pt x="0" y="284"/>
                      </a:lnTo>
                      <a:lnTo>
                        <a:pt x="58" y="440"/>
                      </a:lnTo>
                      <a:lnTo>
                        <a:pt x="96" y="58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3" name="Freeform 1394"/>
                <p:cNvSpPr/>
                <p:nvPr/>
              </p:nvSpPr>
              <p:spPr bwMode="auto">
                <a:xfrm>
                  <a:off x="3119" y="1284"/>
                  <a:ext cx="336" cy="1065"/>
                </a:xfrm>
                <a:custGeom>
                  <a:avLst/>
                  <a:gdLst>
                    <a:gd name="T0" fmla="*/ 616 w 616"/>
                    <a:gd name="T1" fmla="*/ 1952 h 1952"/>
                    <a:gd name="T2" fmla="*/ 0 w 616"/>
                    <a:gd name="T3" fmla="*/ 0 h 1952"/>
                    <a:gd name="T4" fmla="*/ 616 w 616"/>
                    <a:gd name="T5" fmla="*/ 1952 h 1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6" h="1952">
                      <a:moveTo>
                        <a:pt x="616" y="195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58" y="1354"/>
                        <a:pt x="616" y="1952"/>
                      </a:cubicBez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4" name="Freeform 1395"/>
                <p:cNvSpPr/>
                <p:nvPr/>
              </p:nvSpPr>
              <p:spPr bwMode="auto">
                <a:xfrm>
                  <a:off x="2246" y="1312"/>
                  <a:ext cx="154" cy="412"/>
                </a:xfrm>
                <a:custGeom>
                  <a:avLst/>
                  <a:gdLst>
                    <a:gd name="T0" fmla="*/ 123 w 282"/>
                    <a:gd name="T1" fmla="*/ 755 h 755"/>
                    <a:gd name="T2" fmla="*/ 0 w 282"/>
                    <a:gd name="T3" fmla="*/ 0 h 755"/>
                    <a:gd name="T4" fmla="*/ 158 w 282"/>
                    <a:gd name="T5" fmla="*/ 651 h 755"/>
                    <a:gd name="T6" fmla="*/ 282 w 282"/>
                    <a:gd name="T7" fmla="*/ 469 h 755"/>
                    <a:gd name="T8" fmla="*/ 123 w 282"/>
                    <a:gd name="T9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755">
                      <a:moveTo>
                        <a:pt x="123" y="755"/>
                      </a:moveTo>
                      <a:cubicBezTo>
                        <a:pt x="123" y="755"/>
                        <a:pt x="35" y="131"/>
                        <a:pt x="0" y="0"/>
                      </a:cubicBezTo>
                      <a:cubicBezTo>
                        <a:pt x="0" y="0"/>
                        <a:pt x="141" y="469"/>
                        <a:pt x="158" y="651"/>
                      </a:cubicBezTo>
                      <a:cubicBezTo>
                        <a:pt x="282" y="469"/>
                        <a:pt x="282" y="469"/>
                        <a:pt x="282" y="469"/>
                      </a:cubicBezTo>
                      <a:cubicBezTo>
                        <a:pt x="282" y="469"/>
                        <a:pt x="194" y="703"/>
                        <a:pt x="123" y="755"/>
                      </a:cubicBez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5" name="Freeform 1396"/>
                <p:cNvSpPr/>
                <p:nvPr/>
              </p:nvSpPr>
              <p:spPr bwMode="auto">
                <a:xfrm>
                  <a:off x="1939" y="1199"/>
                  <a:ext cx="153" cy="426"/>
                </a:xfrm>
                <a:custGeom>
                  <a:avLst/>
                  <a:gdLst>
                    <a:gd name="T0" fmla="*/ 153 w 153"/>
                    <a:gd name="T1" fmla="*/ 426 h 426"/>
                    <a:gd name="T2" fmla="*/ 86 w 153"/>
                    <a:gd name="T3" fmla="*/ 241 h 426"/>
                    <a:gd name="T4" fmla="*/ 115 w 153"/>
                    <a:gd name="T5" fmla="*/ 142 h 426"/>
                    <a:gd name="T6" fmla="*/ 67 w 153"/>
                    <a:gd name="T7" fmla="*/ 199 h 426"/>
                    <a:gd name="T8" fmla="*/ 0 w 153"/>
                    <a:gd name="T9" fmla="*/ 0 h 426"/>
                    <a:gd name="T10" fmla="*/ 77 w 153"/>
                    <a:gd name="T11" fmla="*/ 312 h 426"/>
                    <a:gd name="T12" fmla="*/ 19 w 153"/>
                    <a:gd name="T13" fmla="*/ 312 h 426"/>
                    <a:gd name="T14" fmla="*/ 96 w 153"/>
                    <a:gd name="T15" fmla="*/ 355 h 426"/>
                    <a:gd name="T16" fmla="*/ 153 w 153"/>
                    <a:gd name="T17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3" h="426">
                      <a:moveTo>
                        <a:pt x="153" y="426"/>
                      </a:moveTo>
                      <a:lnTo>
                        <a:pt x="86" y="241"/>
                      </a:lnTo>
                      <a:lnTo>
                        <a:pt x="115" y="142"/>
                      </a:lnTo>
                      <a:lnTo>
                        <a:pt x="67" y="199"/>
                      </a:lnTo>
                      <a:lnTo>
                        <a:pt x="0" y="0"/>
                      </a:lnTo>
                      <a:lnTo>
                        <a:pt x="77" y="312"/>
                      </a:lnTo>
                      <a:lnTo>
                        <a:pt x="19" y="312"/>
                      </a:lnTo>
                      <a:lnTo>
                        <a:pt x="96" y="355"/>
                      </a:lnTo>
                      <a:lnTo>
                        <a:pt x="153" y="426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6" name="Freeform 1397"/>
                <p:cNvSpPr/>
                <p:nvPr/>
              </p:nvSpPr>
              <p:spPr bwMode="auto">
                <a:xfrm>
                  <a:off x="3062" y="1128"/>
                  <a:ext cx="115" cy="113"/>
                </a:xfrm>
                <a:custGeom>
                  <a:avLst/>
                  <a:gdLst>
                    <a:gd name="T0" fmla="*/ 106 w 212"/>
                    <a:gd name="T1" fmla="*/ 208 h 208"/>
                    <a:gd name="T2" fmla="*/ 0 w 212"/>
                    <a:gd name="T3" fmla="*/ 156 h 208"/>
                    <a:gd name="T4" fmla="*/ 53 w 212"/>
                    <a:gd name="T5" fmla="*/ 0 h 208"/>
                    <a:gd name="T6" fmla="*/ 106 w 212"/>
                    <a:gd name="T7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2" h="208">
                      <a:moveTo>
                        <a:pt x="106" y="208"/>
                      </a:move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0" y="156"/>
                        <a:pt x="0" y="0"/>
                        <a:pt x="53" y="0"/>
                      </a:cubicBezTo>
                      <a:cubicBezTo>
                        <a:pt x="106" y="0"/>
                        <a:pt x="212" y="182"/>
                        <a:pt x="106" y="20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7" name="Freeform 1398"/>
                <p:cNvSpPr/>
                <p:nvPr/>
              </p:nvSpPr>
              <p:spPr bwMode="auto">
                <a:xfrm>
                  <a:off x="3062" y="1497"/>
                  <a:ext cx="134" cy="156"/>
                </a:xfrm>
                <a:custGeom>
                  <a:avLst/>
                  <a:gdLst>
                    <a:gd name="T0" fmla="*/ 141 w 247"/>
                    <a:gd name="T1" fmla="*/ 78 h 286"/>
                    <a:gd name="T2" fmla="*/ 18 w 247"/>
                    <a:gd name="T3" fmla="*/ 104 h 286"/>
                    <a:gd name="T4" fmla="*/ 106 w 247"/>
                    <a:gd name="T5" fmla="*/ 208 h 286"/>
                    <a:gd name="T6" fmla="*/ 141 w 247"/>
                    <a:gd name="T7" fmla="*/ 7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7" h="286">
                      <a:moveTo>
                        <a:pt x="141" y="78"/>
                      </a:moveTo>
                      <a:cubicBezTo>
                        <a:pt x="141" y="78"/>
                        <a:pt x="0" y="0"/>
                        <a:pt x="18" y="104"/>
                      </a:cubicBezTo>
                      <a:cubicBezTo>
                        <a:pt x="35" y="208"/>
                        <a:pt x="18" y="286"/>
                        <a:pt x="106" y="208"/>
                      </a:cubicBezTo>
                      <a:cubicBezTo>
                        <a:pt x="194" y="130"/>
                        <a:pt x="247" y="104"/>
                        <a:pt x="141" y="7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8" name="Freeform 1399"/>
                <p:cNvSpPr/>
                <p:nvPr/>
              </p:nvSpPr>
              <p:spPr bwMode="auto">
                <a:xfrm>
                  <a:off x="3205" y="1412"/>
                  <a:ext cx="96" cy="170"/>
                </a:xfrm>
                <a:custGeom>
                  <a:avLst/>
                  <a:gdLst>
                    <a:gd name="T0" fmla="*/ 88 w 176"/>
                    <a:gd name="T1" fmla="*/ 26 h 312"/>
                    <a:gd name="T2" fmla="*/ 18 w 176"/>
                    <a:gd name="T3" fmla="*/ 130 h 312"/>
                    <a:gd name="T4" fmla="*/ 124 w 176"/>
                    <a:gd name="T5" fmla="*/ 208 h 312"/>
                    <a:gd name="T6" fmla="*/ 88 w 176"/>
                    <a:gd name="T7" fmla="*/ 26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" h="312">
                      <a:moveTo>
                        <a:pt x="88" y="26"/>
                      </a:moveTo>
                      <a:cubicBezTo>
                        <a:pt x="88" y="26"/>
                        <a:pt x="0" y="52"/>
                        <a:pt x="18" y="130"/>
                      </a:cubicBezTo>
                      <a:cubicBezTo>
                        <a:pt x="36" y="208"/>
                        <a:pt x="88" y="312"/>
                        <a:pt x="124" y="208"/>
                      </a:cubicBezTo>
                      <a:cubicBezTo>
                        <a:pt x="159" y="104"/>
                        <a:pt x="176" y="0"/>
                        <a:pt x="88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9" name="Freeform 1400"/>
                <p:cNvSpPr/>
                <p:nvPr/>
              </p:nvSpPr>
              <p:spPr bwMode="auto">
                <a:xfrm>
                  <a:off x="3436" y="1554"/>
                  <a:ext cx="144" cy="170"/>
                </a:xfrm>
                <a:custGeom>
                  <a:avLst/>
                  <a:gdLst>
                    <a:gd name="T0" fmla="*/ 176 w 264"/>
                    <a:gd name="T1" fmla="*/ 26 h 312"/>
                    <a:gd name="T2" fmla="*/ 88 w 264"/>
                    <a:gd name="T3" fmla="*/ 104 h 312"/>
                    <a:gd name="T4" fmla="*/ 176 w 264"/>
                    <a:gd name="T5" fmla="*/ 182 h 312"/>
                    <a:gd name="T6" fmla="*/ 176 w 264"/>
                    <a:gd name="T7" fmla="*/ 26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312">
                      <a:moveTo>
                        <a:pt x="176" y="26"/>
                      </a:moveTo>
                      <a:cubicBezTo>
                        <a:pt x="176" y="26"/>
                        <a:pt x="0" y="26"/>
                        <a:pt x="88" y="104"/>
                      </a:cubicBezTo>
                      <a:cubicBezTo>
                        <a:pt x="176" y="182"/>
                        <a:pt x="123" y="312"/>
                        <a:pt x="176" y="182"/>
                      </a:cubicBezTo>
                      <a:cubicBezTo>
                        <a:pt x="229" y="52"/>
                        <a:pt x="264" y="0"/>
                        <a:pt x="176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0" name="Freeform 1401"/>
                <p:cNvSpPr/>
                <p:nvPr/>
              </p:nvSpPr>
              <p:spPr bwMode="auto">
                <a:xfrm>
                  <a:off x="2860" y="1469"/>
                  <a:ext cx="173" cy="184"/>
                </a:xfrm>
                <a:custGeom>
                  <a:avLst/>
                  <a:gdLst>
                    <a:gd name="T0" fmla="*/ 193 w 316"/>
                    <a:gd name="T1" fmla="*/ 130 h 338"/>
                    <a:gd name="T2" fmla="*/ 70 w 316"/>
                    <a:gd name="T3" fmla="*/ 130 h 338"/>
                    <a:gd name="T4" fmla="*/ 105 w 316"/>
                    <a:gd name="T5" fmla="*/ 286 h 338"/>
                    <a:gd name="T6" fmla="*/ 193 w 316"/>
                    <a:gd name="T7" fmla="*/ 13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6" h="338">
                      <a:moveTo>
                        <a:pt x="193" y="130"/>
                      </a:moveTo>
                      <a:cubicBezTo>
                        <a:pt x="193" y="130"/>
                        <a:pt x="88" y="0"/>
                        <a:pt x="70" y="130"/>
                      </a:cubicBezTo>
                      <a:cubicBezTo>
                        <a:pt x="52" y="260"/>
                        <a:pt x="0" y="338"/>
                        <a:pt x="105" y="286"/>
                      </a:cubicBezTo>
                      <a:cubicBezTo>
                        <a:pt x="211" y="234"/>
                        <a:pt x="316" y="182"/>
                        <a:pt x="193" y="13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1" name="Freeform 1402"/>
                <p:cNvSpPr/>
                <p:nvPr/>
              </p:nvSpPr>
              <p:spPr bwMode="auto">
                <a:xfrm>
                  <a:off x="2582" y="1511"/>
                  <a:ext cx="96" cy="156"/>
                </a:xfrm>
                <a:custGeom>
                  <a:avLst/>
                  <a:gdLst>
                    <a:gd name="T0" fmla="*/ 106 w 176"/>
                    <a:gd name="T1" fmla="*/ 78 h 286"/>
                    <a:gd name="T2" fmla="*/ 18 w 176"/>
                    <a:gd name="T3" fmla="*/ 104 h 286"/>
                    <a:gd name="T4" fmla="*/ 88 w 176"/>
                    <a:gd name="T5" fmla="*/ 234 h 286"/>
                    <a:gd name="T6" fmla="*/ 106 w 176"/>
                    <a:gd name="T7" fmla="*/ 7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" h="286">
                      <a:moveTo>
                        <a:pt x="106" y="78"/>
                      </a:moveTo>
                      <a:cubicBezTo>
                        <a:pt x="106" y="78"/>
                        <a:pt x="0" y="0"/>
                        <a:pt x="18" y="104"/>
                      </a:cubicBezTo>
                      <a:cubicBezTo>
                        <a:pt x="35" y="208"/>
                        <a:pt x="0" y="286"/>
                        <a:pt x="88" y="234"/>
                      </a:cubicBezTo>
                      <a:cubicBezTo>
                        <a:pt x="176" y="182"/>
                        <a:pt x="159" y="104"/>
                        <a:pt x="106" y="7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2" name="Freeform 1403"/>
                <p:cNvSpPr/>
                <p:nvPr/>
              </p:nvSpPr>
              <p:spPr bwMode="auto">
                <a:xfrm>
                  <a:off x="2150" y="1213"/>
                  <a:ext cx="144" cy="142"/>
                </a:xfrm>
                <a:custGeom>
                  <a:avLst/>
                  <a:gdLst>
                    <a:gd name="T0" fmla="*/ 123 w 264"/>
                    <a:gd name="T1" fmla="*/ 26 h 261"/>
                    <a:gd name="T2" fmla="*/ 53 w 264"/>
                    <a:gd name="T3" fmla="*/ 104 h 261"/>
                    <a:gd name="T4" fmla="*/ 88 w 264"/>
                    <a:gd name="T5" fmla="*/ 261 h 261"/>
                    <a:gd name="T6" fmla="*/ 246 w 264"/>
                    <a:gd name="T7" fmla="*/ 156 h 261"/>
                    <a:gd name="T8" fmla="*/ 123 w 264"/>
                    <a:gd name="T9" fmla="*/ 26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4" h="261">
                      <a:moveTo>
                        <a:pt x="123" y="26"/>
                      </a:moveTo>
                      <a:cubicBezTo>
                        <a:pt x="123" y="26"/>
                        <a:pt x="0" y="52"/>
                        <a:pt x="53" y="104"/>
                      </a:cubicBezTo>
                      <a:cubicBezTo>
                        <a:pt x="106" y="156"/>
                        <a:pt x="18" y="261"/>
                        <a:pt x="88" y="261"/>
                      </a:cubicBezTo>
                      <a:cubicBezTo>
                        <a:pt x="159" y="261"/>
                        <a:pt x="229" y="235"/>
                        <a:pt x="246" y="156"/>
                      </a:cubicBezTo>
                      <a:cubicBezTo>
                        <a:pt x="264" y="78"/>
                        <a:pt x="229" y="0"/>
                        <a:pt x="123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3" name="Freeform 1404"/>
                <p:cNvSpPr/>
                <p:nvPr/>
              </p:nvSpPr>
              <p:spPr bwMode="auto">
                <a:xfrm>
                  <a:off x="2131" y="1383"/>
                  <a:ext cx="192" cy="142"/>
                </a:xfrm>
                <a:custGeom>
                  <a:avLst/>
                  <a:gdLst>
                    <a:gd name="T0" fmla="*/ 123 w 352"/>
                    <a:gd name="T1" fmla="*/ 78 h 260"/>
                    <a:gd name="T2" fmla="*/ 35 w 352"/>
                    <a:gd name="T3" fmla="*/ 130 h 260"/>
                    <a:gd name="T4" fmla="*/ 158 w 352"/>
                    <a:gd name="T5" fmla="*/ 208 h 260"/>
                    <a:gd name="T6" fmla="*/ 281 w 352"/>
                    <a:gd name="T7" fmla="*/ 104 h 260"/>
                    <a:gd name="T8" fmla="*/ 123 w 352"/>
                    <a:gd name="T9" fmla="*/ 7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260">
                      <a:moveTo>
                        <a:pt x="123" y="78"/>
                      </a:moveTo>
                      <a:cubicBezTo>
                        <a:pt x="123" y="78"/>
                        <a:pt x="0" y="0"/>
                        <a:pt x="35" y="130"/>
                      </a:cubicBezTo>
                      <a:cubicBezTo>
                        <a:pt x="70" y="260"/>
                        <a:pt x="88" y="234"/>
                        <a:pt x="158" y="208"/>
                      </a:cubicBezTo>
                      <a:cubicBezTo>
                        <a:pt x="229" y="182"/>
                        <a:pt x="352" y="156"/>
                        <a:pt x="281" y="104"/>
                      </a:cubicBezTo>
                      <a:cubicBezTo>
                        <a:pt x="211" y="52"/>
                        <a:pt x="194" y="0"/>
                        <a:pt x="123" y="7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4" name="Freeform 1405"/>
                <p:cNvSpPr/>
                <p:nvPr/>
              </p:nvSpPr>
              <p:spPr bwMode="auto">
                <a:xfrm>
                  <a:off x="2304" y="1469"/>
                  <a:ext cx="153" cy="127"/>
                </a:xfrm>
                <a:custGeom>
                  <a:avLst/>
                  <a:gdLst>
                    <a:gd name="T0" fmla="*/ 141 w 281"/>
                    <a:gd name="T1" fmla="*/ 0 h 234"/>
                    <a:gd name="T2" fmla="*/ 52 w 281"/>
                    <a:gd name="T3" fmla="*/ 104 h 234"/>
                    <a:gd name="T4" fmla="*/ 176 w 281"/>
                    <a:gd name="T5" fmla="*/ 182 h 234"/>
                    <a:gd name="T6" fmla="*/ 229 w 281"/>
                    <a:gd name="T7" fmla="*/ 130 h 234"/>
                    <a:gd name="T8" fmla="*/ 141 w 281"/>
                    <a:gd name="T9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1" h="234">
                      <a:moveTo>
                        <a:pt x="141" y="0"/>
                      </a:moveTo>
                      <a:cubicBezTo>
                        <a:pt x="141" y="0"/>
                        <a:pt x="0" y="78"/>
                        <a:pt x="52" y="104"/>
                      </a:cubicBezTo>
                      <a:cubicBezTo>
                        <a:pt x="105" y="130"/>
                        <a:pt x="123" y="234"/>
                        <a:pt x="176" y="182"/>
                      </a:cubicBezTo>
                      <a:cubicBezTo>
                        <a:pt x="229" y="130"/>
                        <a:pt x="176" y="156"/>
                        <a:pt x="229" y="130"/>
                      </a:cubicBezTo>
                      <a:cubicBezTo>
                        <a:pt x="281" y="104"/>
                        <a:pt x="229" y="26"/>
                        <a:pt x="141" y="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5" name="Freeform 1406"/>
                <p:cNvSpPr/>
                <p:nvPr/>
              </p:nvSpPr>
              <p:spPr bwMode="auto">
                <a:xfrm>
                  <a:off x="1872" y="1099"/>
                  <a:ext cx="182" cy="142"/>
                </a:xfrm>
                <a:custGeom>
                  <a:avLst/>
                  <a:gdLst>
                    <a:gd name="T0" fmla="*/ 123 w 334"/>
                    <a:gd name="T1" fmla="*/ 182 h 260"/>
                    <a:gd name="T2" fmla="*/ 17 w 334"/>
                    <a:gd name="T3" fmla="*/ 156 h 260"/>
                    <a:gd name="T4" fmla="*/ 105 w 334"/>
                    <a:gd name="T5" fmla="*/ 26 h 260"/>
                    <a:gd name="T6" fmla="*/ 264 w 334"/>
                    <a:gd name="T7" fmla="*/ 130 h 260"/>
                    <a:gd name="T8" fmla="*/ 123 w 334"/>
                    <a:gd name="T9" fmla="*/ 182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260">
                      <a:moveTo>
                        <a:pt x="123" y="182"/>
                      </a:moveTo>
                      <a:cubicBezTo>
                        <a:pt x="123" y="182"/>
                        <a:pt x="35" y="260"/>
                        <a:pt x="17" y="156"/>
                      </a:cubicBezTo>
                      <a:cubicBezTo>
                        <a:pt x="0" y="52"/>
                        <a:pt x="17" y="52"/>
                        <a:pt x="105" y="26"/>
                      </a:cubicBezTo>
                      <a:cubicBezTo>
                        <a:pt x="193" y="0"/>
                        <a:pt x="334" y="104"/>
                        <a:pt x="264" y="130"/>
                      </a:cubicBezTo>
                      <a:cubicBezTo>
                        <a:pt x="193" y="156"/>
                        <a:pt x="228" y="182"/>
                        <a:pt x="123" y="182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6" name="Freeform 1407"/>
                <p:cNvSpPr/>
                <p:nvPr/>
              </p:nvSpPr>
              <p:spPr bwMode="auto">
                <a:xfrm>
                  <a:off x="2006" y="1440"/>
                  <a:ext cx="163" cy="57"/>
                </a:xfrm>
                <a:custGeom>
                  <a:avLst/>
                  <a:gdLst>
                    <a:gd name="T0" fmla="*/ 194 w 299"/>
                    <a:gd name="T1" fmla="*/ 0 h 104"/>
                    <a:gd name="T2" fmla="*/ 70 w 299"/>
                    <a:gd name="T3" fmla="*/ 78 h 104"/>
                    <a:gd name="T4" fmla="*/ 211 w 299"/>
                    <a:gd name="T5" fmla="*/ 104 h 104"/>
                    <a:gd name="T6" fmla="*/ 194 w 299"/>
                    <a:gd name="T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9" h="104">
                      <a:moveTo>
                        <a:pt x="194" y="0"/>
                      </a:moveTo>
                      <a:cubicBezTo>
                        <a:pt x="194" y="0"/>
                        <a:pt x="0" y="52"/>
                        <a:pt x="70" y="78"/>
                      </a:cubicBezTo>
                      <a:cubicBezTo>
                        <a:pt x="141" y="104"/>
                        <a:pt x="211" y="104"/>
                        <a:pt x="211" y="104"/>
                      </a:cubicBezTo>
                      <a:cubicBezTo>
                        <a:pt x="211" y="104"/>
                        <a:pt x="299" y="26"/>
                        <a:pt x="194" y="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7" name="Freeform 1408"/>
                <p:cNvSpPr/>
                <p:nvPr/>
              </p:nvSpPr>
              <p:spPr bwMode="auto">
                <a:xfrm>
                  <a:off x="1795" y="1383"/>
                  <a:ext cx="211" cy="142"/>
                </a:xfrm>
                <a:custGeom>
                  <a:avLst/>
                  <a:gdLst>
                    <a:gd name="T0" fmla="*/ 211 w 387"/>
                    <a:gd name="T1" fmla="*/ 0 h 260"/>
                    <a:gd name="T2" fmla="*/ 299 w 387"/>
                    <a:gd name="T3" fmla="*/ 130 h 260"/>
                    <a:gd name="T4" fmla="*/ 211 w 387"/>
                    <a:gd name="T5" fmla="*/ 234 h 260"/>
                    <a:gd name="T6" fmla="*/ 70 w 387"/>
                    <a:gd name="T7" fmla="*/ 130 h 260"/>
                    <a:gd name="T8" fmla="*/ 211 w 387"/>
                    <a:gd name="T9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7" h="260">
                      <a:moveTo>
                        <a:pt x="211" y="0"/>
                      </a:moveTo>
                      <a:cubicBezTo>
                        <a:pt x="211" y="0"/>
                        <a:pt x="387" y="104"/>
                        <a:pt x="299" y="130"/>
                      </a:cubicBezTo>
                      <a:cubicBezTo>
                        <a:pt x="211" y="156"/>
                        <a:pt x="317" y="260"/>
                        <a:pt x="211" y="234"/>
                      </a:cubicBezTo>
                      <a:cubicBezTo>
                        <a:pt x="105" y="208"/>
                        <a:pt x="0" y="182"/>
                        <a:pt x="70" y="130"/>
                      </a:cubicBezTo>
                      <a:cubicBezTo>
                        <a:pt x="141" y="78"/>
                        <a:pt x="158" y="26"/>
                        <a:pt x="211" y="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8" name="Freeform 1409"/>
                <p:cNvSpPr/>
                <p:nvPr/>
              </p:nvSpPr>
              <p:spPr bwMode="auto">
                <a:xfrm>
                  <a:off x="1449" y="1341"/>
                  <a:ext cx="173" cy="71"/>
                </a:xfrm>
                <a:custGeom>
                  <a:avLst/>
                  <a:gdLst>
                    <a:gd name="T0" fmla="*/ 211 w 317"/>
                    <a:gd name="T1" fmla="*/ 130 h 130"/>
                    <a:gd name="T2" fmla="*/ 123 w 317"/>
                    <a:gd name="T3" fmla="*/ 130 h 130"/>
                    <a:gd name="T4" fmla="*/ 88 w 317"/>
                    <a:gd name="T5" fmla="*/ 26 h 130"/>
                    <a:gd name="T6" fmla="*/ 211 w 317"/>
                    <a:gd name="T7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7" h="130">
                      <a:moveTo>
                        <a:pt x="211" y="130"/>
                      </a:moveTo>
                      <a:cubicBezTo>
                        <a:pt x="123" y="130"/>
                        <a:pt x="123" y="130"/>
                        <a:pt x="123" y="130"/>
                      </a:cubicBezTo>
                      <a:cubicBezTo>
                        <a:pt x="123" y="130"/>
                        <a:pt x="0" y="52"/>
                        <a:pt x="88" y="26"/>
                      </a:cubicBezTo>
                      <a:cubicBezTo>
                        <a:pt x="176" y="0"/>
                        <a:pt x="317" y="130"/>
                        <a:pt x="211" y="13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9" name="Freeform 1410"/>
                <p:cNvSpPr/>
                <p:nvPr/>
              </p:nvSpPr>
              <p:spPr bwMode="auto">
                <a:xfrm>
                  <a:off x="1343" y="1227"/>
                  <a:ext cx="135" cy="114"/>
                </a:xfrm>
                <a:custGeom>
                  <a:avLst/>
                  <a:gdLst>
                    <a:gd name="T0" fmla="*/ 194 w 247"/>
                    <a:gd name="T1" fmla="*/ 156 h 209"/>
                    <a:gd name="T2" fmla="*/ 53 w 247"/>
                    <a:gd name="T3" fmla="*/ 104 h 209"/>
                    <a:gd name="T4" fmla="*/ 194 w 247"/>
                    <a:gd name="T5" fmla="*/ 0 h 209"/>
                    <a:gd name="T6" fmla="*/ 194 w 247"/>
                    <a:gd name="T7" fmla="*/ 156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7" h="209">
                      <a:moveTo>
                        <a:pt x="194" y="156"/>
                      </a:moveTo>
                      <a:cubicBezTo>
                        <a:pt x="194" y="156"/>
                        <a:pt x="0" y="209"/>
                        <a:pt x="53" y="104"/>
                      </a:cubicBezTo>
                      <a:cubicBezTo>
                        <a:pt x="106" y="0"/>
                        <a:pt x="194" y="0"/>
                        <a:pt x="194" y="0"/>
                      </a:cubicBezTo>
                      <a:cubicBezTo>
                        <a:pt x="194" y="0"/>
                        <a:pt x="247" y="156"/>
                        <a:pt x="194" y="15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0" name="Freeform 1411"/>
                <p:cNvSpPr/>
                <p:nvPr/>
              </p:nvSpPr>
              <p:spPr bwMode="auto">
                <a:xfrm>
                  <a:off x="1228" y="1440"/>
                  <a:ext cx="106" cy="114"/>
                </a:xfrm>
                <a:custGeom>
                  <a:avLst/>
                  <a:gdLst>
                    <a:gd name="T0" fmla="*/ 123 w 194"/>
                    <a:gd name="T1" fmla="*/ 208 h 208"/>
                    <a:gd name="T2" fmla="*/ 18 w 194"/>
                    <a:gd name="T3" fmla="*/ 130 h 208"/>
                    <a:gd name="T4" fmla="*/ 123 w 194"/>
                    <a:gd name="T5" fmla="*/ 26 h 208"/>
                    <a:gd name="T6" fmla="*/ 123 w 194"/>
                    <a:gd name="T7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4" h="208">
                      <a:moveTo>
                        <a:pt x="123" y="208"/>
                      </a:moveTo>
                      <a:cubicBezTo>
                        <a:pt x="123" y="208"/>
                        <a:pt x="0" y="208"/>
                        <a:pt x="18" y="130"/>
                      </a:cubicBezTo>
                      <a:cubicBezTo>
                        <a:pt x="35" y="52"/>
                        <a:pt x="71" y="0"/>
                        <a:pt x="123" y="26"/>
                      </a:cubicBezTo>
                      <a:cubicBezTo>
                        <a:pt x="176" y="52"/>
                        <a:pt x="194" y="182"/>
                        <a:pt x="123" y="20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1" name="Freeform 1412"/>
                <p:cNvSpPr/>
                <p:nvPr/>
              </p:nvSpPr>
              <p:spPr bwMode="auto">
                <a:xfrm>
                  <a:off x="1142" y="1483"/>
                  <a:ext cx="115" cy="113"/>
                </a:xfrm>
                <a:custGeom>
                  <a:avLst/>
                  <a:gdLst>
                    <a:gd name="T0" fmla="*/ 105 w 211"/>
                    <a:gd name="T1" fmla="*/ 208 h 208"/>
                    <a:gd name="T2" fmla="*/ 70 w 211"/>
                    <a:gd name="T3" fmla="*/ 52 h 208"/>
                    <a:gd name="T4" fmla="*/ 105 w 211"/>
                    <a:gd name="T5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1" h="208">
                      <a:moveTo>
                        <a:pt x="105" y="208"/>
                      </a:moveTo>
                      <a:cubicBezTo>
                        <a:pt x="105" y="208"/>
                        <a:pt x="0" y="104"/>
                        <a:pt x="70" y="52"/>
                      </a:cubicBezTo>
                      <a:cubicBezTo>
                        <a:pt x="141" y="0"/>
                        <a:pt x="211" y="182"/>
                        <a:pt x="105" y="20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2" name="Freeform 1413"/>
                <p:cNvSpPr/>
                <p:nvPr/>
              </p:nvSpPr>
              <p:spPr bwMode="auto">
                <a:xfrm>
                  <a:off x="797" y="915"/>
                  <a:ext cx="153" cy="170"/>
                </a:xfrm>
                <a:custGeom>
                  <a:avLst/>
                  <a:gdLst>
                    <a:gd name="T0" fmla="*/ 158 w 282"/>
                    <a:gd name="T1" fmla="*/ 312 h 312"/>
                    <a:gd name="T2" fmla="*/ 88 w 282"/>
                    <a:gd name="T3" fmla="*/ 182 h 312"/>
                    <a:gd name="T4" fmla="*/ 106 w 282"/>
                    <a:gd name="T5" fmla="*/ 26 h 312"/>
                    <a:gd name="T6" fmla="*/ 211 w 282"/>
                    <a:gd name="T7" fmla="*/ 104 h 312"/>
                    <a:gd name="T8" fmla="*/ 158 w 282"/>
                    <a:gd name="T9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312">
                      <a:moveTo>
                        <a:pt x="158" y="312"/>
                      </a:moveTo>
                      <a:cubicBezTo>
                        <a:pt x="158" y="312"/>
                        <a:pt x="123" y="260"/>
                        <a:pt x="88" y="182"/>
                      </a:cubicBezTo>
                      <a:cubicBezTo>
                        <a:pt x="53" y="104"/>
                        <a:pt x="0" y="52"/>
                        <a:pt x="106" y="26"/>
                      </a:cubicBezTo>
                      <a:cubicBezTo>
                        <a:pt x="211" y="0"/>
                        <a:pt x="264" y="52"/>
                        <a:pt x="211" y="104"/>
                      </a:cubicBezTo>
                      <a:cubicBezTo>
                        <a:pt x="158" y="156"/>
                        <a:pt x="282" y="208"/>
                        <a:pt x="158" y="31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3" name="Freeform 1414"/>
                <p:cNvSpPr/>
                <p:nvPr/>
              </p:nvSpPr>
              <p:spPr bwMode="auto">
                <a:xfrm>
                  <a:off x="912" y="1227"/>
                  <a:ext cx="77" cy="114"/>
                </a:xfrm>
                <a:custGeom>
                  <a:avLst/>
                  <a:gdLst>
                    <a:gd name="T0" fmla="*/ 71 w 141"/>
                    <a:gd name="T1" fmla="*/ 104 h 209"/>
                    <a:gd name="T2" fmla="*/ 53 w 141"/>
                    <a:gd name="T3" fmla="*/ 26 h 209"/>
                    <a:gd name="T4" fmla="*/ 124 w 141"/>
                    <a:gd name="T5" fmla="*/ 104 h 209"/>
                    <a:gd name="T6" fmla="*/ 71 w 141"/>
                    <a:gd name="T7" fmla="*/ 10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" h="209">
                      <a:moveTo>
                        <a:pt x="71" y="104"/>
                      </a:moveTo>
                      <a:cubicBezTo>
                        <a:pt x="71" y="104"/>
                        <a:pt x="0" y="26"/>
                        <a:pt x="53" y="26"/>
                      </a:cubicBezTo>
                      <a:cubicBezTo>
                        <a:pt x="106" y="26"/>
                        <a:pt x="106" y="0"/>
                        <a:pt x="124" y="104"/>
                      </a:cubicBezTo>
                      <a:cubicBezTo>
                        <a:pt x="141" y="209"/>
                        <a:pt x="88" y="156"/>
                        <a:pt x="71" y="104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4" name="Freeform 1415"/>
                <p:cNvSpPr/>
                <p:nvPr/>
              </p:nvSpPr>
              <p:spPr bwMode="auto">
                <a:xfrm>
                  <a:off x="624" y="1071"/>
                  <a:ext cx="173" cy="142"/>
                </a:xfrm>
                <a:custGeom>
                  <a:avLst/>
                  <a:gdLst>
                    <a:gd name="T0" fmla="*/ 106 w 317"/>
                    <a:gd name="T1" fmla="*/ 234 h 260"/>
                    <a:gd name="T2" fmla="*/ 18 w 317"/>
                    <a:gd name="T3" fmla="*/ 130 h 260"/>
                    <a:gd name="T4" fmla="*/ 106 w 317"/>
                    <a:gd name="T5" fmla="*/ 0 h 260"/>
                    <a:gd name="T6" fmla="*/ 141 w 317"/>
                    <a:gd name="T7" fmla="*/ 156 h 260"/>
                    <a:gd name="T8" fmla="*/ 264 w 317"/>
                    <a:gd name="T9" fmla="*/ 208 h 260"/>
                    <a:gd name="T10" fmla="*/ 106 w 317"/>
                    <a:gd name="T11" fmla="*/ 234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7" h="260">
                      <a:moveTo>
                        <a:pt x="106" y="234"/>
                      </a:moveTo>
                      <a:cubicBezTo>
                        <a:pt x="106" y="234"/>
                        <a:pt x="0" y="208"/>
                        <a:pt x="18" y="130"/>
                      </a:cubicBezTo>
                      <a:cubicBezTo>
                        <a:pt x="35" y="52"/>
                        <a:pt x="53" y="0"/>
                        <a:pt x="106" y="0"/>
                      </a:cubicBezTo>
                      <a:cubicBezTo>
                        <a:pt x="159" y="0"/>
                        <a:pt x="53" y="208"/>
                        <a:pt x="141" y="156"/>
                      </a:cubicBezTo>
                      <a:cubicBezTo>
                        <a:pt x="229" y="104"/>
                        <a:pt x="317" y="156"/>
                        <a:pt x="264" y="208"/>
                      </a:cubicBezTo>
                      <a:cubicBezTo>
                        <a:pt x="211" y="260"/>
                        <a:pt x="141" y="260"/>
                        <a:pt x="106" y="234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5" name="Freeform 1416"/>
                <p:cNvSpPr/>
                <p:nvPr/>
              </p:nvSpPr>
              <p:spPr bwMode="auto">
                <a:xfrm>
                  <a:off x="499" y="1199"/>
                  <a:ext cx="154" cy="85"/>
                </a:xfrm>
                <a:custGeom>
                  <a:avLst/>
                  <a:gdLst>
                    <a:gd name="T0" fmla="*/ 53 w 282"/>
                    <a:gd name="T1" fmla="*/ 156 h 156"/>
                    <a:gd name="T2" fmla="*/ 194 w 282"/>
                    <a:gd name="T3" fmla="*/ 78 h 156"/>
                    <a:gd name="T4" fmla="*/ 176 w 282"/>
                    <a:gd name="T5" fmla="*/ 0 h 156"/>
                    <a:gd name="T6" fmla="*/ 53 w 282"/>
                    <a:gd name="T7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2" h="156">
                      <a:moveTo>
                        <a:pt x="53" y="156"/>
                      </a:moveTo>
                      <a:cubicBezTo>
                        <a:pt x="53" y="156"/>
                        <a:pt x="212" y="156"/>
                        <a:pt x="194" y="78"/>
                      </a:cubicBezTo>
                      <a:cubicBezTo>
                        <a:pt x="176" y="0"/>
                        <a:pt x="282" y="0"/>
                        <a:pt x="176" y="0"/>
                      </a:cubicBezTo>
                      <a:cubicBezTo>
                        <a:pt x="71" y="0"/>
                        <a:pt x="0" y="78"/>
                        <a:pt x="53" y="15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6" name="Freeform 1417"/>
                <p:cNvSpPr/>
                <p:nvPr/>
              </p:nvSpPr>
              <p:spPr bwMode="auto">
                <a:xfrm>
                  <a:off x="509" y="1469"/>
                  <a:ext cx="192" cy="113"/>
                </a:xfrm>
                <a:custGeom>
                  <a:avLst/>
                  <a:gdLst>
                    <a:gd name="T0" fmla="*/ 70 w 352"/>
                    <a:gd name="T1" fmla="*/ 104 h 208"/>
                    <a:gd name="T2" fmla="*/ 106 w 352"/>
                    <a:gd name="T3" fmla="*/ 26 h 208"/>
                    <a:gd name="T4" fmla="*/ 299 w 352"/>
                    <a:gd name="T5" fmla="*/ 52 h 208"/>
                    <a:gd name="T6" fmla="*/ 264 w 352"/>
                    <a:gd name="T7" fmla="*/ 208 h 208"/>
                    <a:gd name="T8" fmla="*/ 70 w 352"/>
                    <a:gd name="T9" fmla="*/ 104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208">
                      <a:moveTo>
                        <a:pt x="70" y="104"/>
                      </a:moveTo>
                      <a:cubicBezTo>
                        <a:pt x="70" y="104"/>
                        <a:pt x="0" y="52"/>
                        <a:pt x="106" y="26"/>
                      </a:cubicBezTo>
                      <a:cubicBezTo>
                        <a:pt x="211" y="0"/>
                        <a:pt x="299" y="52"/>
                        <a:pt x="299" y="52"/>
                      </a:cubicBezTo>
                      <a:cubicBezTo>
                        <a:pt x="299" y="52"/>
                        <a:pt x="352" y="208"/>
                        <a:pt x="264" y="208"/>
                      </a:cubicBezTo>
                      <a:cubicBezTo>
                        <a:pt x="176" y="208"/>
                        <a:pt x="70" y="156"/>
                        <a:pt x="70" y="104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7" name="Freeform 1418"/>
                <p:cNvSpPr/>
                <p:nvPr/>
              </p:nvSpPr>
              <p:spPr bwMode="auto">
                <a:xfrm>
                  <a:off x="298" y="1227"/>
                  <a:ext cx="163" cy="128"/>
                </a:xfrm>
                <a:custGeom>
                  <a:avLst/>
                  <a:gdLst>
                    <a:gd name="T0" fmla="*/ 105 w 299"/>
                    <a:gd name="T1" fmla="*/ 235 h 235"/>
                    <a:gd name="T2" fmla="*/ 35 w 299"/>
                    <a:gd name="T3" fmla="*/ 78 h 235"/>
                    <a:gd name="T4" fmla="*/ 176 w 299"/>
                    <a:gd name="T5" fmla="*/ 52 h 235"/>
                    <a:gd name="T6" fmla="*/ 229 w 299"/>
                    <a:gd name="T7" fmla="*/ 52 h 235"/>
                    <a:gd name="T8" fmla="*/ 229 w 299"/>
                    <a:gd name="T9" fmla="*/ 209 h 235"/>
                    <a:gd name="T10" fmla="*/ 105 w 299"/>
                    <a:gd name="T11" fmla="*/ 235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9" h="235">
                      <a:moveTo>
                        <a:pt x="105" y="235"/>
                      </a:moveTo>
                      <a:cubicBezTo>
                        <a:pt x="105" y="235"/>
                        <a:pt x="0" y="156"/>
                        <a:pt x="35" y="78"/>
                      </a:cubicBezTo>
                      <a:cubicBezTo>
                        <a:pt x="70" y="0"/>
                        <a:pt x="123" y="52"/>
                        <a:pt x="176" y="52"/>
                      </a:cubicBezTo>
                      <a:cubicBezTo>
                        <a:pt x="229" y="52"/>
                        <a:pt x="158" y="26"/>
                        <a:pt x="229" y="52"/>
                      </a:cubicBezTo>
                      <a:cubicBezTo>
                        <a:pt x="299" y="78"/>
                        <a:pt x="299" y="209"/>
                        <a:pt x="229" y="209"/>
                      </a:cubicBezTo>
                      <a:cubicBezTo>
                        <a:pt x="158" y="209"/>
                        <a:pt x="158" y="235"/>
                        <a:pt x="105" y="23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8" name="Freeform 1419"/>
                <p:cNvSpPr/>
                <p:nvPr/>
              </p:nvSpPr>
              <p:spPr bwMode="auto">
                <a:xfrm>
                  <a:off x="86" y="1398"/>
                  <a:ext cx="154" cy="127"/>
                </a:xfrm>
                <a:custGeom>
                  <a:avLst/>
                  <a:gdLst>
                    <a:gd name="T0" fmla="*/ 159 w 282"/>
                    <a:gd name="T1" fmla="*/ 208 h 234"/>
                    <a:gd name="T2" fmla="*/ 53 w 282"/>
                    <a:gd name="T3" fmla="*/ 156 h 234"/>
                    <a:gd name="T4" fmla="*/ 106 w 282"/>
                    <a:gd name="T5" fmla="*/ 26 h 234"/>
                    <a:gd name="T6" fmla="*/ 159 w 282"/>
                    <a:gd name="T7" fmla="*/ 208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2" h="234">
                      <a:moveTo>
                        <a:pt x="159" y="208"/>
                      </a:moveTo>
                      <a:cubicBezTo>
                        <a:pt x="159" y="208"/>
                        <a:pt x="71" y="234"/>
                        <a:pt x="53" y="156"/>
                      </a:cubicBezTo>
                      <a:cubicBezTo>
                        <a:pt x="36" y="78"/>
                        <a:pt x="0" y="52"/>
                        <a:pt x="106" y="26"/>
                      </a:cubicBezTo>
                      <a:cubicBezTo>
                        <a:pt x="212" y="0"/>
                        <a:pt x="282" y="182"/>
                        <a:pt x="159" y="20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9" name="Freeform 1420"/>
                <p:cNvSpPr/>
                <p:nvPr/>
              </p:nvSpPr>
              <p:spPr bwMode="auto">
                <a:xfrm>
                  <a:off x="29" y="1042"/>
                  <a:ext cx="96" cy="128"/>
                </a:xfrm>
                <a:custGeom>
                  <a:avLst/>
                  <a:gdLst>
                    <a:gd name="T0" fmla="*/ 141 w 176"/>
                    <a:gd name="T1" fmla="*/ 156 h 234"/>
                    <a:gd name="T2" fmla="*/ 35 w 176"/>
                    <a:gd name="T3" fmla="*/ 130 h 234"/>
                    <a:gd name="T4" fmla="*/ 105 w 176"/>
                    <a:gd name="T5" fmla="*/ 0 h 234"/>
                    <a:gd name="T6" fmla="*/ 176 w 176"/>
                    <a:gd name="T7" fmla="*/ 0 h 234"/>
                    <a:gd name="T8" fmla="*/ 141 w 176"/>
                    <a:gd name="T9" fmla="*/ 15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234">
                      <a:moveTo>
                        <a:pt x="141" y="156"/>
                      </a:moveTo>
                      <a:cubicBezTo>
                        <a:pt x="141" y="156"/>
                        <a:pt x="70" y="234"/>
                        <a:pt x="35" y="130"/>
                      </a:cubicBezTo>
                      <a:cubicBezTo>
                        <a:pt x="0" y="26"/>
                        <a:pt x="35" y="0"/>
                        <a:pt x="105" y="0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cubicBezTo>
                        <a:pt x="176" y="0"/>
                        <a:pt x="176" y="156"/>
                        <a:pt x="141" y="15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0" name="Freeform 1421"/>
                <p:cNvSpPr/>
                <p:nvPr/>
              </p:nvSpPr>
              <p:spPr bwMode="auto">
                <a:xfrm>
                  <a:off x="106" y="758"/>
                  <a:ext cx="144" cy="157"/>
                </a:xfrm>
                <a:custGeom>
                  <a:avLst/>
                  <a:gdLst>
                    <a:gd name="T0" fmla="*/ 176 w 264"/>
                    <a:gd name="T1" fmla="*/ 104 h 287"/>
                    <a:gd name="T2" fmla="*/ 53 w 264"/>
                    <a:gd name="T3" fmla="*/ 104 h 287"/>
                    <a:gd name="T4" fmla="*/ 88 w 264"/>
                    <a:gd name="T5" fmla="*/ 261 h 287"/>
                    <a:gd name="T6" fmla="*/ 176 w 264"/>
                    <a:gd name="T7" fmla="*/ 104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287">
                      <a:moveTo>
                        <a:pt x="176" y="104"/>
                      </a:moveTo>
                      <a:cubicBezTo>
                        <a:pt x="176" y="104"/>
                        <a:pt x="70" y="0"/>
                        <a:pt x="53" y="104"/>
                      </a:cubicBezTo>
                      <a:cubicBezTo>
                        <a:pt x="35" y="209"/>
                        <a:pt x="0" y="287"/>
                        <a:pt x="88" y="261"/>
                      </a:cubicBezTo>
                      <a:cubicBezTo>
                        <a:pt x="176" y="235"/>
                        <a:pt x="264" y="104"/>
                        <a:pt x="176" y="10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1" name="Freeform 1422"/>
                <p:cNvSpPr/>
                <p:nvPr/>
              </p:nvSpPr>
              <p:spPr bwMode="auto">
                <a:xfrm>
                  <a:off x="115" y="474"/>
                  <a:ext cx="231" cy="242"/>
                </a:xfrm>
                <a:custGeom>
                  <a:avLst/>
                  <a:gdLst>
                    <a:gd name="T0" fmla="*/ 194 w 423"/>
                    <a:gd name="T1" fmla="*/ 442 h 442"/>
                    <a:gd name="T2" fmla="*/ 71 w 423"/>
                    <a:gd name="T3" fmla="*/ 312 h 442"/>
                    <a:gd name="T4" fmla="*/ 88 w 423"/>
                    <a:gd name="T5" fmla="*/ 156 h 442"/>
                    <a:gd name="T6" fmla="*/ 247 w 423"/>
                    <a:gd name="T7" fmla="*/ 52 h 442"/>
                    <a:gd name="T8" fmla="*/ 352 w 423"/>
                    <a:gd name="T9" fmla="*/ 208 h 442"/>
                    <a:gd name="T10" fmla="*/ 352 w 423"/>
                    <a:gd name="T11" fmla="*/ 390 h 442"/>
                    <a:gd name="T12" fmla="*/ 194 w 423"/>
                    <a:gd name="T13" fmla="*/ 44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3" h="442">
                      <a:moveTo>
                        <a:pt x="194" y="442"/>
                      </a:moveTo>
                      <a:cubicBezTo>
                        <a:pt x="194" y="442"/>
                        <a:pt x="124" y="416"/>
                        <a:pt x="71" y="312"/>
                      </a:cubicBezTo>
                      <a:cubicBezTo>
                        <a:pt x="18" y="208"/>
                        <a:pt x="0" y="208"/>
                        <a:pt x="88" y="156"/>
                      </a:cubicBezTo>
                      <a:cubicBezTo>
                        <a:pt x="176" y="104"/>
                        <a:pt x="159" y="0"/>
                        <a:pt x="247" y="52"/>
                      </a:cubicBezTo>
                      <a:cubicBezTo>
                        <a:pt x="335" y="104"/>
                        <a:pt x="282" y="130"/>
                        <a:pt x="352" y="208"/>
                      </a:cubicBezTo>
                      <a:cubicBezTo>
                        <a:pt x="423" y="286"/>
                        <a:pt x="405" y="364"/>
                        <a:pt x="352" y="390"/>
                      </a:cubicBezTo>
                      <a:cubicBezTo>
                        <a:pt x="300" y="416"/>
                        <a:pt x="282" y="416"/>
                        <a:pt x="194" y="44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2" name="Freeform 1423"/>
                <p:cNvSpPr/>
                <p:nvPr/>
              </p:nvSpPr>
              <p:spPr bwMode="auto">
                <a:xfrm>
                  <a:off x="-67" y="929"/>
                  <a:ext cx="153" cy="128"/>
                </a:xfrm>
                <a:custGeom>
                  <a:avLst/>
                  <a:gdLst>
                    <a:gd name="T0" fmla="*/ 141 w 281"/>
                    <a:gd name="T1" fmla="*/ 130 h 234"/>
                    <a:gd name="T2" fmla="*/ 70 w 281"/>
                    <a:gd name="T3" fmla="*/ 78 h 234"/>
                    <a:gd name="T4" fmla="*/ 229 w 281"/>
                    <a:gd name="T5" fmla="*/ 78 h 234"/>
                    <a:gd name="T6" fmla="*/ 141 w 281"/>
                    <a:gd name="T7" fmla="*/ 208 h 234"/>
                    <a:gd name="T8" fmla="*/ 141 w 281"/>
                    <a:gd name="T9" fmla="*/ 13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1" h="234">
                      <a:moveTo>
                        <a:pt x="141" y="130"/>
                      </a:moveTo>
                      <a:cubicBezTo>
                        <a:pt x="141" y="130"/>
                        <a:pt x="0" y="156"/>
                        <a:pt x="70" y="78"/>
                      </a:cubicBezTo>
                      <a:cubicBezTo>
                        <a:pt x="141" y="0"/>
                        <a:pt x="176" y="78"/>
                        <a:pt x="229" y="78"/>
                      </a:cubicBezTo>
                      <a:cubicBezTo>
                        <a:pt x="281" y="78"/>
                        <a:pt x="229" y="234"/>
                        <a:pt x="141" y="208"/>
                      </a:cubicBezTo>
                      <a:cubicBezTo>
                        <a:pt x="53" y="182"/>
                        <a:pt x="141" y="130"/>
                        <a:pt x="141" y="13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3" name="Freeform 1424"/>
                <p:cNvSpPr/>
                <p:nvPr/>
              </p:nvSpPr>
              <p:spPr bwMode="auto">
                <a:xfrm>
                  <a:off x="19" y="1113"/>
                  <a:ext cx="221" cy="185"/>
                </a:xfrm>
                <a:custGeom>
                  <a:avLst/>
                  <a:gdLst>
                    <a:gd name="T0" fmla="*/ 176 w 405"/>
                    <a:gd name="T1" fmla="*/ 234 h 338"/>
                    <a:gd name="T2" fmla="*/ 53 w 405"/>
                    <a:gd name="T3" fmla="*/ 156 h 338"/>
                    <a:gd name="T4" fmla="*/ 159 w 405"/>
                    <a:gd name="T5" fmla="*/ 26 h 338"/>
                    <a:gd name="T6" fmla="*/ 317 w 405"/>
                    <a:gd name="T7" fmla="*/ 156 h 338"/>
                    <a:gd name="T8" fmla="*/ 176 w 405"/>
                    <a:gd name="T9" fmla="*/ 23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5" h="338">
                      <a:moveTo>
                        <a:pt x="176" y="234"/>
                      </a:moveTo>
                      <a:cubicBezTo>
                        <a:pt x="176" y="234"/>
                        <a:pt x="0" y="234"/>
                        <a:pt x="53" y="156"/>
                      </a:cubicBezTo>
                      <a:cubicBezTo>
                        <a:pt x="106" y="78"/>
                        <a:pt x="71" y="0"/>
                        <a:pt x="159" y="26"/>
                      </a:cubicBezTo>
                      <a:cubicBezTo>
                        <a:pt x="247" y="52"/>
                        <a:pt x="405" y="130"/>
                        <a:pt x="317" y="156"/>
                      </a:cubicBezTo>
                      <a:cubicBezTo>
                        <a:pt x="229" y="182"/>
                        <a:pt x="229" y="338"/>
                        <a:pt x="176" y="23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4" name="Freeform 1425"/>
                <p:cNvSpPr/>
                <p:nvPr/>
              </p:nvSpPr>
              <p:spPr bwMode="auto">
                <a:xfrm>
                  <a:off x="240" y="957"/>
                  <a:ext cx="202" cy="100"/>
                </a:xfrm>
                <a:custGeom>
                  <a:avLst/>
                  <a:gdLst>
                    <a:gd name="T0" fmla="*/ 176 w 370"/>
                    <a:gd name="T1" fmla="*/ 156 h 182"/>
                    <a:gd name="T2" fmla="*/ 88 w 370"/>
                    <a:gd name="T3" fmla="*/ 26 h 182"/>
                    <a:gd name="T4" fmla="*/ 282 w 370"/>
                    <a:gd name="T5" fmla="*/ 104 h 182"/>
                    <a:gd name="T6" fmla="*/ 176 w 370"/>
                    <a:gd name="T7" fmla="*/ 156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0" h="182">
                      <a:moveTo>
                        <a:pt x="176" y="156"/>
                      </a:moveTo>
                      <a:cubicBezTo>
                        <a:pt x="176" y="156"/>
                        <a:pt x="0" y="52"/>
                        <a:pt x="88" y="26"/>
                      </a:cubicBezTo>
                      <a:cubicBezTo>
                        <a:pt x="176" y="0"/>
                        <a:pt x="370" y="78"/>
                        <a:pt x="282" y="104"/>
                      </a:cubicBezTo>
                      <a:cubicBezTo>
                        <a:pt x="194" y="130"/>
                        <a:pt x="299" y="182"/>
                        <a:pt x="176" y="15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5" name="Freeform 1426"/>
                <p:cNvSpPr/>
                <p:nvPr/>
              </p:nvSpPr>
              <p:spPr bwMode="auto">
                <a:xfrm>
                  <a:off x="-288" y="1199"/>
                  <a:ext cx="163" cy="156"/>
                </a:xfrm>
                <a:custGeom>
                  <a:avLst/>
                  <a:gdLst>
                    <a:gd name="T0" fmla="*/ 211 w 299"/>
                    <a:gd name="T1" fmla="*/ 261 h 287"/>
                    <a:gd name="T2" fmla="*/ 106 w 299"/>
                    <a:gd name="T3" fmla="*/ 208 h 287"/>
                    <a:gd name="T4" fmla="*/ 88 w 299"/>
                    <a:gd name="T5" fmla="*/ 26 h 287"/>
                    <a:gd name="T6" fmla="*/ 211 w 299"/>
                    <a:gd name="T7" fmla="*/ 261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9" h="287">
                      <a:moveTo>
                        <a:pt x="211" y="261"/>
                      </a:moveTo>
                      <a:cubicBezTo>
                        <a:pt x="211" y="261"/>
                        <a:pt x="158" y="287"/>
                        <a:pt x="106" y="208"/>
                      </a:cubicBezTo>
                      <a:cubicBezTo>
                        <a:pt x="53" y="130"/>
                        <a:pt x="0" y="52"/>
                        <a:pt x="88" y="26"/>
                      </a:cubicBezTo>
                      <a:cubicBezTo>
                        <a:pt x="176" y="0"/>
                        <a:pt x="299" y="261"/>
                        <a:pt x="211" y="261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6" name="Freeform 1427"/>
                <p:cNvSpPr/>
                <p:nvPr/>
              </p:nvSpPr>
              <p:spPr bwMode="auto">
                <a:xfrm>
                  <a:off x="245" y="1195"/>
                  <a:ext cx="73" cy="36"/>
                </a:xfrm>
                <a:custGeom>
                  <a:avLst/>
                  <a:gdLst>
                    <a:gd name="T0" fmla="*/ 63 w 134"/>
                    <a:gd name="T1" fmla="*/ 0 h 66"/>
                    <a:gd name="T2" fmla="*/ 0 w 134"/>
                    <a:gd name="T3" fmla="*/ 47 h 66"/>
                    <a:gd name="T4" fmla="*/ 134 w 134"/>
                    <a:gd name="T5" fmla="*/ 66 h 66"/>
                    <a:gd name="T6" fmla="*/ 63 w 134"/>
                    <a:gd name="T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4" h="66">
                      <a:moveTo>
                        <a:pt x="63" y="0"/>
                      </a:moveTo>
                      <a:cubicBezTo>
                        <a:pt x="45" y="0"/>
                        <a:pt x="23" y="12"/>
                        <a:pt x="0" y="47"/>
                      </a:cubicBezTo>
                      <a:cubicBezTo>
                        <a:pt x="134" y="66"/>
                        <a:pt x="134" y="66"/>
                        <a:pt x="134" y="66"/>
                      </a:cubicBezTo>
                      <a:cubicBezTo>
                        <a:pt x="134" y="66"/>
                        <a:pt x="106" y="0"/>
                        <a:pt x="63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7" name="Freeform 1428"/>
                <p:cNvSpPr/>
                <p:nvPr/>
              </p:nvSpPr>
              <p:spPr bwMode="auto">
                <a:xfrm>
                  <a:off x="1919" y="1570"/>
                  <a:ext cx="71" cy="17"/>
                </a:xfrm>
                <a:custGeom>
                  <a:avLst/>
                  <a:gdLst>
                    <a:gd name="T0" fmla="*/ 16 w 131"/>
                    <a:gd name="T1" fmla="*/ 0 h 31"/>
                    <a:gd name="T2" fmla="*/ 31 w 131"/>
                    <a:gd name="T3" fmla="*/ 31 h 31"/>
                    <a:gd name="T4" fmla="*/ 44 w 131"/>
                    <a:gd name="T5" fmla="*/ 29 h 31"/>
                    <a:gd name="T6" fmla="*/ 16 w 131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1" h="31">
                      <a:moveTo>
                        <a:pt x="16" y="0"/>
                      </a:moveTo>
                      <a:cubicBezTo>
                        <a:pt x="16" y="0"/>
                        <a:pt x="0" y="31"/>
                        <a:pt x="31" y="31"/>
                      </a:cubicBezTo>
                      <a:cubicBezTo>
                        <a:pt x="34" y="31"/>
                        <a:pt x="39" y="30"/>
                        <a:pt x="44" y="29"/>
                      </a:cubicBezTo>
                      <a:cubicBezTo>
                        <a:pt x="92" y="20"/>
                        <a:pt x="131" y="0"/>
                        <a:pt x="1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8" name="Freeform 1429"/>
                <p:cNvSpPr/>
                <p:nvPr/>
              </p:nvSpPr>
              <p:spPr bwMode="auto">
                <a:xfrm>
                  <a:off x="898" y="1450"/>
                  <a:ext cx="42" cy="40"/>
                </a:xfrm>
                <a:custGeom>
                  <a:avLst/>
                  <a:gdLst>
                    <a:gd name="T0" fmla="*/ 0 w 77"/>
                    <a:gd name="T1" fmla="*/ 0 h 73"/>
                    <a:gd name="T2" fmla="*/ 34 w 77"/>
                    <a:gd name="T3" fmla="*/ 73 h 73"/>
                    <a:gd name="T4" fmla="*/ 38 w 77"/>
                    <a:gd name="T5" fmla="*/ 67 h 73"/>
                    <a:gd name="T6" fmla="*/ 0 w 77"/>
                    <a:gd name="T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73">
                      <a:moveTo>
                        <a:pt x="0" y="0"/>
                      </a:moveTo>
                      <a:cubicBezTo>
                        <a:pt x="0" y="0"/>
                        <a:pt x="22" y="73"/>
                        <a:pt x="34" y="73"/>
                      </a:cubicBezTo>
                      <a:cubicBezTo>
                        <a:pt x="36" y="73"/>
                        <a:pt x="37" y="71"/>
                        <a:pt x="38" y="67"/>
                      </a:cubicBezTo>
                      <a:cubicBezTo>
                        <a:pt x="48" y="38"/>
                        <a:pt x="77" y="10"/>
                        <a:pt x="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9" name="Freeform 1430"/>
                <p:cNvSpPr/>
                <p:nvPr/>
              </p:nvSpPr>
              <p:spPr bwMode="auto">
                <a:xfrm>
                  <a:off x="-238" y="740"/>
                  <a:ext cx="511" cy="878"/>
                </a:xfrm>
                <a:custGeom>
                  <a:avLst/>
                  <a:gdLst>
                    <a:gd name="T0" fmla="*/ 13 w 936"/>
                    <a:gd name="T1" fmla="*/ 1609 h 1609"/>
                    <a:gd name="T2" fmla="*/ 936 w 936"/>
                    <a:gd name="T3" fmla="*/ 0 h 1609"/>
                    <a:gd name="T4" fmla="*/ 0 w 936"/>
                    <a:gd name="T5" fmla="*/ 1522 h 1609"/>
                    <a:gd name="T6" fmla="*/ 13 w 936"/>
                    <a:gd name="T7" fmla="*/ 1609 h 1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6" h="1609">
                      <a:moveTo>
                        <a:pt x="13" y="1609"/>
                      </a:moveTo>
                      <a:cubicBezTo>
                        <a:pt x="13" y="1609"/>
                        <a:pt x="350" y="611"/>
                        <a:pt x="936" y="0"/>
                      </a:cubicBezTo>
                      <a:cubicBezTo>
                        <a:pt x="936" y="0"/>
                        <a:pt x="350" y="511"/>
                        <a:pt x="0" y="1522"/>
                      </a:cubicBezTo>
                      <a:cubicBezTo>
                        <a:pt x="13" y="1609"/>
                        <a:pt x="13" y="1609"/>
                        <a:pt x="13" y="1609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0" name="Freeform 1431"/>
                <p:cNvSpPr/>
                <p:nvPr/>
              </p:nvSpPr>
              <p:spPr bwMode="auto">
                <a:xfrm>
                  <a:off x="-197" y="924"/>
                  <a:ext cx="99" cy="551"/>
                </a:xfrm>
                <a:custGeom>
                  <a:avLst/>
                  <a:gdLst>
                    <a:gd name="T0" fmla="*/ 75 w 182"/>
                    <a:gd name="T1" fmla="*/ 835 h 1010"/>
                    <a:gd name="T2" fmla="*/ 125 w 182"/>
                    <a:gd name="T3" fmla="*/ 0 h 1010"/>
                    <a:gd name="T4" fmla="*/ 0 w 182"/>
                    <a:gd name="T5" fmla="*/ 1010 h 1010"/>
                    <a:gd name="T6" fmla="*/ 75 w 182"/>
                    <a:gd name="T7" fmla="*/ 835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2" h="1010">
                      <a:moveTo>
                        <a:pt x="75" y="835"/>
                      </a:moveTo>
                      <a:cubicBezTo>
                        <a:pt x="75" y="835"/>
                        <a:pt x="182" y="247"/>
                        <a:pt x="125" y="0"/>
                      </a:cubicBezTo>
                      <a:cubicBezTo>
                        <a:pt x="125" y="0"/>
                        <a:pt x="100" y="773"/>
                        <a:pt x="0" y="1010"/>
                      </a:cubicBezTo>
                      <a:cubicBezTo>
                        <a:pt x="75" y="835"/>
                        <a:pt x="75" y="835"/>
                        <a:pt x="75" y="835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1" name="Freeform 1432"/>
                <p:cNvSpPr/>
                <p:nvPr/>
              </p:nvSpPr>
              <p:spPr bwMode="auto">
                <a:xfrm>
                  <a:off x="-101" y="1066"/>
                  <a:ext cx="394" cy="218"/>
                </a:xfrm>
                <a:custGeom>
                  <a:avLst/>
                  <a:gdLst>
                    <a:gd name="T0" fmla="*/ 87 w 723"/>
                    <a:gd name="T1" fmla="*/ 261 h 399"/>
                    <a:gd name="T2" fmla="*/ 723 w 723"/>
                    <a:gd name="T3" fmla="*/ 0 h 399"/>
                    <a:gd name="T4" fmla="*/ 0 w 723"/>
                    <a:gd name="T5" fmla="*/ 399 h 399"/>
                    <a:gd name="T6" fmla="*/ 87 w 723"/>
                    <a:gd name="T7" fmla="*/ 26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3" h="399">
                      <a:moveTo>
                        <a:pt x="87" y="261"/>
                      </a:moveTo>
                      <a:cubicBezTo>
                        <a:pt x="87" y="261"/>
                        <a:pt x="449" y="74"/>
                        <a:pt x="723" y="0"/>
                      </a:cubicBezTo>
                      <a:cubicBezTo>
                        <a:pt x="723" y="0"/>
                        <a:pt x="137" y="237"/>
                        <a:pt x="0" y="399"/>
                      </a:cubicBezTo>
                      <a:cubicBezTo>
                        <a:pt x="87" y="261"/>
                        <a:pt x="87" y="261"/>
                        <a:pt x="87" y="261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2" name="Freeform 1433"/>
                <p:cNvSpPr/>
                <p:nvPr/>
              </p:nvSpPr>
              <p:spPr bwMode="auto">
                <a:xfrm>
                  <a:off x="136" y="1570"/>
                  <a:ext cx="395" cy="878"/>
                </a:xfrm>
                <a:custGeom>
                  <a:avLst/>
                  <a:gdLst>
                    <a:gd name="T0" fmla="*/ 63 w 724"/>
                    <a:gd name="T1" fmla="*/ 1596 h 1609"/>
                    <a:gd name="T2" fmla="*/ 724 w 724"/>
                    <a:gd name="T3" fmla="*/ 0 h 1609"/>
                    <a:gd name="T4" fmla="*/ 0 w 724"/>
                    <a:gd name="T5" fmla="*/ 1609 h 1609"/>
                    <a:gd name="T6" fmla="*/ 63 w 724"/>
                    <a:gd name="T7" fmla="*/ 1596 h 1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4" h="1609">
                      <a:moveTo>
                        <a:pt x="63" y="1596"/>
                      </a:moveTo>
                      <a:cubicBezTo>
                        <a:pt x="63" y="1596"/>
                        <a:pt x="400" y="411"/>
                        <a:pt x="724" y="0"/>
                      </a:cubicBezTo>
                      <a:cubicBezTo>
                        <a:pt x="724" y="0"/>
                        <a:pt x="325" y="598"/>
                        <a:pt x="0" y="1609"/>
                      </a:cubicBezTo>
                      <a:cubicBezTo>
                        <a:pt x="63" y="1596"/>
                        <a:pt x="63" y="1596"/>
                        <a:pt x="63" y="1596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3" name="Freeform 1434"/>
                <p:cNvSpPr/>
                <p:nvPr/>
              </p:nvSpPr>
              <p:spPr bwMode="auto">
                <a:xfrm>
                  <a:off x="281" y="1543"/>
                  <a:ext cx="46" cy="482"/>
                </a:xfrm>
                <a:custGeom>
                  <a:avLst/>
                  <a:gdLst>
                    <a:gd name="T0" fmla="*/ 46 w 84"/>
                    <a:gd name="T1" fmla="*/ 823 h 884"/>
                    <a:gd name="T2" fmla="*/ 84 w 84"/>
                    <a:gd name="T3" fmla="*/ 0 h 884"/>
                    <a:gd name="T4" fmla="*/ 48 w 84"/>
                    <a:gd name="T5" fmla="*/ 884 h 884"/>
                    <a:gd name="T6" fmla="*/ 46 w 84"/>
                    <a:gd name="T7" fmla="*/ 823 h 8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" h="884">
                      <a:moveTo>
                        <a:pt x="46" y="823"/>
                      </a:moveTo>
                      <a:cubicBezTo>
                        <a:pt x="46" y="823"/>
                        <a:pt x="66" y="162"/>
                        <a:pt x="84" y="0"/>
                      </a:cubicBezTo>
                      <a:cubicBezTo>
                        <a:pt x="84" y="0"/>
                        <a:pt x="0" y="571"/>
                        <a:pt x="48" y="884"/>
                      </a:cubicBezTo>
                      <a:lnTo>
                        <a:pt x="46" y="823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4" name="Freeform 1435"/>
                <p:cNvSpPr/>
                <p:nvPr/>
              </p:nvSpPr>
              <p:spPr bwMode="auto">
                <a:xfrm>
                  <a:off x="278" y="765"/>
                  <a:ext cx="170" cy="111"/>
                </a:xfrm>
                <a:custGeom>
                  <a:avLst/>
                  <a:gdLst>
                    <a:gd name="T0" fmla="*/ 256 w 313"/>
                    <a:gd name="T1" fmla="*/ 29 h 203"/>
                    <a:gd name="T2" fmla="*/ 0 w 313"/>
                    <a:gd name="T3" fmla="*/ 187 h 203"/>
                    <a:gd name="T4" fmla="*/ 23 w 313"/>
                    <a:gd name="T5" fmla="*/ 203 h 203"/>
                    <a:gd name="T6" fmla="*/ 281 w 313"/>
                    <a:gd name="T7" fmla="*/ 38 h 203"/>
                    <a:gd name="T8" fmla="*/ 256 w 313"/>
                    <a:gd name="T9" fmla="*/ 29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3" h="203">
                      <a:moveTo>
                        <a:pt x="256" y="29"/>
                      </a:moveTo>
                      <a:cubicBezTo>
                        <a:pt x="256" y="29"/>
                        <a:pt x="67" y="162"/>
                        <a:pt x="0" y="187"/>
                      </a:cubicBezTo>
                      <a:cubicBezTo>
                        <a:pt x="23" y="203"/>
                        <a:pt x="23" y="203"/>
                        <a:pt x="23" y="203"/>
                      </a:cubicBezTo>
                      <a:cubicBezTo>
                        <a:pt x="23" y="203"/>
                        <a:pt x="249" y="76"/>
                        <a:pt x="281" y="38"/>
                      </a:cubicBezTo>
                      <a:cubicBezTo>
                        <a:pt x="313" y="0"/>
                        <a:pt x="256" y="29"/>
                        <a:pt x="256" y="29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5" name="Freeform 1436"/>
                <p:cNvSpPr/>
                <p:nvPr/>
              </p:nvSpPr>
              <p:spPr bwMode="auto">
                <a:xfrm>
                  <a:off x="189" y="674"/>
                  <a:ext cx="128" cy="143"/>
                </a:xfrm>
                <a:custGeom>
                  <a:avLst/>
                  <a:gdLst>
                    <a:gd name="T0" fmla="*/ 49 w 236"/>
                    <a:gd name="T1" fmla="*/ 29 h 262"/>
                    <a:gd name="T2" fmla="*/ 10 w 236"/>
                    <a:gd name="T3" fmla="*/ 18 h 262"/>
                    <a:gd name="T4" fmla="*/ 0 w 236"/>
                    <a:gd name="T5" fmla="*/ 93 h 262"/>
                    <a:gd name="T6" fmla="*/ 188 w 236"/>
                    <a:gd name="T7" fmla="*/ 260 h 262"/>
                    <a:gd name="T8" fmla="*/ 236 w 236"/>
                    <a:gd name="T9" fmla="*/ 235 h 262"/>
                    <a:gd name="T10" fmla="*/ 207 w 236"/>
                    <a:gd name="T11" fmla="*/ 210 h 262"/>
                    <a:gd name="T12" fmla="*/ 205 w 236"/>
                    <a:gd name="T13" fmla="*/ 70 h 262"/>
                    <a:gd name="T14" fmla="*/ 144 w 236"/>
                    <a:gd name="T15" fmla="*/ 61 h 262"/>
                    <a:gd name="T16" fmla="*/ 49 w 236"/>
                    <a:gd name="T17" fmla="*/ 29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262">
                      <a:moveTo>
                        <a:pt x="49" y="29"/>
                      </a:moveTo>
                      <a:cubicBezTo>
                        <a:pt x="49" y="29"/>
                        <a:pt x="17" y="0"/>
                        <a:pt x="10" y="18"/>
                      </a:cubicBezTo>
                      <a:cubicBezTo>
                        <a:pt x="3" y="37"/>
                        <a:pt x="0" y="93"/>
                        <a:pt x="0" y="93"/>
                      </a:cubicBezTo>
                      <a:cubicBezTo>
                        <a:pt x="0" y="93"/>
                        <a:pt x="166" y="262"/>
                        <a:pt x="188" y="260"/>
                      </a:cubicBezTo>
                      <a:cubicBezTo>
                        <a:pt x="210" y="257"/>
                        <a:pt x="236" y="235"/>
                        <a:pt x="236" y="235"/>
                      </a:cubicBezTo>
                      <a:cubicBezTo>
                        <a:pt x="207" y="210"/>
                        <a:pt x="207" y="210"/>
                        <a:pt x="207" y="210"/>
                      </a:cubicBezTo>
                      <a:cubicBezTo>
                        <a:pt x="207" y="210"/>
                        <a:pt x="224" y="77"/>
                        <a:pt x="205" y="70"/>
                      </a:cubicBezTo>
                      <a:cubicBezTo>
                        <a:pt x="186" y="63"/>
                        <a:pt x="144" y="61"/>
                        <a:pt x="144" y="61"/>
                      </a:cubicBezTo>
                      <a:cubicBezTo>
                        <a:pt x="49" y="29"/>
                        <a:pt x="49" y="29"/>
                        <a:pt x="49" y="2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6" name="Freeform 1437"/>
                <p:cNvSpPr/>
                <p:nvPr/>
              </p:nvSpPr>
              <p:spPr bwMode="auto">
                <a:xfrm>
                  <a:off x="434" y="660"/>
                  <a:ext cx="26" cy="79"/>
                </a:xfrm>
                <a:custGeom>
                  <a:avLst/>
                  <a:gdLst>
                    <a:gd name="T0" fmla="*/ 48 w 48"/>
                    <a:gd name="T1" fmla="*/ 58 h 145"/>
                    <a:gd name="T2" fmla="*/ 27 w 48"/>
                    <a:gd name="T3" fmla="*/ 8 h 145"/>
                    <a:gd name="T4" fmla="*/ 0 w 48"/>
                    <a:gd name="T5" fmla="*/ 44 h 145"/>
                    <a:gd name="T6" fmla="*/ 20 w 48"/>
                    <a:gd name="T7" fmla="*/ 123 h 145"/>
                    <a:gd name="T8" fmla="*/ 48 w 48"/>
                    <a:gd name="T9" fmla="*/ 58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45">
                      <a:moveTo>
                        <a:pt x="48" y="58"/>
                      </a:moveTo>
                      <a:cubicBezTo>
                        <a:pt x="48" y="58"/>
                        <a:pt x="45" y="0"/>
                        <a:pt x="27" y="8"/>
                      </a:cubicBezTo>
                      <a:cubicBezTo>
                        <a:pt x="10" y="16"/>
                        <a:pt x="0" y="44"/>
                        <a:pt x="0" y="44"/>
                      </a:cubicBezTo>
                      <a:cubicBezTo>
                        <a:pt x="0" y="44"/>
                        <a:pt x="12" y="145"/>
                        <a:pt x="20" y="123"/>
                      </a:cubicBezTo>
                      <a:cubicBezTo>
                        <a:pt x="28" y="101"/>
                        <a:pt x="48" y="58"/>
                        <a:pt x="48" y="58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7" name="Freeform 1438"/>
                <p:cNvSpPr/>
                <p:nvPr/>
              </p:nvSpPr>
              <p:spPr bwMode="auto">
                <a:xfrm>
                  <a:off x="68" y="617"/>
                  <a:ext cx="323" cy="305"/>
                </a:xfrm>
                <a:custGeom>
                  <a:avLst/>
                  <a:gdLst>
                    <a:gd name="T0" fmla="*/ 149 w 594"/>
                    <a:gd name="T1" fmla="*/ 317 h 559"/>
                    <a:gd name="T2" fmla="*/ 35 w 594"/>
                    <a:gd name="T3" fmla="*/ 211 h 559"/>
                    <a:gd name="T4" fmla="*/ 69 w 594"/>
                    <a:gd name="T5" fmla="*/ 120 h 559"/>
                    <a:gd name="T6" fmla="*/ 251 w 594"/>
                    <a:gd name="T7" fmla="*/ 188 h 559"/>
                    <a:gd name="T8" fmla="*/ 256 w 594"/>
                    <a:gd name="T9" fmla="*/ 146 h 559"/>
                    <a:gd name="T10" fmla="*/ 317 w 594"/>
                    <a:gd name="T11" fmla="*/ 1 h 559"/>
                    <a:gd name="T12" fmla="*/ 347 w 594"/>
                    <a:gd name="T13" fmla="*/ 216 h 559"/>
                    <a:gd name="T14" fmla="*/ 482 w 594"/>
                    <a:gd name="T15" fmla="*/ 142 h 559"/>
                    <a:gd name="T16" fmla="*/ 588 w 594"/>
                    <a:gd name="T17" fmla="*/ 252 h 559"/>
                    <a:gd name="T18" fmla="*/ 376 w 594"/>
                    <a:gd name="T19" fmla="*/ 313 h 559"/>
                    <a:gd name="T20" fmla="*/ 463 w 594"/>
                    <a:gd name="T21" fmla="*/ 385 h 559"/>
                    <a:gd name="T22" fmla="*/ 391 w 594"/>
                    <a:gd name="T23" fmla="*/ 522 h 559"/>
                    <a:gd name="T24" fmla="*/ 303 w 594"/>
                    <a:gd name="T25" fmla="*/ 507 h 559"/>
                    <a:gd name="T26" fmla="*/ 281 w 594"/>
                    <a:gd name="T27" fmla="*/ 385 h 559"/>
                    <a:gd name="T28" fmla="*/ 244 w 594"/>
                    <a:gd name="T29" fmla="*/ 492 h 559"/>
                    <a:gd name="T30" fmla="*/ 105 w 594"/>
                    <a:gd name="T31" fmla="*/ 444 h 559"/>
                    <a:gd name="T32" fmla="*/ 149 w 594"/>
                    <a:gd name="T33" fmla="*/ 317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4" h="559">
                      <a:moveTo>
                        <a:pt x="149" y="317"/>
                      </a:moveTo>
                      <a:cubicBezTo>
                        <a:pt x="149" y="317"/>
                        <a:pt x="0" y="315"/>
                        <a:pt x="35" y="211"/>
                      </a:cubicBezTo>
                      <a:cubicBezTo>
                        <a:pt x="35" y="211"/>
                        <a:pt x="4" y="142"/>
                        <a:pt x="69" y="120"/>
                      </a:cubicBezTo>
                      <a:cubicBezTo>
                        <a:pt x="134" y="98"/>
                        <a:pt x="226" y="168"/>
                        <a:pt x="251" y="188"/>
                      </a:cubicBezTo>
                      <a:cubicBezTo>
                        <a:pt x="276" y="207"/>
                        <a:pt x="263" y="156"/>
                        <a:pt x="256" y="146"/>
                      </a:cubicBezTo>
                      <a:cubicBezTo>
                        <a:pt x="248" y="137"/>
                        <a:pt x="217" y="0"/>
                        <a:pt x="317" y="1"/>
                      </a:cubicBezTo>
                      <a:cubicBezTo>
                        <a:pt x="416" y="3"/>
                        <a:pt x="435" y="67"/>
                        <a:pt x="347" y="216"/>
                      </a:cubicBezTo>
                      <a:cubicBezTo>
                        <a:pt x="347" y="216"/>
                        <a:pt x="429" y="140"/>
                        <a:pt x="482" y="142"/>
                      </a:cubicBezTo>
                      <a:cubicBezTo>
                        <a:pt x="535" y="144"/>
                        <a:pt x="594" y="169"/>
                        <a:pt x="588" y="252"/>
                      </a:cubicBezTo>
                      <a:cubicBezTo>
                        <a:pt x="582" y="336"/>
                        <a:pt x="376" y="313"/>
                        <a:pt x="376" y="313"/>
                      </a:cubicBezTo>
                      <a:cubicBezTo>
                        <a:pt x="376" y="313"/>
                        <a:pt x="441" y="358"/>
                        <a:pt x="463" y="385"/>
                      </a:cubicBezTo>
                      <a:cubicBezTo>
                        <a:pt x="486" y="411"/>
                        <a:pt x="472" y="485"/>
                        <a:pt x="391" y="522"/>
                      </a:cubicBezTo>
                      <a:cubicBezTo>
                        <a:pt x="309" y="559"/>
                        <a:pt x="312" y="532"/>
                        <a:pt x="303" y="507"/>
                      </a:cubicBezTo>
                      <a:cubicBezTo>
                        <a:pt x="295" y="483"/>
                        <a:pt x="288" y="376"/>
                        <a:pt x="281" y="385"/>
                      </a:cubicBezTo>
                      <a:cubicBezTo>
                        <a:pt x="274" y="393"/>
                        <a:pt x="291" y="463"/>
                        <a:pt x="244" y="492"/>
                      </a:cubicBezTo>
                      <a:cubicBezTo>
                        <a:pt x="198" y="522"/>
                        <a:pt x="143" y="487"/>
                        <a:pt x="105" y="444"/>
                      </a:cubicBezTo>
                      <a:cubicBezTo>
                        <a:pt x="67" y="401"/>
                        <a:pt x="85" y="344"/>
                        <a:pt x="149" y="31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8" name="Freeform 1439"/>
                <p:cNvSpPr/>
                <p:nvPr/>
              </p:nvSpPr>
              <p:spPr bwMode="auto">
                <a:xfrm>
                  <a:off x="361" y="593"/>
                  <a:ext cx="282" cy="284"/>
                </a:xfrm>
                <a:custGeom>
                  <a:avLst/>
                  <a:gdLst>
                    <a:gd name="T0" fmla="*/ 83 w 516"/>
                    <a:gd name="T1" fmla="*/ 263 h 521"/>
                    <a:gd name="T2" fmla="*/ 48 w 516"/>
                    <a:gd name="T3" fmla="*/ 49 h 521"/>
                    <a:gd name="T4" fmla="*/ 133 w 516"/>
                    <a:gd name="T5" fmla="*/ 70 h 521"/>
                    <a:gd name="T6" fmla="*/ 153 w 516"/>
                    <a:gd name="T7" fmla="*/ 199 h 521"/>
                    <a:gd name="T8" fmla="*/ 268 w 516"/>
                    <a:gd name="T9" fmla="*/ 6 h 521"/>
                    <a:gd name="T10" fmla="*/ 363 w 516"/>
                    <a:gd name="T11" fmla="*/ 56 h 521"/>
                    <a:gd name="T12" fmla="*/ 355 w 516"/>
                    <a:gd name="T13" fmla="*/ 164 h 521"/>
                    <a:gd name="T14" fmla="*/ 285 w 516"/>
                    <a:gd name="T15" fmla="*/ 238 h 521"/>
                    <a:gd name="T16" fmla="*/ 443 w 516"/>
                    <a:gd name="T17" fmla="*/ 179 h 521"/>
                    <a:gd name="T18" fmla="*/ 497 w 516"/>
                    <a:gd name="T19" fmla="*/ 292 h 521"/>
                    <a:gd name="T20" fmla="*/ 293 w 516"/>
                    <a:gd name="T21" fmla="*/ 370 h 521"/>
                    <a:gd name="T22" fmla="*/ 412 w 516"/>
                    <a:gd name="T23" fmla="*/ 403 h 521"/>
                    <a:gd name="T24" fmla="*/ 427 w 516"/>
                    <a:gd name="T25" fmla="*/ 480 h 521"/>
                    <a:gd name="T26" fmla="*/ 195 w 516"/>
                    <a:gd name="T27" fmla="*/ 401 h 521"/>
                    <a:gd name="T28" fmla="*/ 159 w 516"/>
                    <a:gd name="T29" fmla="*/ 452 h 521"/>
                    <a:gd name="T30" fmla="*/ 112 w 516"/>
                    <a:gd name="T31" fmla="*/ 366 h 521"/>
                    <a:gd name="T32" fmla="*/ 83 w 516"/>
                    <a:gd name="T33" fmla="*/ 263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6" h="521">
                      <a:moveTo>
                        <a:pt x="83" y="263"/>
                      </a:moveTo>
                      <a:cubicBezTo>
                        <a:pt x="83" y="263"/>
                        <a:pt x="0" y="71"/>
                        <a:pt x="48" y="49"/>
                      </a:cubicBezTo>
                      <a:cubicBezTo>
                        <a:pt x="95" y="28"/>
                        <a:pt x="130" y="30"/>
                        <a:pt x="133" y="70"/>
                      </a:cubicBezTo>
                      <a:cubicBezTo>
                        <a:pt x="136" y="111"/>
                        <a:pt x="153" y="199"/>
                        <a:pt x="153" y="199"/>
                      </a:cubicBezTo>
                      <a:cubicBezTo>
                        <a:pt x="153" y="199"/>
                        <a:pt x="231" y="0"/>
                        <a:pt x="268" y="6"/>
                      </a:cubicBezTo>
                      <a:cubicBezTo>
                        <a:pt x="304" y="13"/>
                        <a:pt x="346" y="25"/>
                        <a:pt x="363" y="56"/>
                      </a:cubicBezTo>
                      <a:cubicBezTo>
                        <a:pt x="380" y="88"/>
                        <a:pt x="388" y="123"/>
                        <a:pt x="355" y="164"/>
                      </a:cubicBezTo>
                      <a:cubicBezTo>
                        <a:pt x="322" y="205"/>
                        <a:pt x="285" y="238"/>
                        <a:pt x="285" y="238"/>
                      </a:cubicBezTo>
                      <a:cubicBezTo>
                        <a:pt x="285" y="238"/>
                        <a:pt x="404" y="157"/>
                        <a:pt x="443" y="179"/>
                      </a:cubicBezTo>
                      <a:cubicBezTo>
                        <a:pt x="481" y="200"/>
                        <a:pt x="516" y="231"/>
                        <a:pt x="497" y="292"/>
                      </a:cubicBezTo>
                      <a:cubicBezTo>
                        <a:pt x="478" y="353"/>
                        <a:pt x="411" y="378"/>
                        <a:pt x="293" y="370"/>
                      </a:cubicBezTo>
                      <a:cubicBezTo>
                        <a:pt x="293" y="370"/>
                        <a:pt x="383" y="396"/>
                        <a:pt x="412" y="403"/>
                      </a:cubicBezTo>
                      <a:cubicBezTo>
                        <a:pt x="442" y="411"/>
                        <a:pt x="460" y="439"/>
                        <a:pt x="427" y="480"/>
                      </a:cubicBezTo>
                      <a:cubicBezTo>
                        <a:pt x="394" y="521"/>
                        <a:pt x="302" y="498"/>
                        <a:pt x="195" y="401"/>
                      </a:cubicBezTo>
                      <a:cubicBezTo>
                        <a:pt x="195" y="401"/>
                        <a:pt x="198" y="481"/>
                        <a:pt x="159" y="452"/>
                      </a:cubicBezTo>
                      <a:cubicBezTo>
                        <a:pt x="119" y="423"/>
                        <a:pt x="128" y="380"/>
                        <a:pt x="112" y="366"/>
                      </a:cubicBezTo>
                      <a:cubicBezTo>
                        <a:pt x="95" y="353"/>
                        <a:pt x="29" y="271"/>
                        <a:pt x="83" y="26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9" name="Freeform 1440"/>
                <p:cNvSpPr/>
                <p:nvPr/>
              </p:nvSpPr>
              <p:spPr bwMode="auto">
                <a:xfrm>
                  <a:off x="188" y="766"/>
                  <a:ext cx="34" cy="12"/>
                </a:xfrm>
                <a:custGeom>
                  <a:avLst/>
                  <a:gdLst>
                    <a:gd name="T0" fmla="*/ 0 w 63"/>
                    <a:gd name="T1" fmla="*/ 16 h 21"/>
                    <a:gd name="T2" fmla="*/ 52 w 63"/>
                    <a:gd name="T3" fmla="*/ 11 h 21"/>
                    <a:gd name="T4" fmla="*/ 0 w 63"/>
                    <a:gd name="T5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1">
                      <a:moveTo>
                        <a:pt x="0" y="16"/>
                      </a:moveTo>
                      <a:cubicBezTo>
                        <a:pt x="0" y="16"/>
                        <a:pt x="63" y="0"/>
                        <a:pt x="52" y="11"/>
                      </a:cubicBezTo>
                      <a:cubicBezTo>
                        <a:pt x="41" y="21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0" name="Freeform 1441"/>
                <p:cNvSpPr/>
                <p:nvPr/>
              </p:nvSpPr>
              <p:spPr bwMode="auto">
                <a:xfrm>
                  <a:off x="219" y="781"/>
                  <a:ext cx="8" cy="28"/>
                </a:xfrm>
                <a:custGeom>
                  <a:avLst/>
                  <a:gdLst>
                    <a:gd name="T0" fmla="*/ 5 w 16"/>
                    <a:gd name="T1" fmla="*/ 52 h 52"/>
                    <a:gd name="T2" fmla="*/ 8 w 16"/>
                    <a:gd name="T3" fmla="*/ 6 h 52"/>
                    <a:gd name="T4" fmla="*/ 5 w 16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52">
                      <a:moveTo>
                        <a:pt x="5" y="52"/>
                      </a:moveTo>
                      <a:cubicBezTo>
                        <a:pt x="5" y="52"/>
                        <a:pt x="0" y="0"/>
                        <a:pt x="8" y="6"/>
                      </a:cubicBezTo>
                      <a:cubicBezTo>
                        <a:pt x="16" y="13"/>
                        <a:pt x="9" y="42"/>
                        <a:pt x="5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1" name="Freeform 1442"/>
                <p:cNvSpPr/>
                <p:nvPr/>
              </p:nvSpPr>
              <p:spPr bwMode="auto">
                <a:xfrm>
                  <a:off x="454" y="736"/>
                  <a:ext cx="41" cy="23"/>
                </a:xfrm>
                <a:custGeom>
                  <a:avLst/>
                  <a:gdLst>
                    <a:gd name="T0" fmla="*/ 74 w 74"/>
                    <a:gd name="T1" fmla="*/ 0 h 43"/>
                    <a:gd name="T2" fmla="*/ 13 w 74"/>
                    <a:gd name="T3" fmla="*/ 38 h 43"/>
                    <a:gd name="T4" fmla="*/ 74 w 74"/>
                    <a:gd name="T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43">
                      <a:moveTo>
                        <a:pt x="74" y="0"/>
                      </a:moveTo>
                      <a:cubicBezTo>
                        <a:pt x="74" y="0"/>
                        <a:pt x="0" y="33"/>
                        <a:pt x="13" y="38"/>
                      </a:cubicBezTo>
                      <a:cubicBezTo>
                        <a:pt x="26" y="43"/>
                        <a:pt x="67" y="19"/>
                        <a:pt x="74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2" name="Freeform 1443"/>
                <p:cNvSpPr/>
                <p:nvPr/>
              </p:nvSpPr>
              <p:spPr bwMode="auto">
                <a:xfrm>
                  <a:off x="214" y="733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3" name="Freeform 1444"/>
                <p:cNvSpPr/>
                <p:nvPr/>
              </p:nvSpPr>
              <p:spPr bwMode="auto">
                <a:xfrm>
                  <a:off x="201" y="752"/>
                  <a:ext cx="16" cy="14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4 h 27"/>
                    <a:gd name="T4" fmla="*/ 2 w 29"/>
                    <a:gd name="T5" fmla="*/ 9 h 27"/>
                    <a:gd name="T6" fmla="*/ 19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4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4" name="Freeform 1445"/>
                <p:cNvSpPr/>
                <p:nvPr/>
              </p:nvSpPr>
              <p:spPr bwMode="auto">
                <a:xfrm>
                  <a:off x="232" y="763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5" name="Freeform 1446"/>
                <p:cNvSpPr/>
                <p:nvPr/>
              </p:nvSpPr>
              <p:spPr bwMode="auto">
                <a:xfrm>
                  <a:off x="240" y="739"/>
                  <a:ext cx="17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6" name="Freeform 1447"/>
                <p:cNvSpPr/>
                <p:nvPr/>
              </p:nvSpPr>
              <p:spPr bwMode="auto">
                <a:xfrm>
                  <a:off x="263" y="761"/>
                  <a:ext cx="17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7" name="Freeform 1448"/>
                <p:cNvSpPr/>
                <p:nvPr/>
              </p:nvSpPr>
              <p:spPr bwMode="auto">
                <a:xfrm>
                  <a:off x="247" y="790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8" name="Freeform 1449"/>
                <p:cNvSpPr/>
                <p:nvPr/>
              </p:nvSpPr>
              <p:spPr bwMode="auto">
                <a:xfrm>
                  <a:off x="218" y="785"/>
                  <a:ext cx="16" cy="15"/>
                </a:xfrm>
                <a:custGeom>
                  <a:avLst/>
                  <a:gdLst>
                    <a:gd name="T0" fmla="*/ 28 w 30"/>
                    <a:gd name="T1" fmla="*/ 19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9"/>
                      </a:moveTo>
                      <a:cubicBezTo>
                        <a:pt x="25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3"/>
                        <a:pt x="28" y="19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9" name="Freeform 1450"/>
                <p:cNvSpPr/>
                <p:nvPr/>
              </p:nvSpPr>
              <p:spPr bwMode="auto">
                <a:xfrm>
                  <a:off x="231" y="719"/>
                  <a:ext cx="15" cy="15"/>
                </a:xfrm>
                <a:custGeom>
                  <a:avLst/>
                  <a:gdLst>
                    <a:gd name="T0" fmla="*/ 27 w 29"/>
                    <a:gd name="T1" fmla="*/ 19 h 27"/>
                    <a:gd name="T2" fmla="*/ 10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9"/>
                      </a:moveTo>
                      <a:cubicBezTo>
                        <a:pt x="25" y="25"/>
                        <a:pt x="17" y="27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5" y="6"/>
                        <a:pt x="29" y="13"/>
                        <a:pt x="27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0" name="Freeform 1451"/>
                <p:cNvSpPr/>
                <p:nvPr/>
              </p:nvSpPr>
              <p:spPr bwMode="auto">
                <a:xfrm>
                  <a:off x="465" y="704"/>
                  <a:ext cx="15" cy="14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4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1" name="Freeform 1452"/>
                <p:cNvSpPr/>
                <p:nvPr/>
              </p:nvSpPr>
              <p:spPr bwMode="auto">
                <a:xfrm>
                  <a:off x="440" y="728"/>
                  <a:ext cx="16" cy="14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4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2" name="Freeform 1453"/>
                <p:cNvSpPr/>
                <p:nvPr/>
              </p:nvSpPr>
              <p:spPr bwMode="auto">
                <a:xfrm>
                  <a:off x="441" y="709"/>
                  <a:ext cx="16" cy="14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3" name="Freeform 1454"/>
                <p:cNvSpPr/>
                <p:nvPr/>
              </p:nvSpPr>
              <p:spPr bwMode="auto">
                <a:xfrm>
                  <a:off x="468" y="740"/>
                  <a:ext cx="16" cy="15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4" name="Freeform 1455"/>
                <p:cNvSpPr/>
                <p:nvPr/>
              </p:nvSpPr>
              <p:spPr bwMode="auto">
                <a:xfrm>
                  <a:off x="473" y="769"/>
                  <a:ext cx="16" cy="15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5 h 27"/>
                    <a:gd name="T4" fmla="*/ 2 w 29"/>
                    <a:gd name="T5" fmla="*/ 9 h 27"/>
                    <a:gd name="T6" fmla="*/ 18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5"/>
                        <a:pt x="17" y="27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8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5" name="Freeform 1456"/>
                <p:cNvSpPr/>
                <p:nvPr/>
              </p:nvSpPr>
              <p:spPr bwMode="auto">
                <a:xfrm>
                  <a:off x="445" y="765"/>
                  <a:ext cx="17" cy="14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6" name="Freeform 1457"/>
                <p:cNvSpPr/>
                <p:nvPr/>
              </p:nvSpPr>
              <p:spPr bwMode="auto">
                <a:xfrm>
                  <a:off x="493" y="757"/>
                  <a:ext cx="16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7" name="Freeform 1458"/>
                <p:cNvSpPr/>
                <p:nvPr/>
              </p:nvSpPr>
              <p:spPr bwMode="auto">
                <a:xfrm>
                  <a:off x="502" y="735"/>
                  <a:ext cx="15" cy="15"/>
                </a:xfrm>
                <a:custGeom>
                  <a:avLst/>
                  <a:gdLst>
                    <a:gd name="T0" fmla="*/ 27 w 29"/>
                    <a:gd name="T1" fmla="*/ 19 h 28"/>
                    <a:gd name="T2" fmla="*/ 10 w 29"/>
                    <a:gd name="T3" fmla="*/ 25 h 28"/>
                    <a:gd name="T4" fmla="*/ 2 w 29"/>
                    <a:gd name="T5" fmla="*/ 9 h 28"/>
                    <a:gd name="T6" fmla="*/ 18 w 29"/>
                    <a:gd name="T7" fmla="*/ 3 h 28"/>
                    <a:gd name="T8" fmla="*/ 27 w 29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">
                      <a:moveTo>
                        <a:pt x="27" y="19"/>
                      </a:moveTo>
                      <a:cubicBezTo>
                        <a:pt x="25" y="25"/>
                        <a:pt x="17" y="28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8" y="3"/>
                      </a:cubicBezTo>
                      <a:cubicBezTo>
                        <a:pt x="25" y="6"/>
                        <a:pt x="29" y="13"/>
                        <a:pt x="27" y="19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8" name="Freeform 1459"/>
                <p:cNvSpPr/>
                <p:nvPr/>
              </p:nvSpPr>
              <p:spPr bwMode="auto">
                <a:xfrm>
                  <a:off x="489" y="707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9" name="Freeform 1460"/>
                <p:cNvSpPr/>
                <p:nvPr/>
              </p:nvSpPr>
              <p:spPr bwMode="auto">
                <a:xfrm>
                  <a:off x="423" y="742"/>
                  <a:ext cx="16" cy="16"/>
                </a:xfrm>
                <a:custGeom>
                  <a:avLst/>
                  <a:gdLst>
                    <a:gd name="T0" fmla="*/ 27 w 30"/>
                    <a:gd name="T1" fmla="*/ 19 h 28"/>
                    <a:gd name="T2" fmla="*/ 11 w 30"/>
                    <a:gd name="T3" fmla="*/ 25 h 28"/>
                    <a:gd name="T4" fmla="*/ 2 w 30"/>
                    <a:gd name="T5" fmla="*/ 9 h 28"/>
                    <a:gd name="T6" fmla="*/ 19 w 30"/>
                    <a:gd name="T7" fmla="*/ 3 h 28"/>
                    <a:gd name="T8" fmla="*/ 27 w 30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8">
                      <a:moveTo>
                        <a:pt x="27" y="19"/>
                      </a:moveTo>
                      <a:cubicBezTo>
                        <a:pt x="25" y="25"/>
                        <a:pt x="18" y="28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7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0" name="Freeform 1461"/>
                <p:cNvSpPr/>
                <p:nvPr/>
              </p:nvSpPr>
              <p:spPr bwMode="auto">
                <a:xfrm>
                  <a:off x="400" y="746"/>
                  <a:ext cx="60" cy="93"/>
                </a:xfrm>
                <a:custGeom>
                  <a:avLst/>
                  <a:gdLst>
                    <a:gd name="T0" fmla="*/ 7 w 111"/>
                    <a:gd name="T1" fmla="*/ 0 h 171"/>
                    <a:gd name="T2" fmla="*/ 0 w 111"/>
                    <a:gd name="T3" fmla="*/ 6 h 171"/>
                    <a:gd name="T4" fmla="*/ 29 w 111"/>
                    <a:gd name="T5" fmla="*/ 63 h 171"/>
                    <a:gd name="T6" fmla="*/ 56 w 111"/>
                    <a:gd name="T7" fmla="*/ 94 h 171"/>
                    <a:gd name="T8" fmla="*/ 96 w 111"/>
                    <a:gd name="T9" fmla="*/ 171 h 171"/>
                    <a:gd name="T10" fmla="*/ 100 w 111"/>
                    <a:gd name="T11" fmla="*/ 168 h 171"/>
                    <a:gd name="T12" fmla="*/ 95 w 111"/>
                    <a:gd name="T13" fmla="*/ 87 h 171"/>
                    <a:gd name="T14" fmla="*/ 7 w 111"/>
                    <a:gd name="T15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1" h="171">
                      <a:moveTo>
                        <a:pt x="7" y="0"/>
                      </a:moveTo>
                      <a:cubicBezTo>
                        <a:pt x="4" y="0"/>
                        <a:pt x="2" y="2"/>
                        <a:pt x="0" y="6"/>
                      </a:cubicBezTo>
                      <a:cubicBezTo>
                        <a:pt x="0" y="6"/>
                        <a:pt x="14" y="54"/>
                        <a:pt x="29" y="63"/>
                      </a:cubicBezTo>
                      <a:cubicBezTo>
                        <a:pt x="43" y="72"/>
                        <a:pt x="45" y="69"/>
                        <a:pt x="56" y="94"/>
                      </a:cubicBezTo>
                      <a:cubicBezTo>
                        <a:pt x="67" y="117"/>
                        <a:pt x="85" y="171"/>
                        <a:pt x="96" y="171"/>
                      </a:cubicBezTo>
                      <a:cubicBezTo>
                        <a:pt x="98" y="171"/>
                        <a:pt x="99" y="170"/>
                        <a:pt x="100" y="168"/>
                      </a:cubicBezTo>
                      <a:cubicBezTo>
                        <a:pt x="111" y="150"/>
                        <a:pt x="107" y="102"/>
                        <a:pt x="95" y="87"/>
                      </a:cubicBezTo>
                      <a:cubicBezTo>
                        <a:pt x="84" y="74"/>
                        <a:pt x="28" y="0"/>
                        <a:pt x="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1" name="Freeform 1462"/>
                <p:cNvSpPr>
                  <a:spLocks noEditPoints="1"/>
                </p:cNvSpPr>
                <p:nvPr/>
              </p:nvSpPr>
              <p:spPr bwMode="auto">
                <a:xfrm>
                  <a:off x="173" y="691"/>
                  <a:ext cx="149" cy="132"/>
                </a:xfrm>
                <a:custGeom>
                  <a:avLst/>
                  <a:gdLst>
                    <a:gd name="T0" fmla="*/ 119 w 273"/>
                    <a:gd name="T1" fmla="*/ 156 h 242"/>
                    <a:gd name="T2" fmla="*/ 122 w 273"/>
                    <a:gd name="T3" fmla="*/ 134 h 242"/>
                    <a:gd name="T4" fmla="*/ 135 w 273"/>
                    <a:gd name="T5" fmla="*/ 150 h 242"/>
                    <a:gd name="T6" fmla="*/ 113 w 273"/>
                    <a:gd name="T7" fmla="*/ 0 h 242"/>
                    <a:gd name="T8" fmla="*/ 94 w 273"/>
                    <a:gd name="T9" fmla="*/ 79 h 242"/>
                    <a:gd name="T10" fmla="*/ 18 w 273"/>
                    <a:gd name="T11" fmla="*/ 62 h 242"/>
                    <a:gd name="T12" fmla="*/ 77 w 273"/>
                    <a:gd name="T13" fmla="*/ 86 h 242"/>
                    <a:gd name="T14" fmla="*/ 94 w 273"/>
                    <a:gd name="T15" fmla="*/ 79 h 242"/>
                    <a:gd name="T16" fmla="*/ 91 w 273"/>
                    <a:gd name="T17" fmla="*/ 102 h 242"/>
                    <a:gd name="T18" fmla="*/ 86 w 273"/>
                    <a:gd name="T19" fmla="*/ 101 h 242"/>
                    <a:gd name="T20" fmla="*/ 53 w 273"/>
                    <a:gd name="T21" fmla="*/ 122 h 242"/>
                    <a:gd name="T22" fmla="*/ 65 w 273"/>
                    <a:gd name="T23" fmla="*/ 112 h 242"/>
                    <a:gd name="T24" fmla="*/ 79 w 273"/>
                    <a:gd name="T25" fmla="*/ 129 h 242"/>
                    <a:gd name="T26" fmla="*/ 41 w 273"/>
                    <a:gd name="T27" fmla="*/ 208 h 242"/>
                    <a:gd name="T28" fmla="*/ 107 w 273"/>
                    <a:gd name="T29" fmla="*/ 162 h 242"/>
                    <a:gd name="T30" fmla="*/ 152 w 273"/>
                    <a:gd name="T31" fmla="*/ 242 h 242"/>
                    <a:gd name="T32" fmla="*/ 148 w 273"/>
                    <a:gd name="T33" fmla="*/ 207 h 242"/>
                    <a:gd name="T34" fmla="*/ 138 w 273"/>
                    <a:gd name="T35" fmla="*/ 191 h 242"/>
                    <a:gd name="T36" fmla="*/ 148 w 273"/>
                    <a:gd name="T37" fmla="*/ 153 h 242"/>
                    <a:gd name="T38" fmla="*/ 196 w 273"/>
                    <a:gd name="T39" fmla="*/ 155 h 242"/>
                    <a:gd name="T40" fmla="*/ 214 w 273"/>
                    <a:gd name="T41" fmla="*/ 143 h 242"/>
                    <a:gd name="T42" fmla="*/ 195 w 273"/>
                    <a:gd name="T43" fmla="*/ 143 h 242"/>
                    <a:gd name="T44" fmla="*/ 182 w 273"/>
                    <a:gd name="T45" fmla="*/ 154 h 242"/>
                    <a:gd name="T46" fmla="*/ 168 w 273"/>
                    <a:gd name="T47" fmla="*/ 141 h 242"/>
                    <a:gd name="T48" fmla="*/ 169 w 273"/>
                    <a:gd name="T49" fmla="*/ 138 h 242"/>
                    <a:gd name="T50" fmla="*/ 241 w 273"/>
                    <a:gd name="T51" fmla="*/ 94 h 242"/>
                    <a:gd name="T52" fmla="*/ 145 w 273"/>
                    <a:gd name="T53" fmla="*/ 123 h 242"/>
                    <a:gd name="T54" fmla="*/ 140 w 273"/>
                    <a:gd name="T55" fmla="*/ 113 h 242"/>
                    <a:gd name="T56" fmla="*/ 127 w 273"/>
                    <a:gd name="T57" fmla="*/ 97 h 242"/>
                    <a:gd name="T58" fmla="*/ 143 w 273"/>
                    <a:gd name="T59" fmla="*/ 91 h 242"/>
                    <a:gd name="T60" fmla="*/ 141 w 273"/>
                    <a:gd name="T61" fmla="*/ 58 h 242"/>
                    <a:gd name="T62" fmla="*/ 129 w 273"/>
                    <a:gd name="T63" fmla="*/ 82 h 242"/>
                    <a:gd name="T64" fmla="*/ 122 w 273"/>
                    <a:gd name="T65" fmla="*/ 78 h 242"/>
                    <a:gd name="T66" fmla="*/ 108 w 273"/>
                    <a:gd name="T67" fmla="*/ 61 h 242"/>
                    <a:gd name="T68" fmla="*/ 124 w 273"/>
                    <a:gd name="T69" fmla="*/ 55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3" h="242">
                      <a:moveTo>
                        <a:pt x="124" y="157"/>
                      </a:moveTo>
                      <a:cubicBezTo>
                        <a:pt x="122" y="157"/>
                        <a:pt x="121" y="157"/>
                        <a:pt x="119" y="156"/>
                      </a:cubicBezTo>
                      <a:cubicBezTo>
                        <a:pt x="112" y="154"/>
                        <a:pt x="108" y="147"/>
                        <a:pt x="110" y="141"/>
                      </a:cubicBezTo>
                      <a:cubicBezTo>
                        <a:pt x="112" y="136"/>
                        <a:pt x="117" y="134"/>
                        <a:pt x="122" y="134"/>
                      </a:cubicBezTo>
                      <a:cubicBezTo>
                        <a:pt x="123" y="134"/>
                        <a:pt x="125" y="134"/>
                        <a:pt x="127" y="134"/>
                      </a:cubicBezTo>
                      <a:cubicBezTo>
                        <a:pt x="134" y="137"/>
                        <a:pt x="138" y="144"/>
                        <a:pt x="135" y="150"/>
                      </a:cubicBezTo>
                      <a:cubicBezTo>
                        <a:pt x="134" y="155"/>
                        <a:pt x="129" y="157"/>
                        <a:pt x="124" y="157"/>
                      </a:cubicBezTo>
                      <a:moveTo>
                        <a:pt x="113" y="0"/>
                      </a:moveTo>
                      <a:cubicBezTo>
                        <a:pt x="113" y="0"/>
                        <a:pt x="107" y="79"/>
                        <a:pt x="95" y="79"/>
                      </a:cubicBezTo>
                      <a:cubicBezTo>
                        <a:pt x="95" y="79"/>
                        <a:pt x="94" y="79"/>
                        <a:pt x="94" y="79"/>
                      </a:cubicBezTo>
                      <a:cubicBezTo>
                        <a:pt x="83" y="75"/>
                        <a:pt x="22" y="60"/>
                        <a:pt x="15" y="60"/>
                      </a:cubicBezTo>
                      <a:cubicBezTo>
                        <a:pt x="14" y="60"/>
                        <a:pt x="15" y="60"/>
                        <a:pt x="18" y="62"/>
                      </a:cubicBezTo>
                      <a:cubicBezTo>
                        <a:pt x="32" y="67"/>
                        <a:pt x="60" y="79"/>
                        <a:pt x="77" y="88"/>
                      </a:cubicBezTo>
                      <a:cubicBezTo>
                        <a:pt x="77" y="87"/>
                        <a:pt x="77" y="86"/>
                        <a:pt x="77" y="86"/>
                      </a:cubicBezTo>
                      <a:cubicBezTo>
                        <a:pt x="79" y="81"/>
                        <a:pt x="84" y="78"/>
                        <a:pt x="89" y="78"/>
                      </a:cubicBezTo>
                      <a:cubicBezTo>
                        <a:pt x="90" y="78"/>
                        <a:pt x="92" y="79"/>
                        <a:pt x="94" y="79"/>
                      </a:cubicBezTo>
                      <a:cubicBezTo>
                        <a:pt x="101" y="82"/>
                        <a:pt x="105" y="89"/>
                        <a:pt x="102" y="95"/>
                      </a:cubicBezTo>
                      <a:cubicBezTo>
                        <a:pt x="101" y="99"/>
                        <a:pt x="96" y="102"/>
                        <a:pt x="91" y="102"/>
                      </a:cubicBezTo>
                      <a:cubicBezTo>
                        <a:pt x="89" y="102"/>
                        <a:pt x="88" y="102"/>
                        <a:pt x="86" y="101"/>
                      </a:cubicBezTo>
                      <a:cubicBezTo>
                        <a:pt x="86" y="101"/>
                        <a:pt x="86" y="101"/>
                        <a:pt x="86" y="101"/>
                      </a:cubicBezTo>
                      <a:cubicBezTo>
                        <a:pt x="67" y="105"/>
                        <a:pt x="0" y="112"/>
                        <a:pt x="16" y="115"/>
                      </a:cubicBezTo>
                      <a:cubicBezTo>
                        <a:pt x="23" y="116"/>
                        <a:pt x="38" y="119"/>
                        <a:pt x="53" y="122"/>
                      </a:cubicBezTo>
                      <a:cubicBezTo>
                        <a:pt x="53" y="121"/>
                        <a:pt x="54" y="120"/>
                        <a:pt x="54" y="120"/>
                      </a:cubicBezTo>
                      <a:cubicBezTo>
                        <a:pt x="56" y="115"/>
                        <a:pt x="60" y="112"/>
                        <a:pt x="65" y="112"/>
                      </a:cubicBezTo>
                      <a:cubicBezTo>
                        <a:pt x="67" y="112"/>
                        <a:pt x="69" y="113"/>
                        <a:pt x="71" y="113"/>
                      </a:cubicBezTo>
                      <a:cubicBezTo>
                        <a:pt x="77" y="116"/>
                        <a:pt x="81" y="123"/>
                        <a:pt x="79" y="129"/>
                      </a:cubicBezTo>
                      <a:cubicBezTo>
                        <a:pt x="94" y="133"/>
                        <a:pt x="103" y="138"/>
                        <a:pt x="96" y="141"/>
                      </a:cubicBezTo>
                      <a:cubicBezTo>
                        <a:pt x="80" y="148"/>
                        <a:pt x="35" y="208"/>
                        <a:pt x="41" y="208"/>
                      </a:cubicBezTo>
                      <a:cubicBezTo>
                        <a:pt x="41" y="208"/>
                        <a:pt x="42" y="207"/>
                        <a:pt x="43" y="207"/>
                      </a:cubicBezTo>
                      <a:cubicBezTo>
                        <a:pt x="55" y="199"/>
                        <a:pt x="92" y="162"/>
                        <a:pt x="107" y="162"/>
                      </a:cubicBezTo>
                      <a:cubicBezTo>
                        <a:pt x="109" y="162"/>
                        <a:pt x="111" y="163"/>
                        <a:pt x="112" y="165"/>
                      </a:cubicBezTo>
                      <a:cubicBezTo>
                        <a:pt x="120" y="178"/>
                        <a:pt x="148" y="242"/>
                        <a:pt x="152" y="242"/>
                      </a:cubicBezTo>
                      <a:cubicBezTo>
                        <a:pt x="152" y="242"/>
                        <a:pt x="152" y="242"/>
                        <a:pt x="152" y="240"/>
                      </a:cubicBezTo>
                      <a:cubicBezTo>
                        <a:pt x="151" y="235"/>
                        <a:pt x="149" y="221"/>
                        <a:pt x="148" y="207"/>
                      </a:cubicBezTo>
                      <a:cubicBezTo>
                        <a:pt x="147" y="206"/>
                        <a:pt x="147" y="206"/>
                        <a:pt x="147" y="206"/>
                      </a:cubicBezTo>
                      <a:cubicBezTo>
                        <a:pt x="140" y="204"/>
                        <a:pt x="136" y="197"/>
                        <a:pt x="138" y="191"/>
                      </a:cubicBezTo>
                      <a:cubicBezTo>
                        <a:pt x="140" y="187"/>
                        <a:pt x="142" y="185"/>
                        <a:pt x="146" y="184"/>
                      </a:cubicBezTo>
                      <a:cubicBezTo>
                        <a:pt x="144" y="167"/>
                        <a:pt x="144" y="153"/>
                        <a:pt x="148" y="153"/>
                      </a:cubicBezTo>
                      <a:cubicBezTo>
                        <a:pt x="148" y="153"/>
                        <a:pt x="148" y="153"/>
                        <a:pt x="149" y="153"/>
                      </a:cubicBezTo>
                      <a:cubicBezTo>
                        <a:pt x="152" y="155"/>
                        <a:pt x="173" y="155"/>
                        <a:pt x="196" y="155"/>
                      </a:cubicBezTo>
                      <a:cubicBezTo>
                        <a:pt x="232" y="155"/>
                        <a:pt x="273" y="153"/>
                        <a:pt x="258" y="148"/>
                      </a:cubicBezTo>
                      <a:cubicBezTo>
                        <a:pt x="248" y="144"/>
                        <a:pt x="231" y="143"/>
                        <a:pt x="214" y="143"/>
                      </a:cubicBezTo>
                      <a:cubicBezTo>
                        <a:pt x="210" y="143"/>
                        <a:pt x="207" y="143"/>
                        <a:pt x="203" y="143"/>
                      </a:cubicBezTo>
                      <a:cubicBezTo>
                        <a:pt x="200" y="143"/>
                        <a:pt x="197" y="143"/>
                        <a:pt x="195" y="143"/>
                      </a:cubicBezTo>
                      <a:cubicBezTo>
                        <a:pt x="194" y="145"/>
                        <a:pt x="194" y="146"/>
                        <a:pt x="194" y="147"/>
                      </a:cubicBezTo>
                      <a:cubicBezTo>
                        <a:pt x="192" y="151"/>
                        <a:pt x="188" y="154"/>
                        <a:pt x="182" y="154"/>
                      </a:cubicBezTo>
                      <a:cubicBezTo>
                        <a:pt x="181" y="154"/>
                        <a:pt x="179" y="154"/>
                        <a:pt x="177" y="153"/>
                      </a:cubicBezTo>
                      <a:cubicBezTo>
                        <a:pt x="172" y="151"/>
                        <a:pt x="168" y="146"/>
                        <a:pt x="168" y="141"/>
                      </a:cubicBezTo>
                      <a:cubicBezTo>
                        <a:pt x="167" y="140"/>
                        <a:pt x="167" y="139"/>
                        <a:pt x="169" y="138"/>
                      </a:cubicBezTo>
                      <a:cubicBezTo>
                        <a:pt x="169" y="138"/>
                        <a:pt x="169" y="138"/>
                        <a:pt x="169" y="138"/>
                      </a:cubicBezTo>
                      <a:cubicBezTo>
                        <a:pt x="170" y="133"/>
                        <a:pt x="174" y="131"/>
                        <a:pt x="179" y="130"/>
                      </a:cubicBezTo>
                      <a:cubicBezTo>
                        <a:pt x="201" y="116"/>
                        <a:pt x="249" y="94"/>
                        <a:pt x="241" y="94"/>
                      </a:cubicBezTo>
                      <a:cubicBezTo>
                        <a:pt x="240" y="94"/>
                        <a:pt x="240" y="94"/>
                        <a:pt x="239" y="94"/>
                      </a:cubicBezTo>
                      <a:cubicBezTo>
                        <a:pt x="219" y="97"/>
                        <a:pt x="145" y="123"/>
                        <a:pt x="145" y="123"/>
                      </a:cubicBezTo>
                      <a:cubicBezTo>
                        <a:pt x="145" y="123"/>
                        <a:pt x="145" y="119"/>
                        <a:pt x="145" y="113"/>
                      </a:cubicBezTo>
                      <a:cubicBezTo>
                        <a:pt x="143" y="113"/>
                        <a:pt x="142" y="113"/>
                        <a:pt x="140" y="113"/>
                      </a:cubicBezTo>
                      <a:cubicBezTo>
                        <a:pt x="139" y="113"/>
                        <a:pt x="137" y="113"/>
                        <a:pt x="135" y="113"/>
                      </a:cubicBezTo>
                      <a:cubicBezTo>
                        <a:pt x="128" y="110"/>
                        <a:pt x="124" y="103"/>
                        <a:pt x="127" y="97"/>
                      </a:cubicBezTo>
                      <a:cubicBezTo>
                        <a:pt x="128" y="92"/>
                        <a:pt x="133" y="90"/>
                        <a:pt x="138" y="90"/>
                      </a:cubicBezTo>
                      <a:cubicBezTo>
                        <a:pt x="140" y="90"/>
                        <a:pt x="142" y="90"/>
                        <a:pt x="143" y="91"/>
                      </a:cubicBezTo>
                      <a:cubicBezTo>
                        <a:pt x="143" y="78"/>
                        <a:pt x="142" y="65"/>
                        <a:pt x="143" y="54"/>
                      </a:cubicBezTo>
                      <a:cubicBezTo>
                        <a:pt x="142" y="56"/>
                        <a:pt x="142" y="57"/>
                        <a:pt x="141" y="58"/>
                      </a:cubicBezTo>
                      <a:cubicBezTo>
                        <a:pt x="137" y="71"/>
                        <a:pt x="132" y="84"/>
                        <a:pt x="130" y="84"/>
                      </a:cubicBezTo>
                      <a:cubicBezTo>
                        <a:pt x="129" y="84"/>
                        <a:pt x="129" y="83"/>
                        <a:pt x="129" y="82"/>
                      </a:cubicBezTo>
                      <a:cubicBezTo>
                        <a:pt x="129" y="80"/>
                        <a:pt x="128" y="78"/>
                        <a:pt x="128" y="76"/>
                      </a:cubicBezTo>
                      <a:cubicBezTo>
                        <a:pt x="126" y="77"/>
                        <a:pt x="124" y="78"/>
                        <a:pt x="122" y="78"/>
                      </a:cubicBezTo>
                      <a:cubicBezTo>
                        <a:pt x="120" y="78"/>
                        <a:pt x="118" y="78"/>
                        <a:pt x="116" y="77"/>
                      </a:cubicBezTo>
                      <a:cubicBezTo>
                        <a:pt x="109" y="74"/>
                        <a:pt x="106" y="67"/>
                        <a:pt x="108" y="61"/>
                      </a:cubicBezTo>
                      <a:cubicBezTo>
                        <a:pt x="110" y="57"/>
                        <a:pt x="114" y="54"/>
                        <a:pt x="119" y="54"/>
                      </a:cubicBezTo>
                      <a:cubicBezTo>
                        <a:pt x="121" y="54"/>
                        <a:pt x="122" y="54"/>
                        <a:pt x="124" y="55"/>
                      </a:cubicBezTo>
                      <a:cubicBezTo>
                        <a:pt x="119" y="31"/>
                        <a:pt x="113" y="0"/>
                        <a:pt x="1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2" name="Freeform 1463"/>
                <p:cNvSpPr/>
                <p:nvPr/>
              </p:nvSpPr>
              <p:spPr bwMode="auto">
                <a:xfrm>
                  <a:off x="215" y="734"/>
                  <a:ext cx="15" cy="13"/>
                </a:xfrm>
                <a:custGeom>
                  <a:avLst/>
                  <a:gdLst>
                    <a:gd name="T0" fmla="*/ 12 w 28"/>
                    <a:gd name="T1" fmla="*/ 0 h 24"/>
                    <a:gd name="T2" fmla="*/ 0 w 28"/>
                    <a:gd name="T3" fmla="*/ 8 h 24"/>
                    <a:gd name="T4" fmla="*/ 0 w 28"/>
                    <a:gd name="T5" fmla="*/ 10 h 24"/>
                    <a:gd name="T6" fmla="*/ 9 w 28"/>
                    <a:gd name="T7" fmla="*/ 23 h 24"/>
                    <a:gd name="T8" fmla="*/ 9 w 28"/>
                    <a:gd name="T9" fmla="*/ 23 h 24"/>
                    <a:gd name="T10" fmla="*/ 9 w 28"/>
                    <a:gd name="T11" fmla="*/ 23 h 24"/>
                    <a:gd name="T12" fmla="*/ 14 w 28"/>
                    <a:gd name="T13" fmla="*/ 24 h 24"/>
                    <a:gd name="T14" fmla="*/ 25 w 28"/>
                    <a:gd name="T15" fmla="*/ 17 h 24"/>
                    <a:gd name="T16" fmla="*/ 17 w 28"/>
                    <a:gd name="T17" fmla="*/ 1 h 24"/>
                    <a:gd name="T18" fmla="*/ 12 w 28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4">
                      <a:moveTo>
                        <a:pt x="12" y="0"/>
                      </a:moveTo>
                      <a:cubicBezTo>
                        <a:pt x="7" y="0"/>
                        <a:pt x="2" y="3"/>
                        <a:pt x="0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1" y="17"/>
                        <a:pt x="16" y="22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1" y="24"/>
                        <a:pt x="12" y="24"/>
                        <a:pt x="14" y="24"/>
                      </a:cubicBezTo>
                      <a:cubicBezTo>
                        <a:pt x="19" y="24"/>
                        <a:pt x="24" y="21"/>
                        <a:pt x="25" y="17"/>
                      </a:cubicBezTo>
                      <a:cubicBezTo>
                        <a:pt x="28" y="11"/>
                        <a:pt x="24" y="4"/>
                        <a:pt x="17" y="1"/>
                      </a:cubicBezTo>
                      <a:cubicBezTo>
                        <a:pt x="15" y="1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3" name="Freeform 1464"/>
                <p:cNvSpPr/>
                <p:nvPr/>
              </p:nvSpPr>
              <p:spPr bwMode="auto">
                <a:xfrm>
                  <a:off x="202" y="752"/>
                  <a:ext cx="15" cy="9"/>
                </a:xfrm>
                <a:custGeom>
                  <a:avLst/>
                  <a:gdLst>
                    <a:gd name="T0" fmla="*/ 12 w 28"/>
                    <a:gd name="T1" fmla="*/ 0 h 17"/>
                    <a:gd name="T2" fmla="*/ 1 w 28"/>
                    <a:gd name="T3" fmla="*/ 8 h 17"/>
                    <a:gd name="T4" fmla="*/ 0 w 28"/>
                    <a:gd name="T5" fmla="*/ 10 h 17"/>
                    <a:gd name="T6" fmla="*/ 26 w 28"/>
                    <a:gd name="T7" fmla="*/ 17 h 17"/>
                    <a:gd name="T8" fmla="*/ 18 w 28"/>
                    <a:gd name="T9" fmla="*/ 1 h 17"/>
                    <a:gd name="T10" fmla="*/ 12 w 2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7">
                      <a:moveTo>
                        <a:pt x="12" y="0"/>
                      </a:moveTo>
                      <a:cubicBezTo>
                        <a:pt x="7" y="0"/>
                        <a:pt x="3" y="3"/>
                        <a:pt x="1" y="8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9" y="12"/>
                        <a:pt x="18" y="14"/>
                        <a:pt x="26" y="17"/>
                      </a:cubicBezTo>
                      <a:cubicBezTo>
                        <a:pt x="28" y="11"/>
                        <a:pt x="24" y="4"/>
                        <a:pt x="18" y="1"/>
                      </a:cubicBezTo>
                      <a:cubicBezTo>
                        <a:pt x="16" y="1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4" name="Freeform 1465"/>
                <p:cNvSpPr/>
                <p:nvPr/>
              </p:nvSpPr>
              <p:spPr bwMode="auto">
                <a:xfrm>
                  <a:off x="232" y="764"/>
                  <a:ext cx="16" cy="13"/>
                </a:xfrm>
                <a:custGeom>
                  <a:avLst/>
                  <a:gdLst>
                    <a:gd name="T0" fmla="*/ 14 w 30"/>
                    <a:gd name="T1" fmla="*/ 0 h 23"/>
                    <a:gd name="T2" fmla="*/ 2 w 30"/>
                    <a:gd name="T3" fmla="*/ 7 h 23"/>
                    <a:gd name="T4" fmla="*/ 11 w 30"/>
                    <a:gd name="T5" fmla="*/ 22 h 23"/>
                    <a:gd name="T6" fmla="*/ 16 w 30"/>
                    <a:gd name="T7" fmla="*/ 23 h 23"/>
                    <a:gd name="T8" fmla="*/ 27 w 30"/>
                    <a:gd name="T9" fmla="*/ 16 h 23"/>
                    <a:gd name="T10" fmla="*/ 19 w 30"/>
                    <a:gd name="T11" fmla="*/ 0 h 23"/>
                    <a:gd name="T12" fmla="*/ 14 w 30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3">
                      <a:moveTo>
                        <a:pt x="14" y="0"/>
                      </a:moveTo>
                      <a:cubicBezTo>
                        <a:pt x="9" y="0"/>
                        <a:pt x="4" y="2"/>
                        <a:pt x="2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3" y="23"/>
                        <a:pt x="14" y="23"/>
                        <a:pt x="16" y="23"/>
                      </a:cubicBezTo>
                      <a:cubicBezTo>
                        <a:pt x="21" y="23"/>
                        <a:pt x="26" y="21"/>
                        <a:pt x="27" y="16"/>
                      </a:cubicBezTo>
                      <a:cubicBezTo>
                        <a:pt x="30" y="10"/>
                        <a:pt x="26" y="3"/>
                        <a:pt x="19" y="0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5" name="Freeform 1466"/>
                <p:cNvSpPr/>
                <p:nvPr/>
              </p:nvSpPr>
              <p:spPr bwMode="auto">
                <a:xfrm>
                  <a:off x="240" y="740"/>
                  <a:ext cx="12" cy="13"/>
                </a:xfrm>
                <a:custGeom>
                  <a:avLst/>
                  <a:gdLst>
                    <a:gd name="T0" fmla="*/ 14 w 21"/>
                    <a:gd name="T1" fmla="*/ 0 h 23"/>
                    <a:gd name="T2" fmla="*/ 3 w 21"/>
                    <a:gd name="T3" fmla="*/ 7 h 23"/>
                    <a:gd name="T4" fmla="*/ 11 w 21"/>
                    <a:gd name="T5" fmla="*/ 23 h 23"/>
                    <a:gd name="T6" fmla="*/ 16 w 21"/>
                    <a:gd name="T7" fmla="*/ 23 h 23"/>
                    <a:gd name="T8" fmla="*/ 21 w 21"/>
                    <a:gd name="T9" fmla="*/ 23 h 23"/>
                    <a:gd name="T10" fmla="*/ 19 w 21"/>
                    <a:gd name="T11" fmla="*/ 1 h 23"/>
                    <a:gd name="T12" fmla="*/ 14 w 21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23">
                      <a:moveTo>
                        <a:pt x="14" y="0"/>
                      </a:moveTo>
                      <a:cubicBezTo>
                        <a:pt x="9" y="0"/>
                        <a:pt x="4" y="2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3"/>
                        <a:pt x="15" y="23"/>
                        <a:pt x="16" y="23"/>
                      </a:cubicBezTo>
                      <a:cubicBezTo>
                        <a:pt x="18" y="23"/>
                        <a:pt x="19" y="23"/>
                        <a:pt x="21" y="23"/>
                      </a:cubicBezTo>
                      <a:cubicBezTo>
                        <a:pt x="20" y="17"/>
                        <a:pt x="20" y="9"/>
                        <a:pt x="19" y="1"/>
                      </a:cubicBezTo>
                      <a:cubicBezTo>
                        <a:pt x="18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6" name="Freeform 1467"/>
                <p:cNvSpPr>
                  <a:spLocks noEditPoints="1"/>
                </p:cNvSpPr>
                <p:nvPr/>
              </p:nvSpPr>
              <p:spPr bwMode="auto">
                <a:xfrm>
                  <a:off x="264" y="762"/>
                  <a:ext cx="15" cy="13"/>
                </a:xfrm>
                <a:custGeom>
                  <a:avLst/>
                  <a:gdLst>
                    <a:gd name="T0" fmla="*/ 0 w 27"/>
                    <a:gd name="T1" fmla="*/ 11 h 24"/>
                    <a:gd name="T2" fmla="*/ 9 w 27"/>
                    <a:gd name="T3" fmla="*/ 23 h 24"/>
                    <a:gd name="T4" fmla="*/ 14 w 27"/>
                    <a:gd name="T5" fmla="*/ 24 h 24"/>
                    <a:gd name="T6" fmla="*/ 26 w 27"/>
                    <a:gd name="T7" fmla="*/ 17 h 24"/>
                    <a:gd name="T8" fmla="*/ 27 w 27"/>
                    <a:gd name="T9" fmla="*/ 13 h 24"/>
                    <a:gd name="T10" fmla="*/ 25 w 27"/>
                    <a:gd name="T11" fmla="*/ 13 h 24"/>
                    <a:gd name="T12" fmla="*/ 0 w 27"/>
                    <a:gd name="T13" fmla="*/ 11 h 24"/>
                    <a:gd name="T14" fmla="*/ 11 w 27"/>
                    <a:gd name="T15" fmla="*/ 0 h 24"/>
                    <a:gd name="T16" fmla="*/ 1 w 27"/>
                    <a:gd name="T17" fmla="*/ 8 h 24"/>
                    <a:gd name="T18" fmla="*/ 11 w 27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4">
                      <a:moveTo>
                        <a:pt x="0" y="11"/>
                      </a:moveTo>
                      <a:cubicBezTo>
                        <a:pt x="0" y="16"/>
                        <a:pt x="4" y="21"/>
                        <a:pt x="9" y="23"/>
                      </a:cubicBezTo>
                      <a:cubicBezTo>
                        <a:pt x="11" y="24"/>
                        <a:pt x="13" y="24"/>
                        <a:pt x="14" y="24"/>
                      </a:cubicBezTo>
                      <a:cubicBezTo>
                        <a:pt x="20" y="24"/>
                        <a:pt x="24" y="21"/>
                        <a:pt x="26" y="17"/>
                      </a:cubicBezTo>
                      <a:cubicBezTo>
                        <a:pt x="26" y="16"/>
                        <a:pt x="26" y="15"/>
                        <a:pt x="27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12" y="13"/>
                        <a:pt x="2" y="13"/>
                        <a:pt x="0" y="11"/>
                      </a:cubicBezTo>
                      <a:moveTo>
                        <a:pt x="11" y="0"/>
                      </a:moveTo>
                      <a:cubicBezTo>
                        <a:pt x="6" y="1"/>
                        <a:pt x="2" y="3"/>
                        <a:pt x="1" y="8"/>
                      </a:cubicBezTo>
                      <a:cubicBezTo>
                        <a:pt x="3" y="6"/>
                        <a:pt x="6" y="3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7" name="Freeform 1468"/>
                <p:cNvSpPr/>
                <p:nvPr/>
              </p:nvSpPr>
              <p:spPr bwMode="auto">
                <a:xfrm>
                  <a:off x="247" y="791"/>
                  <a:ext cx="7" cy="13"/>
                </a:xfrm>
                <a:custGeom>
                  <a:avLst/>
                  <a:gdLst>
                    <a:gd name="T0" fmla="*/ 10 w 12"/>
                    <a:gd name="T1" fmla="*/ 0 h 23"/>
                    <a:gd name="T2" fmla="*/ 2 w 12"/>
                    <a:gd name="T3" fmla="*/ 7 h 23"/>
                    <a:gd name="T4" fmla="*/ 11 w 12"/>
                    <a:gd name="T5" fmla="*/ 22 h 23"/>
                    <a:gd name="T6" fmla="*/ 12 w 12"/>
                    <a:gd name="T7" fmla="*/ 23 h 23"/>
                    <a:gd name="T8" fmla="*/ 10 w 12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10" y="0"/>
                      </a:moveTo>
                      <a:cubicBezTo>
                        <a:pt x="6" y="1"/>
                        <a:pt x="4" y="3"/>
                        <a:pt x="2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1" y="22"/>
                        <a:pt x="11" y="22"/>
                        <a:pt x="12" y="23"/>
                      </a:cubicBezTo>
                      <a:cubicBezTo>
                        <a:pt x="11" y="15"/>
                        <a:pt x="10" y="7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8" name="Freeform 1469"/>
                <p:cNvSpPr/>
                <p:nvPr/>
              </p:nvSpPr>
              <p:spPr bwMode="auto">
                <a:xfrm>
                  <a:off x="231" y="721"/>
                  <a:ext cx="12" cy="13"/>
                </a:xfrm>
                <a:custGeom>
                  <a:avLst/>
                  <a:gdLst>
                    <a:gd name="T0" fmla="*/ 13 w 22"/>
                    <a:gd name="T1" fmla="*/ 0 h 24"/>
                    <a:gd name="T2" fmla="*/ 2 w 22"/>
                    <a:gd name="T3" fmla="*/ 7 h 24"/>
                    <a:gd name="T4" fmla="*/ 10 w 22"/>
                    <a:gd name="T5" fmla="*/ 23 h 24"/>
                    <a:gd name="T6" fmla="*/ 16 w 22"/>
                    <a:gd name="T7" fmla="*/ 24 h 24"/>
                    <a:gd name="T8" fmla="*/ 22 w 22"/>
                    <a:gd name="T9" fmla="*/ 22 h 24"/>
                    <a:gd name="T10" fmla="*/ 18 w 22"/>
                    <a:gd name="T11" fmla="*/ 1 h 24"/>
                    <a:gd name="T12" fmla="*/ 13 w 22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4">
                      <a:moveTo>
                        <a:pt x="13" y="0"/>
                      </a:moveTo>
                      <a:cubicBezTo>
                        <a:pt x="8" y="0"/>
                        <a:pt x="4" y="3"/>
                        <a:pt x="2" y="7"/>
                      </a:cubicBezTo>
                      <a:cubicBezTo>
                        <a:pt x="0" y="13"/>
                        <a:pt x="3" y="20"/>
                        <a:pt x="10" y="23"/>
                      </a:cubicBezTo>
                      <a:cubicBezTo>
                        <a:pt x="12" y="24"/>
                        <a:pt x="14" y="24"/>
                        <a:pt x="16" y="24"/>
                      </a:cubicBezTo>
                      <a:cubicBezTo>
                        <a:pt x="18" y="24"/>
                        <a:pt x="20" y="23"/>
                        <a:pt x="22" y="22"/>
                      </a:cubicBezTo>
                      <a:cubicBezTo>
                        <a:pt x="21" y="17"/>
                        <a:pt x="20" y="9"/>
                        <a:pt x="18" y="1"/>
                      </a:cubicBezTo>
                      <a:cubicBezTo>
                        <a:pt x="16" y="0"/>
                        <a:pt x="15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9" name="Freeform 1470"/>
                <p:cNvSpPr/>
                <p:nvPr/>
              </p:nvSpPr>
              <p:spPr bwMode="auto">
                <a:xfrm>
                  <a:off x="251" y="709"/>
                  <a:ext cx="3" cy="12"/>
                </a:xfrm>
                <a:custGeom>
                  <a:avLst/>
                  <a:gdLst>
                    <a:gd name="T0" fmla="*/ 5 w 6"/>
                    <a:gd name="T1" fmla="*/ 0 h 21"/>
                    <a:gd name="T2" fmla="*/ 3 w 6"/>
                    <a:gd name="T3" fmla="*/ 2 h 21"/>
                    <a:gd name="T4" fmla="*/ 0 w 6"/>
                    <a:gd name="T5" fmla="*/ 21 h 21"/>
                    <a:gd name="T6" fmla="*/ 5 w 6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1">
                      <a:moveTo>
                        <a:pt x="5" y="0"/>
                      </a:moveTo>
                      <a:cubicBezTo>
                        <a:pt x="4" y="0"/>
                        <a:pt x="4" y="1"/>
                        <a:pt x="3" y="2"/>
                      </a:cubicBezTo>
                      <a:cubicBezTo>
                        <a:pt x="1" y="4"/>
                        <a:pt x="0" y="12"/>
                        <a:pt x="0" y="21"/>
                      </a:cubicBezTo>
                      <a:cubicBezTo>
                        <a:pt x="3" y="1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0" name="Freeform 1471"/>
                <p:cNvSpPr>
                  <a:spLocks noEditPoints="1"/>
                </p:cNvSpPr>
                <p:nvPr/>
              </p:nvSpPr>
              <p:spPr bwMode="auto">
                <a:xfrm>
                  <a:off x="413" y="691"/>
                  <a:ext cx="119" cy="138"/>
                </a:xfrm>
                <a:custGeom>
                  <a:avLst/>
                  <a:gdLst>
                    <a:gd name="T0" fmla="*/ 126 w 218"/>
                    <a:gd name="T1" fmla="*/ 8 h 252"/>
                    <a:gd name="T2" fmla="*/ 111 w 218"/>
                    <a:gd name="T3" fmla="*/ 25 h 252"/>
                    <a:gd name="T4" fmla="*/ 113 w 218"/>
                    <a:gd name="T5" fmla="*/ 26 h 252"/>
                    <a:gd name="T6" fmla="*/ 115 w 218"/>
                    <a:gd name="T7" fmla="*/ 26 h 252"/>
                    <a:gd name="T8" fmla="*/ 126 w 218"/>
                    <a:gd name="T9" fmla="*/ 9 h 252"/>
                    <a:gd name="T10" fmla="*/ 126 w 218"/>
                    <a:gd name="T11" fmla="*/ 8 h 252"/>
                    <a:gd name="T12" fmla="*/ 75 w 218"/>
                    <a:gd name="T13" fmla="*/ 161 h 252"/>
                    <a:gd name="T14" fmla="*/ 70 w 218"/>
                    <a:gd name="T15" fmla="*/ 160 h 252"/>
                    <a:gd name="T16" fmla="*/ 61 w 218"/>
                    <a:gd name="T17" fmla="*/ 144 h 252"/>
                    <a:gd name="T18" fmla="*/ 73 w 218"/>
                    <a:gd name="T19" fmla="*/ 137 h 252"/>
                    <a:gd name="T20" fmla="*/ 78 w 218"/>
                    <a:gd name="T21" fmla="*/ 138 h 252"/>
                    <a:gd name="T22" fmla="*/ 86 w 218"/>
                    <a:gd name="T23" fmla="*/ 153 h 252"/>
                    <a:gd name="T24" fmla="*/ 75 w 218"/>
                    <a:gd name="T25" fmla="*/ 161 h 252"/>
                    <a:gd name="T26" fmla="*/ 25 w 218"/>
                    <a:gd name="T27" fmla="*/ 0 h 252"/>
                    <a:gd name="T28" fmla="*/ 36 w 218"/>
                    <a:gd name="T29" fmla="*/ 97 h 252"/>
                    <a:gd name="T30" fmla="*/ 6 w 218"/>
                    <a:gd name="T31" fmla="*/ 54 h 252"/>
                    <a:gd name="T32" fmla="*/ 4 w 218"/>
                    <a:gd name="T33" fmla="*/ 53 h 252"/>
                    <a:gd name="T34" fmla="*/ 10 w 218"/>
                    <a:gd name="T35" fmla="*/ 80 h 252"/>
                    <a:gd name="T36" fmla="*/ 22 w 218"/>
                    <a:gd name="T37" fmla="*/ 99 h 252"/>
                    <a:gd name="T38" fmla="*/ 31 w 218"/>
                    <a:gd name="T39" fmla="*/ 96 h 252"/>
                    <a:gd name="T40" fmla="*/ 36 w 218"/>
                    <a:gd name="T41" fmla="*/ 97 h 252"/>
                    <a:gd name="T42" fmla="*/ 44 w 218"/>
                    <a:gd name="T43" fmla="*/ 113 h 252"/>
                    <a:gd name="T44" fmla="*/ 34 w 218"/>
                    <a:gd name="T45" fmla="*/ 120 h 252"/>
                    <a:gd name="T46" fmla="*/ 41 w 218"/>
                    <a:gd name="T47" fmla="*/ 131 h 252"/>
                    <a:gd name="T48" fmla="*/ 164 w 218"/>
                    <a:gd name="T49" fmla="*/ 252 h 252"/>
                    <a:gd name="T50" fmla="*/ 165 w 218"/>
                    <a:gd name="T51" fmla="*/ 252 h 252"/>
                    <a:gd name="T52" fmla="*/ 128 w 218"/>
                    <a:gd name="T53" fmla="*/ 214 h 252"/>
                    <a:gd name="T54" fmla="*/ 89 w 218"/>
                    <a:gd name="T55" fmla="*/ 177 h 252"/>
                    <a:gd name="T56" fmla="*/ 91 w 218"/>
                    <a:gd name="T57" fmla="*/ 178 h 252"/>
                    <a:gd name="T58" fmla="*/ 206 w 218"/>
                    <a:gd name="T59" fmla="*/ 235 h 252"/>
                    <a:gd name="T60" fmla="*/ 207 w 218"/>
                    <a:gd name="T61" fmla="*/ 235 h 252"/>
                    <a:gd name="T62" fmla="*/ 114 w 218"/>
                    <a:gd name="T63" fmla="*/ 176 h 252"/>
                    <a:gd name="T64" fmla="*/ 191 w 218"/>
                    <a:gd name="T65" fmla="*/ 151 h 252"/>
                    <a:gd name="T66" fmla="*/ 192 w 218"/>
                    <a:gd name="T67" fmla="*/ 151 h 252"/>
                    <a:gd name="T68" fmla="*/ 173 w 218"/>
                    <a:gd name="T69" fmla="*/ 152 h 252"/>
                    <a:gd name="T70" fmla="*/ 137 w 218"/>
                    <a:gd name="T71" fmla="*/ 153 h 252"/>
                    <a:gd name="T72" fmla="*/ 137 w 218"/>
                    <a:gd name="T73" fmla="*/ 161 h 252"/>
                    <a:gd name="T74" fmla="*/ 126 w 218"/>
                    <a:gd name="T75" fmla="*/ 169 h 252"/>
                    <a:gd name="T76" fmla="*/ 120 w 218"/>
                    <a:gd name="T77" fmla="*/ 168 h 252"/>
                    <a:gd name="T78" fmla="*/ 112 w 218"/>
                    <a:gd name="T79" fmla="*/ 152 h 252"/>
                    <a:gd name="T80" fmla="*/ 99 w 218"/>
                    <a:gd name="T81" fmla="*/ 149 h 252"/>
                    <a:gd name="T82" fmla="*/ 147 w 218"/>
                    <a:gd name="T83" fmla="*/ 128 h 252"/>
                    <a:gd name="T84" fmla="*/ 65 w 218"/>
                    <a:gd name="T85" fmla="*/ 126 h 252"/>
                    <a:gd name="T86" fmla="*/ 102 w 218"/>
                    <a:gd name="T87" fmla="*/ 47 h 252"/>
                    <a:gd name="T88" fmla="*/ 97 w 218"/>
                    <a:gd name="T89" fmla="*/ 41 h 252"/>
                    <a:gd name="T90" fmla="*/ 70 w 218"/>
                    <a:gd name="T91" fmla="*/ 71 h 252"/>
                    <a:gd name="T92" fmla="*/ 76 w 218"/>
                    <a:gd name="T93" fmla="*/ 85 h 252"/>
                    <a:gd name="T94" fmla="*/ 65 w 218"/>
                    <a:gd name="T95" fmla="*/ 92 h 252"/>
                    <a:gd name="T96" fmla="*/ 59 w 218"/>
                    <a:gd name="T97" fmla="*/ 91 h 252"/>
                    <a:gd name="T98" fmla="*/ 51 w 218"/>
                    <a:gd name="T99" fmla="*/ 76 h 252"/>
                    <a:gd name="T100" fmla="*/ 56 w 218"/>
                    <a:gd name="T101" fmla="*/ 70 h 252"/>
                    <a:gd name="T102" fmla="*/ 25 w 218"/>
                    <a:gd name="T103" fmla="*/ 0 h 252"/>
                    <a:gd name="T104" fmla="*/ 25 w 218"/>
                    <a:gd name="T105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8" h="252">
                      <a:moveTo>
                        <a:pt x="126" y="8"/>
                      </a:moveTo>
                      <a:cubicBezTo>
                        <a:pt x="126" y="8"/>
                        <a:pt x="119" y="15"/>
                        <a:pt x="111" y="25"/>
                      </a:cubicBezTo>
                      <a:cubicBezTo>
                        <a:pt x="111" y="25"/>
                        <a:pt x="112" y="25"/>
                        <a:pt x="113" y="26"/>
                      </a:cubicBezTo>
                      <a:cubicBezTo>
                        <a:pt x="113" y="26"/>
                        <a:pt x="114" y="26"/>
                        <a:pt x="115" y="26"/>
                      </a:cubicBezTo>
                      <a:cubicBezTo>
                        <a:pt x="120" y="17"/>
                        <a:pt x="124" y="11"/>
                        <a:pt x="126" y="9"/>
                      </a:cubicBezTo>
                      <a:cubicBezTo>
                        <a:pt x="126" y="9"/>
                        <a:pt x="126" y="8"/>
                        <a:pt x="126" y="8"/>
                      </a:cubicBezTo>
                      <a:moveTo>
                        <a:pt x="75" y="161"/>
                      </a:moveTo>
                      <a:cubicBezTo>
                        <a:pt x="73" y="161"/>
                        <a:pt x="71" y="160"/>
                        <a:pt x="70" y="160"/>
                      </a:cubicBezTo>
                      <a:cubicBezTo>
                        <a:pt x="63" y="157"/>
                        <a:pt x="59" y="150"/>
                        <a:pt x="61" y="144"/>
                      </a:cubicBezTo>
                      <a:cubicBezTo>
                        <a:pt x="63" y="139"/>
                        <a:pt x="68" y="137"/>
                        <a:pt x="73" y="137"/>
                      </a:cubicBezTo>
                      <a:cubicBezTo>
                        <a:pt x="74" y="137"/>
                        <a:pt x="76" y="137"/>
                        <a:pt x="78" y="138"/>
                      </a:cubicBezTo>
                      <a:cubicBezTo>
                        <a:pt x="85" y="140"/>
                        <a:pt x="89" y="147"/>
                        <a:pt x="86" y="153"/>
                      </a:cubicBezTo>
                      <a:cubicBezTo>
                        <a:pt x="85" y="158"/>
                        <a:pt x="80" y="161"/>
                        <a:pt x="75" y="161"/>
                      </a:cubicBezTo>
                      <a:moveTo>
                        <a:pt x="25" y="0"/>
                      </a:moveTo>
                      <a:cubicBezTo>
                        <a:pt x="20" y="0"/>
                        <a:pt x="36" y="97"/>
                        <a:pt x="36" y="97"/>
                      </a:cubicBezTo>
                      <a:cubicBezTo>
                        <a:pt x="36" y="97"/>
                        <a:pt x="14" y="60"/>
                        <a:pt x="6" y="54"/>
                      </a:cubicBezTo>
                      <a:cubicBezTo>
                        <a:pt x="5" y="53"/>
                        <a:pt x="4" y="53"/>
                        <a:pt x="4" y="53"/>
                      </a:cubicBezTo>
                      <a:cubicBezTo>
                        <a:pt x="0" y="53"/>
                        <a:pt x="10" y="80"/>
                        <a:pt x="10" y="80"/>
                      </a:cubicBezTo>
                      <a:cubicBezTo>
                        <a:pt x="22" y="99"/>
                        <a:pt x="22" y="99"/>
                        <a:pt x="22" y="99"/>
                      </a:cubicBezTo>
                      <a:cubicBezTo>
                        <a:pt x="24" y="97"/>
                        <a:pt x="27" y="96"/>
                        <a:pt x="31" y="96"/>
                      </a:cubicBezTo>
                      <a:cubicBezTo>
                        <a:pt x="32" y="96"/>
                        <a:pt x="34" y="96"/>
                        <a:pt x="36" y="97"/>
                      </a:cubicBezTo>
                      <a:cubicBezTo>
                        <a:pt x="43" y="100"/>
                        <a:pt x="47" y="107"/>
                        <a:pt x="44" y="113"/>
                      </a:cubicBezTo>
                      <a:cubicBezTo>
                        <a:pt x="43" y="117"/>
                        <a:pt x="39" y="119"/>
                        <a:pt x="34" y="120"/>
                      </a:cubicBezTo>
                      <a:cubicBezTo>
                        <a:pt x="41" y="131"/>
                        <a:pt x="41" y="131"/>
                        <a:pt x="41" y="131"/>
                      </a:cubicBezTo>
                      <a:cubicBezTo>
                        <a:pt x="41" y="149"/>
                        <a:pt x="151" y="247"/>
                        <a:pt x="164" y="252"/>
                      </a:cubicBezTo>
                      <a:cubicBezTo>
                        <a:pt x="164" y="252"/>
                        <a:pt x="164" y="252"/>
                        <a:pt x="165" y="252"/>
                      </a:cubicBezTo>
                      <a:cubicBezTo>
                        <a:pt x="168" y="252"/>
                        <a:pt x="148" y="233"/>
                        <a:pt x="128" y="214"/>
                      </a:cubicBezTo>
                      <a:cubicBezTo>
                        <a:pt x="108" y="196"/>
                        <a:pt x="88" y="177"/>
                        <a:pt x="89" y="177"/>
                      </a:cubicBezTo>
                      <a:cubicBezTo>
                        <a:pt x="89" y="177"/>
                        <a:pt x="90" y="177"/>
                        <a:pt x="91" y="178"/>
                      </a:cubicBezTo>
                      <a:cubicBezTo>
                        <a:pt x="111" y="193"/>
                        <a:pt x="189" y="233"/>
                        <a:pt x="206" y="235"/>
                      </a:cubicBezTo>
                      <a:cubicBezTo>
                        <a:pt x="206" y="235"/>
                        <a:pt x="206" y="235"/>
                        <a:pt x="207" y="235"/>
                      </a:cubicBezTo>
                      <a:cubicBezTo>
                        <a:pt x="218" y="235"/>
                        <a:pt x="114" y="176"/>
                        <a:pt x="114" y="176"/>
                      </a:cubicBezTo>
                      <a:cubicBezTo>
                        <a:pt x="114" y="176"/>
                        <a:pt x="176" y="153"/>
                        <a:pt x="191" y="151"/>
                      </a:cubicBezTo>
                      <a:cubicBezTo>
                        <a:pt x="192" y="151"/>
                        <a:pt x="193" y="151"/>
                        <a:pt x="192" y="151"/>
                      </a:cubicBezTo>
                      <a:cubicBezTo>
                        <a:pt x="191" y="151"/>
                        <a:pt x="184" y="152"/>
                        <a:pt x="173" y="152"/>
                      </a:cubicBezTo>
                      <a:cubicBezTo>
                        <a:pt x="163" y="153"/>
                        <a:pt x="149" y="153"/>
                        <a:pt x="137" y="153"/>
                      </a:cubicBezTo>
                      <a:cubicBezTo>
                        <a:pt x="138" y="156"/>
                        <a:pt x="138" y="159"/>
                        <a:pt x="137" y="161"/>
                      </a:cubicBezTo>
                      <a:cubicBezTo>
                        <a:pt x="135" y="166"/>
                        <a:pt x="131" y="169"/>
                        <a:pt x="126" y="169"/>
                      </a:cubicBezTo>
                      <a:cubicBezTo>
                        <a:pt x="124" y="169"/>
                        <a:pt x="122" y="168"/>
                        <a:pt x="120" y="168"/>
                      </a:cubicBezTo>
                      <a:cubicBezTo>
                        <a:pt x="113" y="165"/>
                        <a:pt x="110" y="158"/>
                        <a:pt x="112" y="152"/>
                      </a:cubicBezTo>
                      <a:cubicBezTo>
                        <a:pt x="106" y="152"/>
                        <a:pt x="101" y="150"/>
                        <a:pt x="99" y="149"/>
                      </a:cubicBezTo>
                      <a:cubicBezTo>
                        <a:pt x="88" y="143"/>
                        <a:pt x="121" y="132"/>
                        <a:pt x="147" y="128"/>
                      </a:cubicBezTo>
                      <a:cubicBezTo>
                        <a:pt x="116" y="128"/>
                        <a:pt x="71" y="126"/>
                        <a:pt x="65" y="126"/>
                      </a:cubicBezTo>
                      <a:cubicBezTo>
                        <a:pt x="58" y="125"/>
                        <a:pt x="82" y="81"/>
                        <a:pt x="102" y="47"/>
                      </a:cubicBezTo>
                      <a:cubicBezTo>
                        <a:pt x="100" y="45"/>
                        <a:pt x="98" y="43"/>
                        <a:pt x="97" y="41"/>
                      </a:cubicBezTo>
                      <a:cubicBezTo>
                        <a:pt x="87" y="52"/>
                        <a:pt x="77" y="63"/>
                        <a:pt x="70" y="71"/>
                      </a:cubicBezTo>
                      <a:cubicBezTo>
                        <a:pt x="75" y="74"/>
                        <a:pt x="78" y="80"/>
                        <a:pt x="76" y="85"/>
                      </a:cubicBezTo>
                      <a:cubicBezTo>
                        <a:pt x="74" y="90"/>
                        <a:pt x="70" y="92"/>
                        <a:pt x="65" y="92"/>
                      </a:cubicBezTo>
                      <a:cubicBezTo>
                        <a:pt x="63" y="92"/>
                        <a:pt x="61" y="92"/>
                        <a:pt x="59" y="91"/>
                      </a:cubicBezTo>
                      <a:cubicBezTo>
                        <a:pt x="52" y="89"/>
                        <a:pt x="49" y="82"/>
                        <a:pt x="51" y="76"/>
                      </a:cubicBezTo>
                      <a:cubicBezTo>
                        <a:pt x="52" y="73"/>
                        <a:pt x="54" y="71"/>
                        <a:pt x="56" y="70"/>
                      </a:cubicBezTo>
                      <a:cubicBezTo>
                        <a:pt x="46" y="50"/>
                        <a:pt x="31" y="7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1" name="Freeform 1472"/>
                <p:cNvSpPr/>
                <p:nvPr/>
              </p:nvSpPr>
              <p:spPr bwMode="auto">
                <a:xfrm>
                  <a:off x="466" y="705"/>
                  <a:ext cx="10" cy="12"/>
                </a:xfrm>
                <a:custGeom>
                  <a:avLst/>
                  <a:gdLst>
                    <a:gd name="T0" fmla="*/ 14 w 18"/>
                    <a:gd name="T1" fmla="*/ 0 h 22"/>
                    <a:gd name="T2" fmla="*/ 0 w 18"/>
                    <a:gd name="T3" fmla="*/ 16 h 22"/>
                    <a:gd name="T4" fmla="*/ 5 w 18"/>
                    <a:gd name="T5" fmla="*/ 22 h 22"/>
                    <a:gd name="T6" fmla="*/ 18 w 18"/>
                    <a:gd name="T7" fmla="*/ 1 h 22"/>
                    <a:gd name="T8" fmla="*/ 16 w 18"/>
                    <a:gd name="T9" fmla="*/ 1 h 22"/>
                    <a:gd name="T10" fmla="*/ 14 w 18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22">
                      <a:moveTo>
                        <a:pt x="14" y="0"/>
                      </a:moveTo>
                      <a:cubicBezTo>
                        <a:pt x="9" y="5"/>
                        <a:pt x="4" y="10"/>
                        <a:pt x="0" y="16"/>
                      </a:cubicBezTo>
                      <a:cubicBezTo>
                        <a:pt x="1" y="18"/>
                        <a:pt x="3" y="20"/>
                        <a:pt x="5" y="22"/>
                      </a:cubicBezTo>
                      <a:cubicBezTo>
                        <a:pt x="10" y="14"/>
                        <a:pt x="14" y="7"/>
                        <a:pt x="18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5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2" name="Freeform 1473"/>
                <p:cNvSpPr/>
                <p:nvPr/>
              </p:nvSpPr>
              <p:spPr bwMode="auto">
                <a:xfrm>
                  <a:off x="440" y="729"/>
                  <a:ext cx="16" cy="12"/>
                </a:xfrm>
                <a:custGeom>
                  <a:avLst/>
                  <a:gdLst>
                    <a:gd name="T0" fmla="*/ 7 w 29"/>
                    <a:gd name="T1" fmla="*/ 0 h 22"/>
                    <a:gd name="T2" fmla="*/ 2 w 29"/>
                    <a:gd name="T3" fmla="*/ 6 h 22"/>
                    <a:gd name="T4" fmla="*/ 10 w 29"/>
                    <a:gd name="T5" fmla="*/ 21 h 22"/>
                    <a:gd name="T6" fmla="*/ 16 w 29"/>
                    <a:gd name="T7" fmla="*/ 22 h 22"/>
                    <a:gd name="T8" fmla="*/ 27 w 29"/>
                    <a:gd name="T9" fmla="*/ 15 h 22"/>
                    <a:gd name="T10" fmla="*/ 21 w 29"/>
                    <a:gd name="T11" fmla="*/ 1 h 22"/>
                    <a:gd name="T12" fmla="*/ 14 w 29"/>
                    <a:gd name="T13" fmla="*/ 10 h 22"/>
                    <a:gd name="T14" fmla="*/ 14 w 29"/>
                    <a:gd name="T15" fmla="*/ 11 h 22"/>
                    <a:gd name="T16" fmla="*/ 7 w 29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22">
                      <a:moveTo>
                        <a:pt x="7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2"/>
                        <a:pt x="3" y="19"/>
                        <a:pt x="10" y="21"/>
                      </a:cubicBezTo>
                      <a:cubicBezTo>
                        <a:pt x="12" y="22"/>
                        <a:pt x="14" y="22"/>
                        <a:pt x="16" y="22"/>
                      </a:cubicBezTo>
                      <a:cubicBezTo>
                        <a:pt x="21" y="22"/>
                        <a:pt x="25" y="20"/>
                        <a:pt x="27" y="15"/>
                      </a:cubicBezTo>
                      <a:cubicBezTo>
                        <a:pt x="29" y="10"/>
                        <a:pt x="26" y="4"/>
                        <a:pt x="21" y="1"/>
                      </a:cubicBezTo>
                      <a:cubicBezTo>
                        <a:pt x="18" y="6"/>
                        <a:pt x="15" y="9"/>
                        <a:pt x="14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1"/>
                        <a:pt x="10" y="7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3" name="Freeform 1474"/>
                <p:cNvSpPr/>
                <p:nvPr/>
              </p:nvSpPr>
              <p:spPr bwMode="auto">
                <a:xfrm>
                  <a:off x="473" y="774"/>
                  <a:ext cx="16" cy="9"/>
                </a:xfrm>
                <a:custGeom>
                  <a:avLst/>
                  <a:gdLst>
                    <a:gd name="T0" fmla="*/ 2 w 28"/>
                    <a:gd name="T1" fmla="*/ 0 h 17"/>
                    <a:gd name="T2" fmla="*/ 10 w 28"/>
                    <a:gd name="T3" fmla="*/ 16 h 17"/>
                    <a:gd name="T4" fmla="*/ 16 w 28"/>
                    <a:gd name="T5" fmla="*/ 17 h 17"/>
                    <a:gd name="T6" fmla="*/ 27 w 28"/>
                    <a:gd name="T7" fmla="*/ 9 h 17"/>
                    <a:gd name="T8" fmla="*/ 27 w 28"/>
                    <a:gd name="T9" fmla="*/ 1 h 17"/>
                    <a:gd name="T10" fmla="*/ 26 w 28"/>
                    <a:gd name="T11" fmla="*/ 1 h 17"/>
                    <a:gd name="T12" fmla="*/ 2 w 28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7">
                      <a:moveTo>
                        <a:pt x="2" y="0"/>
                      </a:moveTo>
                      <a:cubicBezTo>
                        <a:pt x="0" y="6"/>
                        <a:pt x="3" y="13"/>
                        <a:pt x="10" y="16"/>
                      </a:cubicBezTo>
                      <a:cubicBezTo>
                        <a:pt x="12" y="16"/>
                        <a:pt x="14" y="17"/>
                        <a:pt x="16" y="17"/>
                      </a:cubicBezTo>
                      <a:cubicBezTo>
                        <a:pt x="21" y="17"/>
                        <a:pt x="25" y="14"/>
                        <a:pt x="27" y="9"/>
                      </a:cubicBezTo>
                      <a:cubicBezTo>
                        <a:pt x="28" y="7"/>
                        <a:pt x="28" y="4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7" y="1"/>
                        <a:pt x="9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4" name="Freeform 1475"/>
                <p:cNvSpPr/>
                <p:nvPr/>
              </p:nvSpPr>
              <p:spPr bwMode="auto">
                <a:xfrm>
                  <a:off x="445" y="766"/>
                  <a:ext cx="17" cy="13"/>
                </a:xfrm>
                <a:custGeom>
                  <a:avLst/>
                  <a:gdLst>
                    <a:gd name="T0" fmla="*/ 14 w 30"/>
                    <a:gd name="T1" fmla="*/ 0 h 24"/>
                    <a:gd name="T2" fmla="*/ 2 w 30"/>
                    <a:gd name="T3" fmla="*/ 7 h 24"/>
                    <a:gd name="T4" fmla="*/ 11 w 30"/>
                    <a:gd name="T5" fmla="*/ 23 h 24"/>
                    <a:gd name="T6" fmla="*/ 16 w 30"/>
                    <a:gd name="T7" fmla="*/ 24 h 24"/>
                    <a:gd name="T8" fmla="*/ 27 w 30"/>
                    <a:gd name="T9" fmla="*/ 16 h 24"/>
                    <a:gd name="T10" fmla="*/ 19 w 30"/>
                    <a:gd name="T11" fmla="*/ 1 h 24"/>
                    <a:gd name="T12" fmla="*/ 14 w 3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4">
                      <a:moveTo>
                        <a:pt x="14" y="0"/>
                      </a:moveTo>
                      <a:cubicBezTo>
                        <a:pt x="9" y="0"/>
                        <a:pt x="4" y="2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2" y="23"/>
                        <a:pt x="14" y="24"/>
                        <a:pt x="16" y="24"/>
                      </a:cubicBezTo>
                      <a:cubicBezTo>
                        <a:pt x="21" y="24"/>
                        <a:pt x="26" y="21"/>
                        <a:pt x="27" y="16"/>
                      </a:cubicBezTo>
                      <a:cubicBezTo>
                        <a:pt x="30" y="10"/>
                        <a:pt x="26" y="3"/>
                        <a:pt x="19" y="1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5" name="Freeform 1476"/>
                <p:cNvSpPr/>
                <p:nvPr/>
              </p:nvSpPr>
              <p:spPr bwMode="auto">
                <a:xfrm>
                  <a:off x="425" y="743"/>
                  <a:ext cx="14" cy="14"/>
                </a:xfrm>
                <a:custGeom>
                  <a:avLst/>
                  <a:gdLst>
                    <a:gd name="T0" fmla="*/ 9 w 25"/>
                    <a:gd name="T1" fmla="*/ 0 h 24"/>
                    <a:gd name="T2" fmla="*/ 0 w 25"/>
                    <a:gd name="T3" fmla="*/ 3 h 24"/>
                    <a:gd name="T4" fmla="*/ 12 w 25"/>
                    <a:gd name="T5" fmla="*/ 24 h 24"/>
                    <a:gd name="T6" fmla="*/ 22 w 25"/>
                    <a:gd name="T7" fmla="*/ 17 h 24"/>
                    <a:gd name="T8" fmla="*/ 14 w 25"/>
                    <a:gd name="T9" fmla="*/ 1 h 24"/>
                    <a:gd name="T10" fmla="*/ 9 w 25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9" y="0"/>
                      </a:move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7" y="23"/>
                        <a:pt x="21" y="21"/>
                        <a:pt x="22" y="17"/>
                      </a:cubicBezTo>
                      <a:cubicBezTo>
                        <a:pt x="25" y="11"/>
                        <a:pt x="21" y="4"/>
                        <a:pt x="14" y="1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6" name="Freeform 1477"/>
                <p:cNvSpPr>
                  <a:spLocks noEditPoints="1"/>
                </p:cNvSpPr>
                <p:nvPr/>
              </p:nvSpPr>
              <p:spPr bwMode="auto">
                <a:xfrm>
                  <a:off x="493" y="760"/>
                  <a:ext cx="18" cy="1"/>
                </a:xfrm>
                <a:custGeom>
                  <a:avLst/>
                  <a:gdLst>
                    <a:gd name="T0" fmla="*/ 3 w 32"/>
                    <a:gd name="T1" fmla="*/ 1 h 2"/>
                    <a:gd name="T2" fmla="*/ 0 w 32"/>
                    <a:gd name="T3" fmla="*/ 1 h 2"/>
                    <a:gd name="T4" fmla="*/ 2 w 32"/>
                    <a:gd name="T5" fmla="*/ 1 h 2"/>
                    <a:gd name="T6" fmla="*/ 3 w 32"/>
                    <a:gd name="T7" fmla="*/ 1 h 2"/>
                    <a:gd name="T8" fmla="*/ 23 w 32"/>
                    <a:gd name="T9" fmla="*/ 0 h 2"/>
                    <a:gd name="T10" fmla="*/ 25 w 32"/>
                    <a:gd name="T11" fmla="*/ 2 h 2"/>
                    <a:gd name="T12" fmla="*/ 28 w 32"/>
                    <a:gd name="T13" fmla="*/ 0 h 2"/>
                    <a:gd name="T14" fmla="*/ 23 w 3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">
                      <a:moveTo>
                        <a:pt x="3" y="1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moveTo>
                        <a:pt x="23" y="0"/>
                      </a:moveTo>
                      <a:cubicBezTo>
                        <a:pt x="24" y="0"/>
                        <a:pt x="24" y="1"/>
                        <a:pt x="25" y="2"/>
                      </a:cubicBezTo>
                      <a:cubicBezTo>
                        <a:pt x="30" y="1"/>
                        <a:pt x="32" y="1"/>
                        <a:pt x="28" y="0"/>
                      </a:cubicBezTo>
                      <a:cubicBezTo>
                        <a:pt x="26" y="0"/>
                        <a:pt x="25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7" name="Freeform 1478"/>
                <p:cNvSpPr/>
                <p:nvPr/>
              </p:nvSpPr>
              <p:spPr bwMode="auto">
                <a:xfrm>
                  <a:off x="495" y="760"/>
                  <a:ext cx="12" cy="1"/>
                </a:xfrm>
                <a:custGeom>
                  <a:avLst/>
                  <a:gdLst>
                    <a:gd name="T0" fmla="*/ 18 w 23"/>
                    <a:gd name="T1" fmla="*/ 0 h 2"/>
                    <a:gd name="T2" fmla="*/ 1 w 23"/>
                    <a:gd name="T3" fmla="*/ 1 h 2"/>
                    <a:gd name="T4" fmla="*/ 0 w 23"/>
                    <a:gd name="T5" fmla="*/ 1 h 2"/>
                    <a:gd name="T6" fmla="*/ 17 w 23"/>
                    <a:gd name="T7" fmla="*/ 2 h 2"/>
                    <a:gd name="T8" fmla="*/ 23 w 23"/>
                    <a:gd name="T9" fmla="*/ 2 h 2"/>
                    <a:gd name="T10" fmla="*/ 21 w 23"/>
                    <a:gd name="T11" fmla="*/ 0 h 2"/>
                    <a:gd name="T12" fmla="*/ 18 w 23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">
                      <a:moveTo>
                        <a:pt x="18" y="0"/>
                      </a:moveTo>
                      <a:cubicBezTo>
                        <a:pt x="13" y="0"/>
                        <a:pt x="7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2"/>
                        <a:pt x="12" y="2"/>
                        <a:pt x="17" y="2"/>
                      </a:cubicBezTo>
                      <a:cubicBezTo>
                        <a:pt x="19" y="2"/>
                        <a:pt x="21" y="2"/>
                        <a:pt x="23" y="2"/>
                      </a:cubicBezTo>
                      <a:cubicBezTo>
                        <a:pt x="22" y="1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8" name="Freeform 1479"/>
                <p:cNvSpPr/>
                <p:nvPr/>
              </p:nvSpPr>
              <p:spPr bwMode="auto">
                <a:xfrm>
                  <a:off x="106" y="687"/>
                  <a:ext cx="42" cy="94"/>
                </a:xfrm>
                <a:custGeom>
                  <a:avLst/>
                  <a:gdLst>
                    <a:gd name="T0" fmla="*/ 31 w 78"/>
                    <a:gd name="T1" fmla="*/ 0 h 171"/>
                    <a:gd name="T2" fmla="*/ 19 w 78"/>
                    <a:gd name="T3" fmla="*/ 62 h 171"/>
                    <a:gd name="T4" fmla="*/ 3 w 78"/>
                    <a:gd name="T5" fmla="*/ 114 h 171"/>
                    <a:gd name="T6" fmla="*/ 32 w 78"/>
                    <a:gd name="T7" fmla="*/ 171 h 171"/>
                    <a:gd name="T8" fmla="*/ 33 w 78"/>
                    <a:gd name="T9" fmla="*/ 171 h 171"/>
                    <a:gd name="T10" fmla="*/ 48 w 78"/>
                    <a:gd name="T11" fmla="*/ 109 h 171"/>
                    <a:gd name="T12" fmla="*/ 69 w 78"/>
                    <a:gd name="T13" fmla="*/ 52 h 171"/>
                    <a:gd name="T14" fmla="*/ 35 w 78"/>
                    <a:gd name="T15" fmla="*/ 0 h 171"/>
                    <a:gd name="T16" fmla="*/ 31 w 78"/>
                    <a:gd name="T17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171">
                      <a:moveTo>
                        <a:pt x="31" y="0"/>
                      </a:moveTo>
                      <a:cubicBezTo>
                        <a:pt x="16" y="0"/>
                        <a:pt x="18" y="46"/>
                        <a:pt x="19" y="62"/>
                      </a:cubicBezTo>
                      <a:cubicBezTo>
                        <a:pt x="19" y="80"/>
                        <a:pt x="6" y="86"/>
                        <a:pt x="3" y="114"/>
                      </a:cubicBezTo>
                      <a:cubicBezTo>
                        <a:pt x="0" y="141"/>
                        <a:pt x="32" y="171"/>
                        <a:pt x="32" y="171"/>
                      </a:cubicBezTo>
                      <a:cubicBezTo>
                        <a:pt x="32" y="171"/>
                        <a:pt x="33" y="171"/>
                        <a:pt x="33" y="171"/>
                      </a:cubicBezTo>
                      <a:cubicBezTo>
                        <a:pt x="49" y="171"/>
                        <a:pt x="53" y="132"/>
                        <a:pt x="48" y="109"/>
                      </a:cubicBezTo>
                      <a:cubicBezTo>
                        <a:pt x="42" y="85"/>
                        <a:pt x="59" y="78"/>
                        <a:pt x="69" y="52"/>
                      </a:cubicBezTo>
                      <a:cubicBezTo>
                        <a:pt x="78" y="27"/>
                        <a:pt x="53" y="7"/>
                        <a:pt x="35" y="0"/>
                      </a:cubicBezTo>
                      <a:cubicBezTo>
                        <a:pt x="33" y="0"/>
                        <a:pt x="32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9" name="Freeform 1480"/>
                <p:cNvSpPr/>
                <p:nvPr/>
              </p:nvSpPr>
              <p:spPr bwMode="auto">
                <a:xfrm>
                  <a:off x="116" y="821"/>
                  <a:ext cx="92" cy="54"/>
                </a:xfrm>
                <a:custGeom>
                  <a:avLst/>
                  <a:gdLst>
                    <a:gd name="T0" fmla="*/ 22 w 169"/>
                    <a:gd name="T1" fmla="*/ 0 h 98"/>
                    <a:gd name="T2" fmla="*/ 16 w 169"/>
                    <a:gd name="T3" fmla="*/ 1 h 98"/>
                    <a:gd name="T4" fmla="*/ 34 w 169"/>
                    <a:gd name="T5" fmla="*/ 51 h 98"/>
                    <a:gd name="T6" fmla="*/ 93 w 169"/>
                    <a:gd name="T7" fmla="*/ 83 h 98"/>
                    <a:gd name="T8" fmla="*/ 130 w 169"/>
                    <a:gd name="T9" fmla="*/ 98 h 98"/>
                    <a:gd name="T10" fmla="*/ 149 w 169"/>
                    <a:gd name="T11" fmla="*/ 86 h 98"/>
                    <a:gd name="T12" fmla="*/ 146 w 169"/>
                    <a:gd name="T13" fmla="*/ 46 h 98"/>
                    <a:gd name="T14" fmla="*/ 137 w 169"/>
                    <a:gd name="T15" fmla="*/ 45 h 98"/>
                    <a:gd name="T16" fmla="*/ 115 w 169"/>
                    <a:gd name="T17" fmla="*/ 47 h 98"/>
                    <a:gd name="T18" fmla="*/ 92 w 169"/>
                    <a:gd name="T19" fmla="*/ 50 h 98"/>
                    <a:gd name="T20" fmla="*/ 66 w 169"/>
                    <a:gd name="T21" fmla="*/ 41 h 98"/>
                    <a:gd name="T22" fmla="*/ 22 w 169"/>
                    <a:gd name="T2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9" h="98">
                      <a:moveTo>
                        <a:pt x="22" y="0"/>
                      </a:moveTo>
                      <a:cubicBezTo>
                        <a:pt x="21" y="0"/>
                        <a:pt x="19" y="1"/>
                        <a:pt x="16" y="1"/>
                      </a:cubicBezTo>
                      <a:cubicBezTo>
                        <a:pt x="16" y="1"/>
                        <a:pt x="0" y="27"/>
                        <a:pt x="34" y="51"/>
                      </a:cubicBezTo>
                      <a:cubicBezTo>
                        <a:pt x="68" y="74"/>
                        <a:pt x="69" y="71"/>
                        <a:pt x="93" y="83"/>
                      </a:cubicBezTo>
                      <a:cubicBezTo>
                        <a:pt x="107" y="91"/>
                        <a:pt x="119" y="98"/>
                        <a:pt x="130" y="98"/>
                      </a:cubicBezTo>
                      <a:cubicBezTo>
                        <a:pt x="137" y="98"/>
                        <a:pt x="143" y="94"/>
                        <a:pt x="149" y="86"/>
                      </a:cubicBezTo>
                      <a:cubicBezTo>
                        <a:pt x="164" y="67"/>
                        <a:pt x="169" y="51"/>
                        <a:pt x="146" y="46"/>
                      </a:cubicBezTo>
                      <a:cubicBezTo>
                        <a:pt x="143" y="45"/>
                        <a:pt x="140" y="45"/>
                        <a:pt x="137" y="45"/>
                      </a:cubicBezTo>
                      <a:cubicBezTo>
                        <a:pt x="130" y="45"/>
                        <a:pt x="123" y="46"/>
                        <a:pt x="115" y="47"/>
                      </a:cubicBezTo>
                      <a:cubicBezTo>
                        <a:pt x="108" y="49"/>
                        <a:pt x="100" y="50"/>
                        <a:pt x="92" y="50"/>
                      </a:cubicBezTo>
                      <a:cubicBezTo>
                        <a:pt x="83" y="50"/>
                        <a:pt x="73" y="48"/>
                        <a:pt x="66" y="41"/>
                      </a:cubicBezTo>
                      <a:cubicBezTo>
                        <a:pt x="47" y="24"/>
                        <a:pt x="39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0" name="Freeform 1481"/>
                <p:cNvSpPr/>
                <p:nvPr/>
              </p:nvSpPr>
              <p:spPr bwMode="auto">
                <a:xfrm>
                  <a:off x="243" y="833"/>
                  <a:ext cx="74" cy="58"/>
                </a:xfrm>
                <a:custGeom>
                  <a:avLst/>
                  <a:gdLst>
                    <a:gd name="T0" fmla="*/ 117 w 136"/>
                    <a:gd name="T1" fmla="*/ 0 h 105"/>
                    <a:gd name="T2" fmla="*/ 75 w 136"/>
                    <a:gd name="T3" fmla="*/ 45 h 105"/>
                    <a:gd name="T4" fmla="*/ 54 w 136"/>
                    <a:gd name="T5" fmla="*/ 75 h 105"/>
                    <a:gd name="T6" fmla="*/ 46 w 136"/>
                    <a:gd name="T7" fmla="*/ 73 h 105"/>
                    <a:gd name="T8" fmla="*/ 10 w 136"/>
                    <a:gd name="T9" fmla="*/ 54 h 105"/>
                    <a:gd name="T10" fmla="*/ 0 w 136"/>
                    <a:gd name="T11" fmla="*/ 63 h 105"/>
                    <a:gd name="T12" fmla="*/ 20 w 136"/>
                    <a:gd name="T13" fmla="*/ 105 h 105"/>
                    <a:gd name="T14" fmla="*/ 24 w 136"/>
                    <a:gd name="T15" fmla="*/ 104 h 105"/>
                    <a:gd name="T16" fmla="*/ 108 w 136"/>
                    <a:gd name="T17" fmla="*/ 71 h 105"/>
                    <a:gd name="T18" fmla="*/ 120 w 136"/>
                    <a:gd name="T19" fmla="*/ 1 h 105"/>
                    <a:gd name="T20" fmla="*/ 117 w 136"/>
                    <a:gd name="T21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" h="105">
                      <a:moveTo>
                        <a:pt x="117" y="0"/>
                      </a:moveTo>
                      <a:cubicBezTo>
                        <a:pt x="101" y="0"/>
                        <a:pt x="81" y="27"/>
                        <a:pt x="75" y="45"/>
                      </a:cubicBezTo>
                      <a:cubicBezTo>
                        <a:pt x="69" y="60"/>
                        <a:pt x="66" y="75"/>
                        <a:pt x="54" y="75"/>
                      </a:cubicBezTo>
                      <a:cubicBezTo>
                        <a:pt x="52" y="75"/>
                        <a:pt x="49" y="74"/>
                        <a:pt x="46" y="73"/>
                      </a:cubicBezTo>
                      <a:cubicBezTo>
                        <a:pt x="33" y="68"/>
                        <a:pt x="19" y="54"/>
                        <a:pt x="10" y="54"/>
                      </a:cubicBezTo>
                      <a:cubicBezTo>
                        <a:pt x="6" y="54"/>
                        <a:pt x="2" y="57"/>
                        <a:pt x="0" y="63"/>
                      </a:cubicBezTo>
                      <a:cubicBezTo>
                        <a:pt x="0" y="63"/>
                        <a:pt x="3" y="105"/>
                        <a:pt x="20" y="105"/>
                      </a:cubicBezTo>
                      <a:cubicBezTo>
                        <a:pt x="21" y="105"/>
                        <a:pt x="22" y="105"/>
                        <a:pt x="24" y="104"/>
                      </a:cubicBezTo>
                      <a:cubicBezTo>
                        <a:pt x="44" y="98"/>
                        <a:pt x="95" y="95"/>
                        <a:pt x="108" y="71"/>
                      </a:cubicBezTo>
                      <a:cubicBezTo>
                        <a:pt x="120" y="47"/>
                        <a:pt x="136" y="3"/>
                        <a:pt x="120" y="1"/>
                      </a:cubicBezTo>
                      <a:cubicBezTo>
                        <a:pt x="119" y="0"/>
                        <a:pt x="118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1" name="Freeform 1482"/>
                <p:cNvSpPr/>
                <p:nvPr/>
              </p:nvSpPr>
              <p:spPr bwMode="auto">
                <a:xfrm>
                  <a:off x="320" y="705"/>
                  <a:ext cx="54" cy="66"/>
                </a:xfrm>
                <a:custGeom>
                  <a:avLst/>
                  <a:gdLst>
                    <a:gd name="T0" fmla="*/ 29 w 100"/>
                    <a:gd name="T1" fmla="*/ 0 h 121"/>
                    <a:gd name="T2" fmla="*/ 0 w 100"/>
                    <a:gd name="T3" fmla="*/ 5 h 121"/>
                    <a:gd name="T4" fmla="*/ 34 w 100"/>
                    <a:gd name="T5" fmla="*/ 68 h 121"/>
                    <a:gd name="T6" fmla="*/ 40 w 100"/>
                    <a:gd name="T7" fmla="*/ 120 h 121"/>
                    <a:gd name="T8" fmla="*/ 48 w 100"/>
                    <a:gd name="T9" fmla="*/ 121 h 121"/>
                    <a:gd name="T10" fmla="*/ 93 w 100"/>
                    <a:gd name="T11" fmla="*/ 72 h 121"/>
                    <a:gd name="T12" fmla="*/ 63 w 100"/>
                    <a:gd name="T13" fmla="*/ 11 h 121"/>
                    <a:gd name="T14" fmla="*/ 29 w 100"/>
                    <a:gd name="T1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121">
                      <a:moveTo>
                        <a:pt x="29" y="0"/>
                      </a:moveTo>
                      <a:cubicBezTo>
                        <a:pt x="13" y="0"/>
                        <a:pt x="0" y="5"/>
                        <a:pt x="0" y="5"/>
                      </a:cubicBezTo>
                      <a:cubicBezTo>
                        <a:pt x="19" y="12"/>
                        <a:pt x="39" y="45"/>
                        <a:pt x="34" y="68"/>
                      </a:cubicBezTo>
                      <a:cubicBezTo>
                        <a:pt x="29" y="91"/>
                        <a:pt x="18" y="112"/>
                        <a:pt x="40" y="120"/>
                      </a:cubicBezTo>
                      <a:cubicBezTo>
                        <a:pt x="42" y="121"/>
                        <a:pt x="45" y="121"/>
                        <a:pt x="48" y="121"/>
                      </a:cubicBezTo>
                      <a:cubicBezTo>
                        <a:pt x="67" y="121"/>
                        <a:pt x="88" y="95"/>
                        <a:pt x="93" y="72"/>
                      </a:cubicBezTo>
                      <a:cubicBezTo>
                        <a:pt x="100" y="46"/>
                        <a:pt x="91" y="32"/>
                        <a:pt x="63" y="11"/>
                      </a:cubicBezTo>
                      <a:cubicBezTo>
                        <a:pt x="52" y="2"/>
                        <a:pt x="3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2" name="Freeform 1483"/>
                <p:cNvSpPr/>
                <p:nvPr/>
              </p:nvSpPr>
              <p:spPr bwMode="auto">
                <a:xfrm>
                  <a:off x="208" y="629"/>
                  <a:ext cx="77" cy="42"/>
                </a:xfrm>
                <a:custGeom>
                  <a:avLst/>
                  <a:gdLst>
                    <a:gd name="T0" fmla="*/ 60 w 141"/>
                    <a:gd name="T1" fmla="*/ 0 h 77"/>
                    <a:gd name="T2" fmla="*/ 36 w 141"/>
                    <a:gd name="T3" fmla="*/ 3 h 77"/>
                    <a:gd name="T4" fmla="*/ 1 w 141"/>
                    <a:gd name="T5" fmla="*/ 58 h 77"/>
                    <a:gd name="T6" fmla="*/ 14 w 141"/>
                    <a:gd name="T7" fmla="*/ 70 h 77"/>
                    <a:gd name="T8" fmla="*/ 66 w 141"/>
                    <a:gd name="T9" fmla="*/ 57 h 77"/>
                    <a:gd name="T10" fmla="*/ 73 w 141"/>
                    <a:gd name="T11" fmla="*/ 56 h 77"/>
                    <a:gd name="T12" fmla="*/ 119 w 141"/>
                    <a:gd name="T13" fmla="*/ 77 h 77"/>
                    <a:gd name="T14" fmla="*/ 123 w 141"/>
                    <a:gd name="T15" fmla="*/ 77 h 77"/>
                    <a:gd name="T16" fmla="*/ 116 w 141"/>
                    <a:gd name="T17" fmla="*/ 26 h 77"/>
                    <a:gd name="T18" fmla="*/ 60 w 141"/>
                    <a:gd name="T1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77">
                      <a:moveTo>
                        <a:pt x="60" y="0"/>
                      </a:moveTo>
                      <a:cubicBezTo>
                        <a:pt x="52" y="0"/>
                        <a:pt x="44" y="1"/>
                        <a:pt x="36" y="3"/>
                      </a:cubicBezTo>
                      <a:cubicBezTo>
                        <a:pt x="0" y="11"/>
                        <a:pt x="1" y="58"/>
                        <a:pt x="1" y="58"/>
                      </a:cubicBezTo>
                      <a:cubicBezTo>
                        <a:pt x="1" y="67"/>
                        <a:pt x="6" y="70"/>
                        <a:pt x="14" y="70"/>
                      </a:cubicBezTo>
                      <a:cubicBezTo>
                        <a:pt x="27" y="70"/>
                        <a:pt x="48" y="60"/>
                        <a:pt x="66" y="57"/>
                      </a:cubicBezTo>
                      <a:cubicBezTo>
                        <a:pt x="68" y="56"/>
                        <a:pt x="71" y="56"/>
                        <a:pt x="73" y="56"/>
                      </a:cubicBezTo>
                      <a:cubicBezTo>
                        <a:pt x="93" y="56"/>
                        <a:pt x="98" y="72"/>
                        <a:pt x="119" y="77"/>
                      </a:cubicBezTo>
                      <a:cubicBezTo>
                        <a:pt x="120" y="77"/>
                        <a:pt x="122" y="77"/>
                        <a:pt x="123" y="77"/>
                      </a:cubicBezTo>
                      <a:cubicBezTo>
                        <a:pt x="141" y="77"/>
                        <a:pt x="135" y="46"/>
                        <a:pt x="116" y="26"/>
                      </a:cubicBezTo>
                      <a:cubicBezTo>
                        <a:pt x="101" y="9"/>
                        <a:pt x="83" y="0"/>
                        <a:pt x="6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3" name="Freeform 1484"/>
                <p:cNvSpPr/>
                <p:nvPr/>
              </p:nvSpPr>
              <p:spPr bwMode="auto">
                <a:xfrm>
                  <a:off x="511" y="827"/>
                  <a:ext cx="78" cy="34"/>
                </a:xfrm>
                <a:custGeom>
                  <a:avLst/>
                  <a:gdLst>
                    <a:gd name="T0" fmla="*/ 13 w 144"/>
                    <a:gd name="T1" fmla="*/ 0 h 62"/>
                    <a:gd name="T2" fmla="*/ 24 w 144"/>
                    <a:gd name="T3" fmla="*/ 32 h 62"/>
                    <a:gd name="T4" fmla="*/ 110 w 144"/>
                    <a:gd name="T5" fmla="*/ 62 h 62"/>
                    <a:gd name="T6" fmla="*/ 121 w 144"/>
                    <a:gd name="T7" fmla="*/ 61 h 62"/>
                    <a:gd name="T8" fmla="*/ 140 w 144"/>
                    <a:gd name="T9" fmla="*/ 18 h 62"/>
                    <a:gd name="T10" fmla="*/ 134 w 144"/>
                    <a:gd name="T11" fmla="*/ 12 h 62"/>
                    <a:gd name="T12" fmla="*/ 85 w 144"/>
                    <a:gd name="T13" fmla="*/ 33 h 62"/>
                    <a:gd name="T14" fmla="*/ 82 w 144"/>
                    <a:gd name="T15" fmla="*/ 33 h 62"/>
                    <a:gd name="T16" fmla="*/ 18 w 144"/>
                    <a:gd name="T17" fmla="*/ 1 h 62"/>
                    <a:gd name="T18" fmla="*/ 13 w 144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4" h="62">
                      <a:moveTo>
                        <a:pt x="13" y="0"/>
                      </a:moveTo>
                      <a:cubicBezTo>
                        <a:pt x="0" y="0"/>
                        <a:pt x="10" y="17"/>
                        <a:pt x="24" y="32"/>
                      </a:cubicBezTo>
                      <a:cubicBezTo>
                        <a:pt x="38" y="46"/>
                        <a:pt x="83" y="62"/>
                        <a:pt x="110" y="62"/>
                      </a:cubicBezTo>
                      <a:cubicBezTo>
                        <a:pt x="114" y="62"/>
                        <a:pt x="118" y="61"/>
                        <a:pt x="121" y="61"/>
                      </a:cubicBezTo>
                      <a:cubicBezTo>
                        <a:pt x="144" y="55"/>
                        <a:pt x="140" y="18"/>
                        <a:pt x="140" y="18"/>
                      </a:cubicBezTo>
                      <a:cubicBezTo>
                        <a:pt x="139" y="13"/>
                        <a:pt x="137" y="12"/>
                        <a:pt x="134" y="12"/>
                      </a:cubicBezTo>
                      <a:cubicBezTo>
                        <a:pt x="123" y="12"/>
                        <a:pt x="102" y="31"/>
                        <a:pt x="85" y="33"/>
                      </a:cubicBezTo>
                      <a:cubicBezTo>
                        <a:pt x="84" y="33"/>
                        <a:pt x="83" y="33"/>
                        <a:pt x="82" y="33"/>
                      </a:cubicBezTo>
                      <a:cubicBezTo>
                        <a:pt x="60" y="33"/>
                        <a:pt x="37" y="5"/>
                        <a:pt x="18" y="1"/>
                      </a:cubicBezTo>
                      <a:cubicBezTo>
                        <a:pt x="16" y="1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4" name="Freeform 1485"/>
                <p:cNvSpPr/>
                <p:nvPr/>
              </p:nvSpPr>
              <p:spPr bwMode="auto">
                <a:xfrm>
                  <a:off x="387" y="620"/>
                  <a:ext cx="36" cy="98"/>
                </a:xfrm>
                <a:custGeom>
                  <a:avLst/>
                  <a:gdLst>
                    <a:gd name="T0" fmla="*/ 37 w 66"/>
                    <a:gd name="T1" fmla="*/ 0 h 179"/>
                    <a:gd name="T2" fmla="*/ 2 w 66"/>
                    <a:gd name="T3" fmla="*/ 17 h 179"/>
                    <a:gd name="T4" fmla="*/ 14 w 66"/>
                    <a:gd name="T5" fmla="*/ 111 h 179"/>
                    <a:gd name="T6" fmla="*/ 45 w 66"/>
                    <a:gd name="T7" fmla="*/ 179 h 179"/>
                    <a:gd name="T8" fmla="*/ 44 w 66"/>
                    <a:gd name="T9" fmla="*/ 173 h 179"/>
                    <a:gd name="T10" fmla="*/ 20 w 66"/>
                    <a:gd name="T11" fmla="*/ 56 h 179"/>
                    <a:gd name="T12" fmla="*/ 56 w 66"/>
                    <a:gd name="T13" fmla="*/ 16 h 179"/>
                    <a:gd name="T14" fmla="*/ 55 w 66"/>
                    <a:gd name="T15" fmla="*/ 1 h 179"/>
                    <a:gd name="T16" fmla="*/ 37 w 66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79">
                      <a:moveTo>
                        <a:pt x="37" y="0"/>
                      </a:moveTo>
                      <a:cubicBezTo>
                        <a:pt x="22" y="0"/>
                        <a:pt x="3" y="3"/>
                        <a:pt x="2" y="17"/>
                      </a:cubicBezTo>
                      <a:cubicBezTo>
                        <a:pt x="0" y="42"/>
                        <a:pt x="2" y="75"/>
                        <a:pt x="14" y="111"/>
                      </a:cubicBezTo>
                      <a:cubicBezTo>
                        <a:pt x="23" y="141"/>
                        <a:pt x="41" y="179"/>
                        <a:pt x="45" y="179"/>
                      </a:cubicBezTo>
                      <a:cubicBezTo>
                        <a:pt x="45" y="179"/>
                        <a:pt x="45" y="177"/>
                        <a:pt x="44" y="173"/>
                      </a:cubicBezTo>
                      <a:cubicBezTo>
                        <a:pt x="39" y="149"/>
                        <a:pt x="13" y="75"/>
                        <a:pt x="20" y="56"/>
                      </a:cubicBezTo>
                      <a:cubicBezTo>
                        <a:pt x="27" y="37"/>
                        <a:pt x="46" y="23"/>
                        <a:pt x="56" y="16"/>
                      </a:cubicBezTo>
                      <a:cubicBezTo>
                        <a:pt x="66" y="9"/>
                        <a:pt x="57" y="6"/>
                        <a:pt x="55" y="1"/>
                      </a:cubicBezTo>
                      <a:cubicBezTo>
                        <a:pt x="55" y="1"/>
                        <a:pt x="47" y="0"/>
                        <a:pt x="3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5" name="Freeform 1486"/>
                <p:cNvSpPr/>
                <p:nvPr/>
              </p:nvSpPr>
              <p:spPr bwMode="auto">
                <a:xfrm>
                  <a:off x="275" y="995"/>
                  <a:ext cx="98" cy="109"/>
                </a:xfrm>
                <a:custGeom>
                  <a:avLst/>
                  <a:gdLst>
                    <a:gd name="T0" fmla="*/ 37 w 180"/>
                    <a:gd name="T1" fmla="*/ 23 h 200"/>
                    <a:gd name="T2" fmla="*/ 8 w 180"/>
                    <a:gd name="T3" fmla="*/ 15 h 200"/>
                    <a:gd name="T4" fmla="*/ 0 w 180"/>
                    <a:gd name="T5" fmla="*/ 71 h 200"/>
                    <a:gd name="T6" fmla="*/ 143 w 180"/>
                    <a:gd name="T7" fmla="*/ 198 h 200"/>
                    <a:gd name="T8" fmla="*/ 180 w 180"/>
                    <a:gd name="T9" fmla="*/ 179 h 200"/>
                    <a:gd name="T10" fmla="*/ 157 w 180"/>
                    <a:gd name="T11" fmla="*/ 160 h 200"/>
                    <a:gd name="T12" fmla="*/ 156 w 180"/>
                    <a:gd name="T13" fmla="*/ 54 h 200"/>
                    <a:gd name="T14" fmla="*/ 110 w 180"/>
                    <a:gd name="T15" fmla="*/ 47 h 200"/>
                    <a:gd name="T16" fmla="*/ 37 w 180"/>
                    <a:gd name="T17" fmla="*/ 23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0" h="200">
                      <a:moveTo>
                        <a:pt x="37" y="23"/>
                      </a:moveTo>
                      <a:cubicBezTo>
                        <a:pt x="37" y="23"/>
                        <a:pt x="13" y="0"/>
                        <a:pt x="8" y="15"/>
                      </a:cubicBezTo>
                      <a:cubicBezTo>
                        <a:pt x="3" y="29"/>
                        <a:pt x="0" y="71"/>
                        <a:pt x="0" y="71"/>
                      </a:cubicBezTo>
                      <a:cubicBezTo>
                        <a:pt x="0" y="71"/>
                        <a:pt x="126" y="200"/>
                        <a:pt x="143" y="198"/>
                      </a:cubicBezTo>
                      <a:cubicBezTo>
                        <a:pt x="160" y="196"/>
                        <a:pt x="180" y="179"/>
                        <a:pt x="180" y="179"/>
                      </a:cubicBezTo>
                      <a:cubicBezTo>
                        <a:pt x="157" y="160"/>
                        <a:pt x="157" y="160"/>
                        <a:pt x="157" y="160"/>
                      </a:cubicBezTo>
                      <a:cubicBezTo>
                        <a:pt x="157" y="160"/>
                        <a:pt x="170" y="59"/>
                        <a:pt x="156" y="54"/>
                      </a:cubicBezTo>
                      <a:cubicBezTo>
                        <a:pt x="142" y="48"/>
                        <a:pt x="110" y="47"/>
                        <a:pt x="110" y="47"/>
                      </a:cubicBezTo>
                      <a:cubicBezTo>
                        <a:pt x="37" y="23"/>
                        <a:pt x="37" y="23"/>
                        <a:pt x="37" y="2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6" name="Freeform 1487"/>
                <p:cNvSpPr/>
                <p:nvPr/>
              </p:nvSpPr>
              <p:spPr bwMode="auto">
                <a:xfrm>
                  <a:off x="183" y="952"/>
                  <a:ext cx="246" cy="231"/>
                </a:xfrm>
                <a:custGeom>
                  <a:avLst/>
                  <a:gdLst>
                    <a:gd name="T0" fmla="*/ 113 w 450"/>
                    <a:gd name="T1" fmla="*/ 241 h 424"/>
                    <a:gd name="T2" fmla="*/ 27 w 450"/>
                    <a:gd name="T3" fmla="*/ 160 h 424"/>
                    <a:gd name="T4" fmla="*/ 52 w 450"/>
                    <a:gd name="T5" fmla="*/ 91 h 424"/>
                    <a:gd name="T6" fmla="*/ 190 w 450"/>
                    <a:gd name="T7" fmla="*/ 142 h 424"/>
                    <a:gd name="T8" fmla="*/ 194 w 450"/>
                    <a:gd name="T9" fmla="*/ 111 h 424"/>
                    <a:gd name="T10" fmla="*/ 240 w 450"/>
                    <a:gd name="T11" fmla="*/ 1 h 424"/>
                    <a:gd name="T12" fmla="*/ 263 w 450"/>
                    <a:gd name="T13" fmla="*/ 164 h 424"/>
                    <a:gd name="T14" fmla="*/ 366 w 450"/>
                    <a:gd name="T15" fmla="*/ 108 h 424"/>
                    <a:gd name="T16" fmla="*/ 446 w 450"/>
                    <a:gd name="T17" fmla="*/ 192 h 424"/>
                    <a:gd name="T18" fmla="*/ 285 w 450"/>
                    <a:gd name="T19" fmla="*/ 237 h 424"/>
                    <a:gd name="T20" fmla="*/ 351 w 450"/>
                    <a:gd name="T21" fmla="*/ 292 h 424"/>
                    <a:gd name="T22" fmla="*/ 296 w 450"/>
                    <a:gd name="T23" fmla="*/ 396 h 424"/>
                    <a:gd name="T24" fmla="*/ 230 w 450"/>
                    <a:gd name="T25" fmla="*/ 385 h 424"/>
                    <a:gd name="T26" fmla="*/ 213 w 450"/>
                    <a:gd name="T27" fmla="*/ 292 h 424"/>
                    <a:gd name="T28" fmla="*/ 185 w 450"/>
                    <a:gd name="T29" fmla="*/ 374 h 424"/>
                    <a:gd name="T30" fmla="*/ 80 w 450"/>
                    <a:gd name="T31" fmla="*/ 337 h 424"/>
                    <a:gd name="T32" fmla="*/ 113 w 450"/>
                    <a:gd name="T33" fmla="*/ 24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0" h="424">
                      <a:moveTo>
                        <a:pt x="113" y="241"/>
                      </a:moveTo>
                      <a:cubicBezTo>
                        <a:pt x="113" y="241"/>
                        <a:pt x="0" y="239"/>
                        <a:pt x="27" y="160"/>
                      </a:cubicBezTo>
                      <a:cubicBezTo>
                        <a:pt x="27" y="160"/>
                        <a:pt x="3" y="108"/>
                        <a:pt x="52" y="91"/>
                      </a:cubicBezTo>
                      <a:cubicBezTo>
                        <a:pt x="102" y="74"/>
                        <a:pt x="172" y="127"/>
                        <a:pt x="190" y="142"/>
                      </a:cubicBezTo>
                      <a:cubicBezTo>
                        <a:pt x="209" y="157"/>
                        <a:pt x="199" y="119"/>
                        <a:pt x="194" y="111"/>
                      </a:cubicBezTo>
                      <a:cubicBezTo>
                        <a:pt x="188" y="104"/>
                        <a:pt x="165" y="0"/>
                        <a:pt x="240" y="1"/>
                      </a:cubicBezTo>
                      <a:cubicBezTo>
                        <a:pt x="316" y="2"/>
                        <a:pt x="330" y="51"/>
                        <a:pt x="263" y="164"/>
                      </a:cubicBezTo>
                      <a:cubicBezTo>
                        <a:pt x="263" y="164"/>
                        <a:pt x="326" y="106"/>
                        <a:pt x="366" y="108"/>
                      </a:cubicBezTo>
                      <a:cubicBezTo>
                        <a:pt x="406" y="109"/>
                        <a:pt x="450" y="128"/>
                        <a:pt x="446" y="192"/>
                      </a:cubicBezTo>
                      <a:cubicBezTo>
                        <a:pt x="441" y="255"/>
                        <a:pt x="285" y="237"/>
                        <a:pt x="285" y="237"/>
                      </a:cubicBezTo>
                      <a:cubicBezTo>
                        <a:pt x="285" y="237"/>
                        <a:pt x="334" y="272"/>
                        <a:pt x="351" y="292"/>
                      </a:cubicBezTo>
                      <a:cubicBezTo>
                        <a:pt x="368" y="312"/>
                        <a:pt x="358" y="368"/>
                        <a:pt x="296" y="396"/>
                      </a:cubicBezTo>
                      <a:cubicBezTo>
                        <a:pt x="234" y="424"/>
                        <a:pt x="237" y="404"/>
                        <a:pt x="230" y="385"/>
                      </a:cubicBezTo>
                      <a:cubicBezTo>
                        <a:pt x="223" y="366"/>
                        <a:pt x="218" y="286"/>
                        <a:pt x="213" y="292"/>
                      </a:cubicBezTo>
                      <a:cubicBezTo>
                        <a:pt x="208" y="298"/>
                        <a:pt x="221" y="352"/>
                        <a:pt x="185" y="374"/>
                      </a:cubicBezTo>
                      <a:cubicBezTo>
                        <a:pt x="150" y="396"/>
                        <a:pt x="108" y="369"/>
                        <a:pt x="80" y="337"/>
                      </a:cubicBezTo>
                      <a:cubicBezTo>
                        <a:pt x="51" y="305"/>
                        <a:pt x="65" y="261"/>
                        <a:pt x="113" y="24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7" name="Freeform 1488"/>
                <p:cNvSpPr/>
                <p:nvPr/>
              </p:nvSpPr>
              <p:spPr bwMode="auto">
                <a:xfrm>
                  <a:off x="274" y="1065"/>
                  <a:ext cx="26" cy="9"/>
                </a:xfrm>
                <a:custGeom>
                  <a:avLst/>
                  <a:gdLst>
                    <a:gd name="T0" fmla="*/ 0 w 47"/>
                    <a:gd name="T1" fmla="*/ 12 h 16"/>
                    <a:gd name="T2" fmla="*/ 39 w 47"/>
                    <a:gd name="T3" fmla="*/ 8 h 16"/>
                    <a:gd name="T4" fmla="*/ 0 w 47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6">
                      <a:moveTo>
                        <a:pt x="0" y="12"/>
                      </a:moveTo>
                      <a:cubicBezTo>
                        <a:pt x="0" y="12"/>
                        <a:pt x="47" y="0"/>
                        <a:pt x="39" y="8"/>
                      </a:cubicBezTo>
                      <a:cubicBezTo>
                        <a:pt x="31" y="16"/>
                        <a:pt x="0" y="12"/>
                        <a:pt x="0" y="1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8" name="Freeform 1489"/>
                <p:cNvSpPr/>
                <p:nvPr/>
              </p:nvSpPr>
              <p:spPr bwMode="auto">
                <a:xfrm>
                  <a:off x="298" y="1076"/>
                  <a:ext cx="6" cy="22"/>
                </a:xfrm>
                <a:custGeom>
                  <a:avLst/>
                  <a:gdLst>
                    <a:gd name="T0" fmla="*/ 4 w 12"/>
                    <a:gd name="T1" fmla="*/ 40 h 40"/>
                    <a:gd name="T2" fmla="*/ 6 w 12"/>
                    <a:gd name="T3" fmla="*/ 5 h 40"/>
                    <a:gd name="T4" fmla="*/ 4 w 12"/>
                    <a:gd name="T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40">
                      <a:moveTo>
                        <a:pt x="4" y="40"/>
                      </a:moveTo>
                      <a:cubicBezTo>
                        <a:pt x="4" y="40"/>
                        <a:pt x="0" y="0"/>
                        <a:pt x="6" y="5"/>
                      </a:cubicBezTo>
                      <a:cubicBezTo>
                        <a:pt x="12" y="10"/>
                        <a:pt x="7" y="33"/>
                        <a:pt x="4" y="4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9" name="Freeform 1490"/>
                <p:cNvSpPr/>
                <p:nvPr/>
              </p:nvSpPr>
              <p:spPr bwMode="auto">
                <a:xfrm>
                  <a:off x="294" y="1040"/>
                  <a:ext cx="12" cy="11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3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0" name="Freeform 1491"/>
                <p:cNvSpPr/>
                <p:nvPr/>
              </p:nvSpPr>
              <p:spPr bwMode="auto">
                <a:xfrm>
                  <a:off x="285" y="1054"/>
                  <a:ext cx="12" cy="11"/>
                </a:xfrm>
                <a:custGeom>
                  <a:avLst/>
                  <a:gdLst>
                    <a:gd name="T0" fmla="*/ 20 w 22"/>
                    <a:gd name="T1" fmla="*/ 14 h 21"/>
                    <a:gd name="T2" fmla="*/ 8 w 22"/>
                    <a:gd name="T3" fmla="*/ 19 h 21"/>
                    <a:gd name="T4" fmla="*/ 1 w 22"/>
                    <a:gd name="T5" fmla="*/ 7 h 21"/>
                    <a:gd name="T6" fmla="*/ 14 w 22"/>
                    <a:gd name="T7" fmla="*/ 2 h 21"/>
                    <a:gd name="T8" fmla="*/ 20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0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2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10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1" name="Freeform 1492"/>
                <p:cNvSpPr/>
                <p:nvPr/>
              </p:nvSpPr>
              <p:spPr bwMode="auto">
                <a:xfrm>
                  <a:off x="308" y="1063"/>
                  <a:ext cx="12" cy="11"/>
                </a:xfrm>
                <a:custGeom>
                  <a:avLst/>
                  <a:gdLst>
                    <a:gd name="T0" fmla="*/ 21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2" name="Freeform 1493"/>
                <p:cNvSpPr/>
                <p:nvPr/>
              </p:nvSpPr>
              <p:spPr bwMode="auto">
                <a:xfrm>
                  <a:off x="315" y="1045"/>
                  <a:ext cx="12" cy="11"/>
                </a:xfrm>
                <a:custGeom>
                  <a:avLst/>
                  <a:gdLst>
                    <a:gd name="T0" fmla="*/ 21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1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1" y="14"/>
                      </a:moveTo>
                      <a:cubicBezTo>
                        <a:pt x="19" y="18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3" name="Freeform 1494"/>
                <p:cNvSpPr/>
                <p:nvPr/>
              </p:nvSpPr>
              <p:spPr bwMode="auto">
                <a:xfrm>
                  <a:off x="332" y="1062"/>
                  <a:ext cx="12" cy="10"/>
                </a:xfrm>
                <a:custGeom>
                  <a:avLst/>
                  <a:gdLst>
                    <a:gd name="T0" fmla="*/ 20 w 22"/>
                    <a:gd name="T1" fmla="*/ 14 h 20"/>
                    <a:gd name="T2" fmla="*/ 8 w 22"/>
                    <a:gd name="T3" fmla="*/ 18 h 20"/>
                    <a:gd name="T4" fmla="*/ 1 w 22"/>
                    <a:gd name="T5" fmla="*/ 7 h 20"/>
                    <a:gd name="T6" fmla="*/ 14 w 22"/>
                    <a:gd name="T7" fmla="*/ 2 h 20"/>
                    <a:gd name="T8" fmla="*/ 20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4"/>
                      </a:moveTo>
                      <a:cubicBezTo>
                        <a:pt x="19" y="18"/>
                        <a:pt x="13" y="20"/>
                        <a:pt x="8" y="18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4" name="Freeform 1495"/>
                <p:cNvSpPr/>
                <p:nvPr/>
              </p:nvSpPr>
              <p:spPr bwMode="auto">
                <a:xfrm>
                  <a:off x="320" y="1083"/>
                  <a:ext cx="12" cy="12"/>
                </a:xfrm>
                <a:custGeom>
                  <a:avLst/>
                  <a:gdLst>
                    <a:gd name="T0" fmla="*/ 20 w 22"/>
                    <a:gd name="T1" fmla="*/ 14 h 21"/>
                    <a:gd name="T2" fmla="*/ 8 w 22"/>
                    <a:gd name="T3" fmla="*/ 19 h 21"/>
                    <a:gd name="T4" fmla="*/ 1 w 22"/>
                    <a:gd name="T5" fmla="*/ 7 h 21"/>
                    <a:gd name="T6" fmla="*/ 14 w 22"/>
                    <a:gd name="T7" fmla="*/ 2 h 21"/>
                    <a:gd name="T8" fmla="*/ 20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0" y="14"/>
                      </a:moveTo>
                      <a:cubicBezTo>
                        <a:pt x="19" y="18"/>
                        <a:pt x="13" y="21"/>
                        <a:pt x="8" y="19"/>
                      </a:cubicBezTo>
                      <a:cubicBezTo>
                        <a:pt x="2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5" name="Freeform 1496"/>
                <p:cNvSpPr/>
                <p:nvPr/>
              </p:nvSpPr>
              <p:spPr bwMode="auto">
                <a:xfrm>
                  <a:off x="297" y="1080"/>
                  <a:ext cx="12" cy="11"/>
                </a:xfrm>
                <a:custGeom>
                  <a:avLst/>
                  <a:gdLst>
                    <a:gd name="T0" fmla="*/ 21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1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1" y="14"/>
                      </a:moveTo>
                      <a:cubicBezTo>
                        <a:pt x="19" y="18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6" name="Freeform 1497"/>
                <p:cNvSpPr/>
                <p:nvPr/>
              </p:nvSpPr>
              <p:spPr bwMode="auto">
                <a:xfrm>
                  <a:off x="306" y="1030"/>
                  <a:ext cx="13" cy="11"/>
                </a:xfrm>
                <a:custGeom>
                  <a:avLst/>
                  <a:gdLst>
                    <a:gd name="T0" fmla="*/ 21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8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7" name="Freeform 1498"/>
                <p:cNvSpPr>
                  <a:spLocks noEditPoints="1"/>
                </p:cNvSpPr>
                <p:nvPr/>
              </p:nvSpPr>
              <p:spPr bwMode="auto">
                <a:xfrm>
                  <a:off x="263" y="1009"/>
                  <a:ext cx="113" cy="99"/>
                </a:xfrm>
                <a:custGeom>
                  <a:avLst/>
                  <a:gdLst>
                    <a:gd name="T0" fmla="*/ 91 w 208"/>
                    <a:gd name="T1" fmla="*/ 118 h 183"/>
                    <a:gd name="T2" fmla="*/ 93 w 208"/>
                    <a:gd name="T3" fmla="*/ 101 h 183"/>
                    <a:gd name="T4" fmla="*/ 103 w 208"/>
                    <a:gd name="T5" fmla="*/ 113 h 183"/>
                    <a:gd name="T6" fmla="*/ 86 w 208"/>
                    <a:gd name="T7" fmla="*/ 0 h 183"/>
                    <a:gd name="T8" fmla="*/ 72 w 208"/>
                    <a:gd name="T9" fmla="*/ 59 h 183"/>
                    <a:gd name="T10" fmla="*/ 14 w 208"/>
                    <a:gd name="T11" fmla="*/ 46 h 183"/>
                    <a:gd name="T12" fmla="*/ 59 w 208"/>
                    <a:gd name="T13" fmla="*/ 64 h 183"/>
                    <a:gd name="T14" fmla="*/ 72 w 208"/>
                    <a:gd name="T15" fmla="*/ 59 h 183"/>
                    <a:gd name="T16" fmla="*/ 69 w 208"/>
                    <a:gd name="T17" fmla="*/ 77 h 183"/>
                    <a:gd name="T18" fmla="*/ 65 w 208"/>
                    <a:gd name="T19" fmla="*/ 76 h 183"/>
                    <a:gd name="T20" fmla="*/ 41 w 208"/>
                    <a:gd name="T21" fmla="*/ 92 h 183"/>
                    <a:gd name="T22" fmla="*/ 50 w 208"/>
                    <a:gd name="T23" fmla="*/ 85 h 183"/>
                    <a:gd name="T24" fmla="*/ 60 w 208"/>
                    <a:gd name="T25" fmla="*/ 97 h 183"/>
                    <a:gd name="T26" fmla="*/ 31 w 208"/>
                    <a:gd name="T27" fmla="*/ 157 h 183"/>
                    <a:gd name="T28" fmla="*/ 82 w 208"/>
                    <a:gd name="T29" fmla="*/ 122 h 183"/>
                    <a:gd name="T30" fmla="*/ 115 w 208"/>
                    <a:gd name="T31" fmla="*/ 183 h 183"/>
                    <a:gd name="T32" fmla="*/ 113 w 208"/>
                    <a:gd name="T33" fmla="*/ 156 h 183"/>
                    <a:gd name="T34" fmla="*/ 105 w 208"/>
                    <a:gd name="T35" fmla="*/ 144 h 183"/>
                    <a:gd name="T36" fmla="*/ 113 w 208"/>
                    <a:gd name="T37" fmla="*/ 115 h 183"/>
                    <a:gd name="T38" fmla="*/ 149 w 208"/>
                    <a:gd name="T39" fmla="*/ 117 h 183"/>
                    <a:gd name="T40" fmla="*/ 163 w 208"/>
                    <a:gd name="T41" fmla="*/ 108 h 183"/>
                    <a:gd name="T42" fmla="*/ 148 w 208"/>
                    <a:gd name="T43" fmla="*/ 108 h 183"/>
                    <a:gd name="T44" fmla="*/ 139 w 208"/>
                    <a:gd name="T45" fmla="*/ 116 h 183"/>
                    <a:gd name="T46" fmla="*/ 128 w 208"/>
                    <a:gd name="T47" fmla="*/ 106 h 183"/>
                    <a:gd name="T48" fmla="*/ 128 w 208"/>
                    <a:gd name="T49" fmla="*/ 104 h 183"/>
                    <a:gd name="T50" fmla="*/ 183 w 208"/>
                    <a:gd name="T51" fmla="*/ 70 h 183"/>
                    <a:gd name="T52" fmla="*/ 111 w 208"/>
                    <a:gd name="T53" fmla="*/ 93 h 183"/>
                    <a:gd name="T54" fmla="*/ 107 w 208"/>
                    <a:gd name="T55" fmla="*/ 85 h 183"/>
                    <a:gd name="T56" fmla="*/ 97 w 208"/>
                    <a:gd name="T57" fmla="*/ 73 h 183"/>
                    <a:gd name="T58" fmla="*/ 109 w 208"/>
                    <a:gd name="T59" fmla="*/ 68 h 183"/>
                    <a:gd name="T60" fmla="*/ 108 w 208"/>
                    <a:gd name="T61" fmla="*/ 44 h 183"/>
                    <a:gd name="T62" fmla="*/ 98 w 208"/>
                    <a:gd name="T63" fmla="*/ 61 h 183"/>
                    <a:gd name="T64" fmla="*/ 93 w 208"/>
                    <a:gd name="T65" fmla="*/ 58 h 183"/>
                    <a:gd name="T66" fmla="*/ 82 w 208"/>
                    <a:gd name="T67" fmla="*/ 46 h 183"/>
                    <a:gd name="T68" fmla="*/ 95 w 208"/>
                    <a:gd name="T69" fmla="*/ 41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8" h="183">
                      <a:moveTo>
                        <a:pt x="94" y="119"/>
                      </a:moveTo>
                      <a:cubicBezTo>
                        <a:pt x="93" y="119"/>
                        <a:pt x="92" y="118"/>
                        <a:pt x="91" y="118"/>
                      </a:cubicBezTo>
                      <a:cubicBezTo>
                        <a:pt x="85" y="116"/>
                        <a:pt x="82" y="111"/>
                        <a:pt x="84" y="106"/>
                      </a:cubicBezTo>
                      <a:cubicBezTo>
                        <a:pt x="85" y="103"/>
                        <a:pt x="89" y="101"/>
                        <a:pt x="93" y="101"/>
                      </a:cubicBezTo>
                      <a:cubicBezTo>
                        <a:pt x="94" y="101"/>
                        <a:pt x="95" y="101"/>
                        <a:pt x="97" y="101"/>
                      </a:cubicBezTo>
                      <a:cubicBezTo>
                        <a:pt x="102" y="103"/>
                        <a:pt x="105" y="109"/>
                        <a:pt x="103" y="113"/>
                      </a:cubicBezTo>
                      <a:cubicBezTo>
                        <a:pt x="102" y="117"/>
                        <a:pt x="98" y="119"/>
                        <a:pt x="94" y="119"/>
                      </a:cubicBezTo>
                      <a:moveTo>
                        <a:pt x="86" y="0"/>
                      </a:moveTo>
                      <a:cubicBezTo>
                        <a:pt x="86" y="0"/>
                        <a:pt x="81" y="60"/>
                        <a:pt x="72" y="60"/>
                      </a:cubicBezTo>
                      <a:cubicBezTo>
                        <a:pt x="72" y="60"/>
                        <a:pt x="72" y="60"/>
                        <a:pt x="72" y="59"/>
                      </a:cubicBezTo>
                      <a:cubicBezTo>
                        <a:pt x="64" y="56"/>
                        <a:pt x="17" y="45"/>
                        <a:pt x="12" y="45"/>
                      </a:cubicBezTo>
                      <a:cubicBezTo>
                        <a:pt x="11" y="45"/>
                        <a:pt x="12" y="45"/>
                        <a:pt x="14" y="46"/>
                      </a:cubicBezTo>
                      <a:cubicBezTo>
                        <a:pt x="24" y="50"/>
                        <a:pt x="46" y="59"/>
                        <a:pt x="59" y="66"/>
                      </a:cubicBezTo>
                      <a:cubicBezTo>
                        <a:pt x="59" y="66"/>
                        <a:pt x="59" y="65"/>
                        <a:pt x="59" y="64"/>
                      </a:cubicBezTo>
                      <a:cubicBezTo>
                        <a:pt x="60" y="61"/>
                        <a:pt x="64" y="59"/>
                        <a:pt x="68" y="59"/>
                      </a:cubicBezTo>
                      <a:cubicBezTo>
                        <a:pt x="69" y="59"/>
                        <a:pt x="70" y="59"/>
                        <a:pt x="72" y="59"/>
                      </a:cubicBezTo>
                      <a:cubicBezTo>
                        <a:pt x="77" y="61"/>
                        <a:pt x="80" y="67"/>
                        <a:pt x="78" y="71"/>
                      </a:cubicBezTo>
                      <a:cubicBezTo>
                        <a:pt x="77" y="75"/>
                        <a:pt x="73" y="77"/>
                        <a:pt x="69" y="77"/>
                      </a:cubicBezTo>
                      <a:cubicBezTo>
                        <a:pt x="68" y="77"/>
                        <a:pt x="67" y="77"/>
                        <a:pt x="65" y="76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51" y="79"/>
                        <a:pt x="0" y="84"/>
                        <a:pt x="13" y="86"/>
                      </a:cubicBezTo>
                      <a:cubicBezTo>
                        <a:pt x="18" y="87"/>
                        <a:pt x="29" y="89"/>
                        <a:pt x="41" y="92"/>
                      </a:cubicBezTo>
                      <a:cubicBezTo>
                        <a:pt x="41" y="91"/>
                        <a:pt x="41" y="91"/>
                        <a:pt x="41" y="90"/>
                      </a:cubicBezTo>
                      <a:cubicBezTo>
                        <a:pt x="43" y="87"/>
                        <a:pt x="46" y="85"/>
                        <a:pt x="50" y="85"/>
                      </a:cubicBezTo>
                      <a:cubicBezTo>
                        <a:pt x="51" y="85"/>
                        <a:pt x="53" y="85"/>
                        <a:pt x="54" y="85"/>
                      </a:cubicBezTo>
                      <a:cubicBezTo>
                        <a:pt x="59" y="87"/>
                        <a:pt x="62" y="92"/>
                        <a:pt x="60" y="97"/>
                      </a:cubicBezTo>
                      <a:cubicBezTo>
                        <a:pt x="72" y="100"/>
                        <a:pt x="79" y="104"/>
                        <a:pt x="73" y="106"/>
                      </a:cubicBezTo>
                      <a:cubicBezTo>
                        <a:pt x="61" y="112"/>
                        <a:pt x="27" y="157"/>
                        <a:pt x="31" y="157"/>
                      </a:cubicBezTo>
                      <a:cubicBezTo>
                        <a:pt x="32" y="157"/>
                        <a:pt x="32" y="157"/>
                        <a:pt x="33" y="156"/>
                      </a:cubicBezTo>
                      <a:cubicBezTo>
                        <a:pt x="42" y="150"/>
                        <a:pt x="70" y="122"/>
                        <a:pt x="82" y="122"/>
                      </a:cubicBezTo>
                      <a:cubicBezTo>
                        <a:pt x="83" y="122"/>
                        <a:pt x="85" y="123"/>
                        <a:pt x="85" y="124"/>
                      </a:cubicBezTo>
                      <a:cubicBezTo>
                        <a:pt x="92" y="134"/>
                        <a:pt x="113" y="183"/>
                        <a:pt x="115" y="183"/>
                      </a:cubicBezTo>
                      <a:cubicBezTo>
                        <a:pt x="116" y="183"/>
                        <a:pt x="116" y="182"/>
                        <a:pt x="116" y="181"/>
                      </a:cubicBezTo>
                      <a:cubicBezTo>
                        <a:pt x="115" y="177"/>
                        <a:pt x="114" y="167"/>
                        <a:pt x="113" y="156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06" y="154"/>
                        <a:pt x="104" y="148"/>
                        <a:pt x="105" y="144"/>
                      </a:cubicBezTo>
                      <a:cubicBezTo>
                        <a:pt x="106" y="141"/>
                        <a:pt x="108" y="139"/>
                        <a:pt x="111" y="139"/>
                      </a:cubicBezTo>
                      <a:cubicBezTo>
                        <a:pt x="110" y="126"/>
                        <a:pt x="110" y="115"/>
                        <a:pt x="113" y="115"/>
                      </a:cubicBezTo>
                      <a:cubicBezTo>
                        <a:pt x="113" y="115"/>
                        <a:pt x="113" y="115"/>
                        <a:pt x="113" y="116"/>
                      </a:cubicBezTo>
                      <a:cubicBezTo>
                        <a:pt x="116" y="117"/>
                        <a:pt x="132" y="117"/>
                        <a:pt x="149" y="117"/>
                      </a:cubicBezTo>
                      <a:cubicBezTo>
                        <a:pt x="177" y="117"/>
                        <a:pt x="208" y="116"/>
                        <a:pt x="196" y="111"/>
                      </a:cubicBezTo>
                      <a:cubicBezTo>
                        <a:pt x="189" y="108"/>
                        <a:pt x="176" y="108"/>
                        <a:pt x="163" y="108"/>
                      </a:cubicBezTo>
                      <a:cubicBezTo>
                        <a:pt x="160" y="108"/>
                        <a:pt x="157" y="108"/>
                        <a:pt x="154" y="108"/>
                      </a:cubicBezTo>
                      <a:cubicBezTo>
                        <a:pt x="152" y="108"/>
                        <a:pt x="150" y="108"/>
                        <a:pt x="148" y="108"/>
                      </a:cubicBezTo>
                      <a:cubicBezTo>
                        <a:pt x="148" y="109"/>
                        <a:pt x="148" y="110"/>
                        <a:pt x="147" y="111"/>
                      </a:cubicBezTo>
                      <a:cubicBezTo>
                        <a:pt x="146" y="114"/>
                        <a:pt x="143" y="116"/>
                        <a:pt x="139" y="116"/>
                      </a:cubicBezTo>
                      <a:cubicBezTo>
                        <a:pt x="137" y="116"/>
                        <a:pt x="136" y="116"/>
                        <a:pt x="135" y="115"/>
                      </a:cubicBezTo>
                      <a:cubicBezTo>
                        <a:pt x="130" y="114"/>
                        <a:pt x="128" y="110"/>
                        <a:pt x="128" y="106"/>
                      </a:cubicBezTo>
                      <a:cubicBezTo>
                        <a:pt x="127" y="105"/>
                        <a:pt x="127" y="105"/>
                        <a:pt x="128" y="104"/>
                      </a:cubicBezTo>
                      <a:cubicBezTo>
                        <a:pt x="128" y="104"/>
                        <a:pt x="128" y="104"/>
                        <a:pt x="128" y="104"/>
                      </a:cubicBezTo>
                      <a:cubicBezTo>
                        <a:pt x="130" y="100"/>
                        <a:pt x="132" y="99"/>
                        <a:pt x="136" y="98"/>
                      </a:cubicBezTo>
                      <a:cubicBezTo>
                        <a:pt x="153" y="87"/>
                        <a:pt x="189" y="70"/>
                        <a:pt x="183" y="70"/>
                      </a:cubicBezTo>
                      <a:cubicBezTo>
                        <a:pt x="183" y="70"/>
                        <a:pt x="182" y="70"/>
                        <a:pt x="181" y="70"/>
                      </a:cubicBezTo>
                      <a:cubicBezTo>
                        <a:pt x="167" y="73"/>
                        <a:pt x="111" y="93"/>
                        <a:pt x="111" y="93"/>
                      </a:cubicBezTo>
                      <a:cubicBezTo>
                        <a:pt x="111" y="93"/>
                        <a:pt x="110" y="90"/>
                        <a:pt x="110" y="85"/>
                      </a:cubicBezTo>
                      <a:cubicBezTo>
                        <a:pt x="109" y="85"/>
                        <a:pt x="108" y="85"/>
                        <a:pt x="107" y="85"/>
                      </a:cubicBezTo>
                      <a:cubicBezTo>
                        <a:pt x="106" y="85"/>
                        <a:pt x="104" y="85"/>
                        <a:pt x="103" y="85"/>
                      </a:cubicBezTo>
                      <a:cubicBezTo>
                        <a:pt x="98" y="83"/>
                        <a:pt x="95" y="77"/>
                        <a:pt x="97" y="73"/>
                      </a:cubicBezTo>
                      <a:cubicBezTo>
                        <a:pt x="98" y="69"/>
                        <a:pt x="101" y="67"/>
                        <a:pt x="105" y="67"/>
                      </a:cubicBezTo>
                      <a:cubicBezTo>
                        <a:pt x="106" y="67"/>
                        <a:pt x="108" y="67"/>
                        <a:pt x="109" y="68"/>
                      </a:cubicBezTo>
                      <a:cubicBezTo>
                        <a:pt x="109" y="59"/>
                        <a:pt x="108" y="49"/>
                        <a:pt x="109" y="40"/>
                      </a:cubicBezTo>
                      <a:cubicBezTo>
                        <a:pt x="108" y="41"/>
                        <a:pt x="108" y="43"/>
                        <a:pt x="108" y="44"/>
                      </a:cubicBezTo>
                      <a:cubicBezTo>
                        <a:pt x="104" y="53"/>
                        <a:pt x="101" y="63"/>
                        <a:pt x="99" y="63"/>
                      </a:cubicBezTo>
                      <a:cubicBezTo>
                        <a:pt x="98" y="63"/>
                        <a:pt x="98" y="62"/>
                        <a:pt x="98" y="61"/>
                      </a:cubicBezTo>
                      <a:cubicBezTo>
                        <a:pt x="98" y="60"/>
                        <a:pt x="98" y="59"/>
                        <a:pt x="98" y="57"/>
                      </a:cubicBezTo>
                      <a:cubicBezTo>
                        <a:pt x="96" y="58"/>
                        <a:pt x="94" y="58"/>
                        <a:pt x="93" y="58"/>
                      </a:cubicBezTo>
                      <a:cubicBezTo>
                        <a:pt x="91" y="58"/>
                        <a:pt x="90" y="58"/>
                        <a:pt x="89" y="58"/>
                      </a:cubicBezTo>
                      <a:cubicBezTo>
                        <a:pt x="83" y="56"/>
                        <a:pt x="80" y="50"/>
                        <a:pt x="82" y="46"/>
                      </a:cubicBezTo>
                      <a:cubicBezTo>
                        <a:pt x="83" y="42"/>
                        <a:pt x="87" y="40"/>
                        <a:pt x="91" y="40"/>
                      </a:cubicBezTo>
                      <a:cubicBezTo>
                        <a:pt x="92" y="40"/>
                        <a:pt x="93" y="40"/>
                        <a:pt x="95" y="41"/>
                      </a:cubicBezTo>
                      <a:cubicBezTo>
                        <a:pt x="91" y="22"/>
                        <a:pt x="86" y="0"/>
                        <a:pt x="8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8" name="Freeform 1499"/>
                <p:cNvSpPr/>
                <p:nvPr/>
              </p:nvSpPr>
              <p:spPr bwMode="auto">
                <a:xfrm>
                  <a:off x="295" y="1041"/>
                  <a:ext cx="11" cy="10"/>
                </a:xfrm>
                <a:custGeom>
                  <a:avLst/>
                  <a:gdLst>
                    <a:gd name="T0" fmla="*/ 9 w 21"/>
                    <a:gd name="T1" fmla="*/ 0 h 18"/>
                    <a:gd name="T2" fmla="*/ 0 w 21"/>
                    <a:gd name="T3" fmla="*/ 5 h 18"/>
                    <a:gd name="T4" fmla="*/ 0 w 21"/>
                    <a:gd name="T5" fmla="*/ 7 h 18"/>
                    <a:gd name="T6" fmla="*/ 6 w 21"/>
                    <a:gd name="T7" fmla="*/ 17 h 18"/>
                    <a:gd name="T8" fmla="*/ 6 w 21"/>
                    <a:gd name="T9" fmla="*/ 17 h 18"/>
                    <a:gd name="T10" fmla="*/ 6 w 21"/>
                    <a:gd name="T11" fmla="*/ 17 h 18"/>
                    <a:gd name="T12" fmla="*/ 10 w 21"/>
                    <a:gd name="T13" fmla="*/ 18 h 18"/>
                    <a:gd name="T14" fmla="*/ 19 w 21"/>
                    <a:gd name="T15" fmla="*/ 12 h 18"/>
                    <a:gd name="T16" fmla="*/ 13 w 21"/>
                    <a:gd name="T17" fmla="*/ 0 h 18"/>
                    <a:gd name="T18" fmla="*/ 9 w 21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8">
                      <a:moveTo>
                        <a:pt x="9" y="0"/>
                      </a:moveTo>
                      <a:cubicBezTo>
                        <a:pt x="5" y="0"/>
                        <a:pt x="1" y="2"/>
                        <a:pt x="0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8" y="12"/>
                        <a:pt x="12" y="16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8"/>
                        <a:pt x="9" y="18"/>
                        <a:pt x="10" y="18"/>
                      </a:cubicBezTo>
                      <a:cubicBezTo>
                        <a:pt x="14" y="18"/>
                        <a:pt x="18" y="16"/>
                        <a:pt x="19" y="12"/>
                      </a:cubicBezTo>
                      <a:cubicBezTo>
                        <a:pt x="21" y="8"/>
                        <a:pt x="18" y="2"/>
                        <a:pt x="13" y="0"/>
                      </a:cubicBezTo>
                      <a:cubicBezTo>
                        <a:pt x="11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9" name="Freeform 1500"/>
                <p:cNvSpPr/>
                <p:nvPr/>
              </p:nvSpPr>
              <p:spPr bwMode="auto">
                <a:xfrm>
                  <a:off x="285" y="1055"/>
                  <a:ext cx="12" cy="7"/>
                </a:xfrm>
                <a:custGeom>
                  <a:avLst/>
                  <a:gdLst>
                    <a:gd name="T0" fmla="*/ 9 w 21"/>
                    <a:gd name="T1" fmla="*/ 0 h 12"/>
                    <a:gd name="T2" fmla="*/ 0 w 21"/>
                    <a:gd name="T3" fmla="*/ 5 h 12"/>
                    <a:gd name="T4" fmla="*/ 0 w 21"/>
                    <a:gd name="T5" fmla="*/ 7 h 12"/>
                    <a:gd name="T6" fmla="*/ 19 w 21"/>
                    <a:gd name="T7" fmla="*/ 12 h 12"/>
                    <a:gd name="T8" fmla="*/ 13 w 21"/>
                    <a:gd name="T9" fmla="*/ 0 h 12"/>
                    <a:gd name="T10" fmla="*/ 9 w 21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2">
                      <a:moveTo>
                        <a:pt x="9" y="0"/>
                      </a:moveTo>
                      <a:cubicBezTo>
                        <a:pt x="5" y="0"/>
                        <a:pt x="2" y="2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7" y="8"/>
                        <a:pt x="14" y="10"/>
                        <a:pt x="19" y="12"/>
                      </a:cubicBezTo>
                      <a:cubicBezTo>
                        <a:pt x="21" y="7"/>
                        <a:pt x="18" y="2"/>
                        <a:pt x="13" y="0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0" name="Freeform 1501"/>
                <p:cNvSpPr/>
                <p:nvPr/>
              </p:nvSpPr>
              <p:spPr bwMode="auto">
                <a:xfrm>
                  <a:off x="308" y="1064"/>
                  <a:ext cx="12" cy="10"/>
                </a:xfrm>
                <a:custGeom>
                  <a:avLst/>
                  <a:gdLst>
                    <a:gd name="T0" fmla="*/ 11 w 23"/>
                    <a:gd name="T1" fmla="*/ 0 h 18"/>
                    <a:gd name="T2" fmla="*/ 2 w 23"/>
                    <a:gd name="T3" fmla="*/ 5 h 18"/>
                    <a:gd name="T4" fmla="*/ 9 w 23"/>
                    <a:gd name="T5" fmla="*/ 17 h 18"/>
                    <a:gd name="T6" fmla="*/ 12 w 23"/>
                    <a:gd name="T7" fmla="*/ 18 h 18"/>
                    <a:gd name="T8" fmla="*/ 21 w 23"/>
                    <a:gd name="T9" fmla="*/ 12 h 18"/>
                    <a:gd name="T10" fmla="*/ 15 w 23"/>
                    <a:gd name="T11" fmla="*/ 0 h 18"/>
                    <a:gd name="T12" fmla="*/ 11 w 23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8">
                      <a:moveTo>
                        <a:pt x="11" y="0"/>
                      </a:move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9" y="17"/>
                      </a:cubicBezTo>
                      <a:cubicBezTo>
                        <a:pt x="10" y="17"/>
                        <a:pt x="11" y="18"/>
                        <a:pt x="12" y="18"/>
                      </a:cubicBezTo>
                      <a:cubicBezTo>
                        <a:pt x="16" y="18"/>
                        <a:pt x="20" y="16"/>
                        <a:pt x="21" y="12"/>
                      </a:cubicBezTo>
                      <a:cubicBezTo>
                        <a:pt x="23" y="8"/>
                        <a:pt x="20" y="2"/>
                        <a:pt x="15" y="0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1" name="Freeform 1502"/>
                <p:cNvSpPr/>
                <p:nvPr/>
              </p:nvSpPr>
              <p:spPr bwMode="auto">
                <a:xfrm>
                  <a:off x="315" y="1045"/>
                  <a:ext cx="8" cy="10"/>
                </a:xfrm>
                <a:custGeom>
                  <a:avLst/>
                  <a:gdLst>
                    <a:gd name="T0" fmla="*/ 10 w 15"/>
                    <a:gd name="T1" fmla="*/ 0 h 18"/>
                    <a:gd name="T2" fmla="*/ 2 w 15"/>
                    <a:gd name="T3" fmla="*/ 6 h 18"/>
                    <a:gd name="T4" fmla="*/ 8 w 15"/>
                    <a:gd name="T5" fmla="*/ 18 h 18"/>
                    <a:gd name="T6" fmla="*/ 12 w 15"/>
                    <a:gd name="T7" fmla="*/ 18 h 18"/>
                    <a:gd name="T8" fmla="*/ 15 w 15"/>
                    <a:gd name="T9" fmla="*/ 18 h 18"/>
                    <a:gd name="T10" fmla="*/ 14 w 15"/>
                    <a:gd name="T11" fmla="*/ 1 h 18"/>
                    <a:gd name="T12" fmla="*/ 10 w 15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2" y="6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3" y="18"/>
                        <a:pt x="14" y="18"/>
                        <a:pt x="15" y="18"/>
                      </a:cubicBezTo>
                      <a:cubicBezTo>
                        <a:pt x="15" y="13"/>
                        <a:pt x="14" y="7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2" name="Freeform 1503"/>
                <p:cNvSpPr>
                  <a:spLocks noEditPoints="1"/>
                </p:cNvSpPr>
                <p:nvPr/>
              </p:nvSpPr>
              <p:spPr bwMode="auto">
                <a:xfrm>
                  <a:off x="333" y="1062"/>
                  <a:ext cx="11" cy="10"/>
                </a:xfrm>
                <a:custGeom>
                  <a:avLst/>
                  <a:gdLst>
                    <a:gd name="T0" fmla="*/ 0 w 20"/>
                    <a:gd name="T1" fmla="*/ 8 h 18"/>
                    <a:gd name="T2" fmla="*/ 7 w 20"/>
                    <a:gd name="T3" fmla="*/ 17 h 18"/>
                    <a:gd name="T4" fmla="*/ 11 w 20"/>
                    <a:gd name="T5" fmla="*/ 18 h 18"/>
                    <a:gd name="T6" fmla="*/ 19 w 20"/>
                    <a:gd name="T7" fmla="*/ 13 h 18"/>
                    <a:gd name="T8" fmla="*/ 20 w 20"/>
                    <a:gd name="T9" fmla="*/ 10 h 18"/>
                    <a:gd name="T10" fmla="*/ 19 w 20"/>
                    <a:gd name="T11" fmla="*/ 10 h 18"/>
                    <a:gd name="T12" fmla="*/ 0 w 20"/>
                    <a:gd name="T13" fmla="*/ 8 h 18"/>
                    <a:gd name="T14" fmla="*/ 8 w 20"/>
                    <a:gd name="T15" fmla="*/ 0 h 18"/>
                    <a:gd name="T16" fmla="*/ 0 w 20"/>
                    <a:gd name="T17" fmla="*/ 6 h 18"/>
                    <a:gd name="T18" fmla="*/ 8 w 20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18">
                      <a:moveTo>
                        <a:pt x="0" y="8"/>
                      </a:moveTo>
                      <a:cubicBezTo>
                        <a:pt x="0" y="12"/>
                        <a:pt x="2" y="16"/>
                        <a:pt x="7" y="17"/>
                      </a:cubicBezTo>
                      <a:cubicBezTo>
                        <a:pt x="8" y="18"/>
                        <a:pt x="9" y="18"/>
                        <a:pt x="11" y="18"/>
                      </a:cubicBezTo>
                      <a:cubicBezTo>
                        <a:pt x="15" y="18"/>
                        <a:pt x="18" y="16"/>
                        <a:pt x="19" y="13"/>
                      </a:cubicBezTo>
                      <a:cubicBezTo>
                        <a:pt x="20" y="12"/>
                        <a:pt x="20" y="11"/>
                        <a:pt x="20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9" y="10"/>
                        <a:pt x="2" y="10"/>
                        <a:pt x="0" y="8"/>
                      </a:cubicBezTo>
                      <a:moveTo>
                        <a:pt x="8" y="0"/>
                      </a:moveTo>
                      <a:cubicBezTo>
                        <a:pt x="4" y="1"/>
                        <a:pt x="2" y="2"/>
                        <a:pt x="0" y="6"/>
                      </a:cubicBezTo>
                      <a:cubicBezTo>
                        <a:pt x="2" y="4"/>
                        <a:pt x="4" y="2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3" name="Freeform 1504"/>
                <p:cNvSpPr/>
                <p:nvPr/>
              </p:nvSpPr>
              <p:spPr bwMode="auto">
                <a:xfrm>
                  <a:off x="320" y="1084"/>
                  <a:ext cx="4" cy="10"/>
                </a:xfrm>
                <a:custGeom>
                  <a:avLst/>
                  <a:gdLst>
                    <a:gd name="T0" fmla="*/ 7 w 9"/>
                    <a:gd name="T1" fmla="*/ 0 h 17"/>
                    <a:gd name="T2" fmla="*/ 1 w 9"/>
                    <a:gd name="T3" fmla="*/ 5 h 17"/>
                    <a:gd name="T4" fmla="*/ 8 w 9"/>
                    <a:gd name="T5" fmla="*/ 17 h 17"/>
                    <a:gd name="T6" fmla="*/ 9 w 9"/>
                    <a:gd name="T7" fmla="*/ 17 h 17"/>
                    <a:gd name="T8" fmla="*/ 7 w 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7">
                      <a:moveTo>
                        <a:pt x="7" y="0"/>
                      </a:moveTo>
                      <a:cubicBezTo>
                        <a:pt x="4" y="0"/>
                        <a:pt x="2" y="2"/>
                        <a:pt x="1" y="5"/>
                      </a:cubicBezTo>
                      <a:cubicBezTo>
                        <a:pt x="0" y="9"/>
                        <a:pt x="2" y="15"/>
                        <a:pt x="8" y="17"/>
                      </a:cubicBezTo>
                      <a:cubicBezTo>
                        <a:pt x="8" y="17"/>
                        <a:pt x="8" y="17"/>
                        <a:pt x="9" y="17"/>
                      </a:cubicBezTo>
                      <a:cubicBezTo>
                        <a:pt x="8" y="11"/>
                        <a:pt x="7" y="5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4" name="Freeform 1505"/>
                <p:cNvSpPr/>
                <p:nvPr/>
              </p:nvSpPr>
              <p:spPr bwMode="auto">
                <a:xfrm>
                  <a:off x="322" y="1022"/>
                  <a:ext cx="2" cy="8"/>
                </a:xfrm>
                <a:custGeom>
                  <a:avLst/>
                  <a:gdLst>
                    <a:gd name="T0" fmla="*/ 3 w 4"/>
                    <a:gd name="T1" fmla="*/ 0 h 15"/>
                    <a:gd name="T2" fmla="*/ 2 w 4"/>
                    <a:gd name="T3" fmla="*/ 0 h 15"/>
                    <a:gd name="T4" fmla="*/ 0 w 4"/>
                    <a:gd name="T5" fmla="*/ 15 h 15"/>
                    <a:gd name="T6" fmla="*/ 3 w 4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5">
                      <a:moveTo>
                        <a:pt x="3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3"/>
                        <a:pt x="0" y="8"/>
                        <a:pt x="0" y="15"/>
                      </a:cubicBezTo>
                      <a:cubicBezTo>
                        <a:pt x="2" y="7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5" name="Freeform 1506"/>
                <p:cNvSpPr/>
                <p:nvPr/>
              </p:nvSpPr>
              <p:spPr bwMode="auto">
                <a:xfrm>
                  <a:off x="306" y="1030"/>
                  <a:ext cx="10" cy="10"/>
                </a:xfrm>
                <a:custGeom>
                  <a:avLst/>
                  <a:gdLst>
                    <a:gd name="T0" fmla="*/ 11 w 18"/>
                    <a:gd name="T1" fmla="*/ 0 h 18"/>
                    <a:gd name="T2" fmla="*/ 2 w 18"/>
                    <a:gd name="T3" fmla="*/ 6 h 18"/>
                    <a:gd name="T4" fmla="*/ 9 w 18"/>
                    <a:gd name="T5" fmla="*/ 18 h 18"/>
                    <a:gd name="T6" fmla="*/ 13 w 18"/>
                    <a:gd name="T7" fmla="*/ 18 h 18"/>
                    <a:gd name="T8" fmla="*/ 18 w 18"/>
                    <a:gd name="T9" fmla="*/ 17 h 18"/>
                    <a:gd name="T10" fmla="*/ 15 w 18"/>
                    <a:gd name="T11" fmla="*/ 1 h 18"/>
                    <a:gd name="T12" fmla="*/ 11 w 18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8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10" y="18"/>
                        <a:pt x="11" y="18"/>
                        <a:pt x="13" y="18"/>
                      </a:cubicBezTo>
                      <a:cubicBezTo>
                        <a:pt x="14" y="18"/>
                        <a:pt x="16" y="18"/>
                        <a:pt x="18" y="17"/>
                      </a:cubicBezTo>
                      <a:cubicBezTo>
                        <a:pt x="17" y="13"/>
                        <a:pt x="16" y="7"/>
                        <a:pt x="15" y="1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6" name="Freeform 1507"/>
                <p:cNvSpPr/>
                <p:nvPr/>
              </p:nvSpPr>
              <p:spPr bwMode="auto">
                <a:xfrm>
                  <a:off x="212" y="1005"/>
                  <a:ext cx="32" cy="71"/>
                </a:xfrm>
                <a:custGeom>
                  <a:avLst/>
                  <a:gdLst>
                    <a:gd name="T0" fmla="*/ 24 w 59"/>
                    <a:gd name="T1" fmla="*/ 0 h 130"/>
                    <a:gd name="T2" fmla="*/ 14 w 59"/>
                    <a:gd name="T3" fmla="*/ 47 h 130"/>
                    <a:gd name="T4" fmla="*/ 2 w 59"/>
                    <a:gd name="T5" fmla="*/ 86 h 130"/>
                    <a:gd name="T6" fmla="*/ 24 w 59"/>
                    <a:gd name="T7" fmla="*/ 130 h 130"/>
                    <a:gd name="T8" fmla="*/ 25 w 59"/>
                    <a:gd name="T9" fmla="*/ 130 h 130"/>
                    <a:gd name="T10" fmla="*/ 36 w 59"/>
                    <a:gd name="T11" fmla="*/ 83 h 130"/>
                    <a:gd name="T12" fmla="*/ 52 w 59"/>
                    <a:gd name="T13" fmla="*/ 40 h 130"/>
                    <a:gd name="T14" fmla="*/ 26 w 59"/>
                    <a:gd name="T15" fmla="*/ 0 h 130"/>
                    <a:gd name="T16" fmla="*/ 24 w 59"/>
                    <a:gd name="T17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30">
                      <a:moveTo>
                        <a:pt x="24" y="0"/>
                      </a:moveTo>
                      <a:cubicBezTo>
                        <a:pt x="12" y="0"/>
                        <a:pt x="14" y="34"/>
                        <a:pt x="14" y="47"/>
                      </a:cubicBezTo>
                      <a:cubicBezTo>
                        <a:pt x="15" y="61"/>
                        <a:pt x="5" y="65"/>
                        <a:pt x="2" y="86"/>
                      </a:cubicBezTo>
                      <a:cubicBezTo>
                        <a:pt x="0" y="107"/>
                        <a:pt x="24" y="130"/>
                        <a:pt x="24" y="130"/>
                      </a:cubicBezTo>
                      <a:cubicBezTo>
                        <a:pt x="25" y="130"/>
                        <a:pt x="25" y="130"/>
                        <a:pt x="25" y="130"/>
                      </a:cubicBezTo>
                      <a:cubicBezTo>
                        <a:pt x="37" y="130"/>
                        <a:pt x="40" y="100"/>
                        <a:pt x="36" y="83"/>
                      </a:cubicBezTo>
                      <a:cubicBezTo>
                        <a:pt x="32" y="65"/>
                        <a:pt x="45" y="59"/>
                        <a:pt x="52" y="40"/>
                      </a:cubicBezTo>
                      <a:cubicBezTo>
                        <a:pt x="59" y="21"/>
                        <a:pt x="41" y="6"/>
                        <a:pt x="26" y="0"/>
                      </a:cubicBezTo>
                      <a:cubicBezTo>
                        <a:pt x="25" y="0"/>
                        <a:pt x="25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7" name="Freeform 1508"/>
                <p:cNvSpPr/>
                <p:nvPr/>
              </p:nvSpPr>
              <p:spPr bwMode="auto">
                <a:xfrm>
                  <a:off x="220" y="1107"/>
                  <a:ext cx="70" cy="40"/>
                </a:xfrm>
                <a:custGeom>
                  <a:avLst/>
                  <a:gdLst>
                    <a:gd name="T0" fmla="*/ 18 w 129"/>
                    <a:gd name="T1" fmla="*/ 0 h 73"/>
                    <a:gd name="T2" fmla="*/ 13 w 129"/>
                    <a:gd name="T3" fmla="*/ 1 h 73"/>
                    <a:gd name="T4" fmla="*/ 26 w 129"/>
                    <a:gd name="T5" fmla="*/ 38 h 73"/>
                    <a:gd name="T6" fmla="*/ 71 w 129"/>
                    <a:gd name="T7" fmla="*/ 63 h 73"/>
                    <a:gd name="T8" fmla="*/ 99 w 129"/>
                    <a:gd name="T9" fmla="*/ 73 h 73"/>
                    <a:gd name="T10" fmla="*/ 114 w 129"/>
                    <a:gd name="T11" fmla="*/ 65 h 73"/>
                    <a:gd name="T12" fmla="*/ 111 w 129"/>
                    <a:gd name="T13" fmla="*/ 35 h 73"/>
                    <a:gd name="T14" fmla="*/ 104 w 129"/>
                    <a:gd name="T15" fmla="*/ 34 h 73"/>
                    <a:gd name="T16" fmla="*/ 88 w 129"/>
                    <a:gd name="T17" fmla="*/ 36 h 73"/>
                    <a:gd name="T18" fmla="*/ 71 w 129"/>
                    <a:gd name="T19" fmla="*/ 37 h 73"/>
                    <a:gd name="T20" fmla="*/ 51 w 129"/>
                    <a:gd name="T21" fmla="*/ 31 h 73"/>
                    <a:gd name="T22" fmla="*/ 18 w 129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9" h="73">
                      <a:moveTo>
                        <a:pt x="18" y="0"/>
                      </a:move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0" y="20"/>
                        <a:pt x="26" y="38"/>
                      </a:cubicBezTo>
                      <a:cubicBezTo>
                        <a:pt x="52" y="56"/>
                        <a:pt x="53" y="53"/>
                        <a:pt x="71" y="63"/>
                      </a:cubicBezTo>
                      <a:cubicBezTo>
                        <a:pt x="82" y="68"/>
                        <a:pt x="91" y="73"/>
                        <a:pt x="99" y="73"/>
                      </a:cubicBezTo>
                      <a:cubicBezTo>
                        <a:pt x="104" y="73"/>
                        <a:pt x="109" y="71"/>
                        <a:pt x="114" y="65"/>
                      </a:cubicBezTo>
                      <a:cubicBezTo>
                        <a:pt x="125" y="50"/>
                        <a:pt x="129" y="38"/>
                        <a:pt x="111" y="35"/>
                      </a:cubicBezTo>
                      <a:cubicBezTo>
                        <a:pt x="109" y="34"/>
                        <a:pt x="107" y="34"/>
                        <a:pt x="104" y="34"/>
                      </a:cubicBezTo>
                      <a:cubicBezTo>
                        <a:pt x="99" y="34"/>
                        <a:pt x="94" y="35"/>
                        <a:pt x="88" y="36"/>
                      </a:cubicBezTo>
                      <a:cubicBezTo>
                        <a:pt x="82" y="36"/>
                        <a:pt x="76" y="37"/>
                        <a:pt x="71" y="37"/>
                      </a:cubicBezTo>
                      <a:cubicBezTo>
                        <a:pt x="63" y="37"/>
                        <a:pt x="56" y="36"/>
                        <a:pt x="51" y="31"/>
                      </a:cubicBezTo>
                      <a:cubicBezTo>
                        <a:pt x="36" y="18"/>
                        <a:pt x="30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8" name="Freeform 1509"/>
                <p:cNvSpPr/>
                <p:nvPr/>
              </p:nvSpPr>
              <p:spPr bwMode="auto">
                <a:xfrm>
                  <a:off x="316" y="1117"/>
                  <a:ext cx="56" cy="43"/>
                </a:xfrm>
                <a:custGeom>
                  <a:avLst/>
                  <a:gdLst>
                    <a:gd name="T0" fmla="*/ 89 w 104"/>
                    <a:gd name="T1" fmla="*/ 0 h 79"/>
                    <a:gd name="T2" fmla="*/ 57 w 104"/>
                    <a:gd name="T3" fmla="*/ 33 h 79"/>
                    <a:gd name="T4" fmla="*/ 41 w 104"/>
                    <a:gd name="T5" fmla="*/ 56 h 79"/>
                    <a:gd name="T6" fmla="*/ 35 w 104"/>
                    <a:gd name="T7" fmla="*/ 55 h 79"/>
                    <a:gd name="T8" fmla="*/ 8 w 104"/>
                    <a:gd name="T9" fmla="*/ 40 h 79"/>
                    <a:gd name="T10" fmla="*/ 0 w 104"/>
                    <a:gd name="T11" fmla="*/ 47 h 79"/>
                    <a:gd name="T12" fmla="*/ 16 w 104"/>
                    <a:gd name="T13" fmla="*/ 79 h 79"/>
                    <a:gd name="T14" fmla="*/ 19 w 104"/>
                    <a:gd name="T15" fmla="*/ 78 h 79"/>
                    <a:gd name="T16" fmla="*/ 82 w 104"/>
                    <a:gd name="T17" fmla="*/ 53 h 79"/>
                    <a:gd name="T18" fmla="*/ 91 w 104"/>
                    <a:gd name="T19" fmla="*/ 0 h 79"/>
                    <a:gd name="T20" fmla="*/ 89 w 104"/>
                    <a:gd name="T21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4" h="79">
                      <a:moveTo>
                        <a:pt x="89" y="0"/>
                      </a:moveTo>
                      <a:cubicBezTo>
                        <a:pt x="77" y="0"/>
                        <a:pt x="62" y="19"/>
                        <a:pt x="57" y="33"/>
                      </a:cubicBezTo>
                      <a:cubicBezTo>
                        <a:pt x="53" y="45"/>
                        <a:pt x="50" y="56"/>
                        <a:pt x="41" y="56"/>
                      </a:cubicBezTo>
                      <a:cubicBezTo>
                        <a:pt x="40" y="56"/>
                        <a:pt x="38" y="56"/>
                        <a:pt x="35" y="55"/>
                      </a:cubicBezTo>
                      <a:cubicBezTo>
                        <a:pt x="25" y="51"/>
                        <a:pt x="15" y="40"/>
                        <a:pt x="8" y="40"/>
                      </a:cubicBezTo>
                      <a:cubicBezTo>
                        <a:pt x="5" y="40"/>
                        <a:pt x="2" y="42"/>
                        <a:pt x="0" y="47"/>
                      </a:cubicBezTo>
                      <a:cubicBezTo>
                        <a:pt x="0" y="47"/>
                        <a:pt x="3" y="79"/>
                        <a:pt x="16" y="79"/>
                      </a:cubicBezTo>
                      <a:cubicBezTo>
                        <a:pt x="17" y="79"/>
                        <a:pt x="17" y="79"/>
                        <a:pt x="19" y="78"/>
                      </a:cubicBezTo>
                      <a:cubicBezTo>
                        <a:pt x="34" y="73"/>
                        <a:pt x="73" y="71"/>
                        <a:pt x="82" y="53"/>
                      </a:cubicBezTo>
                      <a:cubicBezTo>
                        <a:pt x="92" y="35"/>
                        <a:pt x="104" y="2"/>
                        <a:pt x="91" y="0"/>
                      </a:cubicBezTo>
                      <a:cubicBezTo>
                        <a:pt x="91" y="0"/>
                        <a:pt x="90" y="0"/>
                        <a:pt x="8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9" name="Freeform 1510"/>
                <p:cNvSpPr/>
                <p:nvPr/>
              </p:nvSpPr>
              <p:spPr bwMode="auto">
                <a:xfrm>
                  <a:off x="375" y="1018"/>
                  <a:ext cx="40" cy="51"/>
                </a:xfrm>
                <a:custGeom>
                  <a:avLst/>
                  <a:gdLst>
                    <a:gd name="T0" fmla="*/ 21 w 75"/>
                    <a:gd name="T1" fmla="*/ 0 h 92"/>
                    <a:gd name="T2" fmla="*/ 0 w 75"/>
                    <a:gd name="T3" fmla="*/ 4 h 92"/>
                    <a:gd name="T4" fmla="*/ 25 w 75"/>
                    <a:gd name="T5" fmla="*/ 52 h 92"/>
                    <a:gd name="T6" fmla="*/ 30 w 75"/>
                    <a:gd name="T7" fmla="*/ 91 h 92"/>
                    <a:gd name="T8" fmla="*/ 35 w 75"/>
                    <a:gd name="T9" fmla="*/ 92 h 92"/>
                    <a:gd name="T10" fmla="*/ 70 w 75"/>
                    <a:gd name="T11" fmla="*/ 55 h 92"/>
                    <a:gd name="T12" fmla="*/ 47 w 75"/>
                    <a:gd name="T13" fmla="*/ 8 h 92"/>
                    <a:gd name="T14" fmla="*/ 21 w 75"/>
                    <a:gd name="T1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92">
                      <a:moveTo>
                        <a:pt x="21" y="0"/>
                      </a:moveTo>
                      <a:cubicBezTo>
                        <a:pt x="9" y="0"/>
                        <a:pt x="0" y="4"/>
                        <a:pt x="0" y="4"/>
                      </a:cubicBezTo>
                      <a:cubicBezTo>
                        <a:pt x="14" y="10"/>
                        <a:pt x="29" y="34"/>
                        <a:pt x="25" y="52"/>
                      </a:cubicBezTo>
                      <a:cubicBezTo>
                        <a:pt x="22" y="69"/>
                        <a:pt x="13" y="85"/>
                        <a:pt x="30" y="91"/>
                      </a:cubicBezTo>
                      <a:cubicBezTo>
                        <a:pt x="32" y="92"/>
                        <a:pt x="34" y="92"/>
                        <a:pt x="35" y="92"/>
                      </a:cubicBezTo>
                      <a:cubicBezTo>
                        <a:pt x="51" y="92"/>
                        <a:pt x="66" y="73"/>
                        <a:pt x="70" y="55"/>
                      </a:cubicBezTo>
                      <a:cubicBezTo>
                        <a:pt x="75" y="35"/>
                        <a:pt x="68" y="24"/>
                        <a:pt x="47" y="8"/>
                      </a:cubicBezTo>
                      <a:cubicBezTo>
                        <a:pt x="39" y="2"/>
                        <a:pt x="29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0" name="Freeform 1511"/>
                <p:cNvSpPr/>
                <p:nvPr/>
              </p:nvSpPr>
              <p:spPr bwMode="auto">
                <a:xfrm>
                  <a:off x="290" y="961"/>
                  <a:ext cx="58" cy="32"/>
                </a:xfrm>
                <a:custGeom>
                  <a:avLst/>
                  <a:gdLst>
                    <a:gd name="T0" fmla="*/ 45 w 107"/>
                    <a:gd name="T1" fmla="*/ 0 h 58"/>
                    <a:gd name="T2" fmla="*/ 27 w 107"/>
                    <a:gd name="T3" fmla="*/ 2 h 58"/>
                    <a:gd name="T4" fmla="*/ 0 w 107"/>
                    <a:gd name="T5" fmla="*/ 44 h 58"/>
                    <a:gd name="T6" fmla="*/ 10 w 107"/>
                    <a:gd name="T7" fmla="*/ 53 h 58"/>
                    <a:gd name="T8" fmla="*/ 49 w 107"/>
                    <a:gd name="T9" fmla="*/ 43 h 58"/>
                    <a:gd name="T10" fmla="*/ 55 w 107"/>
                    <a:gd name="T11" fmla="*/ 42 h 58"/>
                    <a:gd name="T12" fmla="*/ 90 w 107"/>
                    <a:gd name="T13" fmla="*/ 58 h 58"/>
                    <a:gd name="T14" fmla="*/ 93 w 107"/>
                    <a:gd name="T15" fmla="*/ 58 h 58"/>
                    <a:gd name="T16" fmla="*/ 88 w 107"/>
                    <a:gd name="T17" fmla="*/ 19 h 58"/>
                    <a:gd name="T18" fmla="*/ 45 w 107"/>
                    <a:gd name="T1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7" h="58">
                      <a:moveTo>
                        <a:pt x="45" y="0"/>
                      </a:moveTo>
                      <a:cubicBezTo>
                        <a:pt x="39" y="0"/>
                        <a:pt x="33" y="0"/>
                        <a:pt x="27" y="2"/>
                      </a:cubicBezTo>
                      <a:cubicBezTo>
                        <a:pt x="0" y="8"/>
                        <a:pt x="0" y="44"/>
                        <a:pt x="0" y="44"/>
                      </a:cubicBezTo>
                      <a:cubicBezTo>
                        <a:pt x="1" y="50"/>
                        <a:pt x="4" y="53"/>
                        <a:pt x="10" y="53"/>
                      </a:cubicBezTo>
                      <a:cubicBezTo>
                        <a:pt x="20" y="53"/>
                        <a:pt x="36" y="45"/>
                        <a:pt x="49" y="43"/>
                      </a:cubicBezTo>
                      <a:cubicBezTo>
                        <a:pt x="51" y="43"/>
                        <a:pt x="53" y="42"/>
                        <a:pt x="55" y="42"/>
                      </a:cubicBezTo>
                      <a:cubicBezTo>
                        <a:pt x="70" y="42"/>
                        <a:pt x="74" y="55"/>
                        <a:pt x="90" y="58"/>
                      </a:cubicBezTo>
                      <a:cubicBezTo>
                        <a:pt x="91" y="58"/>
                        <a:pt x="92" y="58"/>
                        <a:pt x="93" y="58"/>
                      </a:cubicBezTo>
                      <a:cubicBezTo>
                        <a:pt x="107" y="58"/>
                        <a:pt x="102" y="35"/>
                        <a:pt x="88" y="19"/>
                      </a:cubicBezTo>
                      <a:cubicBezTo>
                        <a:pt x="76" y="7"/>
                        <a:pt x="63" y="0"/>
                        <a:pt x="4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1" name="Freeform 1512"/>
                <p:cNvSpPr/>
                <p:nvPr/>
              </p:nvSpPr>
              <p:spPr bwMode="auto">
                <a:xfrm>
                  <a:off x="1043" y="1506"/>
                  <a:ext cx="75" cy="83"/>
                </a:xfrm>
                <a:custGeom>
                  <a:avLst/>
                  <a:gdLst>
                    <a:gd name="T0" fmla="*/ 28 w 137"/>
                    <a:gd name="T1" fmla="*/ 17 h 153"/>
                    <a:gd name="T2" fmla="*/ 5 w 137"/>
                    <a:gd name="T3" fmla="*/ 11 h 153"/>
                    <a:gd name="T4" fmla="*/ 0 w 137"/>
                    <a:gd name="T5" fmla="*/ 54 h 153"/>
                    <a:gd name="T6" fmla="*/ 109 w 137"/>
                    <a:gd name="T7" fmla="*/ 151 h 153"/>
                    <a:gd name="T8" fmla="*/ 137 w 137"/>
                    <a:gd name="T9" fmla="*/ 137 h 153"/>
                    <a:gd name="T10" fmla="*/ 120 w 137"/>
                    <a:gd name="T11" fmla="*/ 122 h 153"/>
                    <a:gd name="T12" fmla="*/ 119 w 137"/>
                    <a:gd name="T13" fmla="*/ 41 h 153"/>
                    <a:gd name="T14" fmla="*/ 83 w 137"/>
                    <a:gd name="T15" fmla="*/ 36 h 153"/>
                    <a:gd name="T16" fmla="*/ 28 w 137"/>
                    <a:gd name="T17" fmla="*/ 1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7" h="153">
                      <a:moveTo>
                        <a:pt x="28" y="17"/>
                      </a:moveTo>
                      <a:cubicBezTo>
                        <a:pt x="28" y="17"/>
                        <a:pt x="10" y="0"/>
                        <a:pt x="5" y="11"/>
                      </a:cubicBezTo>
                      <a:cubicBezTo>
                        <a:pt x="1" y="22"/>
                        <a:pt x="0" y="54"/>
                        <a:pt x="0" y="54"/>
                      </a:cubicBezTo>
                      <a:cubicBezTo>
                        <a:pt x="0" y="54"/>
                        <a:pt x="96" y="153"/>
                        <a:pt x="109" y="151"/>
                      </a:cubicBezTo>
                      <a:cubicBezTo>
                        <a:pt x="122" y="150"/>
                        <a:pt x="137" y="137"/>
                        <a:pt x="137" y="137"/>
                      </a:cubicBezTo>
                      <a:cubicBezTo>
                        <a:pt x="120" y="122"/>
                        <a:pt x="120" y="122"/>
                        <a:pt x="120" y="122"/>
                      </a:cubicBezTo>
                      <a:cubicBezTo>
                        <a:pt x="120" y="122"/>
                        <a:pt x="130" y="45"/>
                        <a:pt x="119" y="41"/>
                      </a:cubicBezTo>
                      <a:cubicBezTo>
                        <a:pt x="108" y="37"/>
                        <a:pt x="83" y="36"/>
                        <a:pt x="83" y="36"/>
                      </a:cubicBezTo>
                      <a:cubicBezTo>
                        <a:pt x="28" y="17"/>
                        <a:pt x="28" y="17"/>
                        <a:pt x="28" y="17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2" name="Freeform 1513"/>
                <p:cNvSpPr/>
                <p:nvPr/>
              </p:nvSpPr>
              <p:spPr bwMode="auto">
                <a:xfrm>
                  <a:off x="972" y="1472"/>
                  <a:ext cx="189" cy="178"/>
                </a:xfrm>
                <a:custGeom>
                  <a:avLst/>
                  <a:gdLst>
                    <a:gd name="T0" fmla="*/ 87 w 346"/>
                    <a:gd name="T1" fmla="*/ 185 h 325"/>
                    <a:gd name="T2" fmla="*/ 21 w 346"/>
                    <a:gd name="T3" fmla="*/ 123 h 325"/>
                    <a:gd name="T4" fmla="*/ 41 w 346"/>
                    <a:gd name="T5" fmla="*/ 70 h 325"/>
                    <a:gd name="T6" fmla="*/ 146 w 346"/>
                    <a:gd name="T7" fmla="*/ 109 h 325"/>
                    <a:gd name="T8" fmla="*/ 149 w 346"/>
                    <a:gd name="T9" fmla="*/ 85 h 325"/>
                    <a:gd name="T10" fmla="*/ 185 w 346"/>
                    <a:gd name="T11" fmla="*/ 1 h 325"/>
                    <a:gd name="T12" fmla="*/ 203 w 346"/>
                    <a:gd name="T13" fmla="*/ 126 h 325"/>
                    <a:gd name="T14" fmla="*/ 281 w 346"/>
                    <a:gd name="T15" fmla="*/ 82 h 325"/>
                    <a:gd name="T16" fmla="*/ 342 w 346"/>
                    <a:gd name="T17" fmla="*/ 147 h 325"/>
                    <a:gd name="T18" fmla="*/ 219 w 346"/>
                    <a:gd name="T19" fmla="*/ 182 h 325"/>
                    <a:gd name="T20" fmla="*/ 270 w 346"/>
                    <a:gd name="T21" fmla="*/ 224 h 325"/>
                    <a:gd name="T22" fmla="*/ 228 w 346"/>
                    <a:gd name="T23" fmla="*/ 304 h 325"/>
                    <a:gd name="T24" fmla="*/ 177 w 346"/>
                    <a:gd name="T25" fmla="*/ 295 h 325"/>
                    <a:gd name="T26" fmla="*/ 164 w 346"/>
                    <a:gd name="T27" fmla="*/ 224 h 325"/>
                    <a:gd name="T28" fmla="*/ 143 w 346"/>
                    <a:gd name="T29" fmla="*/ 287 h 325"/>
                    <a:gd name="T30" fmla="*/ 62 w 346"/>
                    <a:gd name="T31" fmla="*/ 258 h 325"/>
                    <a:gd name="T32" fmla="*/ 87 w 346"/>
                    <a:gd name="T33" fmla="*/ 18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6" h="325">
                      <a:moveTo>
                        <a:pt x="87" y="185"/>
                      </a:moveTo>
                      <a:cubicBezTo>
                        <a:pt x="87" y="185"/>
                        <a:pt x="0" y="184"/>
                        <a:pt x="21" y="123"/>
                      </a:cubicBezTo>
                      <a:cubicBezTo>
                        <a:pt x="21" y="123"/>
                        <a:pt x="3" y="83"/>
                        <a:pt x="41" y="70"/>
                      </a:cubicBezTo>
                      <a:cubicBezTo>
                        <a:pt x="79" y="57"/>
                        <a:pt x="132" y="98"/>
                        <a:pt x="146" y="109"/>
                      </a:cubicBezTo>
                      <a:cubicBezTo>
                        <a:pt x="161" y="121"/>
                        <a:pt x="153" y="91"/>
                        <a:pt x="149" y="85"/>
                      </a:cubicBezTo>
                      <a:cubicBezTo>
                        <a:pt x="145" y="79"/>
                        <a:pt x="127" y="0"/>
                        <a:pt x="185" y="1"/>
                      </a:cubicBezTo>
                      <a:cubicBezTo>
                        <a:pt x="243" y="2"/>
                        <a:pt x="254" y="39"/>
                        <a:pt x="203" y="126"/>
                      </a:cubicBezTo>
                      <a:cubicBezTo>
                        <a:pt x="203" y="126"/>
                        <a:pt x="250" y="81"/>
                        <a:pt x="281" y="82"/>
                      </a:cubicBezTo>
                      <a:cubicBezTo>
                        <a:pt x="312" y="84"/>
                        <a:pt x="346" y="98"/>
                        <a:pt x="342" y="147"/>
                      </a:cubicBezTo>
                      <a:cubicBezTo>
                        <a:pt x="339" y="195"/>
                        <a:pt x="219" y="182"/>
                        <a:pt x="219" y="182"/>
                      </a:cubicBezTo>
                      <a:cubicBezTo>
                        <a:pt x="219" y="182"/>
                        <a:pt x="257" y="209"/>
                        <a:pt x="270" y="224"/>
                      </a:cubicBezTo>
                      <a:cubicBezTo>
                        <a:pt x="283" y="239"/>
                        <a:pt x="275" y="282"/>
                        <a:pt x="228" y="304"/>
                      </a:cubicBezTo>
                      <a:cubicBezTo>
                        <a:pt x="180" y="325"/>
                        <a:pt x="182" y="310"/>
                        <a:pt x="177" y="295"/>
                      </a:cubicBezTo>
                      <a:cubicBezTo>
                        <a:pt x="172" y="281"/>
                        <a:pt x="168" y="219"/>
                        <a:pt x="164" y="224"/>
                      </a:cubicBezTo>
                      <a:cubicBezTo>
                        <a:pt x="160" y="229"/>
                        <a:pt x="170" y="270"/>
                        <a:pt x="143" y="287"/>
                      </a:cubicBezTo>
                      <a:cubicBezTo>
                        <a:pt x="116" y="303"/>
                        <a:pt x="84" y="283"/>
                        <a:pt x="62" y="258"/>
                      </a:cubicBezTo>
                      <a:cubicBezTo>
                        <a:pt x="40" y="234"/>
                        <a:pt x="50" y="200"/>
                        <a:pt x="87" y="18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3" name="Freeform 1514"/>
                <p:cNvSpPr/>
                <p:nvPr/>
              </p:nvSpPr>
              <p:spPr bwMode="auto">
                <a:xfrm>
                  <a:off x="1042" y="1560"/>
                  <a:ext cx="20" cy="6"/>
                </a:xfrm>
                <a:custGeom>
                  <a:avLst/>
                  <a:gdLst>
                    <a:gd name="T0" fmla="*/ 0 w 37"/>
                    <a:gd name="T1" fmla="*/ 9 h 12"/>
                    <a:gd name="T2" fmla="*/ 31 w 37"/>
                    <a:gd name="T3" fmla="*/ 6 h 12"/>
                    <a:gd name="T4" fmla="*/ 0 w 37"/>
                    <a:gd name="T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12">
                      <a:moveTo>
                        <a:pt x="0" y="9"/>
                      </a:moveTo>
                      <a:cubicBezTo>
                        <a:pt x="0" y="9"/>
                        <a:pt x="37" y="0"/>
                        <a:pt x="31" y="6"/>
                      </a:cubicBezTo>
                      <a:cubicBezTo>
                        <a:pt x="24" y="12"/>
                        <a:pt x="0" y="9"/>
                        <a:pt x="0" y="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4" name="Freeform 1515"/>
                <p:cNvSpPr/>
                <p:nvPr/>
              </p:nvSpPr>
              <p:spPr bwMode="auto">
                <a:xfrm>
                  <a:off x="1060" y="1568"/>
                  <a:ext cx="5" cy="16"/>
                </a:xfrm>
                <a:custGeom>
                  <a:avLst/>
                  <a:gdLst>
                    <a:gd name="T0" fmla="*/ 4 w 10"/>
                    <a:gd name="T1" fmla="*/ 30 h 30"/>
                    <a:gd name="T2" fmla="*/ 5 w 10"/>
                    <a:gd name="T3" fmla="*/ 4 h 30"/>
                    <a:gd name="T4" fmla="*/ 4 w 10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30">
                      <a:moveTo>
                        <a:pt x="4" y="30"/>
                      </a:moveTo>
                      <a:cubicBezTo>
                        <a:pt x="4" y="30"/>
                        <a:pt x="0" y="0"/>
                        <a:pt x="5" y="4"/>
                      </a:cubicBezTo>
                      <a:cubicBezTo>
                        <a:pt x="10" y="8"/>
                        <a:pt x="6" y="25"/>
                        <a:pt x="4" y="3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5" name="Freeform 1516"/>
                <p:cNvSpPr/>
                <p:nvPr/>
              </p:nvSpPr>
              <p:spPr bwMode="auto">
                <a:xfrm>
                  <a:off x="1057" y="1540"/>
                  <a:ext cx="10" cy="9"/>
                </a:xfrm>
                <a:custGeom>
                  <a:avLst/>
                  <a:gdLst>
                    <a:gd name="T0" fmla="*/ 16 w 18"/>
                    <a:gd name="T1" fmla="*/ 10 h 16"/>
                    <a:gd name="T2" fmla="*/ 7 w 18"/>
                    <a:gd name="T3" fmla="*/ 14 h 16"/>
                    <a:gd name="T4" fmla="*/ 2 w 18"/>
                    <a:gd name="T5" fmla="*/ 5 h 16"/>
                    <a:gd name="T6" fmla="*/ 11 w 18"/>
                    <a:gd name="T7" fmla="*/ 1 h 16"/>
                    <a:gd name="T8" fmla="*/ 16 w 18"/>
                    <a:gd name="T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6">
                      <a:moveTo>
                        <a:pt x="16" y="10"/>
                      </a:moveTo>
                      <a:cubicBezTo>
                        <a:pt x="15" y="14"/>
                        <a:pt x="11" y="16"/>
                        <a:pt x="7" y="14"/>
                      </a:cubicBezTo>
                      <a:cubicBezTo>
                        <a:pt x="3" y="13"/>
                        <a:pt x="0" y="8"/>
                        <a:pt x="2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6" y="3"/>
                        <a:pt x="18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6" name="Freeform 1517"/>
                <p:cNvSpPr/>
                <p:nvPr/>
              </p:nvSpPr>
              <p:spPr bwMode="auto">
                <a:xfrm>
                  <a:off x="1050" y="1551"/>
                  <a:ext cx="9" cy="8"/>
                </a:xfrm>
                <a:custGeom>
                  <a:avLst/>
                  <a:gdLst>
                    <a:gd name="T0" fmla="*/ 16 w 17"/>
                    <a:gd name="T1" fmla="*/ 10 h 15"/>
                    <a:gd name="T2" fmla="*/ 6 w 17"/>
                    <a:gd name="T3" fmla="*/ 14 h 15"/>
                    <a:gd name="T4" fmla="*/ 1 w 17"/>
                    <a:gd name="T5" fmla="*/ 5 h 15"/>
                    <a:gd name="T6" fmla="*/ 11 w 17"/>
                    <a:gd name="T7" fmla="*/ 1 h 15"/>
                    <a:gd name="T8" fmla="*/ 16 w 17"/>
                    <a:gd name="T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4" y="14"/>
                        <a:pt x="10" y="15"/>
                        <a:pt x="6" y="14"/>
                      </a:cubicBezTo>
                      <a:cubicBezTo>
                        <a:pt x="2" y="12"/>
                        <a:pt x="0" y="8"/>
                        <a:pt x="1" y="5"/>
                      </a:cubicBezTo>
                      <a:cubicBezTo>
                        <a:pt x="2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7" name="Freeform 1518"/>
                <p:cNvSpPr/>
                <p:nvPr/>
              </p:nvSpPr>
              <p:spPr bwMode="auto">
                <a:xfrm>
                  <a:off x="1068" y="1558"/>
                  <a:ext cx="9" cy="8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1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2" y="2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8" name="Freeform 1519"/>
                <p:cNvSpPr/>
                <p:nvPr/>
              </p:nvSpPr>
              <p:spPr bwMode="auto">
                <a:xfrm>
                  <a:off x="1073" y="1543"/>
                  <a:ext cx="9" cy="9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5 h 16"/>
                    <a:gd name="T4" fmla="*/ 2 w 17"/>
                    <a:gd name="T5" fmla="*/ 6 h 16"/>
                    <a:gd name="T6" fmla="*/ 11 w 17"/>
                    <a:gd name="T7" fmla="*/ 2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5" y="14"/>
                        <a:pt x="11" y="16"/>
                        <a:pt x="6" y="15"/>
                      </a:cubicBezTo>
                      <a:cubicBezTo>
                        <a:pt x="2" y="13"/>
                        <a:pt x="0" y="9"/>
                        <a:pt x="2" y="6"/>
                      </a:cubicBezTo>
                      <a:cubicBezTo>
                        <a:pt x="3" y="2"/>
                        <a:pt x="7" y="0"/>
                        <a:pt x="11" y="2"/>
                      </a:cubicBezTo>
                      <a:cubicBezTo>
                        <a:pt x="15" y="3"/>
                        <a:pt x="17" y="7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9" name="Freeform 1520"/>
                <p:cNvSpPr/>
                <p:nvPr/>
              </p:nvSpPr>
              <p:spPr bwMode="auto">
                <a:xfrm>
                  <a:off x="1087" y="1556"/>
                  <a:ext cx="9" cy="9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2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2" y="2"/>
                        <a:pt x="7" y="0"/>
                        <a:pt x="11" y="2"/>
                      </a:cubicBezTo>
                      <a:cubicBezTo>
                        <a:pt x="15" y="3"/>
                        <a:pt x="17" y="7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0" name="Freeform 1521"/>
                <p:cNvSpPr/>
                <p:nvPr/>
              </p:nvSpPr>
              <p:spPr bwMode="auto">
                <a:xfrm>
                  <a:off x="1077" y="1573"/>
                  <a:ext cx="9" cy="9"/>
                </a:xfrm>
                <a:custGeom>
                  <a:avLst/>
                  <a:gdLst>
                    <a:gd name="T0" fmla="*/ 16 w 17"/>
                    <a:gd name="T1" fmla="*/ 10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1 h 16"/>
                    <a:gd name="T8" fmla="*/ 16 w 17"/>
                    <a:gd name="T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0"/>
                      </a:moveTo>
                      <a:cubicBezTo>
                        <a:pt x="15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1" name="Freeform 1522"/>
                <p:cNvSpPr/>
                <p:nvPr/>
              </p:nvSpPr>
              <p:spPr bwMode="auto">
                <a:xfrm>
                  <a:off x="1060" y="1570"/>
                  <a:ext cx="9" cy="9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5 h 16"/>
                    <a:gd name="T4" fmla="*/ 1 w 17"/>
                    <a:gd name="T5" fmla="*/ 6 h 16"/>
                    <a:gd name="T6" fmla="*/ 11 w 17"/>
                    <a:gd name="T7" fmla="*/ 2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4" y="15"/>
                        <a:pt x="10" y="16"/>
                        <a:pt x="6" y="15"/>
                      </a:cubicBezTo>
                      <a:cubicBezTo>
                        <a:pt x="2" y="13"/>
                        <a:pt x="0" y="9"/>
                        <a:pt x="1" y="6"/>
                      </a:cubicBezTo>
                      <a:cubicBezTo>
                        <a:pt x="2" y="2"/>
                        <a:pt x="7" y="0"/>
                        <a:pt x="11" y="2"/>
                      </a:cubicBezTo>
                      <a:cubicBezTo>
                        <a:pt x="15" y="3"/>
                        <a:pt x="17" y="8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2" name="Freeform 1523"/>
                <p:cNvSpPr/>
                <p:nvPr/>
              </p:nvSpPr>
              <p:spPr bwMode="auto">
                <a:xfrm>
                  <a:off x="1067" y="1532"/>
                  <a:ext cx="9" cy="9"/>
                </a:xfrm>
                <a:custGeom>
                  <a:avLst/>
                  <a:gdLst>
                    <a:gd name="T0" fmla="*/ 16 w 17"/>
                    <a:gd name="T1" fmla="*/ 10 h 15"/>
                    <a:gd name="T2" fmla="*/ 6 w 17"/>
                    <a:gd name="T3" fmla="*/ 14 h 15"/>
                    <a:gd name="T4" fmla="*/ 2 w 17"/>
                    <a:gd name="T5" fmla="*/ 5 h 15"/>
                    <a:gd name="T6" fmla="*/ 11 w 17"/>
                    <a:gd name="T7" fmla="*/ 1 h 15"/>
                    <a:gd name="T8" fmla="*/ 16 w 17"/>
                    <a:gd name="T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5" y="14"/>
                        <a:pt x="11" y="15"/>
                        <a:pt x="6" y="14"/>
                      </a:cubicBezTo>
                      <a:cubicBezTo>
                        <a:pt x="2" y="12"/>
                        <a:pt x="0" y="8"/>
                        <a:pt x="2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3" name="Freeform 1524"/>
                <p:cNvSpPr>
                  <a:spLocks noEditPoints="1"/>
                </p:cNvSpPr>
                <p:nvPr/>
              </p:nvSpPr>
              <p:spPr bwMode="auto">
                <a:xfrm>
                  <a:off x="1034" y="1516"/>
                  <a:ext cx="86" cy="76"/>
                </a:xfrm>
                <a:custGeom>
                  <a:avLst/>
                  <a:gdLst>
                    <a:gd name="T0" fmla="*/ 69 w 159"/>
                    <a:gd name="T1" fmla="*/ 91 h 141"/>
                    <a:gd name="T2" fmla="*/ 71 w 159"/>
                    <a:gd name="T3" fmla="*/ 78 h 141"/>
                    <a:gd name="T4" fmla="*/ 79 w 159"/>
                    <a:gd name="T5" fmla="*/ 88 h 141"/>
                    <a:gd name="T6" fmla="*/ 65 w 159"/>
                    <a:gd name="T7" fmla="*/ 0 h 141"/>
                    <a:gd name="T8" fmla="*/ 54 w 159"/>
                    <a:gd name="T9" fmla="*/ 46 h 141"/>
                    <a:gd name="T10" fmla="*/ 10 w 159"/>
                    <a:gd name="T11" fmla="*/ 36 h 141"/>
                    <a:gd name="T12" fmla="*/ 45 w 159"/>
                    <a:gd name="T13" fmla="*/ 50 h 141"/>
                    <a:gd name="T14" fmla="*/ 54 w 159"/>
                    <a:gd name="T15" fmla="*/ 46 h 141"/>
                    <a:gd name="T16" fmla="*/ 53 w 159"/>
                    <a:gd name="T17" fmla="*/ 60 h 141"/>
                    <a:gd name="T18" fmla="*/ 50 w 159"/>
                    <a:gd name="T19" fmla="*/ 59 h 141"/>
                    <a:gd name="T20" fmla="*/ 31 w 159"/>
                    <a:gd name="T21" fmla="*/ 71 h 141"/>
                    <a:gd name="T22" fmla="*/ 38 w 159"/>
                    <a:gd name="T23" fmla="*/ 66 h 141"/>
                    <a:gd name="T24" fmla="*/ 46 w 159"/>
                    <a:gd name="T25" fmla="*/ 75 h 141"/>
                    <a:gd name="T26" fmla="*/ 24 w 159"/>
                    <a:gd name="T27" fmla="*/ 121 h 141"/>
                    <a:gd name="T28" fmla="*/ 62 w 159"/>
                    <a:gd name="T29" fmla="*/ 94 h 141"/>
                    <a:gd name="T30" fmla="*/ 88 w 159"/>
                    <a:gd name="T31" fmla="*/ 141 h 141"/>
                    <a:gd name="T32" fmla="*/ 86 w 159"/>
                    <a:gd name="T33" fmla="*/ 120 h 141"/>
                    <a:gd name="T34" fmla="*/ 80 w 159"/>
                    <a:gd name="T35" fmla="*/ 111 h 141"/>
                    <a:gd name="T36" fmla="*/ 86 w 159"/>
                    <a:gd name="T37" fmla="*/ 89 h 141"/>
                    <a:gd name="T38" fmla="*/ 114 w 159"/>
                    <a:gd name="T39" fmla="*/ 91 h 141"/>
                    <a:gd name="T40" fmla="*/ 124 w 159"/>
                    <a:gd name="T41" fmla="*/ 84 h 141"/>
                    <a:gd name="T42" fmla="*/ 113 w 159"/>
                    <a:gd name="T43" fmla="*/ 84 h 141"/>
                    <a:gd name="T44" fmla="*/ 106 w 159"/>
                    <a:gd name="T45" fmla="*/ 90 h 141"/>
                    <a:gd name="T46" fmla="*/ 98 w 159"/>
                    <a:gd name="T47" fmla="*/ 82 h 141"/>
                    <a:gd name="T48" fmla="*/ 98 w 159"/>
                    <a:gd name="T49" fmla="*/ 80 h 141"/>
                    <a:gd name="T50" fmla="*/ 140 w 159"/>
                    <a:gd name="T51" fmla="*/ 55 h 141"/>
                    <a:gd name="T52" fmla="*/ 84 w 159"/>
                    <a:gd name="T53" fmla="*/ 72 h 141"/>
                    <a:gd name="T54" fmla="*/ 82 w 159"/>
                    <a:gd name="T55" fmla="*/ 66 h 141"/>
                    <a:gd name="T56" fmla="*/ 74 w 159"/>
                    <a:gd name="T57" fmla="*/ 57 h 141"/>
                    <a:gd name="T58" fmla="*/ 83 w 159"/>
                    <a:gd name="T59" fmla="*/ 53 h 141"/>
                    <a:gd name="T60" fmla="*/ 82 w 159"/>
                    <a:gd name="T61" fmla="*/ 34 h 141"/>
                    <a:gd name="T62" fmla="*/ 75 w 159"/>
                    <a:gd name="T63" fmla="*/ 48 h 141"/>
                    <a:gd name="T64" fmla="*/ 71 w 159"/>
                    <a:gd name="T65" fmla="*/ 45 h 141"/>
                    <a:gd name="T66" fmla="*/ 63 w 159"/>
                    <a:gd name="T67" fmla="*/ 36 h 141"/>
                    <a:gd name="T68" fmla="*/ 72 w 159"/>
                    <a:gd name="T69" fmla="*/ 3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9" h="141">
                      <a:moveTo>
                        <a:pt x="72" y="92"/>
                      </a:moveTo>
                      <a:cubicBezTo>
                        <a:pt x="71" y="92"/>
                        <a:pt x="70" y="92"/>
                        <a:pt x="69" y="91"/>
                      </a:cubicBezTo>
                      <a:cubicBezTo>
                        <a:pt x="65" y="90"/>
                        <a:pt x="63" y="86"/>
                        <a:pt x="64" y="82"/>
                      </a:cubicBezTo>
                      <a:cubicBezTo>
                        <a:pt x="65" y="79"/>
                        <a:pt x="68" y="78"/>
                        <a:pt x="71" y="78"/>
                      </a:cubicBezTo>
                      <a:cubicBezTo>
                        <a:pt x="72" y="78"/>
                        <a:pt x="73" y="78"/>
                        <a:pt x="74" y="78"/>
                      </a:cubicBezTo>
                      <a:cubicBezTo>
                        <a:pt x="78" y="80"/>
                        <a:pt x="80" y="84"/>
                        <a:pt x="79" y="88"/>
                      </a:cubicBezTo>
                      <a:cubicBezTo>
                        <a:pt x="78" y="90"/>
                        <a:pt x="75" y="92"/>
                        <a:pt x="72" y="92"/>
                      </a:cubicBezTo>
                      <a:moveTo>
                        <a:pt x="65" y="0"/>
                      </a:moveTo>
                      <a:cubicBezTo>
                        <a:pt x="65" y="0"/>
                        <a:pt x="62" y="46"/>
                        <a:pt x="55" y="46"/>
                      </a:cubicBezTo>
                      <a:cubicBezTo>
                        <a:pt x="55" y="46"/>
                        <a:pt x="55" y="46"/>
                        <a:pt x="54" y="46"/>
                      </a:cubicBezTo>
                      <a:cubicBezTo>
                        <a:pt x="48" y="44"/>
                        <a:pt x="12" y="35"/>
                        <a:pt x="9" y="35"/>
                      </a:cubicBezTo>
                      <a:cubicBezTo>
                        <a:pt x="8" y="35"/>
                        <a:pt x="8" y="35"/>
                        <a:pt x="10" y="36"/>
                      </a:cubicBezTo>
                      <a:cubicBezTo>
                        <a:pt x="18" y="39"/>
                        <a:pt x="35" y="46"/>
                        <a:pt x="44" y="51"/>
                      </a:cubicBezTo>
                      <a:cubicBezTo>
                        <a:pt x="45" y="51"/>
                        <a:pt x="45" y="50"/>
                        <a:pt x="45" y="50"/>
                      </a:cubicBezTo>
                      <a:cubicBezTo>
                        <a:pt x="46" y="47"/>
                        <a:pt x="48" y="46"/>
                        <a:pt x="51" y="46"/>
                      </a:cubicBezTo>
                      <a:cubicBezTo>
                        <a:pt x="52" y="46"/>
                        <a:pt x="53" y="46"/>
                        <a:pt x="54" y="46"/>
                      </a:cubicBezTo>
                      <a:cubicBezTo>
                        <a:pt x="59" y="48"/>
                        <a:pt x="61" y="52"/>
                        <a:pt x="59" y="55"/>
                      </a:cubicBezTo>
                      <a:cubicBezTo>
                        <a:pt x="58" y="58"/>
                        <a:pt x="56" y="60"/>
                        <a:pt x="53" y="60"/>
                      </a:cubicBezTo>
                      <a:cubicBezTo>
                        <a:pt x="52" y="60"/>
                        <a:pt x="51" y="59"/>
                        <a:pt x="50" y="59"/>
                      </a:cubicBezTo>
                      <a:cubicBezTo>
                        <a:pt x="50" y="59"/>
                        <a:pt x="50" y="59"/>
                        <a:pt x="50" y="59"/>
                      </a:cubicBezTo>
                      <a:cubicBezTo>
                        <a:pt x="39" y="61"/>
                        <a:pt x="0" y="65"/>
                        <a:pt x="9" y="67"/>
                      </a:cubicBezTo>
                      <a:cubicBezTo>
                        <a:pt x="13" y="67"/>
                        <a:pt x="22" y="69"/>
                        <a:pt x="31" y="71"/>
                      </a:cubicBezTo>
                      <a:cubicBezTo>
                        <a:pt x="31" y="71"/>
                        <a:pt x="31" y="70"/>
                        <a:pt x="31" y="70"/>
                      </a:cubicBezTo>
                      <a:cubicBezTo>
                        <a:pt x="32" y="67"/>
                        <a:pt x="35" y="66"/>
                        <a:pt x="38" y="66"/>
                      </a:cubicBezTo>
                      <a:cubicBezTo>
                        <a:pt x="39" y="66"/>
                        <a:pt x="40" y="66"/>
                        <a:pt x="41" y="66"/>
                      </a:cubicBezTo>
                      <a:cubicBezTo>
                        <a:pt x="45" y="68"/>
                        <a:pt x="47" y="72"/>
                        <a:pt x="46" y="75"/>
                      </a:cubicBezTo>
                      <a:cubicBezTo>
                        <a:pt x="54" y="78"/>
                        <a:pt x="60" y="80"/>
                        <a:pt x="56" y="82"/>
                      </a:cubicBezTo>
                      <a:cubicBezTo>
                        <a:pt x="46" y="86"/>
                        <a:pt x="20" y="121"/>
                        <a:pt x="24" y="121"/>
                      </a:cubicBezTo>
                      <a:cubicBezTo>
                        <a:pt x="24" y="121"/>
                        <a:pt x="24" y="121"/>
                        <a:pt x="25" y="120"/>
                      </a:cubicBezTo>
                      <a:cubicBezTo>
                        <a:pt x="32" y="116"/>
                        <a:pt x="53" y="94"/>
                        <a:pt x="62" y="94"/>
                      </a:cubicBezTo>
                      <a:cubicBezTo>
                        <a:pt x="63" y="94"/>
                        <a:pt x="64" y="95"/>
                        <a:pt x="65" y="96"/>
                      </a:cubicBezTo>
                      <a:cubicBezTo>
                        <a:pt x="70" y="103"/>
                        <a:pt x="86" y="141"/>
                        <a:pt x="88" y="141"/>
                      </a:cubicBezTo>
                      <a:cubicBezTo>
                        <a:pt x="88" y="141"/>
                        <a:pt x="88" y="141"/>
                        <a:pt x="88" y="140"/>
                      </a:cubicBezTo>
                      <a:cubicBezTo>
                        <a:pt x="88" y="137"/>
                        <a:pt x="87" y="129"/>
                        <a:pt x="86" y="120"/>
                      </a:cubicBezTo>
                      <a:cubicBezTo>
                        <a:pt x="86" y="120"/>
                        <a:pt x="85" y="120"/>
                        <a:pt x="85" y="120"/>
                      </a:cubicBezTo>
                      <a:cubicBezTo>
                        <a:pt x="81" y="119"/>
                        <a:pt x="79" y="115"/>
                        <a:pt x="80" y="111"/>
                      </a:cubicBezTo>
                      <a:cubicBezTo>
                        <a:pt x="81" y="109"/>
                        <a:pt x="83" y="108"/>
                        <a:pt x="85" y="107"/>
                      </a:cubicBezTo>
                      <a:cubicBezTo>
                        <a:pt x="84" y="97"/>
                        <a:pt x="84" y="89"/>
                        <a:pt x="86" y="89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88" y="90"/>
                        <a:pt x="101" y="91"/>
                        <a:pt x="114" y="91"/>
                      </a:cubicBezTo>
                      <a:cubicBezTo>
                        <a:pt x="135" y="91"/>
                        <a:pt x="159" y="89"/>
                        <a:pt x="150" y="86"/>
                      </a:cubicBezTo>
                      <a:cubicBezTo>
                        <a:pt x="144" y="84"/>
                        <a:pt x="134" y="84"/>
                        <a:pt x="124" y="84"/>
                      </a:cubicBezTo>
                      <a:cubicBezTo>
                        <a:pt x="122" y="84"/>
                        <a:pt x="120" y="84"/>
                        <a:pt x="118" y="84"/>
                      </a:cubicBezTo>
                      <a:cubicBezTo>
                        <a:pt x="116" y="84"/>
                        <a:pt x="115" y="84"/>
                        <a:pt x="113" y="84"/>
                      </a:cubicBezTo>
                      <a:cubicBezTo>
                        <a:pt x="113" y="84"/>
                        <a:pt x="113" y="85"/>
                        <a:pt x="113" y="86"/>
                      </a:cubicBezTo>
                      <a:cubicBezTo>
                        <a:pt x="112" y="88"/>
                        <a:pt x="109" y="90"/>
                        <a:pt x="106" y="90"/>
                      </a:cubicBezTo>
                      <a:cubicBezTo>
                        <a:pt x="105" y="90"/>
                        <a:pt x="104" y="90"/>
                        <a:pt x="103" y="89"/>
                      </a:cubicBezTo>
                      <a:cubicBezTo>
                        <a:pt x="100" y="88"/>
                        <a:pt x="98" y="85"/>
                        <a:pt x="98" y="82"/>
                      </a:cubicBezTo>
                      <a:cubicBezTo>
                        <a:pt x="97" y="82"/>
                        <a:pt x="97" y="81"/>
                        <a:pt x="98" y="80"/>
                      </a:cubicBezTo>
                      <a:cubicBezTo>
                        <a:pt x="98" y="80"/>
                        <a:pt x="98" y="80"/>
                        <a:pt x="98" y="80"/>
                      </a:cubicBezTo>
                      <a:cubicBezTo>
                        <a:pt x="99" y="78"/>
                        <a:pt x="101" y="76"/>
                        <a:pt x="104" y="76"/>
                      </a:cubicBezTo>
                      <a:cubicBezTo>
                        <a:pt x="117" y="68"/>
                        <a:pt x="145" y="55"/>
                        <a:pt x="140" y="55"/>
                      </a:cubicBezTo>
                      <a:cubicBezTo>
                        <a:pt x="140" y="55"/>
                        <a:pt x="139" y="55"/>
                        <a:pt x="139" y="55"/>
                      </a:cubicBezTo>
                      <a:cubicBezTo>
                        <a:pt x="127" y="57"/>
                        <a:pt x="84" y="72"/>
                        <a:pt x="84" y="72"/>
                      </a:cubicBezTo>
                      <a:cubicBezTo>
                        <a:pt x="84" y="72"/>
                        <a:pt x="84" y="70"/>
                        <a:pt x="84" y="66"/>
                      </a:cubicBezTo>
                      <a:cubicBezTo>
                        <a:pt x="83" y="66"/>
                        <a:pt x="82" y="66"/>
                        <a:pt x="82" y="66"/>
                      </a:cubicBezTo>
                      <a:cubicBezTo>
                        <a:pt x="81" y="66"/>
                        <a:pt x="79" y="66"/>
                        <a:pt x="78" y="66"/>
                      </a:cubicBezTo>
                      <a:cubicBezTo>
                        <a:pt x="74" y="64"/>
                        <a:pt x="72" y="60"/>
                        <a:pt x="74" y="57"/>
                      </a:cubicBezTo>
                      <a:cubicBezTo>
                        <a:pt x="75" y="54"/>
                        <a:pt x="77" y="52"/>
                        <a:pt x="80" y="52"/>
                      </a:cubicBezTo>
                      <a:cubicBezTo>
                        <a:pt x="81" y="52"/>
                        <a:pt x="82" y="52"/>
                        <a:pt x="83" y="53"/>
                      </a:cubicBezTo>
                      <a:cubicBezTo>
                        <a:pt x="83" y="46"/>
                        <a:pt x="83" y="38"/>
                        <a:pt x="83" y="32"/>
                      </a:cubicBezTo>
                      <a:cubicBezTo>
                        <a:pt x="83" y="32"/>
                        <a:pt x="82" y="33"/>
                        <a:pt x="82" y="34"/>
                      </a:cubicBezTo>
                      <a:cubicBezTo>
                        <a:pt x="80" y="41"/>
                        <a:pt x="77" y="49"/>
                        <a:pt x="75" y="49"/>
                      </a:cubicBezTo>
                      <a:cubicBezTo>
                        <a:pt x="75" y="49"/>
                        <a:pt x="75" y="48"/>
                        <a:pt x="75" y="48"/>
                      </a:cubicBezTo>
                      <a:cubicBezTo>
                        <a:pt x="75" y="47"/>
                        <a:pt x="75" y="46"/>
                        <a:pt x="74" y="44"/>
                      </a:cubicBezTo>
                      <a:cubicBezTo>
                        <a:pt x="73" y="45"/>
                        <a:pt x="72" y="45"/>
                        <a:pt x="71" y="45"/>
                      </a:cubicBezTo>
                      <a:cubicBezTo>
                        <a:pt x="70" y="45"/>
                        <a:pt x="68" y="45"/>
                        <a:pt x="67" y="45"/>
                      </a:cubicBezTo>
                      <a:cubicBezTo>
                        <a:pt x="63" y="43"/>
                        <a:pt x="61" y="39"/>
                        <a:pt x="63" y="36"/>
                      </a:cubicBezTo>
                      <a:cubicBezTo>
                        <a:pt x="64" y="33"/>
                        <a:pt x="66" y="32"/>
                        <a:pt x="69" y="32"/>
                      </a:cubicBezTo>
                      <a:cubicBezTo>
                        <a:pt x="70" y="32"/>
                        <a:pt x="71" y="32"/>
                        <a:pt x="72" y="32"/>
                      </a:cubicBezTo>
                      <a:cubicBezTo>
                        <a:pt x="69" y="18"/>
                        <a:pt x="65" y="0"/>
                        <a:pt x="6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4" name="Freeform 1525"/>
                <p:cNvSpPr/>
                <p:nvPr/>
              </p:nvSpPr>
              <p:spPr bwMode="auto">
                <a:xfrm>
                  <a:off x="1058" y="1541"/>
                  <a:ext cx="9" cy="7"/>
                </a:xfrm>
                <a:custGeom>
                  <a:avLst/>
                  <a:gdLst>
                    <a:gd name="T0" fmla="*/ 7 w 17"/>
                    <a:gd name="T1" fmla="*/ 0 h 14"/>
                    <a:gd name="T2" fmla="*/ 1 w 17"/>
                    <a:gd name="T3" fmla="*/ 4 h 14"/>
                    <a:gd name="T4" fmla="*/ 0 w 17"/>
                    <a:gd name="T5" fmla="*/ 5 h 14"/>
                    <a:gd name="T6" fmla="*/ 6 w 17"/>
                    <a:gd name="T7" fmla="*/ 13 h 14"/>
                    <a:gd name="T8" fmla="*/ 6 w 17"/>
                    <a:gd name="T9" fmla="*/ 13 h 14"/>
                    <a:gd name="T10" fmla="*/ 6 w 17"/>
                    <a:gd name="T11" fmla="*/ 13 h 14"/>
                    <a:gd name="T12" fmla="*/ 9 w 17"/>
                    <a:gd name="T13" fmla="*/ 14 h 14"/>
                    <a:gd name="T14" fmla="*/ 15 w 17"/>
                    <a:gd name="T15" fmla="*/ 9 h 14"/>
                    <a:gd name="T16" fmla="*/ 10 w 17"/>
                    <a:gd name="T17" fmla="*/ 0 h 14"/>
                    <a:gd name="T18" fmla="*/ 7 w 17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4">
                      <a:moveTo>
                        <a:pt x="7" y="0"/>
                      </a:moveTo>
                      <a:cubicBezTo>
                        <a:pt x="4" y="0"/>
                        <a:pt x="2" y="1"/>
                        <a:pt x="1" y="4"/>
                      </a:cubicBezTo>
                      <a:cubicBezTo>
                        <a:pt x="1" y="4"/>
                        <a:pt x="1" y="5"/>
                        <a:pt x="0" y="5"/>
                      </a:cubicBezTo>
                      <a:cubicBezTo>
                        <a:pt x="7" y="9"/>
                        <a:pt x="10" y="12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8" y="14"/>
                        <a:pt x="9" y="14"/>
                      </a:cubicBezTo>
                      <a:cubicBezTo>
                        <a:pt x="12" y="14"/>
                        <a:pt x="14" y="12"/>
                        <a:pt x="15" y="9"/>
                      </a:cubicBezTo>
                      <a:cubicBezTo>
                        <a:pt x="17" y="6"/>
                        <a:pt x="15" y="2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5" name="Freeform 1526"/>
                <p:cNvSpPr/>
                <p:nvPr/>
              </p:nvSpPr>
              <p:spPr bwMode="auto">
                <a:xfrm>
                  <a:off x="1051" y="1552"/>
                  <a:ext cx="8" cy="4"/>
                </a:xfrm>
                <a:custGeom>
                  <a:avLst/>
                  <a:gdLst>
                    <a:gd name="T0" fmla="*/ 7 w 16"/>
                    <a:gd name="T1" fmla="*/ 0 h 9"/>
                    <a:gd name="T2" fmla="*/ 0 w 16"/>
                    <a:gd name="T3" fmla="*/ 4 h 9"/>
                    <a:gd name="T4" fmla="*/ 0 w 16"/>
                    <a:gd name="T5" fmla="*/ 5 h 9"/>
                    <a:gd name="T6" fmla="*/ 15 w 16"/>
                    <a:gd name="T7" fmla="*/ 9 h 9"/>
                    <a:gd name="T8" fmla="*/ 10 w 16"/>
                    <a:gd name="T9" fmla="*/ 0 h 9"/>
                    <a:gd name="T10" fmla="*/ 7 w 16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9">
                      <a:moveTo>
                        <a:pt x="7" y="0"/>
                      </a:moveTo>
                      <a:cubicBezTo>
                        <a:pt x="4" y="0"/>
                        <a:pt x="1" y="1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5" y="6"/>
                        <a:pt x="10" y="8"/>
                        <a:pt x="15" y="9"/>
                      </a:cubicBezTo>
                      <a:cubicBezTo>
                        <a:pt x="16" y="6"/>
                        <a:pt x="14" y="2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6" name="Freeform 1527"/>
                <p:cNvSpPr/>
                <p:nvPr/>
              </p:nvSpPr>
              <p:spPr bwMode="auto">
                <a:xfrm>
                  <a:off x="1068" y="1558"/>
                  <a:ext cx="9" cy="8"/>
                </a:xfrm>
                <a:custGeom>
                  <a:avLst/>
                  <a:gdLst>
                    <a:gd name="T0" fmla="*/ 8 w 17"/>
                    <a:gd name="T1" fmla="*/ 0 h 14"/>
                    <a:gd name="T2" fmla="*/ 1 w 17"/>
                    <a:gd name="T3" fmla="*/ 4 h 14"/>
                    <a:gd name="T4" fmla="*/ 6 w 17"/>
                    <a:gd name="T5" fmla="*/ 13 h 14"/>
                    <a:gd name="T6" fmla="*/ 9 w 17"/>
                    <a:gd name="T7" fmla="*/ 14 h 14"/>
                    <a:gd name="T8" fmla="*/ 16 w 17"/>
                    <a:gd name="T9" fmla="*/ 10 h 14"/>
                    <a:gd name="T10" fmla="*/ 11 w 17"/>
                    <a:gd name="T11" fmla="*/ 0 h 14"/>
                    <a:gd name="T12" fmla="*/ 8 w 17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4">
                      <a:moveTo>
                        <a:pt x="8" y="0"/>
                      </a:moveTo>
                      <a:cubicBezTo>
                        <a:pt x="5" y="0"/>
                        <a:pt x="2" y="1"/>
                        <a:pt x="1" y="4"/>
                      </a:cubicBezTo>
                      <a:cubicBezTo>
                        <a:pt x="0" y="8"/>
                        <a:pt x="2" y="12"/>
                        <a:pt x="6" y="13"/>
                      </a:cubicBezTo>
                      <a:cubicBezTo>
                        <a:pt x="7" y="14"/>
                        <a:pt x="8" y="14"/>
                        <a:pt x="9" y="14"/>
                      </a:cubicBezTo>
                      <a:cubicBezTo>
                        <a:pt x="12" y="14"/>
                        <a:pt x="15" y="12"/>
                        <a:pt x="16" y="10"/>
                      </a:cubicBezTo>
                      <a:cubicBezTo>
                        <a:pt x="17" y="6"/>
                        <a:pt x="15" y="2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7" name="Freeform 1528"/>
                <p:cNvSpPr/>
                <p:nvPr/>
              </p:nvSpPr>
              <p:spPr bwMode="auto">
                <a:xfrm>
                  <a:off x="1073" y="1544"/>
                  <a:ext cx="7" cy="8"/>
                </a:xfrm>
                <a:custGeom>
                  <a:avLst/>
                  <a:gdLst>
                    <a:gd name="T0" fmla="*/ 8 w 12"/>
                    <a:gd name="T1" fmla="*/ 0 h 14"/>
                    <a:gd name="T2" fmla="*/ 2 w 12"/>
                    <a:gd name="T3" fmla="*/ 5 h 14"/>
                    <a:gd name="T4" fmla="*/ 6 w 12"/>
                    <a:gd name="T5" fmla="*/ 14 h 14"/>
                    <a:gd name="T6" fmla="*/ 10 w 12"/>
                    <a:gd name="T7" fmla="*/ 14 h 14"/>
                    <a:gd name="T8" fmla="*/ 12 w 12"/>
                    <a:gd name="T9" fmla="*/ 14 h 14"/>
                    <a:gd name="T10" fmla="*/ 11 w 12"/>
                    <a:gd name="T11" fmla="*/ 1 h 14"/>
                    <a:gd name="T12" fmla="*/ 8 w 12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4">
                      <a:moveTo>
                        <a:pt x="8" y="0"/>
                      </a:moveTo>
                      <a:cubicBezTo>
                        <a:pt x="5" y="0"/>
                        <a:pt x="3" y="2"/>
                        <a:pt x="2" y="5"/>
                      </a:cubicBezTo>
                      <a:cubicBezTo>
                        <a:pt x="0" y="8"/>
                        <a:pt x="2" y="12"/>
                        <a:pt x="6" y="14"/>
                      </a:cubicBezTo>
                      <a:cubicBezTo>
                        <a:pt x="7" y="14"/>
                        <a:pt x="9" y="14"/>
                        <a:pt x="10" y="14"/>
                      </a:cubicBezTo>
                      <a:cubicBezTo>
                        <a:pt x="10" y="14"/>
                        <a:pt x="11" y="14"/>
                        <a:pt x="12" y="14"/>
                      </a:cubicBezTo>
                      <a:cubicBezTo>
                        <a:pt x="12" y="10"/>
                        <a:pt x="11" y="6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8" name="Freeform 1529"/>
                <p:cNvSpPr>
                  <a:spLocks noEditPoints="1"/>
                </p:cNvSpPr>
                <p:nvPr/>
              </p:nvSpPr>
              <p:spPr bwMode="auto">
                <a:xfrm>
                  <a:off x="1087" y="1557"/>
                  <a:ext cx="8" cy="8"/>
                </a:xfrm>
                <a:custGeom>
                  <a:avLst/>
                  <a:gdLst>
                    <a:gd name="T0" fmla="*/ 0 w 15"/>
                    <a:gd name="T1" fmla="*/ 6 h 14"/>
                    <a:gd name="T2" fmla="*/ 5 w 15"/>
                    <a:gd name="T3" fmla="*/ 13 h 14"/>
                    <a:gd name="T4" fmla="*/ 8 w 15"/>
                    <a:gd name="T5" fmla="*/ 14 h 14"/>
                    <a:gd name="T6" fmla="*/ 15 w 15"/>
                    <a:gd name="T7" fmla="*/ 10 h 14"/>
                    <a:gd name="T8" fmla="*/ 15 w 15"/>
                    <a:gd name="T9" fmla="*/ 8 h 14"/>
                    <a:gd name="T10" fmla="*/ 14 w 15"/>
                    <a:gd name="T11" fmla="*/ 8 h 14"/>
                    <a:gd name="T12" fmla="*/ 0 w 15"/>
                    <a:gd name="T13" fmla="*/ 6 h 14"/>
                    <a:gd name="T14" fmla="*/ 6 w 15"/>
                    <a:gd name="T15" fmla="*/ 0 h 14"/>
                    <a:gd name="T16" fmla="*/ 0 w 15"/>
                    <a:gd name="T17" fmla="*/ 4 h 14"/>
                    <a:gd name="T18" fmla="*/ 6 w 15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4">
                      <a:moveTo>
                        <a:pt x="0" y="6"/>
                      </a:moveTo>
                      <a:cubicBezTo>
                        <a:pt x="0" y="9"/>
                        <a:pt x="2" y="12"/>
                        <a:pt x="5" y="13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11" y="14"/>
                        <a:pt x="14" y="12"/>
                        <a:pt x="15" y="10"/>
                      </a:cubicBezTo>
                      <a:cubicBezTo>
                        <a:pt x="15" y="9"/>
                        <a:pt x="15" y="8"/>
                        <a:pt x="15" y="8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7" y="8"/>
                        <a:pt x="1" y="7"/>
                        <a:pt x="0" y="6"/>
                      </a:cubicBezTo>
                      <a:moveTo>
                        <a:pt x="6" y="0"/>
                      </a:moveTo>
                      <a:cubicBezTo>
                        <a:pt x="3" y="0"/>
                        <a:pt x="1" y="2"/>
                        <a:pt x="0" y="4"/>
                      </a:cubicBezTo>
                      <a:cubicBezTo>
                        <a:pt x="1" y="3"/>
                        <a:pt x="3" y="2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9" name="Freeform 1530"/>
                <p:cNvSpPr/>
                <p:nvPr/>
              </p:nvSpPr>
              <p:spPr bwMode="auto">
                <a:xfrm>
                  <a:off x="1077" y="1574"/>
                  <a:ext cx="4" cy="7"/>
                </a:xfrm>
                <a:custGeom>
                  <a:avLst/>
                  <a:gdLst>
                    <a:gd name="T0" fmla="*/ 6 w 7"/>
                    <a:gd name="T1" fmla="*/ 0 h 13"/>
                    <a:gd name="T2" fmla="*/ 1 w 7"/>
                    <a:gd name="T3" fmla="*/ 4 h 13"/>
                    <a:gd name="T4" fmla="*/ 6 w 7"/>
                    <a:gd name="T5" fmla="*/ 13 h 13"/>
                    <a:gd name="T6" fmla="*/ 7 w 7"/>
                    <a:gd name="T7" fmla="*/ 13 h 13"/>
                    <a:gd name="T8" fmla="*/ 6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6" y="0"/>
                      </a:moveTo>
                      <a:cubicBezTo>
                        <a:pt x="4" y="1"/>
                        <a:pt x="2" y="2"/>
                        <a:pt x="1" y="4"/>
                      </a:cubicBezTo>
                      <a:cubicBezTo>
                        <a:pt x="0" y="8"/>
                        <a:pt x="2" y="12"/>
                        <a:pt x="6" y="13"/>
                      </a:cubicBezTo>
                      <a:cubicBezTo>
                        <a:pt x="6" y="13"/>
                        <a:pt x="7" y="13"/>
                        <a:pt x="7" y="13"/>
                      </a:cubicBezTo>
                      <a:cubicBezTo>
                        <a:pt x="6" y="9"/>
                        <a:pt x="6" y="4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0" name="Freeform 1531"/>
                <p:cNvSpPr/>
                <p:nvPr/>
              </p:nvSpPr>
              <p:spPr bwMode="auto">
                <a:xfrm>
                  <a:off x="1079" y="1526"/>
                  <a:ext cx="2" cy="7"/>
                </a:xfrm>
                <a:custGeom>
                  <a:avLst/>
                  <a:gdLst>
                    <a:gd name="T0" fmla="*/ 3 w 3"/>
                    <a:gd name="T1" fmla="*/ 0 h 12"/>
                    <a:gd name="T2" fmla="*/ 2 w 3"/>
                    <a:gd name="T3" fmla="*/ 0 h 12"/>
                    <a:gd name="T4" fmla="*/ 0 w 3"/>
                    <a:gd name="T5" fmla="*/ 12 h 12"/>
                    <a:gd name="T6" fmla="*/ 3 w 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6"/>
                        <a:pt x="0" y="12"/>
                      </a:cubicBezTo>
                      <a:cubicBezTo>
                        <a:pt x="2" y="5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1" name="Freeform 1532"/>
                <p:cNvSpPr/>
                <p:nvPr/>
              </p:nvSpPr>
              <p:spPr bwMode="auto">
                <a:xfrm>
                  <a:off x="1067" y="1533"/>
                  <a:ext cx="7" cy="7"/>
                </a:xfrm>
                <a:custGeom>
                  <a:avLst/>
                  <a:gdLst>
                    <a:gd name="T0" fmla="*/ 8 w 13"/>
                    <a:gd name="T1" fmla="*/ 0 h 13"/>
                    <a:gd name="T2" fmla="*/ 2 w 13"/>
                    <a:gd name="T3" fmla="*/ 4 h 13"/>
                    <a:gd name="T4" fmla="*/ 6 w 13"/>
                    <a:gd name="T5" fmla="*/ 13 h 13"/>
                    <a:gd name="T6" fmla="*/ 10 w 13"/>
                    <a:gd name="T7" fmla="*/ 13 h 13"/>
                    <a:gd name="T8" fmla="*/ 13 w 13"/>
                    <a:gd name="T9" fmla="*/ 12 h 13"/>
                    <a:gd name="T10" fmla="*/ 11 w 13"/>
                    <a:gd name="T11" fmla="*/ 0 h 13"/>
                    <a:gd name="T12" fmla="*/ 8 w 13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3">
                      <a:moveTo>
                        <a:pt x="8" y="0"/>
                      </a:moveTo>
                      <a:cubicBezTo>
                        <a:pt x="5" y="0"/>
                        <a:pt x="3" y="1"/>
                        <a:pt x="2" y="4"/>
                      </a:cubicBezTo>
                      <a:cubicBezTo>
                        <a:pt x="0" y="7"/>
                        <a:pt x="2" y="11"/>
                        <a:pt x="6" y="13"/>
                      </a:cubicBezTo>
                      <a:cubicBezTo>
                        <a:pt x="7" y="13"/>
                        <a:pt x="9" y="13"/>
                        <a:pt x="10" y="13"/>
                      </a:cubicBezTo>
                      <a:cubicBezTo>
                        <a:pt x="11" y="13"/>
                        <a:pt x="12" y="13"/>
                        <a:pt x="13" y="12"/>
                      </a:cubicBezTo>
                      <a:cubicBezTo>
                        <a:pt x="13" y="9"/>
                        <a:pt x="12" y="5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2" name="Freeform 1533"/>
                <p:cNvSpPr/>
                <p:nvPr/>
              </p:nvSpPr>
              <p:spPr bwMode="auto">
                <a:xfrm>
                  <a:off x="995" y="1513"/>
                  <a:ext cx="25" cy="55"/>
                </a:xfrm>
                <a:custGeom>
                  <a:avLst/>
                  <a:gdLst>
                    <a:gd name="T0" fmla="*/ 18 w 46"/>
                    <a:gd name="T1" fmla="*/ 0 h 100"/>
                    <a:gd name="T2" fmla="*/ 11 w 46"/>
                    <a:gd name="T3" fmla="*/ 36 h 100"/>
                    <a:gd name="T4" fmla="*/ 2 w 46"/>
                    <a:gd name="T5" fmla="*/ 66 h 100"/>
                    <a:gd name="T6" fmla="*/ 19 w 46"/>
                    <a:gd name="T7" fmla="*/ 100 h 100"/>
                    <a:gd name="T8" fmla="*/ 20 w 46"/>
                    <a:gd name="T9" fmla="*/ 100 h 100"/>
                    <a:gd name="T10" fmla="*/ 28 w 46"/>
                    <a:gd name="T11" fmla="*/ 63 h 100"/>
                    <a:gd name="T12" fmla="*/ 40 w 46"/>
                    <a:gd name="T13" fmla="*/ 31 h 100"/>
                    <a:gd name="T14" fmla="*/ 20 w 46"/>
                    <a:gd name="T15" fmla="*/ 0 h 100"/>
                    <a:gd name="T16" fmla="*/ 18 w 46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100">
                      <a:moveTo>
                        <a:pt x="18" y="0"/>
                      </a:moveTo>
                      <a:cubicBezTo>
                        <a:pt x="10" y="0"/>
                        <a:pt x="11" y="27"/>
                        <a:pt x="11" y="36"/>
                      </a:cubicBezTo>
                      <a:cubicBezTo>
                        <a:pt x="11" y="47"/>
                        <a:pt x="4" y="50"/>
                        <a:pt x="2" y="66"/>
                      </a:cubicBezTo>
                      <a:cubicBezTo>
                        <a:pt x="0" y="82"/>
                        <a:pt x="19" y="100"/>
                        <a:pt x="19" y="100"/>
                      </a:cubicBezTo>
                      <a:cubicBezTo>
                        <a:pt x="19" y="100"/>
                        <a:pt x="19" y="100"/>
                        <a:pt x="20" y="100"/>
                      </a:cubicBezTo>
                      <a:cubicBezTo>
                        <a:pt x="29" y="100"/>
                        <a:pt x="31" y="77"/>
                        <a:pt x="28" y="63"/>
                      </a:cubicBezTo>
                      <a:cubicBezTo>
                        <a:pt x="25" y="50"/>
                        <a:pt x="35" y="45"/>
                        <a:pt x="40" y="31"/>
                      </a:cubicBezTo>
                      <a:cubicBezTo>
                        <a:pt x="46" y="16"/>
                        <a:pt x="31" y="4"/>
                        <a:pt x="20" y="0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3" name="Freeform 1534"/>
                <p:cNvSpPr/>
                <p:nvPr/>
              </p:nvSpPr>
              <p:spPr bwMode="auto">
                <a:xfrm>
                  <a:off x="1001" y="1591"/>
                  <a:ext cx="54" cy="31"/>
                </a:xfrm>
                <a:custGeom>
                  <a:avLst/>
                  <a:gdLst>
                    <a:gd name="T0" fmla="*/ 13 w 99"/>
                    <a:gd name="T1" fmla="*/ 0 h 57"/>
                    <a:gd name="T2" fmla="*/ 10 w 99"/>
                    <a:gd name="T3" fmla="*/ 1 h 57"/>
                    <a:gd name="T4" fmla="*/ 20 w 99"/>
                    <a:gd name="T5" fmla="*/ 30 h 57"/>
                    <a:gd name="T6" fmla="*/ 54 w 99"/>
                    <a:gd name="T7" fmla="*/ 49 h 57"/>
                    <a:gd name="T8" fmla="*/ 76 w 99"/>
                    <a:gd name="T9" fmla="*/ 57 h 57"/>
                    <a:gd name="T10" fmla="*/ 87 w 99"/>
                    <a:gd name="T11" fmla="*/ 51 h 57"/>
                    <a:gd name="T12" fmla="*/ 85 w 99"/>
                    <a:gd name="T13" fmla="*/ 27 h 57"/>
                    <a:gd name="T14" fmla="*/ 80 w 99"/>
                    <a:gd name="T15" fmla="*/ 27 h 57"/>
                    <a:gd name="T16" fmla="*/ 67 w 99"/>
                    <a:gd name="T17" fmla="*/ 28 h 57"/>
                    <a:gd name="T18" fmla="*/ 54 w 99"/>
                    <a:gd name="T19" fmla="*/ 29 h 57"/>
                    <a:gd name="T20" fmla="*/ 39 w 99"/>
                    <a:gd name="T21" fmla="*/ 24 h 57"/>
                    <a:gd name="T22" fmla="*/ 13 w 99"/>
                    <a:gd name="T2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9" h="57">
                      <a:moveTo>
                        <a:pt x="13" y="0"/>
                      </a:moveTo>
                      <a:cubicBezTo>
                        <a:pt x="12" y="0"/>
                        <a:pt x="11" y="1"/>
                        <a:pt x="10" y="1"/>
                      </a:cubicBezTo>
                      <a:cubicBezTo>
                        <a:pt x="10" y="1"/>
                        <a:pt x="0" y="16"/>
                        <a:pt x="20" y="30"/>
                      </a:cubicBezTo>
                      <a:cubicBezTo>
                        <a:pt x="40" y="43"/>
                        <a:pt x="40" y="42"/>
                        <a:pt x="54" y="49"/>
                      </a:cubicBezTo>
                      <a:cubicBezTo>
                        <a:pt x="63" y="53"/>
                        <a:pt x="70" y="57"/>
                        <a:pt x="76" y="57"/>
                      </a:cubicBezTo>
                      <a:cubicBezTo>
                        <a:pt x="80" y="57"/>
                        <a:pt x="84" y="55"/>
                        <a:pt x="87" y="51"/>
                      </a:cubicBezTo>
                      <a:cubicBezTo>
                        <a:pt x="95" y="39"/>
                        <a:pt x="99" y="30"/>
                        <a:pt x="85" y="27"/>
                      </a:cubicBezTo>
                      <a:cubicBezTo>
                        <a:pt x="84" y="27"/>
                        <a:pt x="82" y="27"/>
                        <a:pt x="80" y="27"/>
                      </a:cubicBezTo>
                      <a:cubicBezTo>
                        <a:pt x="76" y="27"/>
                        <a:pt x="72" y="27"/>
                        <a:pt x="67" y="28"/>
                      </a:cubicBezTo>
                      <a:cubicBezTo>
                        <a:pt x="63" y="28"/>
                        <a:pt x="58" y="29"/>
                        <a:pt x="54" y="29"/>
                      </a:cubicBezTo>
                      <a:cubicBezTo>
                        <a:pt x="48" y="29"/>
                        <a:pt x="43" y="28"/>
                        <a:pt x="39" y="24"/>
                      </a:cubicBezTo>
                      <a:cubicBezTo>
                        <a:pt x="27" y="14"/>
                        <a:pt x="23" y="0"/>
                        <a:pt x="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4" name="Freeform 1535"/>
                <p:cNvSpPr/>
                <p:nvPr/>
              </p:nvSpPr>
              <p:spPr bwMode="auto">
                <a:xfrm>
                  <a:off x="1074" y="1598"/>
                  <a:ext cx="44" cy="34"/>
                </a:xfrm>
                <a:custGeom>
                  <a:avLst/>
                  <a:gdLst>
                    <a:gd name="T0" fmla="*/ 68 w 80"/>
                    <a:gd name="T1" fmla="*/ 0 h 61"/>
                    <a:gd name="T2" fmla="*/ 44 w 80"/>
                    <a:gd name="T3" fmla="*/ 26 h 61"/>
                    <a:gd name="T4" fmla="*/ 32 w 80"/>
                    <a:gd name="T5" fmla="*/ 44 h 61"/>
                    <a:gd name="T6" fmla="*/ 27 w 80"/>
                    <a:gd name="T7" fmla="*/ 43 h 61"/>
                    <a:gd name="T8" fmla="*/ 6 w 80"/>
                    <a:gd name="T9" fmla="*/ 32 h 61"/>
                    <a:gd name="T10" fmla="*/ 0 w 80"/>
                    <a:gd name="T11" fmla="*/ 37 h 61"/>
                    <a:gd name="T12" fmla="*/ 12 w 80"/>
                    <a:gd name="T13" fmla="*/ 61 h 61"/>
                    <a:gd name="T14" fmla="*/ 14 w 80"/>
                    <a:gd name="T15" fmla="*/ 61 h 61"/>
                    <a:gd name="T16" fmla="*/ 63 w 80"/>
                    <a:gd name="T17" fmla="*/ 41 h 61"/>
                    <a:gd name="T18" fmla="*/ 70 w 80"/>
                    <a:gd name="T19" fmla="*/ 0 h 61"/>
                    <a:gd name="T20" fmla="*/ 68 w 80"/>
                    <a:gd name="T2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61">
                      <a:moveTo>
                        <a:pt x="68" y="0"/>
                      </a:moveTo>
                      <a:cubicBezTo>
                        <a:pt x="59" y="0"/>
                        <a:pt x="48" y="16"/>
                        <a:pt x="44" y="26"/>
                      </a:cubicBezTo>
                      <a:cubicBezTo>
                        <a:pt x="40" y="35"/>
                        <a:pt x="39" y="44"/>
                        <a:pt x="32" y="44"/>
                      </a:cubicBezTo>
                      <a:cubicBezTo>
                        <a:pt x="30" y="44"/>
                        <a:pt x="29" y="43"/>
                        <a:pt x="27" y="43"/>
                      </a:cubicBezTo>
                      <a:cubicBezTo>
                        <a:pt x="19" y="40"/>
                        <a:pt x="11" y="32"/>
                        <a:pt x="6" y="32"/>
                      </a:cubicBezTo>
                      <a:cubicBezTo>
                        <a:pt x="3" y="32"/>
                        <a:pt x="2" y="33"/>
                        <a:pt x="0" y="37"/>
                      </a:cubicBezTo>
                      <a:cubicBezTo>
                        <a:pt x="0" y="37"/>
                        <a:pt x="2" y="61"/>
                        <a:pt x="12" y="61"/>
                      </a:cubicBezTo>
                      <a:cubicBezTo>
                        <a:pt x="13" y="61"/>
                        <a:pt x="13" y="61"/>
                        <a:pt x="14" y="61"/>
                      </a:cubicBezTo>
                      <a:cubicBezTo>
                        <a:pt x="26" y="57"/>
                        <a:pt x="56" y="55"/>
                        <a:pt x="63" y="41"/>
                      </a:cubicBezTo>
                      <a:cubicBezTo>
                        <a:pt x="70" y="28"/>
                        <a:pt x="80" y="2"/>
                        <a:pt x="70" y="0"/>
                      </a:cubicBezTo>
                      <a:cubicBezTo>
                        <a:pt x="69" y="0"/>
                        <a:pt x="69" y="0"/>
                        <a:pt x="6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5" name="Freeform 1536"/>
                <p:cNvSpPr/>
                <p:nvPr/>
              </p:nvSpPr>
              <p:spPr bwMode="auto">
                <a:xfrm>
                  <a:off x="1119" y="1524"/>
                  <a:ext cx="31" cy="38"/>
                </a:xfrm>
                <a:custGeom>
                  <a:avLst/>
                  <a:gdLst>
                    <a:gd name="T0" fmla="*/ 16 w 57"/>
                    <a:gd name="T1" fmla="*/ 0 h 70"/>
                    <a:gd name="T2" fmla="*/ 0 w 57"/>
                    <a:gd name="T3" fmla="*/ 3 h 70"/>
                    <a:gd name="T4" fmla="*/ 19 w 57"/>
                    <a:gd name="T5" fmla="*/ 39 h 70"/>
                    <a:gd name="T6" fmla="*/ 23 w 57"/>
                    <a:gd name="T7" fmla="*/ 70 h 70"/>
                    <a:gd name="T8" fmla="*/ 27 w 57"/>
                    <a:gd name="T9" fmla="*/ 70 h 70"/>
                    <a:gd name="T10" fmla="*/ 54 w 57"/>
                    <a:gd name="T11" fmla="*/ 42 h 70"/>
                    <a:gd name="T12" fmla="*/ 36 w 57"/>
                    <a:gd name="T13" fmla="*/ 6 h 70"/>
                    <a:gd name="T14" fmla="*/ 16 w 57"/>
                    <a:gd name="T1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70">
                      <a:moveTo>
                        <a:pt x="16" y="0"/>
                      </a:moveTo>
                      <a:cubicBezTo>
                        <a:pt x="7" y="0"/>
                        <a:pt x="0" y="3"/>
                        <a:pt x="0" y="3"/>
                      </a:cubicBezTo>
                      <a:cubicBezTo>
                        <a:pt x="11" y="7"/>
                        <a:pt x="22" y="26"/>
                        <a:pt x="19" y="39"/>
                      </a:cubicBezTo>
                      <a:cubicBezTo>
                        <a:pt x="16" y="53"/>
                        <a:pt x="10" y="65"/>
                        <a:pt x="23" y="70"/>
                      </a:cubicBezTo>
                      <a:cubicBezTo>
                        <a:pt x="24" y="70"/>
                        <a:pt x="25" y="70"/>
                        <a:pt x="27" y="70"/>
                      </a:cubicBezTo>
                      <a:cubicBezTo>
                        <a:pt x="39" y="70"/>
                        <a:pt x="51" y="55"/>
                        <a:pt x="54" y="42"/>
                      </a:cubicBezTo>
                      <a:cubicBezTo>
                        <a:pt x="57" y="26"/>
                        <a:pt x="52" y="18"/>
                        <a:pt x="36" y="6"/>
                      </a:cubicBezTo>
                      <a:cubicBezTo>
                        <a:pt x="29" y="1"/>
                        <a:pt x="22" y="0"/>
                        <a:pt x="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6" name="Freeform 1537"/>
                <p:cNvSpPr/>
                <p:nvPr/>
              </p:nvSpPr>
              <p:spPr bwMode="auto">
                <a:xfrm>
                  <a:off x="1055" y="1480"/>
                  <a:ext cx="44" cy="24"/>
                </a:xfrm>
                <a:custGeom>
                  <a:avLst/>
                  <a:gdLst>
                    <a:gd name="T0" fmla="*/ 34 w 82"/>
                    <a:gd name="T1" fmla="*/ 0 h 45"/>
                    <a:gd name="T2" fmla="*/ 20 w 82"/>
                    <a:gd name="T3" fmla="*/ 1 h 45"/>
                    <a:gd name="T4" fmla="*/ 0 w 82"/>
                    <a:gd name="T5" fmla="*/ 33 h 45"/>
                    <a:gd name="T6" fmla="*/ 8 w 82"/>
                    <a:gd name="T7" fmla="*/ 40 h 45"/>
                    <a:gd name="T8" fmla="*/ 38 w 82"/>
                    <a:gd name="T9" fmla="*/ 33 h 45"/>
                    <a:gd name="T10" fmla="*/ 42 w 82"/>
                    <a:gd name="T11" fmla="*/ 33 h 45"/>
                    <a:gd name="T12" fmla="*/ 69 w 82"/>
                    <a:gd name="T13" fmla="*/ 44 h 45"/>
                    <a:gd name="T14" fmla="*/ 71 w 82"/>
                    <a:gd name="T15" fmla="*/ 45 h 45"/>
                    <a:gd name="T16" fmla="*/ 67 w 82"/>
                    <a:gd name="T17" fmla="*/ 15 h 45"/>
                    <a:gd name="T18" fmla="*/ 34 w 82"/>
                    <a:gd name="T1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45">
                      <a:moveTo>
                        <a:pt x="34" y="0"/>
                      </a:moveTo>
                      <a:cubicBezTo>
                        <a:pt x="30" y="0"/>
                        <a:pt x="25" y="0"/>
                        <a:pt x="20" y="1"/>
                      </a:cubicBezTo>
                      <a:cubicBezTo>
                        <a:pt x="0" y="6"/>
                        <a:pt x="0" y="33"/>
                        <a:pt x="0" y="33"/>
                      </a:cubicBezTo>
                      <a:cubicBezTo>
                        <a:pt x="0" y="39"/>
                        <a:pt x="3" y="40"/>
                        <a:pt x="8" y="40"/>
                      </a:cubicBezTo>
                      <a:cubicBezTo>
                        <a:pt x="15" y="40"/>
                        <a:pt x="28" y="35"/>
                        <a:pt x="38" y="33"/>
                      </a:cubicBezTo>
                      <a:cubicBezTo>
                        <a:pt x="39" y="33"/>
                        <a:pt x="41" y="33"/>
                        <a:pt x="42" y="33"/>
                      </a:cubicBezTo>
                      <a:cubicBezTo>
                        <a:pt x="54" y="33"/>
                        <a:pt x="57" y="42"/>
                        <a:pt x="69" y="44"/>
                      </a:cubicBezTo>
                      <a:cubicBezTo>
                        <a:pt x="70" y="45"/>
                        <a:pt x="71" y="45"/>
                        <a:pt x="71" y="45"/>
                      </a:cubicBezTo>
                      <a:cubicBezTo>
                        <a:pt x="82" y="45"/>
                        <a:pt x="78" y="27"/>
                        <a:pt x="67" y="15"/>
                      </a:cubicBezTo>
                      <a:cubicBezTo>
                        <a:pt x="58" y="5"/>
                        <a:pt x="48" y="0"/>
                        <a:pt x="3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7" name="Freeform 1538"/>
                <p:cNvSpPr/>
                <p:nvPr/>
              </p:nvSpPr>
              <p:spPr bwMode="auto">
                <a:xfrm>
                  <a:off x="-188" y="923"/>
                  <a:ext cx="61" cy="22"/>
                </a:xfrm>
                <a:custGeom>
                  <a:avLst/>
                  <a:gdLst>
                    <a:gd name="T0" fmla="*/ 47 w 112"/>
                    <a:gd name="T1" fmla="*/ 3 h 41"/>
                    <a:gd name="T2" fmla="*/ 4 w 112"/>
                    <a:gd name="T3" fmla="*/ 14 h 41"/>
                    <a:gd name="T4" fmla="*/ 30 w 112"/>
                    <a:gd name="T5" fmla="*/ 40 h 41"/>
                    <a:gd name="T6" fmla="*/ 95 w 112"/>
                    <a:gd name="T7" fmla="*/ 32 h 41"/>
                    <a:gd name="T8" fmla="*/ 47 w 112"/>
                    <a:gd name="T9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1">
                      <a:moveTo>
                        <a:pt x="47" y="3"/>
                      </a:moveTo>
                      <a:cubicBezTo>
                        <a:pt x="47" y="3"/>
                        <a:pt x="0" y="0"/>
                        <a:pt x="4" y="14"/>
                      </a:cubicBezTo>
                      <a:cubicBezTo>
                        <a:pt x="9" y="29"/>
                        <a:pt x="30" y="40"/>
                        <a:pt x="30" y="40"/>
                      </a:cubicBezTo>
                      <a:cubicBezTo>
                        <a:pt x="30" y="40"/>
                        <a:pt x="112" y="41"/>
                        <a:pt x="95" y="32"/>
                      </a:cubicBezTo>
                      <a:cubicBezTo>
                        <a:pt x="79" y="24"/>
                        <a:pt x="47" y="3"/>
                        <a:pt x="47" y="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8" name="Freeform 1539"/>
                <p:cNvSpPr/>
                <p:nvPr/>
              </p:nvSpPr>
              <p:spPr bwMode="auto">
                <a:xfrm>
                  <a:off x="-239" y="782"/>
                  <a:ext cx="237" cy="215"/>
                </a:xfrm>
                <a:custGeom>
                  <a:avLst/>
                  <a:gdLst>
                    <a:gd name="T0" fmla="*/ 194 w 435"/>
                    <a:gd name="T1" fmla="*/ 350 h 395"/>
                    <a:gd name="T2" fmla="*/ 20 w 435"/>
                    <a:gd name="T3" fmla="*/ 355 h 395"/>
                    <a:gd name="T4" fmla="*/ 46 w 435"/>
                    <a:gd name="T5" fmla="*/ 289 h 395"/>
                    <a:gd name="T6" fmla="*/ 151 w 435"/>
                    <a:gd name="T7" fmla="*/ 287 h 395"/>
                    <a:gd name="T8" fmla="*/ 9 w 435"/>
                    <a:gd name="T9" fmla="*/ 174 h 395"/>
                    <a:gd name="T10" fmla="*/ 59 w 435"/>
                    <a:gd name="T11" fmla="*/ 103 h 395"/>
                    <a:gd name="T12" fmla="*/ 145 w 435"/>
                    <a:gd name="T13" fmla="*/ 121 h 395"/>
                    <a:gd name="T14" fmla="*/ 196 w 435"/>
                    <a:gd name="T15" fmla="*/ 185 h 395"/>
                    <a:gd name="T16" fmla="*/ 166 w 435"/>
                    <a:gd name="T17" fmla="*/ 53 h 395"/>
                    <a:gd name="T18" fmla="*/ 262 w 435"/>
                    <a:gd name="T19" fmla="*/ 21 h 395"/>
                    <a:gd name="T20" fmla="*/ 302 w 435"/>
                    <a:gd name="T21" fmla="*/ 193 h 395"/>
                    <a:gd name="T22" fmla="*/ 342 w 435"/>
                    <a:gd name="T23" fmla="*/ 101 h 395"/>
                    <a:gd name="T24" fmla="*/ 405 w 435"/>
                    <a:gd name="T25" fmla="*/ 98 h 395"/>
                    <a:gd name="T26" fmla="*/ 317 w 435"/>
                    <a:gd name="T27" fmla="*/ 274 h 395"/>
                    <a:gd name="T28" fmla="*/ 354 w 435"/>
                    <a:gd name="T29" fmla="*/ 309 h 395"/>
                    <a:gd name="T30" fmla="*/ 280 w 435"/>
                    <a:gd name="T31" fmla="*/ 337 h 395"/>
                    <a:gd name="T32" fmla="*/ 194 w 435"/>
                    <a:gd name="T33" fmla="*/ 350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5" h="395">
                      <a:moveTo>
                        <a:pt x="194" y="350"/>
                      </a:moveTo>
                      <a:cubicBezTo>
                        <a:pt x="194" y="350"/>
                        <a:pt x="32" y="395"/>
                        <a:pt x="20" y="355"/>
                      </a:cubicBezTo>
                      <a:cubicBezTo>
                        <a:pt x="8" y="314"/>
                        <a:pt x="13" y="287"/>
                        <a:pt x="46" y="289"/>
                      </a:cubicBezTo>
                      <a:cubicBezTo>
                        <a:pt x="79" y="291"/>
                        <a:pt x="151" y="287"/>
                        <a:pt x="151" y="287"/>
                      </a:cubicBezTo>
                      <a:cubicBezTo>
                        <a:pt x="151" y="287"/>
                        <a:pt x="0" y="203"/>
                        <a:pt x="9" y="174"/>
                      </a:cubicBezTo>
                      <a:cubicBezTo>
                        <a:pt x="18" y="145"/>
                        <a:pt x="33" y="113"/>
                        <a:pt x="59" y="103"/>
                      </a:cubicBezTo>
                      <a:cubicBezTo>
                        <a:pt x="86" y="93"/>
                        <a:pt x="115" y="90"/>
                        <a:pt x="145" y="121"/>
                      </a:cubicBezTo>
                      <a:cubicBezTo>
                        <a:pt x="174" y="152"/>
                        <a:pt x="196" y="185"/>
                        <a:pt x="196" y="185"/>
                      </a:cubicBezTo>
                      <a:cubicBezTo>
                        <a:pt x="196" y="185"/>
                        <a:pt x="145" y="81"/>
                        <a:pt x="166" y="53"/>
                      </a:cubicBezTo>
                      <a:cubicBezTo>
                        <a:pt x="187" y="24"/>
                        <a:pt x="216" y="0"/>
                        <a:pt x="262" y="21"/>
                      </a:cubicBezTo>
                      <a:cubicBezTo>
                        <a:pt x="309" y="43"/>
                        <a:pt x="322" y="99"/>
                        <a:pt x="302" y="193"/>
                      </a:cubicBezTo>
                      <a:cubicBezTo>
                        <a:pt x="302" y="193"/>
                        <a:pt x="333" y="124"/>
                        <a:pt x="342" y="101"/>
                      </a:cubicBezTo>
                      <a:cubicBezTo>
                        <a:pt x="351" y="78"/>
                        <a:pt x="376" y="67"/>
                        <a:pt x="405" y="98"/>
                      </a:cubicBezTo>
                      <a:cubicBezTo>
                        <a:pt x="435" y="129"/>
                        <a:pt x="406" y="199"/>
                        <a:pt x="317" y="274"/>
                      </a:cubicBezTo>
                      <a:cubicBezTo>
                        <a:pt x="317" y="274"/>
                        <a:pt x="381" y="281"/>
                        <a:pt x="354" y="309"/>
                      </a:cubicBezTo>
                      <a:cubicBezTo>
                        <a:pt x="326" y="337"/>
                        <a:pt x="293" y="326"/>
                        <a:pt x="280" y="337"/>
                      </a:cubicBezTo>
                      <a:cubicBezTo>
                        <a:pt x="268" y="349"/>
                        <a:pt x="195" y="393"/>
                        <a:pt x="194" y="35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9" name="Freeform 1540"/>
                <p:cNvSpPr/>
                <p:nvPr/>
              </p:nvSpPr>
              <p:spPr bwMode="auto">
                <a:xfrm>
                  <a:off x="-124" y="902"/>
                  <a:ext cx="16" cy="34"/>
                </a:xfrm>
                <a:custGeom>
                  <a:avLst/>
                  <a:gdLst>
                    <a:gd name="T0" fmla="*/ 0 w 29"/>
                    <a:gd name="T1" fmla="*/ 0 h 62"/>
                    <a:gd name="T2" fmla="*/ 24 w 29"/>
                    <a:gd name="T3" fmla="*/ 52 h 62"/>
                    <a:gd name="T4" fmla="*/ 0 w 29"/>
                    <a:gd name="T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62">
                      <a:moveTo>
                        <a:pt x="0" y="0"/>
                      </a:moveTo>
                      <a:cubicBezTo>
                        <a:pt x="0" y="0"/>
                        <a:pt x="19" y="62"/>
                        <a:pt x="24" y="52"/>
                      </a:cubicBezTo>
                      <a:cubicBezTo>
                        <a:pt x="29" y="43"/>
                        <a:pt x="14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0" name="Freeform 1541"/>
                <p:cNvSpPr/>
                <p:nvPr/>
              </p:nvSpPr>
              <p:spPr bwMode="auto">
                <a:xfrm>
                  <a:off x="-152" y="910"/>
                  <a:ext cx="12" cy="14"/>
                </a:xfrm>
                <a:custGeom>
                  <a:avLst/>
                  <a:gdLst>
                    <a:gd name="T0" fmla="*/ 16 w 22"/>
                    <a:gd name="T1" fmla="*/ 2 h 24"/>
                    <a:gd name="T2" fmla="*/ 20 w 22"/>
                    <a:gd name="T3" fmla="*/ 16 h 24"/>
                    <a:gd name="T4" fmla="*/ 6 w 22"/>
                    <a:gd name="T5" fmla="*/ 22 h 24"/>
                    <a:gd name="T6" fmla="*/ 3 w 22"/>
                    <a:gd name="T7" fmla="*/ 8 h 24"/>
                    <a:gd name="T8" fmla="*/ 16 w 22"/>
                    <a:gd name="T9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2"/>
                      </a:moveTo>
                      <a:cubicBezTo>
                        <a:pt x="21" y="5"/>
                        <a:pt x="22" y="11"/>
                        <a:pt x="20" y="16"/>
                      </a:cubicBezTo>
                      <a:cubicBezTo>
                        <a:pt x="17" y="22"/>
                        <a:pt x="11" y="24"/>
                        <a:pt x="6" y="22"/>
                      </a:cubicBezTo>
                      <a:cubicBezTo>
                        <a:pt x="2" y="19"/>
                        <a:pt x="0" y="13"/>
                        <a:pt x="3" y="8"/>
                      </a:cubicBezTo>
                      <a:cubicBezTo>
                        <a:pt x="6" y="2"/>
                        <a:pt x="12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1" name="Freeform 1542"/>
                <p:cNvSpPr/>
                <p:nvPr/>
              </p:nvSpPr>
              <p:spPr bwMode="auto">
                <a:xfrm>
                  <a:off x="-135" y="933"/>
                  <a:ext cx="12" cy="13"/>
                </a:xfrm>
                <a:custGeom>
                  <a:avLst/>
                  <a:gdLst>
                    <a:gd name="T0" fmla="*/ 16 w 22"/>
                    <a:gd name="T1" fmla="*/ 2 h 24"/>
                    <a:gd name="T2" fmla="*/ 19 w 22"/>
                    <a:gd name="T3" fmla="*/ 16 h 24"/>
                    <a:gd name="T4" fmla="*/ 6 w 22"/>
                    <a:gd name="T5" fmla="*/ 21 h 24"/>
                    <a:gd name="T6" fmla="*/ 2 w 22"/>
                    <a:gd name="T7" fmla="*/ 7 h 24"/>
                    <a:gd name="T8" fmla="*/ 16 w 22"/>
                    <a:gd name="T9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2"/>
                      </a:moveTo>
                      <a:cubicBezTo>
                        <a:pt x="20" y="5"/>
                        <a:pt x="22" y="11"/>
                        <a:pt x="19" y="16"/>
                      </a:cubicBezTo>
                      <a:cubicBezTo>
                        <a:pt x="16" y="21"/>
                        <a:pt x="10" y="24"/>
                        <a:pt x="6" y="21"/>
                      </a:cubicBezTo>
                      <a:cubicBezTo>
                        <a:pt x="1" y="19"/>
                        <a:pt x="0" y="13"/>
                        <a:pt x="2" y="7"/>
                      </a:cubicBezTo>
                      <a:cubicBezTo>
                        <a:pt x="5" y="2"/>
                        <a:pt x="11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2" name="Freeform 1543"/>
                <p:cNvSpPr/>
                <p:nvPr/>
              </p:nvSpPr>
              <p:spPr bwMode="auto">
                <a:xfrm>
                  <a:off x="-150" y="930"/>
                  <a:ext cx="12" cy="13"/>
                </a:xfrm>
                <a:custGeom>
                  <a:avLst/>
                  <a:gdLst>
                    <a:gd name="T0" fmla="*/ 16 w 22"/>
                    <a:gd name="T1" fmla="*/ 3 h 24"/>
                    <a:gd name="T2" fmla="*/ 19 w 22"/>
                    <a:gd name="T3" fmla="*/ 17 h 24"/>
                    <a:gd name="T4" fmla="*/ 6 w 22"/>
                    <a:gd name="T5" fmla="*/ 22 h 24"/>
                    <a:gd name="T6" fmla="*/ 3 w 22"/>
                    <a:gd name="T7" fmla="*/ 8 h 24"/>
                    <a:gd name="T8" fmla="*/ 16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3"/>
                      </a:moveTo>
                      <a:cubicBezTo>
                        <a:pt x="21" y="5"/>
                        <a:pt x="22" y="11"/>
                        <a:pt x="19" y="17"/>
                      </a:cubicBezTo>
                      <a:cubicBezTo>
                        <a:pt x="17" y="22"/>
                        <a:pt x="11" y="24"/>
                        <a:pt x="6" y="22"/>
                      </a:cubicBezTo>
                      <a:cubicBezTo>
                        <a:pt x="1" y="19"/>
                        <a:pt x="0" y="13"/>
                        <a:pt x="3" y="8"/>
                      </a:cubicBezTo>
                      <a:cubicBezTo>
                        <a:pt x="5" y="2"/>
                        <a:pt x="11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3" name="Freeform 1544"/>
                <p:cNvSpPr/>
                <p:nvPr/>
              </p:nvSpPr>
              <p:spPr bwMode="auto">
                <a:xfrm>
                  <a:off x="-122" y="911"/>
                  <a:ext cx="12" cy="13"/>
                </a:xfrm>
                <a:custGeom>
                  <a:avLst/>
                  <a:gdLst>
                    <a:gd name="T0" fmla="*/ 16 w 22"/>
                    <a:gd name="T1" fmla="*/ 3 h 24"/>
                    <a:gd name="T2" fmla="*/ 19 w 22"/>
                    <a:gd name="T3" fmla="*/ 17 h 24"/>
                    <a:gd name="T4" fmla="*/ 6 w 22"/>
                    <a:gd name="T5" fmla="*/ 22 h 24"/>
                    <a:gd name="T6" fmla="*/ 2 w 22"/>
                    <a:gd name="T7" fmla="*/ 8 h 24"/>
                    <a:gd name="T8" fmla="*/ 16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3"/>
                      </a:moveTo>
                      <a:cubicBezTo>
                        <a:pt x="20" y="5"/>
                        <a:pt x="22" y="12"/>
                        <a:pt x="19" y="17"/>
                      </a:cubicBezTo>
                      <a:cubicBezTo>
                        <a:pt x="16" y="22"/>
                        <a:pt x="10" y="24"/>
                        <a:pt x="6" y="22"/>
                      </a:cubicBezTo>
                      <a:cubicBezTo>
                        <a:pt x="1" y="20"/>
                        <a:pt x="0" y="13"/>
                        <a:pt x="2" y="8"/>
                      </a:cubicBezTo>
                      <a:cubicBezTo>
                        <a:pt x="5" y="3"/>
                        <a:pt x="11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4" name="Freeform 1545"/>
                <p:cNvSpPr/>
                <p:nvPr/>
              </p:nvSpPr>
              <p:spPr bwMode="auto">
                <a:xfrm>
                  <a:off x="-99" y="910"/>
                  <a:ext cx="12" cy="14"/>
                </a:xfrm>
                <a:custGeom>
                  <a:avLst/>
                  <a:gdLst>
                    <a:gd name="T0" fmla="*/ 16 w 22"/>
                    <a:gd name="T1" fmla="*/ 3 h 24"/>
                    <a:gd name="T2" fmla="*/ 20 w 22"/>
                    <a:gd name="T3" fmla="*/ 17 h 24"/>
                    <a:gd name="T4" fmla="*/ 6 w 22"/>
                    <a:gd name="T5" fmla="*/ 22 h 24"/>
                    <a:gd name="T6" fmla="*/ 3 w 22"/>
                    <a:gd name="T7" fmla="*/ 8 h 24"/>
                    <a:gd name="T8" fmla="*/ 16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3"/>
                      </a:moveTo>
                      <a:cubicBezTo>
                        <a:pt x="21" y="5"/>
                        <a:pt x="22" y="11"/>
                        <a:pt x="20" y="17"/>
                      </a:cubicBezTo>
                      <a:cubicBezTo>
                        <a:pt x="17" y="22"/>
                        <a:pt x="11" y="24"/>
                        <a:pt x="6" y="22"/>
                      </a:cubicBezTo>
                      <a:cubicBezTo>
                        <a:pt x="2" y="19"/>
                        <a:pt x="0" y="13"/>
                        <a:pt x="3" y="8"/>
                      </a:cubicBezTo>
                      <a:cubicBezTo>
                        <a:pt x="6" y="3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5" name="Freeform 1546"/>
                <p:cNvSpPr/>
                <p:nvPr/>
              </p:nvSpPr>
              <p:spPr bwMode="auto">
                <a:xfrm>
                  <a:off x="-105" y="932"/>
                  <a:ext cx="12" cy="13"/>
                </a:xfrm>
                <a:custGeom>
                  <a:avLst/>
                  <a:gdLst>
                    <a:gd name="T0" fmla="*/ 16 w 22"/>
                    <a:gd name="T1" fmla="*/ 2 h 24"/>
                    <a:gd name="T2" fmla="*/ 20 w 22"/>
                    <a:gd name="T3" fmla="*/ 16 h 24"/>
                    <a:gd name="T4" fmla="*/ 6 w 22"/>
                    <a:gd name="T5" fmla="*/ 21 h 24"/>
                    <a:gd name="T6" fmla="*/ 3 w 22"/>
                    <a:gd name="T7" fmla="*/ 7 h 24"/>
                    <a:gd name="T8" fmla="*/ 16 w 22"/>
                    <a:gd name="T9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2"/>
                      </a:moveTo>
                      <a:cubicBezTo>
                        <a:pt x="21" y="5"/>
                        <a:pt x="22" y="11"/>
                        <a:pt x="20" y="16"/>
                      </a:cubicBezTo>
                      <a:cubicBezTo>
                        <a:pt x="17" y="21"/>
                        <a:pt x="11" y="24"/>
                        <a:pt x="6" y="21"/>
                      </a:cubicBezTo>
                      <a:cubicBezTo>
                        <a:pt x="2" y="19"/>
                        <a:pt x="0" y="13"/>
                        <a:pt x="3" y="7"/>
                      </a:cubicBezTo>
                      <a:cubicBezTo>
                        <a:pt x="6" y="2"/>
                        <a:pt x="12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6" name="Freeform 1547"/>
                <p:cNvSpPr/>
                <p:nvPr/>
              </p:nvSpPr>
              <p:spPr bwMode="auto">
                <a:xfrm>
                  <a:off x="-106" y="893"/>
                  <a:ext cx="12" cy="13"/>
                </a:xfrm>
                <a:custGeom>
                  <a:avLst/>
                  <a:gdLst>
                    <a:gd name="T0" fmla="*/ 17 w 23"/>
                    <a:gd name="T1" fmla="*/ 3 h 24"/>
                    <a:gd name="T2" fmla="*/ 20 w 23"/>
                    <a:gd name="T3" fmla="*/ 17 h 24"/>
                    <a:gd name="T4" fmla="*/ 6 w 23"/>
                    <a:gd name="T5" fmla="*/ 22 h 24"/>
                    <a:gd name="T6" fmla="*/ 3 w 23"/>
                    <a:gd name="T7" fmla="*/ 8 h 24"/>
                    <a:gd name="T8" fmla="*/ 17 w 23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4">
                      <a:moveTo>
                        <a:pt x="17" y="3"/>
                      </a:moveTo>
                      <a:cubicBezTo>
                        <a:pt x="21" y="5"/>
                        <a:pt x="23" y="12"/>
                        <a:pt x="20" y="17"/>
                      </a:cubicBezTo>
                      <a:cubicBezTo>
                        <a:pt x="17" y="22"/>
                        <a:pt x="11" y="24"/>
                        <a:pt x="6" y="22"/>
                      </a:cubicBezTo>
                      <a:cubicBezTo>
                        <a:pt x="2" y="20"/>
                        <a:pt x="0" y="13"/>
                        <a:pt x="3" y="8"/>
                      </a:cubicBezTo>
                      <a:cubicBezTo>
                        <a:pt x="6" y="3"/>
                        <a:pt x="12" y="0"/>
                        <a:pt x="17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7" name="Freeform 1548"/>
                <p:cNvSpPr/>
                <p:nvPr/>
              </p:nvSpPr>
              <p:spPr bwMode="auto">
                <a:xfrm>
                  <a:off x="-123" y="884"/>
                  <a:ext cx="12" cy="13"/>
                </a:xfrm>
                <a:custGeom>
                  <a:avLst/>
                  <a:gdLst>
                    <a:gd name="T0" fmla="*/ 17 w 23"/>
                    <a:gd name="T1" fmla="*/ 2 h 24"/>
                    <a:gd name="T2" fmla="*/ 20 w 23"/>
                    <a:gd name="T3" fmla="*/ 16 h 24"/>
                    <a:gd name="T4" fmla="*/ 6 w 23"/>
                    <a:gd name="T5" fmla="*/ 21 h 24"/>
                    <a:gd name="T6" fmla="*/ 3 w 23"/>
                    <a:gd name="T7" fmla="*/ 7 h 24"/>
                    <a:gd name="T8" fmla="*/ 17 w 23"/>
                    <a:gd name="T9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4">
                      <a:moveTo>
                        <a:pt x="17" y="2"/>
                      </a:moveTo>
                      <a:cubicBezTo>
                        <a:pt x="21" y="5"/>
                        <a:pt x="23" y="11"/>
                        <a:pt x="20" y="16"/>
                      </a:cubicBezTo>
                      <a:cubicBezTo>
                        <a:pt x="17" y="22"/>
                        <a:pt x="11" y="24"/>
                        <a:pt x="6" y="21"/>
                      </a:cubicBezTo>
                      <a:cubicBezTo>
                        <a:pt x="2" y="19"/>
                        <a:pt x="0" y="13"/>
                        <a:pt x="3" y="7"/>
                      </a:cubicBezTo>
                      <a:cubicBezTo>
                        <a:pt x="6" y="2"/>
                        <a:pt x="12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8" name="Freeform 1549"/>
                <p:cNvSpPr/>
                <p:nvPr/>
              </p:nvSpPr>
              <p:spPr bwMode="auto">
                <a:xfrm>
                  <a:off x="-147" y="891"/>
                  <a:ext cx="12" cy="13"/>
                </a:xfrm>
                <a:custGeom>
                  <a:avLst/>
                  <a:gdLst>
                    <a:gd name="T0" fmla="*/ 16 w 22"/>
                    <a:gd name="T1" fmla="*/ 3 h 24"/>
                    <a:gd name="T2" fmla="*/ 19 w 22"/>
                    <a:gd name="T3" fmla="*/ 17 h 24"/>
                    <a:gd name="T4" fmla="*/ 6 w 22"/>
                    <a:gd name="T5" fmla="*/ 22 h 24"/>
                    <a:gd name="T6" fmla="*/ 2 w 22"/>
                    <a:gd name="T7" fmla="*/ 8 h 24"/>
                    <a:gd name="T8" fmla="*/ 16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3"/>
                      </a:moveTo>
                      <a:cubicBezTo>
                        <a:pt x="20" y="5"/>
                        <a:pt x="22" y="11"/>
                        <a:pt x="19" y="17"/>
                      </a:cubicBezTo>
                      <a:cubicBezTo>
                        <a:pt x="16" y="22"/>
                        <a:pt x="10" y="24"/>
                        <a:pt x="6" y="22"/>
                      </a:cubicBezTo>
                      <a:cubicBezTo>
                        <a:pt x="1" y="19"/>
                        <a:pt x="0" y="13"/>
                        <a:pt x="2" y="8"/>
                      </a:cubicBezTo>
                      <a:cubicBezTo>
                        <a:pt x="5" y="3"/>
                        <a:pt x="11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9" name="Freeform 1550"/>
                <p:cNvSpPr/>
                <p:nvPr/>
              </p:nvSpPr>
              <p:spPr bwMode="auto">
                <a:xfrm>
                  <a:off x="-125" y="948"/>
                  <a:ext cx="12" cy="13"/>
                </a:xfrm>
                <a:custGeom>
                  <a:avLst/>
                  <a:gdLst>
                    <a:gd name="T0" fmla="*/ 16 w 22"/>
                    <a:gd name="T1" fmla="*/ 2 h 24"/>
                    <a:gd name="T2" fmla="*/ 20 w 22"/>
                    <a:gd name="T3" fmla="*/ 16 h 24"/>
                    <a:gd name="T4" fmla="*/ 6 w 22"/>
                    <a:gd name="T5" fmla="*/ 22 h 24"/>
                    <a:gd name="T6" fmla="*/ 3 w 22"/>
                    <a:gd name="T7" fmla="*/ 8 h 24"/>
                    <a:gd name="T8" fmla="*/ 16 w 22"/>
                    <a:gd name="T9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2"/>
                      </a:moveTo>
                      <a:cubicBezTo>
                        <a:pt x="21" y="5"/>
                        <a:pt x="22" y="11"/>
                        <a:pt x="20" y="16"/>
                      </a:cubicBezTo>
                      <a:cubicBezTo>
                        <a:pt x="17" y="22"/>
                        <a:pt x="11" y="24"/>
                        <a:pt x="6" y="22"/>
                      </a:cubicBezTo>
                      <a:cubicBezTo>
                        <a:pt x="2" y="19"/>
                        <a:pt x="0" y="13"/>
                        <a:pt x="3" y="8"/>
                      </a:cubicBezTo>
                      <a:cubicBezTo>
                        <a:pt x="6" y="2"/>
                        <a:pt x="12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0" name="Freeform 1551"/>
                <p:cNvSpPr/>
                <p:nvPr/>
              </p:nvSpPr>
              <p:spPr bwMode="auto">
                <a:xfrm>
                  <a:off x="-135" y="940"/>
                  <a:ext cx="96" cy="39"/>
                </a:xfrm>
                <a:custGeom>
                  <a:avLst/>
                  <a:gdLst>
                    <a:gd name="T0" fmla="*/ 123 w 175"/>
                    <a:gd name="T1" fmla="*/ 0 h 72"/>
                    <a:gd name="T2" fmla="*/ 96 w 175"/>
                    <a:gd name="T3" fmla="*/ 5 h 72"/>
                    <a:gd name="T4" fmla="*/ 21 w 175"/>
                    <a:gd name="T5" fmla="*/ 72 h 72"/>
                    <a:gd name="T6" fmla="*/ 70 w 175"/>
                    <a:gd name="T7" fmla="*/ 55 h 72"/>
                    <a:gd name="T8" fmla="*/ 98 w 175"/>
                    <a:gd name="T9" fmla="*/ 37 h 72"/>
                    <a:gd name="T10" fmla="*/ 162 w 175"/>
                    <a:gd name="T11" fmla="*/ 9 h 72"/>
                    <a:gd name="T12" fmla="*/ 123 w 175"/>
                    <a:gd name="T1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72">
                      <a:moveTo>
                        <a:pt x="123" y="0"/>
                      </a:moveTo>
                      <a:cubicBezTo>
                        <a:pt x="112" y="0"/>
                        <a:pt x="102" y="2"/>
                        <a:pt x="96" y="5"/>
                      </a:cubicBezTo>
                      <a:cubicBezTo>
                        <a:pt x="83" y="13"/>
                        <a:pt x="0" y="61"/>
                        <a:pt x="21" y="72"/>
                      </a:cubicBezTo>
                      <a:cubicBezTo>
                        <a:pt x="21" y="72"/>
                        <a:pt x="61" y="66"/>
                        <a:pt x="70" y="55"/>
                      </a:cubicBezTo>
                      <a:cubicBezTo>
                        <a:pt x="79" y="45"/>
                        <a:pt x="76" y="43"/>
                        <a:pt x="98" y="37"/>
                      </a:cubicBezTo>
                      <a:cubicBezTo>
                        <a:pt x="120" y="30"/>
                        <a:pt x="175" y="19"/>
                        <a:pt x="162" y="9"/>
                      </a:cubicBezTo>
                      <a:cubicBezTo>
                        <a:pt x="154" y="4"/>
                        <a:pt x="138" y="0"/>
                        <a:pt x="1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1" name="Freeform 1552"/>
                <p:cNvSpPr>
                  <a:spLocks noEditPoints="1"/>
                </p:cNvSpPr>
                <p:nvPr/>
              </p:nvSpPr>
              <p:spPr bwMode="auto">
                <a:xfrm>
                  <a:off x="-169" y="885"/>
                  <a:ext cx="120" cy="79"/>
                </a:xfrm>
                <a:custGeom>
                  <a:avLst/>
                  <a:gdLst>
                    <a:gd name="T0" fmla="*/ 22 w 221"/>
                    <a:gd name="T1" fmla="*/ 41 h 145"/>
                    <a:gd name="T2" fmla="*/ 33 w 221"/>
                    <a:gd name="T3" fmla="*/ 55 h 145"/>
                    <a:gd name="T4" fmla="*/ 34 w 221"/>
                    <a:gd name="T5" fmla="*/ 54 h 145"/>
                    <a:gd name="T6" fmla="*/ 35 w 221"/>
                    <a:gd name="T7" fmla="*/ 52 h 145"/>
                    <a:gd name="T8" fmla="*/ 22 w 221"/>
                    <a:gd name="T9" fmla="*/ 41 h 145"/>
                    <a:gd name="T10" fmla="*/ 22 w 221"/>
                    <a:gd name="T11" fmla="*/ 41 h 145"/>
                    <a:gd name="T12" fmla="*/ 127 w 221"/>
                    <a:gd name="T13" fmla="*/ 108 h 145"/>
                    <a:gd name="T14" fmla="*/ 123 w 221"/>
                    <a:gd name="T15" fmla="*/ 107 h 145"/>
                    <a:gd name="T16" fmla="*/ 120 w 221"/>
                    <a:gd name="T17" fmla="*/ 93 h 145"/>
                    <a:gd name="T18" fmla="*/ 129 w 221"/>
                    <a:gd name="T19" fmla="*/ 87 h 145"/>
                    <a:gd name="T20" fmla="*/ 133 w 221"/>
                    <a:gd name="T21" fmla="*/ 88 h 145"/>
                    <a:gd name="T22" fmla="*/ 137 w 221"/>
                    <a:gd name="T23" fmla="*/ 102 h 145"/>
                    <a:gd name="T24" fmla="*/ 127 w 221"/>
                    <a:gd name="T25" fmla="*/ 108 h 145"/>
                    <a:gd name="T26" fmla="*/ 212 w 221"/>
                    <a:gd name="T27" fmla="*/ 0 h 145"/>
                    <a:gd name="T28" fmla="*/ 154 w 221"/>
                    <a:gd name="T29" fmla="*/ 69 h 145"/>
                    <a:gd name="T30" fmla="*/ 143 w 221"/>
                    <a:gd name="T31" fmla="*/ 5 h 145"/>
                    <a:gd name="T32" fmla="*/ 143 w 221"/>
                    <a:gd name="T33" fmla="*/ 3 h 145"/>
                    <a:gd name="T34" fmla="*/ 139 w 221"/>
                    <a:gd name="T35" fmla="*/ 48 h 145"/>
                    <a:gd name="T36" fmla="*/ 141 w 221"/>
                    <a:gd name="T37" fmla="*/ 48 h 145"/>
                    <a:gd name="T38" fmla="*/ 145 w 221"/>
                    <a:gd name="T39" fmla="*/ 49 h 145"/>
                    <a:gd name="T40" fmla="*/ 149 w 221"/>
                    <a:gd name="T41" fmla="*/ 63 h 145"/>
                    <a:gd name="T42" fmla="*/ 139 w 221"/>
                    <a:gd name="T43" fmla="*/ 69 h 145"/>
                    <a:gd name="T44" fmla="*/ 135 w 221"/>
                    <a:gd name="T45" fmla="*/ 68 h 145"/>
                    <a:gd name="T46" fmla="*/ 131 w 221"/>
                    <a:gd name="T47" fmla="*/ 78 h 145"/>
                    <a:gd name="T48" fmla="*/ 129 w 221"/>
                    <a:gd name="T49" fmla="*/ 79 h 145"/>
                    <a:gd name="T50" fmla="*/ 120 w 221"/>
                    <a:gd name="T51" fmla="*/ 37 h 145"/>
                    <a:gd name="T52" fmla="*/ 109 w 221"/>
                    <a:gd name="T53" fmla="*/ 103 h 145"/>
                    <a:gd name="T54" fmla="*/ 108 w 221"/>
                    <a:gd name="T55" fmla="*/ 103 h 145"/>
                    <a:gd name="T56" fmla="*/ 50 w 221"/>
                    <a:gd name="T57" fmla="*/ 64 h 145"/>
                    <a:gd name="T58" fmla="*/ 44 w 221"/>
                    <a:gd name="T59" fmla="*/ 68 h 145"/>
                    <a:gd name="T60" fmla="*/ 66 w 221"/>
                    <a:gd name="T61" fmla="*/ 92 h 145"/>
                    <a:gd name="T62" fmla="*/ 74 w 221"/>
                    <a:gd name="T63" fmla="*/ 88 h 145"/>
                    <a:gd name="T64" fmla="*/ 78 w 221"/>
                    <a:gd name="T65" fmla="*/ 89 h 145"/>
                    <a:gd name="T66" fmla="*/ 81 w 221"/>
                    <a:gd name="T67" fmla="*/ 103 h 145"/>
                    <a:gd name="T68" fmla="*/ 72 w 221"/>
                    <a:gd name="T69" fmla="*/ 109 h 145"/>
                    <a:gd name="T70" fmla="*/ 68 w 221"/>
                    <a:gd name="T71" fmla="*/ 108 h 145"/>
                    <a:gd name="T72" fmla="*/ 64 w 221"/>
                    <a:gd name="T73" fmla="*/ 104 h 145"/>
                    <a:gd name="T74" fmla="*/ 4 w 221"/>
                    <a:gd name="T75" fmla="*/ 120 h 145"/>
                    <a:gd name="T76" fmla="*/ 38 w 221"/>
                    <a:gd name="T77" fmla="*/ 123 h 145"/>
                    <a:gd name="T78" fmla="*/ 83 w 221"/>
                    <a:gd name="T79" fmla="*/ 123 h 145"/>
                    <a:gd name="T80" fmla="*/ 45 w 221"/>
                    <a:gd name="T81" fmla="*/ 142 h 145"/>
                    <a:gd name="T82" fmla="*/ 47 w 221"/>
                    <a:gd name="T83" fmla="*/ 145 h 145"/>
                    <a:gd name="T84" fmla="*/ 67 w 221"/>
                    <a:gd name="T85" fmla="*/ 141 h 145"/>
                    <a:gd name="T86" fmla="*/ 83 w 221"/>
                    <a:gd name="T87" fmla="*/ 134 h 145"/>
                    <a:gd name="T88" fmla="*/ 83 w 221"/>
                    <a:gd name="T89" fmla="*/ 123 h 145"/>
                    <a:gd name="T90" fmla="*/ 92 w 221"/>
                    <a:gd name="T91" fmla="*/ 116 h 145"/>
                    <a:gd name="T92" fmla="*/ 96 w 221"/>
                    <a:gd name="T93" fmla="*/ 117 h 145"/>
                    <a:gd name="T94" fmla="*/ 101 w 221"/>
                    <a:gd name="T95" fmla="*/ 126 h 145"/>
                    <a:gd name="T96" fmla="*/ 111 w 221"/>
                    <a:gd name="T97" fmla="*/ 122 h 145"/>
                    <a:gd name="T98" fmla="*/ 111 w 221"/>
                    <a:gd name="T99" fmla="*/ 122 h 145"/>
                    <a:gd name="T100" fmla="*/ 221 w 221"/>
                    <a:gd name="T101" fmla="*/ 37 h 145"/>
                    <a:gd name="T102" fmla="*/ 220 w 221"/>
                    <a:gd name="T103" fmla="*/ 36 h 145"/>
                    <a:gd name="T104" fmla="*/ 186 w 221"/>
                    <a:gd name="T105" fmla="*/ 62 h 145"/>
                    <a:gd name="T106" fmla="*/ 153 w 221"/>
                    <a:gd name="T107" fmla="*/ 89 h 145"/>
                    <a:gd name="T108" fmla="*/ 154 w 221"/>
                    <a:gd name="T109" fmla="*/ 87 h 145"/>
                    <a:gd name="T110" fmla="*/ 212 w 221"/>
                    <a:gd name="T111" fmla="*/ 2 h 145"/>
                    <a:gd name="T112" fmla="*/ 212 w 221"/>
                    <a:gd name="T113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1" h="145">
                      <a:moveTo>
                        <a:pt x="22" y="41"/>
                      </a:moveTo>
                      <a:cubicBezTo>
                        <a:pt x="22" y="41"/>
                        <a:pt x="26" y="47"/>
                        <a:pt x="33" y="55"/>
                      </a:cubicBezTo>
                      <a:cubicBezTo>
                        <a:pt x="34" y="55"/>
                        <a:pt x="34" y="54"/>
                        <a:pt x="34" y="54"/>
                      </a:cubicBezTo>
                      <a:cubicBezTo>
                        <a:pt x="34" y="53"/>
                        <a:pt x="35" y="53"/>
                        <a:pt x="35" y="52"/>
                      </a:cubicBezTo>
                      <a:cubicBezTo>
                        <a:pt x="28" y="47"/>
                        <a:pt x="23" y="43"/>
                        <a:pt x="22" y="41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moveTo>
                        <a:pt x="127" y="108"/>
                      </a:moveTo>
                      <a:cubicBezTo>
                        <a:pt x="126" y="108"/>
                        <a:pt x="124" y="108"/>
                        <a:pt x="123" y="107"/>
                      </a:cubicBezTo>
                      <a:cubicBezTo>
                        <a:pt x="119" y="105"/>
                        <a:pt x="117" y="99"/>
                        <a:pt x="120" y="93"/>
                      </a:cubicBezTo>
                      <a:cubicBezTo>
                        <a:pt x="122" y="90"/>
                        <a:pt x="126" y="87"/>
                        <a:pt x="129" y="87"/>
                      </a:cubicBezTo>
                      <a:cubicBezTo>
                        <a:pt x="131" y="87"/>
                        <a:pt x="132" y="88"/>
                        <a:pt x="133" y="88"/>
                      </a:cubicBezTo>
                      <a:cubicBezTo>
                        <a:pt x="138" y="91"/>
                        <a:pt x="139" y="97"/>
                        <a:pt x="137" y="102"/>
                      </a:cubicBezTo>
                      <a:cubicBezTo>
                        <a:pt x="135" y="106"/>
                        <a:pt x="131" y="108"/>
                        <a:pt x="127" y="108"/>
                      </a:cubicBezTo>
                      <a:moveTo>
                        <a:pt x="212" y="0"/>
                      </a:moveTo>
                      <a:cubicBezTo>
                        <a:pt x="207" y="0"/>
                        <a:pt x="154" y="69"/>
                        <a:pt x="154" y="69"/>
                      </a:cubicBezTo>
                      <a:cubicBezTo>
                        <a:pt x="154" y="69"/>
                        <a:pt x="143" y="17"/>
                        <a:pt x="143" y="5"/>
                      </a:cubicBezTo>
                      <a:cubicBezTo>
                        <a:pt x="143" y="4"/>
                        <a:pt x="143" y="3"/>
                        <a:pt x="143" y="3"/>
                      </a:cubicBezTo>
                      <a:cubicBezTo>
                        <a:pt x="143" y="3"/>
                        <a:pt x="141" y="27"/>
                        <a:pt x="139" y="48"/>
                      </a:cubicBezTo>
                      <a:cubicBezTo>
                        <a:pt x="140" y="48"/>
                        <a:pt x="140" y="48"/>
                        <a:pt x="141" y="48"/>
                      </a:cubicBezTo>
                      <a:cubicBezTo>
                        <a:pt x="143" y="48"/>
                        <a:pt x="144" y="48"/>
                        <a:pt x="145" y="49"/>
                      </a:cubicBezTo>
                      <a:cubicBezTo>
                        <a:pt x="150" y="51"/>
                        <a:pt x="151" y="57"/>
                        <a:pt x="149" y="63"/>
                      </a:cubicBezTo>
                      <a:cubicBezTo>
                        <a:pt x="147" y="66"/>
                        <a:pt x="143" y="69"/>
                        <a:pt x="139" y="69"/>
                      </a:cubicBezTo>
                      <a:cubicBezTo>
                        <a:pt x="138" y="69"/>
                        <a:pt x="136" y="68"/>
                        <a:pt x="135" y="68"/>
                      </a:cubicBezTo>
                      <a:cubicBezTo>
                        <a:pt x="134" y="73"/>
                        <a:pt x="133" y="76"/>
                        <a:pt x="131" y="78"/>
                      </a:cubicBezTo>
                      <a:cubicBezTo>
                        <a:pt x="130" y="79"/>
                        <a:pt x="130" y="79"/>
                        <a:pt x="129" y="79"/>
                      </a:cubicBezTo>
                      <a:cubicBezTo>
                        <a:pt x="124" y="79"/>
                        <a:pt x="120" y="56"/>
                        <a:pt x="120" y="37"/>
                      </a:cubicBezTo>
                      <a:cubicBezTo>
                        <a:pt x="116" y="62"/>
                        <a:pt x="110" y="98"/>
                        <a:pt x="109" y="103"/>
                      </a:cubicBezTo>
                      <a:cubicBezTo>
                        <a:pt x="109" y="103"/>
                        <a:pt x="108" y="103"/>
                        <a:pt x="108" y="103"/>
                      </a:cubicBezTo>
                      <a:cubicBezTo>
                        <a:pt x="102" y="103"/>
                        <a:pt x="72" y="82"/>
                        <a:pt x="50" y="64"/>
                      </a:cubicBezTo>
                      <a:cubicBezTo>
                        <a:pt x="48" y="66"/>
                        <a:pt x="46" y="67"/>
                        <a:pt x="44" y="68"/>
                      </a:cubicBezTo>
                      <a:cubicBezTo>
                        <a:pt x="52" y="77"/>
                        <a:pt x="60" y="86"/>
                        <a:pt x="66" y="92"/>
                      </a:cubicBezTo>
                      <a:cubicBezTo>
                        <a:pt x="68" y="90"/>
                        <a:pt x="71" y="88"/>
                        <a:pt x="74" y="88"/>
                      </a:cubicBezTo>
                      <a:cubicBezTo>
                        <a:pt x="75" y="88"/>
                        <a:pt x="76" y="89"/>
                        <a:pt x="78" y="89"/>
                      </a:cubicBezTo>
                      <a:cubicBezTo>
                        <a:pt x="82" y="92"/>
                        <a:pt x="84" y="98"/>
                        <a:pt x="81" y="103"/>
                      </a:cubicBezTo>
                      <a:cubicBezTo>
                        <a:pt x="79" y="107"/>
                        <a:pt x="75" y="109"/>
                        <a:pt x="72" y="109"/>
                      </a:cubicBezTo>
                      <a:cubicBezTo>
                        <a:pt x="70" y="109"/>
                        <a:pt x="69" y="109"/>
                        <a:pt x="68" y="108"/>
                      </a:cubicBezTo>
                      <a:cubicBezTo>
                        <a:pt x="66" y="107"/>
                        <a:pt x="64" y="106"/>
                        <a:pt x="64" y="104"/>
                      </a:cubicBezTo>
                      <a:cubicBezTo>
                        <a:pt x="46" y="109"/>
                        <a:pt x="11" y="117"/>
                        <a:pt x="4" y="120"/>
                      </a:cubicBezTo>
                      <a:cubicBezTo>
                        <a:pt x="0" y="123"/>
                        <a:pt x="18" y="123"/>
                        <a:pt x="38" y="123"/>
                      </a:cubicBezTo>
                      <a:cubicBezTo>
                        <a:pt x="59" y="123"/>
                        <a:pt x="83" y="123"/>
                        <a:pt x="83" y="123"/>
                      </a:cubicBezTo>
                      <a:cubicBezTo>
                        <a:pt x="83" y="123"/>
                        <a:pt x="51" y="136"/>
                        <a:pt x="45" y="142"/>
                      </a:cubicBezTo>
                      <a:cubicBezTo>
                        <a:pt x="43" y="144"/>
                        <a:pt x="44" y="145"/>
                        <a:pt x="47" y="145"/>
                      </a:cubicBezTo>
                      <a:cubicBezTo>
                        <a:pt x="53" y="145"/>
                        <a:pt x="67" y="141"/>
                        <a:pt x="67" y="141"/>
                      </a:cubicBezTo>
                      <a:cubicBezTo>
                        <a:pt x="83" y="134"/>
                        <a:pt x="83" y="134"/>
                        <a:pt x="83" y="134"/>
                      </a:cubicBezTo>
                      <a:cubicBezTo>
                        <a:pt x="81" y="131"/>
                        <a:pt x="81" y="127"/>
                        <a:pt x="83" y="123"/>
                      </a:cubicBezTo>
                      <a:cubicBezTo>
                        <a:pt x="85" y="119"/>
                        <a:pt x="89" y="116"/>
                        <a:pt x="92" y="116"/>
                      </a:cubicBezTo>
                      <a:cubicBezTo>
                        <a:pt x="94" y="116"/>
                        <a:pt x="95" y="117"/>
                        <a:pt x="96" y="117"/>
                      </a:cubicBezTo>
                      <a:cubicBezTo>
                        <a:pt x="99" y="119"/>
                        <a:pt x="101" y="123"/>
                        <a:pt x="101" y="126"/>
                      </a:cubicBezTo>
                      <a:cubicBezTo>
                        <a:pt x="111" y="122"/>
                        <a:pt x="111" y="122"/>
                        <a:pt x="111" y="122"/>
                      </a:cubicBezTo>
                      <a:cubicBezTo>
                        <a:pt x="111" y="122"/>
                        <a:pt x="111" y="122"/>
                        <a:pt x="111" y="122"/>
                      </a:cubicBezTo>
                      <a:cubicBezTo>
                        <a:pt x="127" y="122"/>
                        <a:pt x="216" y="46"/>
                        <a:pt x="221" y="37"/>
                      </a:cubicBezTo>
                      <a:cubicBezTo>
                        <a:pt x="221" y="36"/>
                        <a:pt x="221" y="36"/>
                        <a:pt x="220" y="36"/>
                      </a:cubicBezTo>
                      <a:cubicBezTo>
                        <a:pt x="218" y="36"/>
                        <a:pt x="202" y="49"/>
                        <a:pt x="186" y="62"/>
                      </a:cubicBezTo>
                      <a:cubicBezTo>
                        <a:pt x="169" y="76"/>
                        <a:pt x="153" y="89"/>
                        <a:pt x="153" y="89"/>
                      </a:cubicBezTo>
                      <a:cubicBezTo>
                        <a:pt x="152" y="89"/>
                        <a:pt x="153" y="88"/>
                        <a:pt x="154" y="87"/>
                      </a:cubicBezTo>
                      <a:cubicBezTo>
                        <a:pt x="168" y="73"/>
                        <a:pt x="208" y="15"/>
                        <a:pt x="212" y="2"/>
                      </a:cubicBezTo>
                      <a:cubicBezTo>
                        <a:pt x="212" y="1"/>
                        <a:pt x="212" y="0"/>
                        <a:pt x="21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2" name="Freeform 1553"/>
                <p:cNvSpPr/>
                <p:nvPr/>
              </p:nvSpPr>
              <p:spPr bwMode="auto">
                <a:xfrm>
                  <a:off x="-151" y="914"/>
                  <a:ext cx="9" cy="8"/>
                </a:xfrm>
                <a:custGeom>
                  <a:avLst/>
                  <a:gdLst>
                    <a:gd name="T0" fmla="*/ 2 w 17"/>
                    <a:gd name="T1" fmla="*/ 0 h 16"/>
                    <a:gd name="T2" fmla="*/ 1 w 17"/>
                    <a:gd name="T3" fmla="*/ 2 h 16"/>
                    <a:gd name="T4" fmla="*/ 0 w 17"/>
                    <a:gd name="T5" fmla="*/ 3 h 16"/>
                    <a:gd name="T6" fmla="*/ 11 w 17"/>
                    <a:gd name="T7" fmla="*/ 16 h 16"/>
                    <a:gd name="T8" fmla="*/ 17 w 17"/>
                    <a:gd name="T9" fmla="*/ 12 h 16"/>
                    <a:gd name="T10" fmla="*/ 2 w 17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2" y="0"/>
                      </a:move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4" y="7"/>
                        <a:pt x="7" y="11"/>
                        <a:pt x="11" y="16"/>
                      </a:cubicBezTo>
                      <a:cubicBezTo>
                        <a:pt x="13" y="15"/>
                        <a:pt x="15" y="14"/>
                        <a:pt x="17" y="12"/>
                      </a:cubicBezTo>
                      <a:cubicBezTo>
                        <a:pt x="11" y="8"/>
                        <a:pt x="6" y="4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3" name="Freeform 1554"/>
                <p:cNvSpPr/>
                <p:nvPr/>
              </p:nvSpPr>
              <p:spPr bwMode="auto">
                <a:xfrm>
                  <a:off x="-134" y="933"/>
                  <a:ext cx="11" cy="12"/>
                </a:xfrm>
                <a:custGeom>
                  <a:avLst/>
                  <a:gdLst>
                    <a:gd name="T0" fmla="*/ 10 w 20"/>
                    <a:gd name="T1" fmla="*/ 0 h 21"/>
                    <a:gd name="T2" fmla="*/ 2 w 20"/>
                    <a:gd name="T3" fmla="*/ 4 h 21"/>
                    <a:gd name="T4" fmla="*/ 9 w 20"/>
                    <a:gd name="T5" fmla="*/ 11 h 21"/>
                    <a:gd name="T6" fmla="*/ 0 w 20"/>
                    <a:gd name="T7" fmla="*/ 16 h 21"/>
                    <a:gd name="T8" fmla="*/ 4 w 20"/>
                    <a:gd name="T9" fmla="*/ 20 h 21"/>
                    <a:gd name="T10" fmla="*/ 8 w 20"/>
                    <a:gd name="T11" fmla="*/ 21 h 21"/>
                    <a:gd name="T12" fmla="*/ 17 w 20"/>
                    <a:gd name="T13" fmla="*/ 15 h 21"/>
                    <a:gd name="T14" fmla="*/ 14 w 20"/>
                    <a:gd name="T15" fmla="*/ 1 h 21"/>
                    <a:gd name="T16" fmla="*/ 10 w 20"/>
                    <a:gd name="T1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1">
                      <a:moveTo>
                        <a:pt x="10" y="0"/>
                      </a:moveTo>
                      <a:cubicBezTo>
                        <a:pt x="7" y="0"/>
                        <a:pt x="4" y="2"/>
                        <a:pt x="2" y="4"/>
                      </a:cubicBezTo>
                      <a:cubicBezTo>
                        <a:pt x="5" y="8"/>
                        <a:pt x="8" y="10"/>
                        <a:pt x="9" y="11"/>
                      </a:cubicBezTo>
                      <a:cubicBezTo>
                        <a:pt x="10" y="12"/>
                        <a:pt x="6" y="13"/>
                        <a:pt x="0" y="16"/>
                      </a:cubicBezTo>
                      <a:cubicBezTo>
                        <a:pt x="0" y="18"/>
                        <a:pt x="2" y="19"/>
                        <a:pt x="4" y="20"/>
                      </a:cubicBezTo>
                      <a:cubicBezTo>
                        <a:pt x="5" y="21"/>
                        <a:pt x="6" y="21"/>
                        <a:pt x="8" y="21"/>
                      </a:cubicBezTo>
                      <a:cubicBezTo>
                        <a:pt x="11" y="21"/>
                        <a:pt x="15" y="19"/>
                        <a:pt x="17" y="15"/>
                      </a:cubicBezTo>
                      <a:cubicBezTo>
                        <a:pt x="20" y="10"/>
                        <a:pt x="18" y="4"/>
                        <a:pt x="14" y="1"/>
                      </a:cubicBezTo>
                      <a:cubicBezTo>
                        <a:pt x="12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4" name="Freeform 1555"/>
                <p:cNvSpPr/>
                <p:nvPr/>
              </p:nvSpPr>
              <p:spPr bwMode="auto">
                <a:xfrm>
                  <a:off x="-95" y="912"/>
                  <a:ext cx="8" cy="11"/>
                </a:xfrm>
                <a:custGeom>
                  <a:avLst/>
                  <a:gdLst>
                    <a:gd name="T0" fmla="*/ 6 w 16"/>
                    <a:gd name="T1" fmla="*/ 0 h 21"/>
                    <a:gd name="T2" fmla="*/ 4 w 16"/>
                    <a:gd name="T3" fmla="*/ 0 h 21"/>
                    <a:gd name="T4" fmla="*/ 0 w 16"/>
                    <a:gd name="T5" fmla="*/ 20 h 21"/>
                    <a:gd name="T6" fmla="*/ 4 w 16"/>
                    <a:gd name="T7" fmla="*/ 21 h 21"/>
                    <a:gd name="T8" fmla="*/ 14 w 16"/>
                    <a:gd name="T9" fmla="*/ 15 h 21"/>
                    <a:gd name="T10" fmla="*/ 10 w 16"/>
                    <a:gd name="T11" fmla="*/ 1 h 21"/>
                    <a:gd name="T12" fmla="*/ 6 w 16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1">
                      <a:moveTo>
                        <a:pt x="6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7"/>
                        <a:pt x="2" y="14"/>
                        <a:pt x="0" y="20"/>
                      </a:cubicBezTo>
                      <a:cubicBezTo>
                        <a:pt x="1" y="20"/>
                        <a:pt x="3" y="21"/>
                        <a:pt x="4" y="21"/>
                      </a:cubicBezTo>
                      <a:cubicBezTo>
                        <a:pt x="8" y="21"/>
                        <a:pt x="12" y="18"/>
                        <a:pt x="14" y="15"/>
                      </a:cubicBezTo>
                      <a:cubicBezTo>
                        <a:pt x="16" y="9"/>
                        <a:pt x="15" y="3"/>
                        <a:pt x="10" y="1"/>
                      </a:cubicBezTo>
                      <a:cubicBezTo>
                        <a:pt x="9" y="0"/>
                        <a:pt x="8" y="0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5" name="Freeform 1556"/>
                <p:cNvSpPr/>
                <p:nvPr/>
              </p:nvSpPr>
              <p:spPr bwMode="auto">
                <a:xfrm>
                  <a:off x="-105" y="933"/>
                  <a:ext cx="12" cy="11"/>
                </a:xfrm>
                <a:custGeom>
                  <a:avLst/>
                  <a:gdLst>
                    <a:gd name="T0" fmla="*/ 12 w 22"/>
                    <a:gd name="T1" fmla="*/ 0 h 21"/>
                    <a:gd name="T2" fmla="*/ 3 w 22"/>
                    <a:gd name="T3" fmla="*/ 6 h 21"/>
                    <a:gd name="T4" fmla="*/ 6 w 22"/>
                    <a:gd name="T5" fmla="*/ 20 h 21"/>
                    <a:gd name="T6" fmla="*/ 10 w 22"/>
                    <a:gd name="T7" fmla="*/ 21 h 21"/>
                    <a:gd name="T8" fmla="*/ 20 w 22"/>
                    <a:gd name="T9" fmla="*/ 15 h 21"/>
                    <a:gd name="T10" fmla="*/ 16 w 22"/>
                    <a:gd name="T11" fmla="*/ 1 h 21"/>
                    <a:gd name="T12" fmla="*/ 12 w 22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1">
                      <a:moveTo>
                        <a:pt x="12" y="0"/>
                      </a:moveTo>
                      <a:cubicBezTo>
                        <a:pt x="9" y="0"/>
                        <a:pt x="5" y="3"/>
                        <a:pt x="3" y="6"/>
                      </a:cubicBezTo>
                      <a:cubicBezTo>
                        <a:pt x="0" y="12"/>
                        <a:pt x="2" y="18"/>
                        <a:pt x="6" y="20"/>
                      </a:cubicBezTo>
                      <a:cubicBezTo>
                        <a:pt x="7" y="21"/>
                        <a:pt x="9" y="21"/>
                        <a:pt x="10" y="21"/>
                      </a:cubicBezTo>
                      <a:cubicBezTo>
                        <a:pt x="14" y="21"/>
                        <a:pt x="18" y="19"/>
                        <a:pt x="20" y="15"/>
                      </a:cubicBezTo>
                      <a:cubicBezTo>
                        <a:pt x="22" y="10"/>
                        <a:pt x="21" y="4"/>
                        <a:pt x="16" y="1"/>
                      </a:cubicBezTo>
                      <a:cubicBezTo>
                        <a:pt x="15" y="1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6" name="Freeform 1557"/>
                <p:cNvSpPr/>
                <p:nvPr/>
              </p:nvSpPr>
              <p:spPr bwMode="auto">
                <a:xfrm>
                  <a:off x="-125" y="949"/>
                  <a:ext cx="11" cy="9"/>
                </a:xfrm>
                <a:custGeom>
                  <a:avLst/>
                  <a:gdLst>
                    <a:gd name="T0" fmla="*/ 11 w 20"/>
                    <a:gd name="T1" fmla="*/ 0 h 18"/>
                    <a:gd name="T2" fmla="*/ 2 w 20"/>
                    <a:gd name="T3" fmla="*/ 7 h 18"/>
                    <a:gd name="T4" fmla="*/ 2 w 20"/>
                    <a:gd name="T5" fmla="*/ 18 h 18"/>
                    <a:gd name="T6" fmla="*/ 20 w 20"/>
                    <a:gd name="T7" fmla="*/ 10 h 18"/>
                    <a:gd name="T8" fmla="*/ 15 w 20"/>
                    <a:gd name="T9" fmla="*/ 1 h 18"/>
                    <a:gd name="T10" fmla="*/ 11 w 20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8">
                      <a:moveTo>
                        <a:pt x="11" y="0"/>
                      </a:moveTo>
                      <a:cubicBezTo>
                        <a:pt x="8" y="0"/>
                        <a:pt x="4" y="3"/>
                        <a:pt x="2" y="7"/>
                      </a:cubicBezTo>
                      <a:cubicBezTo>
                        <a:pt x="0" y="11"/>
                        <a:pt x="0" y="15"/>
                        <a:pt x="2" y="1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7"/>
                        <a:pt x="18" y="3"/>
                        <a:pt x="15" y="1"/>
                      </a:cubicBezTo>
                      <a:cubicBezTo>
                        <a:pt x="14" y="1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7" name="Freeform 1558"/>
                <p:cNvSpPr>
                  <a:spLocks noEditPoints="1"/>
                </p:cNvSpPr>
                <p:nvPr/>
              </p:nvSpPr>
              <p:spPr bwMode="auto">
                <a:xfrm>
                  <a:off x="-104" y="892"/>
                  <a:ext cx="2" cy="14"/>
                </a:xfrm>
                <a:custGeom>
                  <a:avLst/>
                  <a:gdLst>
                    <a:gd name="T0" fmla="*/ 0 w 3"/>
                    <a:gd name="T1" fmla="*/ 22 h 24"/>
                    <a:gd name="T2" fmla="*/ 0 w 3"/>
                    <a:gd name="T3" fmla="*/ 24 h 24"/>
                    <a:gd name="T4" fmla="*/ 0 w 3"/>
                    <a:gd name="T5" fmla="*/ 22 h 24"/>
                    <a:gd name="T6" fmla="*/ 0 w 3"/>
                    <a:gd name="T7" fmla="*/ 22 h 24"/>
                    <a:gd name="T8" fmla="*/ 3 w 3"/>
                    <a:gd name="T9" fmla="*/ 0 h 24"/>
                    <a:gd name="T10" fmla="*/ 2 w 3"/>
                    <a:gd name="T11" fmla="*/ 2 h 24"/>
                    <a:gd name="T12" fmla="*/ 1 w 3"/>
                    <a:gd name="T13" fmla="*/ 5 h 24"/>
                    <a:gd name="T14" fmla="*/ 3 w 3"/>
                    <a:gd name="T15" fmla="*/ 4 h 24"/>
                    <a:gd name="T16" fmla="*/ 3 w 3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4">
                      <a:moveTo>
                        <a:pt x="0" y="22"/>
                      </a:moveTo>
                      <a:cubicBezTo>
                        <a:pt x="0" y="23"/>
                        <a:pt x="0" y="23"/>
                        <a:pt x="0" y="24"/>
                      </a:cubicBezTo>
                      <a:cubicBezTo>
                        <a:pt x="0" y="23"/>
                        <a:pt x="0" y="23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moveTo>
                        <a:pt x="3" y="0"/>
                      </a:moveTo>
                      <a:cubicBezTo>
                        <a:pt x="3" y="0"/>
                        <a:pt x="2" y="1"/>
                        <a:pt x="2" y="2"/>
                      </a:cubicBez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3" y="2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8" name="Freeform 1559"/>
                <p:cNvSpPr/>
                <p:nvPr/>
              </p:nvSpPr>
              <p:spPr bwMode="auto">
                <a:xfrm>
                  <a:off x="-104" y="895"/>
                  <a:ext cx="2" cy="9"/>
                </a:xfrm>
                <a:custGeom>
                  <a:avLst/>
                  <a:gdLst>
                    <a:gd name="T0" fmla="*/ 3 w 3"/>
                    <a:gd name="T1" fmla="*/ 0 h 18"/>
                    <a:gd name="T2" fmla="*/ 1 w 3"/>
                    <a:gd name="T3" fmla="*/ 1 h 18"/>
                    <a:gd name="T4" fmla="*/ 0 w 3"/>
                    <a:gd name="T5" fmla="*/ 18 h 18"/>
                    <a:gd name="T6" fmla="*/ 0 w 3"/>
                    <a:gd name="T7" fmla="*/ 18 h 18"/>
                    <a:gd name="T8" fmla="*/ 3 w 3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8">
                      <a:moveTo>
                        <a:pt x="3" y="0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0" y="6"/>
                        <a:pt x="0" y="12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1"/>
                        <a:pt x="2" y="4"/>
                        <a:pt x="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9" name="Freeform 1560"/>
                <p:cNvSpPr/>
                <p:nvPr/>
              </p:nvSpPr>
              <p:spPr bwMode="auto">
                <a:xfrm>
                  <a:off x="-49" y="838"/>
                  <a:ext cx="34" cy="58"/>
                </a:xfrm>
                <a:custGeom>
                  <a:avLst/>
                  <a:gdLst>
                    <a:gd name="T0" fmla="*/ 29 w 63"/>
                    <a:gd name="T1" fmla="*/ 0 h 105"/>
                    <a:gd name="T2" fmla="*/ 35 w 63"/>
                    <a:gd name="T3" fmla="*/ 46 h 105"/>
                    <a:gd name="T4" fmla="*/ 2 w 63"/>
                    <a:gd name="T5" fmla="*/ 96 h 105"/>
                    <a:gd name="T6" fmla="*/ 5 w 63"/>
                    <a:gd name="T7" fmla="*/ 105 h 105"/>
                    <a:gd name="T8" fmla="*/ 28 w 63"/>
                    <a:gd name="T9" fmla="*/ 95 h 105"/>
                    <a:gd name="T10" fmla="*/ 61 w 63"/>
                    <a:gd name="T11" fmla="*/ 20 h 105"/>
                    <a:gd name="T12" fmla="*/ 29 w 63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05">
                      <a:moveTo>
                        <a:pt x="29" y="0"/>
                      </a:moveTo>
                      <a:cubicBezTo>
                        <a:pt x="13" y="1"/>
                        <a:pt x="36" y="28"/>
                        <a:pt x="35" y="46"/>
                      </a:cubicBezTo>
                      <a:cubicBezTo>
                        <a:pt x="35" y="65"/>
                        <a:pt x="8" y="81"/>
                        <a:pt x="2" y="96"/>
                      </a:cubicBezTo>
                      <a:cubicBezTo>
                        <a:pt x="0" y="103"/>
                        <a:pt x="2" y="105"/>
                        <a:pt x="5" y="105"/>
                      </a:cubicBezTo>
                      <a:cubicBezTo>
                        <a:pt x="10" y="105"/>
                        <a:pt x="19" y="101"/>
                        <a:pt x="28" y="95"/>
                      </a:cubicBezTo>
                      <a:cubicBezTo>
                        <a:pt x="43" y="84"/>
                        <a:pt x="63" y="40"/>
                        <a:pt x="61" y="20"/>
                      </a:cubicBezTo>
                      <a:cubicBezTo>
                        <a:pt x="59" y="1"/>
                        <a:pt x="2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0" name="Freeform 1561"/>
                <p:cNvSpPr/>
                <p:nvPr/>
              </p:nvSpPr>
              <p:spPr bwMode="auto">
                <a:xfrm>
                  <a:off x="-231" y="950"/>
                  <a:ext cx="89" cy="28"/>
                </a:xfrm>
                <a:custGeom>
                  <a:avLst/>
                  <a:gdLst>
                    <a:gd name="T0" fmla="*/ 20 w 162"/>
                    <a:gd name="T1" fmla="*/ 0 h 51"/>
                    <a:gd name="T2" fmla="*/ 12 w 162"/>
                    <a:gd name="T3" fmla="*/ 3 h 51"/>
                    <a:gd name="T4" fmla="*/ 19 w 162"/>
                    <a:gd name="T5" fmla="*/ 47 h 51"/>
                    <a:gd name="T6" fmla="*/ 59 w 162"/>
                    <a:gd name="T7" fmla="*/ 51 h 51"/>
                    <a:gd name="T8" fmla="*/ 96 w 162"/>
                    <a:gd name="T9" fmla="*/ 48 h 51"/>
                    <a:gd name="T10" fmla="*/ 151 w 162"/>
                    <a:gd name="T11" fmla="*/ 30 h 51"/>
                    <a:gd name="T12" fmla="*/ 148 w 162"/>
                    <a:gd name="T13" fmla="*/ 30 h 51"/>
                    <a:gd name="T14" fmla="*/ 68 w 162"/>
                    <a:gd name="T15" fmla="*/ 40 h 51"/>
                    <a:gd name="T16" fmla="*/ 52 w 162"/>
                    <a:gd name="T17" fmla="*/ 37 h 51"/>
                    <a:gd name="T18" fmla="*/ 24 w 162"/>
                    <a:gd name="T19" fmla="*/ 4 h 51"/>
                    <a:gd name="T20" fmla="*/ 20 w 162"/>
                    <a:gd name="T2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2" h="51">
                      <a:moveTo>
                        <a:pt x="20" y="0"/>
                      </a:moveTo>
                      <a:cubicBezTo>
                        <a:pt x="17" y="0"/>
                        <a:pt x="15" y="3"/>
                        <a:pt x="12" y="3"/>
                      </a:cubicBezTo>
                      <a:cubicBezTo>
                        <a:pt x="12" y="3"/>
                        <a:pt x="0" y="43"/>
                        <a:pt x="19" y="47"/>
                      </a:cubicBezTo>
                      <a:cubicBezTo>
                        <a:pt x="30" y="50"/>
                        <a:pt x="44" y="51"/>
                        <a:pt x="59" y="51"/>
                      </a:cubicBezTo>
                      <a:cubicBezTo>
                        <a:pt x="70" y="51"/>
                        <a:pt x="83" y="50"/>
                        <a:pt x="96" y="48"/>
                      </a:cubicBezTo>
                      <a:cubicBezTo>
                        <a:pt x="124" y="43"/>
                        <a:pt x="162" y="30"/>
                        <a:pt x="151" y="30"/>
                      </a:cubicBezTo>
                      <a:cubicBezTo>
                        <a:pt x="150" y="30"/>
                        <a:pt x="149" y="30"/>
                        <a:pt x="148" y="30"/>
                      </a:cubicBezTo>
                      <a:cubicBezTo>
                        <a:pt x="133" y="32"/>
                        <a:pt x="92" y="40"/>
                        <a:pt x="68" y="40"/>
                      </a:cubicBezTo>
                      <a:cubicBezTo>
                        <a:pt x="61" y="40"/>
                        <a:pt x="56" y="39"/>
                        <a:pt x="52" y="37"/>
                      </a:cubicBezTo>
                      <a:cubicBezTo>
                        <a:pt x="38" y="30"/>
                        <a:pt x="29" y="12"/>
                        <a:pt x="24" y="4"/>
                      </a:cubicBezTo>
                      <a:cubicBezTo>
                        <a:pt x="23" y="1"/>
                        <a:pt x="21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1" name="Freeform 1562"/>
                <p:cNvSpPr/>
                <p:nvPr/>
              </p:nvSpPr>
              <p:spPr bwMode="auto">
                <a:xfrm>
                  <a:off x="-88" y="1243"/>
                  <a:ext cx="558" cy="987"/>
                </a:xfrm>
                <a:custGeom>
                  <a:avLst/>
                  <a:gdLst>
                    <a:gd name="T0" fmla="*/ 50 w 1023"/>
                    <a:gd name="T1" fmla="*/ 1809 h 1809"/>
                    <a:gd name="T2" fmla="*/ 1023 w 1023"/>
                    <a:gd name="T3" fmla="*/ 0 h 1809"/>
                    <a:gd name="T4" fmla="*/ 0 w 1023"/>
                    <a:gd name="T5" fmla="*/ 1809 h 1809"/>
                    <a:gd name="T6" fmla="*/ 50 w 1023"/>
                    <a:gd name="T7" fmla="*/ 1809 h 1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23" h="1809">
                      <a:moveTo>
                        <a:pt x="50" y="1809"/>
                      </a:moveTo>
                      <a:cubicBezTo>
                        <a:pt x="50" y="1809"/>
                        <a:pt x="711" y="611"/>
                        <a:pt x="1023" y="0"/>
                      </a:cubicBezTo>
                      <a:cubicBezTo>
                        <a:pt x="0" y="1809"/>
                        <a:pt x="0" y="1809"/>
                        <a:pt x="0" y="1809"/>
                      </a:cubicBezTo>
                      <a:cubicBezTo>
                        <a:pt x="50" y="1809"/>
                        <a:pt x="50" y="1809"/>
                        <a:pt x="50" y="1809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2" name="Freeform 1563"/>
                <p:cNvSpPr/>
                <p:nvPr/>
              </p:nvSpPr>
              <p:spPr bwMode="auto">
                <a:xfrm>
                  <a:off x="103" y="1325"/>
                  <a:ext cx="27" cy="578"/>
                </a:xfrm>
                <a:custGeom>
                  <a:avLst/>
                  <a:gdLst>
                    <a:gd name="T0" fmla="*/ 25 w 50"/>
                    <a:gd name="T1" fmla="*/ 1060 h 1060"/>
                    <a:gd name="T2" fmla="*/ 50 w 50"/>
                    <a:gd name="T3" fmla="*/ 1010 h 1060"/>
                    <a:gd name="T4" fmla="*/ 13 w 50"/>
                    <a:gd name="T5" fmla="*/ 0 h 1060"/>
                    <a:gd name="T6" fmla="*/ 25 w 50"/>
                    <a:gd name="T7" fmla="*/ 1060 h 1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1060">
                      <a:moveTo>
                        <a:pt x="25" y="1060"/>
                      </a:moveTo>
                      <a:cubicBezTo>
                        <a:pt x="50" y="1010"/>
                        <a:pt x="50" y="1010"/>
                        <a:pt x="50" y="1010"/>
                      </a:cubicBezTo>
                      <a:cubicBezTo>
                        <a:pt x="50" y="1010"/>
                        <a:pt x="0" y="137"/>
                        <a:pt x="13" y="0"/>
                      </a:cubicBezTo>
                      <a:cubicBezTo>
                        <a:pt x="13" y="0"/>
                        <a:pt x="13" y="461"/>
                        <a:pt x="25" y="1060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3" name="Freeform 1564"/>
                <p:cNvSpPr/>
                <p:nvPr/>
              </p:nvSpPr>
              <p:spPr bwMode="auto">
                <a:xfrm>
                  <a:off x="467" y="1183"/>
                  <a:ext cx="128" cy="144"/>
                </a:xfrm>
                <a:custGeom>
                  <a:avLst/>
                  <a:gdLst>
                    <a:gd name="T0" fmla="*/ 49 w 236"/>
                    <a:gd name="T1" fmla="*/ 30 h 263"/>
                    <a:gd name="T2" fmla="*/ 10 w 236"/>
                    <a:gd name="T3" fmla="*/ 19 h 263"/>
                    <a:gd name="T4" fmla="*/ 0 w 236"/>
                    <a:gd name="T5" fmla="*/ 94 h 263"/>
                    <a:gd name="T6" fmla="*/ 188 w 236"/>
                    <a:gd name="T7" fmla="*/ 260 h 263"/>
                    <a:gd name="T8" fmla="*/ 236 w 236"/>
                    <a:gd name="T9" fmla="*/ 236 h 263"/>
                    <a:gd name="T10" fmla="*/ 206 w 236"/>
                    <a:gd name="T11" fmla="*/ 210 h 263"/>
                    <a:gd name="T12" fmla="*/ 205 w 236"/>
                    <a:gd name="T13" fmla="*/ 70 h 263"/>
                    <a:gd name="T14" fmla="*/ 144 w 236"/>
                    <a:gd name="T15" fmla="*/ 62 h 263"/>
                    <a:gd name="T16" fmla="*/ 49 w 236"/>
                    <a:gd name="T17" fmla="*/ 3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263">
                      <a:moveTo>
                        <a:pt x="49" y="30"/>
                      </a:moveTo>
                      <a:cubicBezTo>
                        <a:pt x="49" y="30"/>
                        <a:pt x="17" y="0"/>
                        <a:pt x="10" y="19"/>
                      </a:cubicBezTo>
                      <a:cubicBezTo>
                        <a:pt x="3" y="38"/>
                        <a:pt x="0" y="94"/>
                        <a:pt x="0" y="94"/>
                      </a:cubicBezTo>
                      <a:cubicBezTo>
                        <a:pt x="0" y="94"/>
                        <a:pt x="165" y="263"/>
                        <a:pt x="188" y="260"/>
                      </a:cubicBezTo>
                      <a:cubicBezTo>
                        <a:pt x="210" y="258"/>
                        <a:pt x="236" y="236"/>
                        <a:pt x="236" y="236"/>
                      </a:cubicBezTo>
                      <a:cubicBezTo>
                        <a:pt x="206" y="210"/>
                        <a:pt x="206" y="210"/>
                        <a:pt x="206" y="210"/>
                      </a:cubicBezTo>
                      <a:cubicBezTo>
                        <a:pt x="206" y="210"/>
                        <a:pt x="224" y="77"/>
                        <a:pt x="205" y="70"/>
                      </a:cubicBezTo>
                      <a:cubicBezTo>
                        <a:pt x="186" y="63"/>
                        <a:pt x="144" y="62"/>
                        <a:pt x="144" y="62"/>
                      </a:cubicBezTo>
                      <a:cubicBezTo>
                        <a:pt x="49" y="30"/>
                        <a:pt x="49" y="30"/>
                        <a:pt x="49" y="3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4" name="Freeform 1565"/>
                <p:cNvSpPr/>
                <p:nvPr/>
              </p:nvSpPr>
              <p:spPr bwMode="auto">
                <a:xfrm>
                  <a:off x="345" y="1126"/>
                  <a:ext cx="325" cy="306"/>
                </a:xfrm>
                <a:custGeom>
                  <a:avLst/>
                  <a:gdLst>
                    <a:gd name="T0" fmla="*/ 150 w 595"/>
                    <a:gd name="T1" fmla="*/ 318 h 560"/>
                    <a:gd name="T2" fmla="*/ 36 w 595"/>
                    <a:gd name="T3" fmla="*/ 211 h 560"/>
                    <a:gd name="T4" fmla="*/ 70 w 595"/>
                    <a:gd name="T5" fmla="*/ 120 h 560"/>
                    <a:gd name="T6" fmla="*/ 252 w 595"/>
                    <a:gd name="T7" fmla="*/ 188 h 560"/>
                    <a:gd name="T8" fmla="*/ 256 w 595"/>
                    <a:gd name="T9" fmla="*/ 147 h 560"/>
                    <a:gd name="T10" fmla="*/ 318 w 595"/>
                    <a:gd name="T11" fmla="*/ 2 h 560"/>
                    <a:gd name="T12" fmla="*/ 348 w 595"/>
                    <a:gd name="T13" fmla="*/ 217 h 560"/>
                    <a:gd name="T14" fmla="*/ 483 w 595"/>
                    <a:gd name="T15" fmla="*/ 142 h 560"/>
                    <a:gd name="T16" fmla="*/ 588 w 595"/>
                    <a:gd name="T17" fmla="*/ 253 h 560"/>
                    <a:gd name="T18" fmla="*/ 377 w 595"/>
                    <a:gd name="T19" fmla="*/ 313 h 560"/>
                    <a:gd name="T20" fmla="*/ 464 w 595"/>
                    <a:gd name="T21" fmla="*/ 385 h 560"/>
                    <a:gd name="T22" fmla="*/ 391 w 595"/>
                    <a:gd name="T23" fmla="*/ 522 h 560"/>
                    <a:gd name="T24" fmla="*/ 304 w 595"/>
                    <a:gd name="T25" fmla="*/ 508 h 560"/>
                    <a:gd name="T26" fmla="*/ 282 w 595"/>
                    <a:gd name="T27" fmla="*/ 385 h 560"/>
                    <a:gd name="T28" fmla="*/ 245 w 595"/>
                    <a:gd name="T29" fmla="*/ 493 h 560"/>
                    <a:gd name="T30" fmla="*/ 106 w 595"/>
                    <a:gd name="T31" fmla="*/ 445 h 560"/>
                    <a:gd name="T32" fmla="*/ 150 w 595"/>
                    <a:gd name="T33" fmla="*/ 318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5" h="560">
                      <a:moveTo>
                        <a:pt x="150" y="318"/>
                      </a:moveTo>
                      <a:cubicBezTo>
                        <a:pt x="150" y="318"/>
                        <a:pt x="0" y="316"/>
                        <a:pt x="36" y="211"/>
                      </a:cubicBezTo>
                      <a:cubicBezTo>
                        <a:pt x="36" y="211"/>
                        <a:pt x="4" y="142"/>
                        <a:pt x="70" y="120"/>
                      </a:cubicBezTo>
                      <a:cubicBezTo>
                        <a:pt x="135" y="98"/>
                        <a:pt x="227" y="168"/>
                        <a:pt x="252" y="188"/>
                      </a:cubicBezTo>
                      <a:cubicBezTo>
                        <a:pt x="276" y="208"/>
                        <a:pt x="263" y="157"/>
                        <a:pt x="256" y="147"/>
                      </a:cubicBezTo>
                      <a:cubicBezTo>
                        <a:pt x="249" y="137"/>
                        <a:pt x="218" y="0"/>
                        <a:pt x="318" y="2"/>
                      </a:cubicBezTo>
                      <a:cubicBezTo>
                        <a:pt x="417" y="3"/>
                        <a:pt x="436" y="67"/>
                        <a:pt x="348" y="217"/>
                      </a:cubicBezTo>
                      <a:cubicBezTo>
                        <a:pt x="348" y="217"/>
                        <a:pt x="430" y="140"/>
                        <a:pt x="483" y="142"/>
                      </a:cubicBezTo>
                      <a:cubicBezTo>
                        <a:pt x="536" y="144"/>
                        <a:pt x="595" y="169"/>
                        <a:pt x="588" y="253"/>
                      </a:cubicBezTo>
                      <a:cubicBezTo>
                        <a:pt x="582" y="336"/>
                        <a:pt x="377" y="313"/>
                        <a:pt x="377" y="313"/>
                      </a:cubicBezTo>
                      <a:cubicBezTo>
                        <a:pt x="377" y="313"/>
                        <a:pt x="442" y="359"/>
                        <a:pt x="464" y="385"/>
                      </a:cubicBezTo>
                      <a:cubicBezTo>
                        <a:pt x="486" y="411"/>
                        <a:pt x="473" y="485"/>
                        <a:pt x="391" y="522"/>
                      </a:cubicBezTo>
                      <a:cubicBezTo>
                        <a:pt x="310" y="560"/>
                        <a:pt x="313" y="532"/>
                        <a:pt x="304" y="508"/>
                      </a:cubicBezTo>
                      <a:cubicBezTo>
                        <a:pt x="295" y="483"/>
                        <a:pt x="289" y="377"/>
                        <a:pt x="282" y="385"/>
                      </a:cubicBezTo>
                      <a:cubicBezTo>
                        <a:pt x="275" y="393"/>
                        <a:pt x="292" y="464"/>
                        <a:pt x="245" y="493"/>
                      </a:cubicBezTo>
                      <a:cubicBezTo>
                        <a:pt x="199" y="522"/>
                        <a:pt x="144" y="487"/>
                        <a:pt x="106" y="445"/>
                      </a:cubicBezTo>
                      <a:cubicBezTo>
                        <a:pt x="68" y="402"/>
                        <a:pt x="86" y="344"/>
                        <a:pt x="150" y="31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5" name="Freeform 1566"/>
                <p:cNvSpPr/>
                <p:nvPr/>
              </p:nvSpPr>
              <p:spPr bwMode="auto">
                <a:xfrm>
                  <a:off x="466" y="1276"/>
                  <a:ext cx="34" cy="11"/>
                </a:xfrm>
                <a:custGeom>
                  <a:avLst/>
                  <a:gdLst>
                    <a:gd name="T0" fmla="*/ 0 w 63"/>
                    <a:gd name="T1" fmla="*/ 16 h 20"/>
                    <a:gd name="T2" fmla="*/ 52 w 63"/>
                    <a:gd name="T3" fmla="*/ 10 h 20"/>
                    <a:gd name="T4" fmla="*/ 0 w 63"/>
                    <a:gd name="T5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0">
                      <a:moveTo>
                        <a:pt x="0" y="16"/>
                      </a:moveTo>
                      <a:cubicBezTo>
                        <a:pt x="0" y="16"/>
                        <a:pt x="63" y="0"/>
                        <a:pt x="52" y="10"/>
                      </a:cubicBezTo>
                      <a:cubicBezTo>
                        <a:pt x="41" y="20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6" name="Freeform 1567"/>
                <p:cNvSpPr/>
                <p:nvPr/>
              </p:nvSpPr>
              <p:spPr bwMode="auto">
                <a:xfrm>
                  <a:off x="496" y="1290"/>
                  <a:ext cx="9" cy="29"/>
                </a:xfrm>
                <a:custGeom>
                  <a:avLst/>
                  <a:gdLst>
                    <a:gd name="T0" fmla="*/ 6 w 17"/>
                    <a:gd name="T1" fmla="*/ 52 h 52"/>
                    <a:gd name="T2" fmla="*/ 9 w 17"/>
                    <a:gd name="T3" fmla="*/ 7 h 52"/>
                    <a:gd name="T4" fmla="*/ 6 w 17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52">
                      <a:moveTo>
                        <a:pt x="6" y="52"/>
                      </a:moveTo>
                      <a:cubicBezTo>
                        <a:pt x="6" y="52"/>
                        <a:pt x="0" y="0"/>
                        <a:pt x="9" y="7"/>
                      </a:cubicBezTo>
                      <a:cubicBezTo>
                        <a:pt x="17" y="14"/>
                        <a:pt x="10" y="43"/>
                        <a:pt x="6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7" name="Freeform 1568"/>
                <p:cNvSpPr/>
                <p:nvPr/>
              </p:nvSpPr>
              <p:spPr bwMode="auto">
                <a:xfrm>
                  <a:off x="492" y="1242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8" name="Freeform 1569"/>
                <p:cNvSpPr/>
                <p:nvPr/>
              </p:nvSpPr>
              <p:spPr bwMode="auto">
                <a:xfrm>
                  <a:off x="479" y="1261"/>
                  <a:ext cx="16" cy="15"/>
                </a:xfrm>
                <a:custGeom>
                  <a:avLst/>
                  <a:gdLst>
                    <a:gd name="T0" fmla="*/ 28 w 30"/>
                    <a:gd name="T1" fmla="*/ 19 h 28"/>
                    <a:gd name="T2" fmla="*/ 11 w 30"/>
                    <a:gd name="T3" fmla="*/ 25 h 28"/>
                    <a:gd name="T4" fmla="*/ 3 w 30"/>
                    <a:gd name="T5" fmla="*/ 9 h 28"/>
                    <a:gd name="T6" fmla="*/ 19 w 30"/>
                    <a:gd name="T7" fmla="*/ 3 h 28"/>
                    <a:gd name="T8" fmla="*/ 28 w 30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8">
                      <a:moveTo>
                        <a:pt x="28" y="19"/>
                      </a:moveTo>
                      <a:cubicBezTo>
                        <a:pt x="26" y="25"/>
                        <a:pt x="18" y="28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8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9" name="Freeform 1570"/>
                <p:cNvSpPr/>
                <p:nvPr/>
              </p:nvSpPr>
              <p:spPr bwMode="auto">
                <a:xfrm>
                  <a:off x="510" y="1272"/>
                  <a:ext cx="16" cy="15"/>
                </a:xfrm>
                <a:custGeom>
                  <a:avLst/>
                  <a:gdLst>
                    <a:gd name="T0" fmla="*/ 27 w 30"/>
                    <a:gd name="T1" fmla="*/ 19 h 28"/>
                    <a:gd name="T2" fmla="*/ 11 w 30"/>
                    <a:gd name="T3" fmla="*/ 25 h 28"/>
                    <a:gd name="T4" fmla="*/ 2 w 30"/>
                    <a:gd name="T5" fmla="*/ 9 h 28"/>
                    <a:gd name="T6" fmla="*/ 19 w 30"/>
                    <a:gd name="T7" fmla="*/ 3 h 28"/>
                    <a:gd name="T8" fmla="*/ 27 w 30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8">
                      <a:moveTo>
                        <a:pt x="27" y="19"/>
                      </a:moveTo>
                      <a:cubicBezTo>
                        <a:pt x="25" y="25"/>
                        <a:pt x="18" y="28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7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0" name="Freeform 1571"/>
                <p:cNvSpPr/>
                <p:nvPr/>
              </p:nvSpPr>
              <p:spPr bwMode="auto">
                <a:xfrm>
                  <a:off x="519" y="1249"/>
                  <a:ext cx="16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8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1"/>
                        <a:pt x="0" y="14"/>
                        <a:pt x="3" y="8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1" name="Freeform 1572"/>
                <p:cNvSpPr/>
                <p:nvPr/>
              </p:nvSpPr>
              <p:spPr bwMode="auto">
                <a:xfrm>
                  <a:off x="541" y="1271"/>
                  <a:ext cx="17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2" name="Freeform 1573"/>
                <p:cNvSpPr/>
                <p:nvPr/>
              </p:nvSpPr>
              <p:spPr bwMode="auto">
                <a:xfrm>
                  <a:off x="525" y="1299"/>
                  <a:ext cx="16" cy="15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3" name="Freeform 1574"/>
                <p:cNvSpPr/>
                <p:nvPr/>
              </p:nvSpPr>
              <p:spPr bwMode="auto">
                <a:xfrm>
                  <a:off x="496" y="1295"/>
                  <a:ext cx="16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4" name="Freeform 1575"/>
                <p:cNvSpPr/>
                <p:nvPr/>
              </p:nvSpPr>
              <p:spPr bwMode="auto">
                <a:xfrm>
                  <a:off x="508" y="1229"/>
                  <a:ext cx="17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5" name="Freeform 1576"/>
                <p:cNvSpPr>
                  <a:spLocks noEditPoints="1"/>
                </p:cNvSpPr>
                <p:nvPr/>
              </p:nvSpPr>
              <p:spPr bwMode="auto">
                <a:xfrm>
                  <a:off x="450" y="1201"/>
                  <a:ext cx="150" cy="132"/>
                </a:xfrm>
                <a:custGeom>
                  <a:avLst/>
                  <a:gdLst>
                    <a:gd name="T0" fmla="*/ 120 w 274"/>
                    <a:gd name="T1" fmla="*/ 156 h 242"/>
                    <a:gd name="T2" fmla="*/ 123 w 274"/>
                    <a:gd name="T3" fmla="*/ 133 h 242"/>
                    <a:gd name="T4" fmla="*/ 136 w 274"/>
                    <a:gd name="T5" fmla="*/ 150 h 242"/>
                    <a:gd name="T6" fmla="*/ 113 w 274"/>
                    <a:gd name="T7" fmla="*/ 0 h 242"/>
                    <a:gd name="T8" fmla="*/ 95 w 274"/>
                    <a:gd name="T9" fmla="*/ 79 h 242"/>
                    <a:gd name="T10" fmla="*/ 19 w 274"/>
                    <a:gd name="T11" fmla="*/ 61 h 242"/>
                    <a:gd name="T12" fmla="*/ 78 w 274"/>
                    <a:gd name="T13" fmla="*/ 85 h 242"/>
                    <a:gd name="T14" fmla="*/ 95 w 274"/>
                    <a:gd name="T15" fmla="*/ 79 h 242"/>
                    <a:gd name="T16" fmla="*/ 92 w 274"/>
                    <a:gd name="T17" fmla="*/ 102 h 242"/>
                    <a:gd name="T18" fmla="*/ 87 w 274"/>
                    <a:gd name="T19" fmla="*/ 101 h 242"/>
                    <a:gd name="T20" fmla="*/ 54 w 274"/>
                    <a:gd name="T21" fmla="*/ 122 h 242"/>
                    <a:gd name="T22" fmla="*/ 66 w 274"/>
                    <a:gd name="T23" fmla="*/ 112 h 242"/>
                    <a:gd name="T24" fmla="*/ 80 w 274"/>
                    <a:gd name="T25" fmla="*/ 128 h 242"/>
                    <a:gd name="T26" fmla="*/ 42 w 274"/>
                    <a:gd name="T27" fmla="*/ 207 h 242"/>
                    <a:gd name="T28" fmla="*/ 108 w 274"/>
                    <a:gd name="T29" fmla="*/ 162 h 242"/>
                    <a:gd name="T30" fmla="*/ 152 w 274"/>
                    <a:gd name="T31" fmla="*/ 242 h 242"/>
                    <a:gd name="T32" fmla="*/ 149 w 274"/>
                    <a:gd name="T33" fmla="*/ 206 h 242"/>
                    <a:gd name="T34" fmla="*/ 139 w 274"/>
                    <a:gd name="T35" fmla="*/ 190 h 242"/>
                    <a:gd name="T36" fmla="*/ 149 w 274"/>
                    <a:gd name="T37" fmla="*/ 153 h 242"/>
                    <a:gd name="T38" fmla="*/ 197 w 274"/>
                    <a:gd name="T39" fmla="*/ 155 h 242"/>
                    <a:gd name="T40" fmla="*/ 215 w 274"/>
                    <a:gd name="T41" fmla="*/ 143 h 242"/>
                    <a:gd name="T42" fmla="*/ 195 w 274"/>
                    <a:gd name="T43" fmla="*/ 143 h 242"/>
                    <a:gd name="T44" fmla="*/ 183 w 274"/>
                    <a:gd name="T45" fmla="*/ 154 h 242"/>
                    <a:gd name="T46" fmla="*/ 169 w 274"/>
                    <a:gd name="T47" fmla="*/ 140 h 242"/>
                    <a:gd name="T48" fmla="*/ 170 w 274"/>
                    <a:gd name="T49" fmla="*/ 137 h 242"/>
                    <a:gd name="T50" fmla="*/ 242 w 274"/>
                    <a:gd name="T51" fmla="*/ 93 h 242"/>
                    <a:gd name="T52" fmla="*/ 146 w 274"/>
                    <a:gd name="T53" fmla="*/ 123 h 242"/>
                    <a:gd name="T54" fmla="*/ 141 w 274"/>
                    <a:gd name="T55" fmla="*/ 113 h 242"/>
                    <a:gd name="T56" fmla="*/ 128 w 274"/>
                    <a:gd name="T57" fmla="*/ 96 h 242"/>
                    <a:gd name="T58" fmla="*/ 144 w 274"/>
                    <a:gd name="T59" fmla="*/ 90 h 242"/>
                    <a:gd name="T60" fmla="*/ 142 w 274"/>
                    <a:gd name="T61" fmla="*/ 58 h 242"/>
                    <a:gd name="T62" fmla="*/ 130 w 274"/>
                    <a:gd name="T63" fmla="*/ 81 h 242"/>
                    <a:gd name="T64" fmla="*/ 122 w 274"/>
                    <a:gd name="T65" fmla="*/ 77 h 242"/>
                    <a:gd name="T66" fmla="*/ 109 w 274"/>
                    <a:gd name="T67" fmla="*/ 61 h 242"/>
                    <a:gd name="T68" fmla="*/ 125 w 274"/>
                    <a:gd name="T69" fmla="*/ 54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4" h="242">
                      <a:moveTo>
                        <a:pt x="125" y="157"/>
                      </a:moveTo>
                      <a:cubicBezTo>
                        <a:pt x="123" y="157"/>
                        <a:pt x="121" y="157"/>
                        <a:pt x="120" y="156"/>
                      </a:cubicBezTo>
                      <a:cubicBezTo>
                        <a:pt x="113" y="153"/>
                        <a:pt x="109" y="146"/>
                        <a:pt x="111" y="140"/>
                      </a:cubicBezTo>
                      <a:cubicBezTo>
                        <a:pt x="113" y="136"/>
                        <a:pt x="118" y="133"/>
                        <a:pt x="123" y="133"/>
                      </a:cubicBezTo>
                      <a:cubicBezTo>
                        <a:pt x="124" y="133"/>
                        <a:pt x="126" y="133"/>
                        <a:pt x="128" y="134"/>
                      </a:cubicBezTo>
                      <a:cubicBezTo>
                        <a:pt x="135" y="137"/>
                        <a:pt x="139" y="144"/>
                        <a:pt x="136" y="150"/>
                      </a:cubicBezTo>
                      <a:cubicBezTo>
                        <a:pt x="135" y="154"/>
                        <a:pt x="130" y="157"/>
                        <a:pt x="125" y="157"/>
                      </a:cubicBezTo>
                      <a:moveTo>
                        <a:pt x="113" y="0"/>
                      </a:moveTo>
                      <a:cubicBezTo>
                        <a:pt x="113" y="0"/>
                        <a:pt x="108" y="79"/>
                        <a:pt x="96" y="79"/>
                      </a:cubicBezTo>
                      <a:cubicBezTo>
                        <a:pt x="96" y="79"/>
                        <a:pt x="95" y="79"/>
                        <a:pt x="95" y="79"/>
                      </a:cubicBezTo>
                      <a:cubicBezTo>
                        <a:pt x="84" y="75"/>
                        <a:pt x="23" y="59"/>
                        <a:pt x="16" y="59"/>
                      </a:cubicBezTo>
                      <a:cubicBezTo>
                        <a:pt x="15" y="59"/>
                        <a:pt x="16" y="60"/>
                        <a:pt x="19" y="61"/>
                      </a:cubicBezTo>
                      <a:cubicBezTo>
                        <a:pt x="32" y="66"/>
                        <a:pt x="61" y="78"/>
                        <a:pt x="78" y="88"/>
                      </a:cubicBezTo>
                      <a:cubicBezTo>
                        <a:pt x="78" y="87"/>
                        <a:pt x="78" y="86"/>
                        <a:pt x="78" y="85"/>
                      </a:cubicBezTo>
                      <a:cubicBezTo>
                        <a:pt x="80" y="81"/>
                        <a:pt x="84" y="78"/>
                        <a:pt x="90" y="78"/>
                      </a:cubicBezTo>
                      <a:cubicBezTo>
                        <a:pt x="91" y="78"/>
                        <a:pt x="93" y="78"/>
                        <a:pt x="95" y="79"/>
                      </a:cubicBezTo>
                      <a:cubicBezTo>
                        <a:pt x="102" y="81"/>
                        <a:pt x="106" y="88"/>
                        <a:pt x="103" y="94"/>
                      </a:cubicBezTo>
                      <a:cubicBezTo>
                        <a:pt x="102" y="99"/>
                        <a:pt x="97" y="102"/>
                        <a:pt x="92" y="102"/>
                      </a:cubicBezTo>
                      <a:cubicBezTo>
                        <a:pt x="90" y="102"/>
                        <a:pt x="88" y="101"/>
                        <a:pt x="87" y="101"/>
                      </a:cubicBezTo>
                      <a:cubicBezTo>
                        <a:pt x="87" y="101"/>
                        <a:pt x="87" y="101"/>
                        <a:pt x="87" y="101"/>
                      </a:cubicBezTo>
                      <a:cubicBezTo>
                        <a:pt x="67" y="104"/>
                        <a:pt x="0" y="112"/>
                        <a:pt x="17" y="114"/>
                      </a:cubicBezTo>
                      <a:cubicBezTo>
                        <a:pt x="24" y="115"/>
                        <a:pt x="39" y="118"/>
                        <a:pt x="54" y="122"/>
                      </a:cubicBezTo>
                      <a:cubicBezTo>
                        <a:pt x="54" y="121"/>
                        <a:pt x="54" y="120"/>
                        <a:pt x="55" y="119"/>
                      </a:cubicBezTo>
                      <a:cubicBezTo>
                        <a:pt x="56" y="115"/>
                        <a:pt x="61" y="112"/>
                        <a:pt x="66" y="112"/>
                      </a:cubicBezTo>
                      <a:cubicBezTo>
                        <a:pt x="68" y="112"/>
                        <a:pt x="70" y="112"/>
                        <a:pt x="71" y="113"/>
                      </a:cubicBezTo>
                      <a:cubicBezTo>
                        <a:pt x="78" y="115"/>
                        <a:pt x="82" y="122"/>
                        <a:pt x="80" y="128"/>
                      </a:cubicBezTo>
                      <a:cubicBezTo>
                        <a:pt x="95" y="133"/>
                        <a:pt x="104" y="137"/>
                        <a:pt x="97" y="140"/>
                      </a:cubicBezTo>
                      <a:cubicBezTo>
                        <a:pt x="81" y="148"/>
                        <a:pt x="36" y="207"/>
                        <a:pt x="42" y="207"/>
                      </a:cubicBezTo>
                      <a:cubicBezTo>
                        <a:pt x="42" y="207"/>
                        <a:pt x="43" y="207"/>
                        <a:pt x="44" y="206"/>
                      </a:cubicBezTo>
                      <a:cubicBezTo>
                        <a:pt x="56" y="198"/>
                        <a:pt x="93" y="162"/>
                        <a:pt x="108" y="162"/>
                      </a:cubicBezTo>
                      <a:cubicBezTo>
                        <a:pt x="110" y="162"/>
                        <a:pt x="112" y="162"/>
                        <a:pt x="113" y="164"/>
                      </a:cubicBezTo>
                      <a:cubicBezTo>
                        <a:pt x="121" y="177"/>
                        <a:pt x="149" y="242"/>
                        <a:pt x="152" y="242"/>
                      </a:cubicBezTo>
                      <a:cubicBezTo>
                        <a:pt x="153" y="242"/>
                        <a:pt x="153" y="241"/>
                        <a:pt x="153" y="240"/>
                      </a:cubicBezTo>
                      <a:cubicBezTo>
                        <a:pt x="152" y="234"/>
                        <a:pt x="150" y="221"/>
                        <a:pt x="149" y="206"/>
                      </a:cubicBezTo>
                      <a:cubicBezTo>
                        <a:pt x="148" y="206"/>
                        <a:pt x="148" y="206"/>
                        <a:pt x="148" y="206"/>
                      </a:cubicBezTo>
                      <a:cubicBezTo>
                        <a:pt x="141" y="203"/>
                        <a:pt x="137" y="196"/>
                        <a:pt x="139" y="190"/>
                      </a:cubicBezTo>
                      <a:cubicBezTo>
                        <a:pt x="140" y="187"/>
                        <a:pt x="143" y="184"/>
                        <a:pt x="146" y="183"/>
                      </a:cubicBezTo>
                      <a:cubicBezTo>
                        <a:pt x="145" y="167"/>
                        <a:pt x="145" y="153"/>
                        <a:pt x="149" y="153"/>
                      </a:cubicBezTo>
                      <a:cubicBezTo>
                        <a:pt x="149" y="153"/>
                        <a:pt x="149" y="153"/>
                        <a:pt x="149" y="153"/>
                      </a:cubicBezTo>
                      <a:cubicBezTo>
                        <a:pt x="153" y="154"/>
                        <a:pt x="174" y="155"/>
                        <a:pt x="197" y="155"/>
                      </a:cubicBezTo>
                      <a:cubicBezTo>
                        <a:pt x="233" y="155"/>
                        <a:pt x="274" y="153"/>
                        <a:pt x="259" y="147"/>
                      </a:cubicBezTo>
                      <a:cubicBezTo>
                        <a:pt x="249" y="143"/>
                        <a:pt x="232" y="143"/>
                        <a:pt x="215" y="143"/>
                      </a:cubicBezTo>
                      <a:cubicBezTo>
                        <a:pt x="211" y="143"/>
                        <a:pt x="208" y="143"/>
                        <a:pt x="204" y="143"/>
                      </a:cubicBezTo>
                      <a:cubicBezTo>
                        <a:pt x="201" y="143"/>
                        <a:pt x="198" y="143"/>
                        <a:pt x="195" y="143"/>
                      </a:cubicBezTo>
                      <a:cubicBezTo>
                        <a:pt x="195" y="144"/>
                        <a:pt x="195" y="145"/>
                        <a:pt x="195" y="146"/>
                      </a:cubicBezTo>
                      <a:cubicBezTo>
                        <a:pt x="193" y="151"/>
                        <a:pt x="188" y="154"/>
                        <a:pt x="183" y="154"/>
                      </a:cubicBezTo>
                      <a:cubicBezTo>
                        <a:pt x="182" y="154"/>
                        <a:pt x="180" y="153"/>
                        <a:pt x="178" y="153"/>
                      </a:cubicBezTo>
                      <a:cubicBezTo>
                        <a:pt x="172" y="151"/>
                        <a:pt x="169" y="145"/>
                        <a:pt x="169" y="140"/>
                      </a:cubicBezTo>
                      <a:cubicBezTo>
                        <a:pt x="168" y="140"/>
                        <a:pt x="168" y="138"/>
                        <a:pt x="170" y="137"/>
                      </a:cubicBezTo>
                      <a:cubicBezTo>
                        <a:pt x="170" y="137"/>
                        <a:pt x="170" y="137"/>
                        <a:pt x="170" y="137"/>
                      </a:cubicBezTo>
                      <a:cubicBezTo>
                        <a:pt x="171" y="133"/>
                        <a:pt x="175" y="130"/>
                        <a:pt x="179" y="130"/>
                      </a:cubicBezTo>
                      <a:cubicBezTo>
                        <a:pt x="202" y="116"/>
                        <a:pt x="250" y="93"/>
                        <a:pt x="242" y="93"/>
                      </a:cubicBezTo>
                      <a:cubicBezTo>
                        <a:pt x="241" y="93"/>
                        <a:pt x="240" y="93"/>
                        <a:pt x="239" y="93"/>
                      </a:cubicBezTo>
                      <a:cubicBezTo>
                        <a:pt x="220" y="97"/>
                        <a:pt x="146" y="123"/>
                        <a:pt x="146" y="123"/>
                      </a:cubicBezTo>
                      <a:cubicBezTo>
                        <a:pt x="146" y="123"/>
                        <a:pt x="146" y="119"/>
                        <a:pt x="145" y="112"/>
                      </a:cubicBezTo>
                      <a:cubicBezTo>
                        <a:pt x="144" y="113"/>
                        <a:pt x="143" y="113"/>
                        <a:pt x="141" y="113"/>
                      </a:cubicBezTo>
                      <a:cubicBezTo>
                        <a:pt x="140" y="113"/>
                        <a:pt x="138" y="113"/>
                        <a:pt x="136" y="112"/>
                      </a:cubicBezTo>
                      <a:cubicBezTo>
                        <a:pt x="129" y="109"/>
                        <a:pt x="125" y="102"/>
                        <a:pt x="128" y="96"/>
                      </a:cubicBezTo>
                      <a:cubicBezTo>
                        <a:pt x="129" y="92"/>
                        <a:pt x="134" y="89"/>
                        <a:pt x="139" y="89"/>
                      </a:cubicBezTo>
                      <a:cubicBezTo>
                        <a:pt x="141" y="89"/>
                        <a:pt x="142" y="89"/>
                        <a:pt x="144" y="90"/>
                      </a:cubicBezTo>
                      <a:cubicBezTo>
                        <a:pt x="144" y="78"/>
                        <a:pt x="143" y="64"/>
                        <a:pt x="144" y="54"/>
                      </a:cubicBezTo>
                      <a:cubicBezTo>
                        <a:pt x="143" y="55"/>
                        <a:pt x="143" y="57"/>
                        <a:pt x="142" y="58"/>
                      </a:cubicBezTo>
                      <a:cubicBezTo>
                        <a:pt x="138" y="71"/>
                        <a:pt x="133" y="83"/>
                        <a:pt x="131" y="83"/>
                      </a:cubicBezTo>
                      <a:cubicBezTo>
                        <a:pt x="130" y="83"/>
                        <a:pt x="130" y="82"/>
                        <a:pt x="130" y="81"/>
                      </a:cubicBezTo>
                      <a:cubicBezTo>
                        <a:pt x="130" y="80"/>
                        <a:pt x="129" y="78"/>
                        <a:pt x="129" y="76"/>
                      </a:cubicBezTo>
                      <a:cubicBezTo>
                        <a:pt x="127" y="77"/>
                        <a:pt x="125" y="77"/>
                        <a:pt x="122" y="77"/>
                      </a:cubicBezTo>
                      <a:cubicBezTo>
                        <a:pt x="121" y="77"/>
                        <a:pt x="119" y="77"/>
                        <a:pt x="117" y="76"/>
                      </a:cubicBezTo>
                      <a:cubicBezTo>
                        <a:pt x="110" y="74"/>
                        <a:pt x="106" y="67"/>
                        <a:pt x="109" y="61"/>
                      </a:cubicBezTo>
                      <a:cubicBezTo>
                        <a:pt x="110" y="56"/>
                        <a:pt x="115" y="54"/>
                        <a:pt x="120" y="54"/>
                      </a:cubicBezTo>
                      <a:cubicBezTo>
                        <a:pt x="122" y="54"/>
                        <a:pt x="123" y="54"/>
                        <a:pt x="125" y="54"/>
                      </a:cubicBezTo>
                      <a:cubicBezTo>
                        <a:pt x="120" y="30"/>
                        <a:pt x="113" y="0"/>
                        <a:pt x="1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6" name="Freeform 1577"/>
                <p:cNvSpPr/>
                <p:nvPr/>
              </p:nvSpPr>
              <p:spPr bwMode="auto">
                <a:xfrm>
                  <a:off x="493" y="1243"/>
                  <a:ext cx="15" cy="13"/>
                </a:xfrm>
                <a:custGeom>
                  <a:avLst/>
                  <a:gdLst>
                    <a:gd name="T0" fmla="*/ 12 w 28"/>
                    <a:gd name="T1" fmla="*/ 0 h 24"/>
                    <a:gd name="T2" fmla="*/ 0 w 28"/>
                    <a:gd name="T3" fmla="*/ 7 h 24"/>
                    <a:gd name="T4" fmla="*/ 0 w 28"/>
                    <a:gd name="T5" fmla="*/ 10 h 24"/>
                    <a:gd name="T6" fmla="*/ 9 w 28"/>
                    <a:gd name="T7" fmla="*/ 23 h 24"/>
                    <a:gd name="T8" fmla="*/ 9 w 28"/>
                    <a:gd name="T9" fmla="*/ 23 h 24"/>
                    <a:gd name="T10" fmla="*/ 9 w 28"/>
                    <a:gd name="T11" fmla="*/ 23 h 24"/>
                    <a:gd name="T12" fmla="*/ 14 w 28"/>
                    <a:gd name="T13" fmla="*/ 24 h 24"/>
                    <a:gd name="T14" fmla="*/ 25 w 28"/>
                    <a:gd name="T15" fmla="*/ 16 h 24"/>
                    <a:gd name="T16" fmla="*/ 17 w 28"/>
                    <a:gd name="T17" fmla="*/ 1 h 24"/>
                    <a:gd name="T18" fmla="*/ 12 w 28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4">
                      <a:moveTo>
                        <a:pt x="12" y="0"/>
                      </a:moveTo>
                      <a:cubicBezTo>
                        <a:pt x="6" y="0"/>
                        <a:pt x="2" y="3"/>
                        <a:pt x="0" y="7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1" y="16"/>
                        <a:pt x="16" y="21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0" y="23"/>
                        <a:pt x="12" y="24"/>
                        <a:pt x="14" y="24"/>
                      </a:cubicBezTo>
                      <a:cubicBezTo>
                        <a:pt x="19" y="24"/>
                        <a:pt x="24" y="21"/>
                        <a:pt x="25" y="16"/>
                      </a:cubicBezTo>
                      <a:cubicBezTo>
                        <a:pt x="28" y="10"/>
                        <a:pt x="24" y="3"/>
                        <a:pt x="17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7" name="Freeform 1578"/>
                <p:cNvSpPr/>
                <p:nvPr/>
              </p:nvSpPr>
              <p:spPr bwMode="auto">
                <a:xfrm>
                  <a:off x="480" y="1262"/>
                  <a:ext cx="15" cy="9"/>
                </a:xfrm>
                <a:custGeom>
                  <a:avLst/>
                  <a:gdLst>
                    <a:gd name="T0" fmla="*/ 12 w 28"/>
                    <a:gd name="T1" fmla="*/ 0 h 16"/>
                    <a:gd name="T2" fmla="*/ 1 w 28"/>
                    <a:gd name="T3" fmla="*/ 7 h 16"/>
                    <a:gd name="T4" fmla="*/ 0 w 28"/>
                    <a:gd name="T5" fmla="*/ 10 h 16"/>
                    <a:gd name="T6" fmla="*/ 26 w 28"/>
                    <a:gd name="T7" fmla="*/ 16 h 16"/>
                    <a:gd name="T8" fmla="*/ 17 w 28"/>
                    <a:gd name="T9" fmla="*/ 1 h 16"/>
                    <a:gd name="T10" fmla="*/ 12 w 28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6">
                      <a:moveTo>
                        <a:pt x="12" y="0"/>
                      </a:moveTo>
                      <a:cubicBezTo>
                        <a:pt x="7" y="0"/>
                        <a:pt x="2" y="3"/>
                        <a:pt x="1" y="7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9" y="12"/>
                        <a:pt x="18" y="14"/>
                        <a:pt x="26" y="16"/>
                      </a:cubicBezTo>
                      <a:cubicBezTo>
                        <a:pt x="28" y="10"/>
                        <a:pt x="24" y="3"/>
                        <a:pt x="17" y="1"/>
                      </a:cubicBezTo>
                      <a:cubicBezTo>
                        <a:pt x="16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8" name="Freeform 1579"/>
                <p:cNvSpPr/>
                <p:nvPr/>
              </p:nvSpPr>
              <p:spPr bwMode="auto">
                <a:xfrm>
                  <a:off x="510" y="1273"/>
                  <a:ext cx="16" cy="13"/>
                </a:xfrm>
                <a:custGeom>
                  <a:avLst/>
                  <a:gdLst>
                    <a:gd name="T0" fmla="*/ 14 w 30"/>
                    <a:gd name="T1" fmla="*/ 0 h 24"/>
                    <a:gd name="T2" fmla="*/ 2 w 30"/>
                    <a:gd name="T3" fmla="*/ 7 h 24"/>
                    <a:gd name="T4" fmla="*/ 11 w 30"/>
                    <a:gd name="T5" fmla="*/ 23 h 24"/>
                    <a:gd name="T6" fmla="*/ 16 w 30"/>
                    <a:gd name="T7" fmla="*/ 24 h 24"/>
                    <a:gd name="T8" fmla="*/ 27 w 30"/>
                    <a:gd name="T9" fmla="*/ 17 h 24"/>
                    <a:gd name="T10" fmla="*/ 19 w 30"/>
                    <a:gd name="T11" fmla="*/ 1 h 24"/>
                    <a:gd name="T12" fmla="*/ 14 w 3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2" y="24"/>
                        <a:pt x="14" y="24"/>
                        <a:pt x="16" y="24"/>
                      </a:cubicBezTo>
                      <a:cubicBezTo>
                        <a:pt x="21" y="24"/>
                        <a:pt x="26" y="21"/>
                        <a:pt x="27" y="17"/>
                      </a:cubicBezTo>
                      <a:cubicBezTo>
                        <a:pt x="30" y="11"/>
                        <a:pt x="26" y="4"/>
                        <a:pt x="19" y="1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9" name="Freeform 1580"/>
                <p:cNvSpPr/>
                <p:nvPr/>
              </p:nvSpPr>
              <p:spPr bwMode="auto">
                <a:xfrm>
                  <a:off x="519" y="1249"/>
                  <a:ext cx="10" cy="13"/>
                </a:xfrm>
                <a:custGeom>
                  <a:avLst/>
                  <a:gdLst>
                    <a:gd name="T0" fmla="*/ 14 w 20"/>
                    <a:gd name="T1" fmla="*/ 0 h 24"/>
                    <a:gd name="T2" fmla="*/ 3 w 20"/>
                    <a:gd name="T3" fmla="*/ 7 h 24"/>
                    <a:gd name="T4" fmla="*/ 11 w 20"/>
                    <a:gd name="T5" fmla="*/ 23 h 24"/>
                    <a:gd name="T6" fmla="*/ 16 w 20"/>
                    <a:gd name="T7" fmla="*/ 24 h 24"/>
                    <a:gd name="T8" fmla="*/ 20 w 20"/>
                    <a:gd name="T9" fmla="*/ 23 h 24"/>
                    <a:gd name="T10" fmla="*/ 19 w 20"/>
                    <a:gd name="T11" fmla="*/ 1 h 24"/>
                    <a:gd name="T12" fmla="*/ 14 w 2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4"/>
                        <a:pt x="15" y="24"/>
                        <a:pt x="16" y="24"/>
                      </a:cubicBezTo>
                      <a:cubicBezTo>
                        <a:pt x="18" y="24"/>
                        <a:pt x="19" y="24"/>
                        <a:pt x="20" y="23"/>
                      </a:cubicBezTo>
                      <a:cubicBezTo>
                        <a:pt x="20" y="17"/>
                        <a:pt x="20" y="10"/>
                        <a:pt x="19" y="1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0" name="Freeform 1581"/>
                <p:cNvSpPr>
                  <a:spLocks noEditPoints="1"/>
                </p:cNvSpPr>
                <p:nvPr/>
              </p:nvSpPr>
              <p:spPr bwMode="auto">
                <a:xfrm>
                  <a:off x="543" y="1272"/>
                  <a:ext cx="14" cy="13"/>
                </a:xfrm>
                <a:custGeom>
                  <a:avLst/>
                  <a:gdLst>
                    <a:gd name="T0" fmla="*/ 0 w 26"/>
                    <a:gd name="T1" fmla="*/ 10 h 24"/>
                    <a:gd name="T2" fmla="*/ 9 w 26"/>
                    <a:gd name="T3" fmla="*/ 23 h 24"/>
                    <a:gd name="T4" fmla="*/ 14 w 26"/>
                    <a:gd name="T5" fmla="*/ 24 h 24"/>
                    <a:gd name="T6" fmla="*/ 26 w 26"/>
                    <a:gd name="T7" fmla="*/ 16 h 24"/>
                    <a:gd name="T8" fmla="*/ 26 w 26"/>
                    <a:gd name="T9" fmla="*/ 13 h 24"/>
                    <a:gd name="T10" fmla="*/ 25 w 26"/>
                    <a:gd name="T11" fmla="*/ 13 h 24"/>
                    <a:gd name="T12" fmla="*/ 0 w 26"/>
                    <a:gd name="T13" fmla="*/ 10 h 24"/>
                    <a:gd name="T14" fmla="*/ 10 w 26"/>
                    <a:gd name="T15" fmla="*/ 0 h 24"/>
                    <a:gd name="T16" fmla="*/ 1 w 26"/>
                    <a:gd name="T17" fmla="*/ 7 h 24"/>
                    <a:gd name="T18" fmla="*/ 10 w 26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0" y="10"/>
                      </a:moveTo>
                      <a:cubicBezTo>
                        <a:pt x="0" y="15"/>
                        <a:pt x="3" y="21"/>
                        <a:pt x="9" y="23"/>
                      </a:cubicBezTo>
                      <a:cubicBezTo>
                        <a:pt x="11" y="23"/>
                        <a:pt x="13" y="24"/>
                        <a:pt x="14" y="24"/>
                      </a:cubicBezTo>
                      <a:cubicBezTo>
                        <a:pt x="19" y="24"/>
                        <a:pt x="24" y="21"/>
                        <a:pt x="26" y="16"/>
                      </a:cubicBezTo>
                      <a:cubicBezTo>
                        <a:pt x="26" y="15"/>
                        <a:pt x="26" y="14"/>
                        <a:pt x="26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12" y="13"/>
                        <a:pt x="2" y="13"/>
                        <a:pt x="0" y="10"/>
                      </a:cubicBezTo>
                      <a:moveTo>
                        <a:pt x="10" y="0"/>
                      </a:moveTo>
                      <a:cubicBezTo>
                        <a:pt x="6" y="0"/>
                        <a:pt x="2" y="3"/>
                        <a:pt x="1" y="7"/>
                      </a:cubicBezTo>
                      <a:cubicBezTo>
                        <a:pt x="2" y="5"/>
                        <a:pt x="6" y="3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1" name="Freeform 1582"/>
                <p:cNvSpPr/>
                <p:nvPr/>
              </p:nvSpPr>
              <p:spPr bwMode="auto">
                <a:xfrm>
                  <a:off x="529" y="1219"/>
                  <a:ext cx="3" cy="11"/>
                </a:xfrm>
                <a:custGeom>
                  <a:avLst/>
                  <a:gdLst>
                    <a:gd name="T0" fmla="*/ 4 w 6"/>
                    <a:gd name="T1" fmla="*/ 0 h 21"/>
                    <a:gd name="T2" fmla="*/ 3 w 6"/>
                    <a:gd name="T3" fmla="*/ 1 h 21"/>
                    <a:gd name="T4" fmla="*/ 0 w 6"/>
                    <a:gd name="T5" fmla="*/ 21 h 21"/>
                    <a:gd name="T6" fmla="*/ 4 w 6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1">
                      <a:moveTo>
                        <a:pt x="4" y="0"/>
                      </a:move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1" y="4"/>
                        <a:pt x="0" y="11"/>
                        <a:pt x="0" y="21"/>
                      </a:cubicBezTo>
                      <a:cubicBezTo>
                        <a:pt x="3" y="10"/>
                        <a:pt x="6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2" name="Freeform 1583"/>
                <p:cNvSpPr/>
                <p:nvPr/>
              </p:nvSpPr>
              <p:spPr bwMode="auto">
                <a:xfrm>
                  <a:off x="525" y="1301"/>
                  <a:ext cx="7" cy="12"/>
                </a:xfrm>
                <a:custGeom>
                  <a:avLst/>
                  <a:gdLst>
                    <a:gd name="T0" fmla="*/ 9 w 12"/>
                    <a:gd name="T1" fmla="*/ 0 h 23"/>
                    <a:gd name="T2" fmla="*/ 2 w 12"/>
                    <a:gd name="T3" fmla="*/ 7 h 23"/>
                    <a:gd name="T4" fmla="*/ 11 w 12"/>
                    <a:gd name="T5" fmla="*/ 23 h 23"/>
                    <a:gd name="T6" fmla="*/ 12 w 12"/>
                    <a:gd name="T7" fmla="*/ 23 h 23"/>
                    <a:gd name="T8" fmla="*/ 9 w 12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9" y="0"/>
                      </a:moveTo>
                      <a:cubicBezTo>
                        <a:pt x="6" y="1"/>
                        <a:pt x="3" y="4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1" y="23"/>
                        <a:pt x="11" y="23"/>
                        <a:pt x="12" y="23"/>
                      </a:cubicBezTo>
                      <a:cubicBezTo>
                        <a:pt x="11" y="16"/>
                        <a:pt x="10" y="8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3" name="Freeform 1584"/>
                <p:cNvSpPr/>
                <p:nvPr/>
              </p:nvSpPr>
              <p:spPr bwMode="auto">
                <a:xfrm>
                  <a:off x="508" y="1230"/>
                  <a:ext cx="13" cy="13"/>
                </a:xfrm>
                <a:custGeom>
                  <a:avLst/>
                  <a:gdLst>
                    <a:gd name="T0" fmla="*/ 14 w 23"/>
                    <a:gd name="T1" fmla="*/ 0 h 23"/>
                    <a:gd name="T2" fmla="*/ 3 w 23"/>
                    <a:gd name="T3" fmla="*/ 7 h 23"/>
                    <a:gd name="T4" fmla="*/ 11 w 23"/>
                    <a:gd name="T5" fmla="*/ 22 h 23"/>
                    <a:gd name="T6" fmla="*/ 16 w 23"/>
                    <a:gd name="T7" fmla="*/ 23 h 23"/>
                    <a:gd name="T8" fmla="*/ 23 w 23"/>
                    <a:gd name="T9" fmla="*/ 22 h 23"/>
                    <a:gd name="T10" fmla="*/ 19 w 23"/>
                    <a:gd name="T11" fmla="*/ 0 h 23"/>
                    <a:gd name="T12" fmla="*/ 14 w 23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4" y="0"/>
                      </a:moveTo>
                      <a:cubicBezTo>
                        <a:pt x="9" y="0"/>
                        <a:pt x="4" y="2"/>
                        <a:pt x="3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3" y="23"/>
                        <a:pt x="15" y="23"/>
                        <a:pt x="16" y="23"/>
                      </a:cubicBezTo>
                      <a:cubicBezTo>
                        <a:pt x="19" y="23"/>
                        <a:pt x="21" y="23"/>
                        <a:pt x="23" y="22"/>
                      </a:cubicBezTo>
                      <a:cubicBezTo>
                        <a:pt x="22" y="16"/>
                        <a:pt x="21" y="9"/>
                        <a:pt x="19" y="0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4" name="Freeform 1585"/>
                <p:cNvSpPr/>
                <p:nvPr/>
              </p:nvSpPr>
              <p:spPr bwMode="auto">
                <a:xfrm>
                  <a:off x="384" y="1196"/>
                  <a:ext cx="42" cy="94"/>
                </a:xfrm>
                <a:custGeom>
                  <a:avLst/>
                  <a:gdLst>
                    <a:gd name="T0" fmla="*/ 31 w 78"/>
                    <a:gd name="T1" fmla="*/ 0 h 172"/>
                    <a:gd name="T2" fmla="*/ 18 w 78"/>
                    <a:gd name="T3" fmla="*/ 63 h 172"/>
                    <a:gd name="T4" fmla="*/ 3 w 78"/>
                    <a:gd name="T5" fmla="*/ 114 h 172"/>
                    <a:gd name="T6" fmla="*/ 32 w 78"/>
                    <a:gd name="T7" fmla="*/ 171 h 172"/>
                    <a:gd name="T8" fmla="*/ 33 w 78"/>
                    <a:gd name="T9" fmla="*/ 172 h 172"/>
                    <a:gd name="T10" fmla="*/ 48 w 78"/>
                    <a:gd name="T11" fmla="*/ 109 h 172"/>
                    <a:gd name="T12" fmla="*/ 69 w 78"/>
                    <a:gd name="T13" fmla="*/ 53 h 172"/>
                    <a:gd name="T14" fmla="*/ 34 w 78"/>
                    <a:gd name="T15" fmla="*/ 1 h 172"/>
                    <a:gd name="T16" fmla="*/ 31 w 78"/>
                    <a:gd name="T17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172">
                      <a:moveTo>
                        <a:pt x="31" y="0"/>
                      </a:moveTo>
                      <a:cubicBezTo>
                        <a:pt x="16" y="0"/>
                        <a:pt x="18" y="46"/>
                        <a:pt x="18" y="63"/>
                      </a:cubicBezTo>
                      <a:cubicBezTo>
                        <a:pt x="19" y="81"/>
                        <a:pt x="6" y="87"/>
                        <a:pt x="3" y="114"/>
                      </a:cubicBezTo>
                      <a:cubicBezTo>
                        <a:pt x="0" y="142"/>
                        <a:pt x="32" y="171"/>
                        <a:pt x="32" y="171"/>
                      </a:cubicBezTo>
                      <a:cubicBezTo>
                        <a:pt x="32" y="172"/>
                        <a:pt x="33" y="172"/>
                        <a:pt x="33" y="172"/>
                      </a:cubicBezTo>
                      <a:cubicBezTo>
                        <a:pt x="49" y="172"/>
                        <a:pt x="53" y="132"/>
                        <a:pt x="48" y="109"/>
                      </a:cubicBezTo>
                      <a:cubicBezTo>
                        <a:pt x="42" y="86"/>
                        <a:pt x="59" y="78"/>
                        <a:pt x="69" y="53"/>
                      </a:cubicBezTo>
                      <a:cubicBezTo>
                        <a:pt x="78" y="28"/>
                        <a:pt x="53" y="8"/>
                        <a:pt x="34" y="1"/>
                      </a:cubicBezTo>
                      <a:cubicBezTo>
                        <a:pt x="33" y="1"/>
                        <a:pt x="32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5" name="Freeform 1586"/>
                <p:cNvSpPr/>
                <p:nvPr/>
              </p:nvSpPr>
              <p:spPr bwMode="auto">
                <a:xfrm>
                  <a:off x="394" y="1331"/>
                  <a:ext cx="92" cy="53"/>
                </a:xfrm>
                <a:custGeom>
                  <a:avLst/>
                  <a:gdLst>
                    <a:gd name="T0" fmla="*/ 22 w 169"/>
                    <a:gd name="T1" fmla="*/ 0 h 97"/>
                    <a:gd name="T2" fmla="*/ 16 w 169"/>
                    <a:gd name="T3" fmla="*/ 1 h 97"/>
                    <a:gd name="T4" fmla="*/ 34 w 169"/>
                    <a:gd name="T5" fmla="*/ 50 h 97"/>
                    <a:gd name="T6" fmla="*/ 93 w 169"/>
                    <a:gd name="T7" fmla="*/ 83 h 97"/>
                    <a:gd name="T8" fmla="*/ 130 w 169"/>
                    <a:gd name="T9" fmla="*/ 97 h 97"/>
                    <a:gd name="T10" fmla="*/ 149 w 169"/>
                    <a:gd name="T11" fmla="*/ 86 h 97"/>
                    <a:gd name="T12" fmla="*/ 146 w 169"/>
                    <a:gd name="T13" fmla="*/ 46 h 97"/>
                    <a:gd name="T14" fmla="*/ 137 w 169"/>
                    <a:gd name="T15" fmla="*/ 45 h 97"/>
                    <a:gd name="T16" fmla="*/ 115 w 169"/>
                    <a:gd name="T17" fmla="*/ 47 h 97"/>
                    <a:gd name="T18" fmla="*/ 92 w 169"/>
                    <a:gd name="T19" fmla="*/ 49 h 97"/>
                    <a:gd name="T20" fmla="*/ 66 w 169"/>
                    <a:gd name="T21" fmla="*/ 41 h 97"/>
                    <a:gd name="T22" fmla="*/ 22 w 169"/>
                    <a:gd name="T2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9" h="97">
                      <a:moveTo>
                        <a:pt x="22" y="0"/>
                      </a:moveTo>
                      <a:cubicBezTo>
                        <a:pt x="20" y="0"/>
                        <a:pt x="18" y="0"/>
                        <a:pt x="16" y="1"/>
                      </a:cubicBezTo>
                      <a:cubicBezTo>
                        <a:pt x="16" y="1"/>
                        <a:pt x="0" y="27"/>
                        <a:pt x="34" y="50"/>
                      </a:cubicBezTo>
                      <a:cubicBezTo>
                        <a:pt x="68" y="74"/>
                        <a:pt x="69" y="70"/>
                        <a:pt x="93" y="83"/>
                      </a:cubicBezTo>
                      <a:cubicBezTo>
                        <a:pt x="107" y="90"/>
                        <a:pt x="119" y="97"/>
                        <a:pt x="130" y="97"/>
                      </a:cubicBezTo>
                      <a:cubicBezTo>
                        <a:pt x="137" y="97"/>
                        <a:pt x="143" y="94"/>
                        <a:pt x="149" y="86"/>
                      </a:cubicBezTo>
                      <a:cubicBezTo>
                        <a:pt x="163" y="66"/>
                        <a:pt x="169" y="51"/>
                        <a:pt x="146" y="46"/>
                      </a:cubicBezTo>
                      <a:cubicBezTo>
                        <a:pt x="143" y="45"/>
                        <a:pt x="140" y="45"/>
                        <a:pt x="137" y="45"/>
                      </a:cubicBezTo>
                      <a:cubicBezTo>
                        <a:pt x="130" y="45"/>
                        <a:pt x="123" y="46"/>
                        <a:pt x="115" y="47"/>
                      </a:cubicBezTo>
                      <a:cubicBezTo>
                        <a:pt x="107" y="48"/>
                        <a:pt x="100" y="49"/>
                        <a:pt x="92" y="49"/>
                      </a:cubicBezTo>
                      <a:cubicBezTo>
                        <a:pt x="83" y="49"/>
                        <a:pt x="73" y="47"/>
                        <a:pt x="66" y="41"/>
                      </a:cubicBezTo>
                      <a:cubicBezTo>
                        <a:pt x="46" y="24"/>
                        <a:pt x="38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6" name="Freeform 1587"/>
                <p:cNvSpPr/>
                <p:nvPr/>
              </p:nvSpPr>
              <p:spPr bwMode="auto">
                <a:xfrm>
                  <a:off x="521" y="1343"/>
                  <a:ext cx="74" cy="57"/>
                </a:xfrm>
                <a:custGeom>
                  <a:avLst/>
                  <a:gdLst>
                    <a:gd name="T0" fmla="*/ 117 w 136"/>
                    <a:gd name="T1" fmla="*/ 0 h 104"/>
                    <a:gd name="T2" fmla="*/ 74 w 136"/>
                    <a:gd name="T3" fmla="*/ 44 h 104"/>
                    <a:gd name="T4" fmla="*/ 54 w 136"/>
                    <a:gd name="T5" fmla="*/ 74 h 104"/>
                    <a:gd name="T6" fmla="*/ 46 w 136"/>
                    <a:gd name="T7" fmla="*/ 73 h 104"/>
                    <a:gd name="T8" fmla="*/ 9 w 136"/>
                    <a:gd name="T9" fmla="*/ 54 h 104"/>
                    <a:gd name="T10" fmla="*/ 0 w 136"/>
                    <a:gd name="T11" fmla="*/ 63 h 104"/>
                    <a:gd name="T12" fmla="*/ 20 w 136"/>
                    <a:gd name="T13" fmla="*/ 104 h 104"/>
                    <a:gd name="T14" fmla="*/ 24 w 136"/>
                    <a:gd name="T15" fmla="*/ 104 h 104"/>
                    <a:gd name="T16" fmla="*/ 107 w 136"/>
                    <a:gd name="T17" fmla="*/ 71 h 104"/>
                    <a:gd name="T18" fmla="*/ 119 w 136"/>
                    <a:gd name="T19" fmla="*/ 0 h 104"/>
                    <a:gd name="T20" fmla="*/ 117 w 136"/>
                    <a:gd name="T2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" h="104">
                      <a:moveTo>
                        <a:pt x="117" y="0"/>
                      </a:moveTo>
                      <a:cubicBezTo>
                        <a:pt x="101" y="0"/>
                        <a:pt x="81" y="26"/>
                        <a:pt x="74" y="44"/>
                      </a:cubicBezTo>
                      <a:cubicBezTo>
                        <a:pt x="69" y="60"/>
                        <a:pt x="66" y="74"/>
                        <a:pt x="54" y="74"/>
                      </a:cubicBezTo>
                      <a:cubicBezTo>
                        <a:pt x="51" y="74"/>
                        <a:pt x="49" y="74"/>
                        <a:pt x="46" y="73"/>
                      </a:cubicBezTo>
                      <a:cubicBezTo>
                        <a:pt x="33" y="68"/>
                        <a:pt x="19" y="54"/>
                        <a:pt x="9" y="54"/>
                      </a:cubicBezTo>
                      <a:cubicBezTo>
                        <a:pt x="5" y="54"/>
                        <a:pt x="2" y="56"/>
                        <a:pt x="0" y="63"/>
                      </a:cubicBezTo>
                      <a:cubicBezTo>
                        <a:pt x="0" y="63"/>
                        <a:pt x="3" y="104"/>
                        <a:pt x="20" y="104"/>
                      </a:cubicBezTo>
                      <a:cubicBezTo>
                        <a:pt x="21" y="104"/>
                        <a:pt x="22" y="104"/>
                        <a:pt x="24" y="104"/>
                      </a:cubicBezTo>
                      <a:cubicBezTo>
                        <a:pt x="44" y="97"/>
                        <a:pt x="95" y="95"/>
                        <a:pt x="107" y="71"/>
                      </a:cubicBezTo>
                      <a:cubicBezTo>
                        <a:pt x="120" y="47"/>
                        <a:pt x="136" y="3"/>
                        <a:pt x="119" y="0"/>
                      </a:cubicBezTo>
                      <a:cubicBezTo>
                        <a:pt x="119" y="0"/>
                        <a:pt x="118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7" name="Freeform 1588"/>
                <p:cNvSpPr/>
                <p:nvPr/>
              </p:nvSpPr>
              <p:spPr bwMode="auto">
                <a:xfrm>
                  <a:off x="598" y="1214"/>
                  <a:ext cx="54" cy="66"/>
                </a:xfrm>
                <a:custGeom>
                  <a:avLst/>
                  <a:gdLst>
                    <a:gd name="T0" fmla="*/ 29 w 100"/>
                    <a:gd name="T1" fmla="*/ 0 h 122"/>
                    <a:gd name="T2" fmla="*/ 0 w 100"/>
                    <a:gd name="T3" fmla="*/ 6 h 122"/>
                    <a:gd name="T4" fmla="*/ 34 w 100"/>
                    <a:gd name="T5" fmla="*/ 69 h 122"/>
                    <a:gd name="T6" fmla="*/ 40 w 100"/>
                    <a:gd name="T7" fmla="*/ 121 h 122"/>
                    <a:gd name="T8" fmla="*/ 47 w 100"/>
                    <a:gd name="T9" fmla="*/ 122 h 122"/>
                    <a:gd name="T10" fmla="*/ 93 w 100"/>
                    <a:gd name="T11" fmla="*/ 73 h 122"/>
                    <a:gd name="T12" fmla="*/ 63 w 100"/>
                    <a:gd name="T13" fmla="*/ 11 h 122"/>
                    <a:gd name="T14" fmla="*/ 29 w 100"/>
                    <a:gd name="T15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122">
                      <a:moveTo>
                        <a:pt x="29" y="0"/>
                      </a:moveTo>
                      <a:cubicBezTo>
                        <a:pt x="13" y="0"/>
                        <a:pt x="0" y="6"/>
                        <a:pt x="0" y="6"/>
                      </a:cubicBezTo>
                      <a:cubicBezTo>
                        <a:pt x="19" y="13"/>
                        <a:pt x="39" y="45"/>
                        <a:pt x="34" y="69"/>
                      </a:cubicBezTo>
                      <a:cubicBezTo>
                        <a:pt x="29" y="92"/>
                        <a:pt x="18" y="112"/>
                        <a:pt x="40" y="121"/>
                      </a:cubicBezTo>
                      <a:cubicBezTo>
                        <a:pt x="42" y="122"/>
                        <a:pt x="45" y="122"/>
                        <a:pt x="47" y="122"/>
                      </a:cubicBezTo>
                      <a:cubicBezTo>
                        <a:pt x="67" y="122"/>
                        <a:pt x="88" y="96"/>
                        <a:pt x="93" y="73"/>
                      </a:cubicBezTo>
                      <a:cubicBezTo>
                        <a:pt x="100" y="46"/>
                        <a:pt x="90" y="32"/>
                        <a:pt x="63" y="11"/>
                      </a:cubicBezTo>
                      <a:cubicBezTo>
                        <a:pt x="51" y="3"/>
                        <a:pt x="3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18" name="Group 1790"/>
              <p:cNvGrpSpPr/>
              <p:nvPr/>
            </p:nvGrpSpPr>
            <p:grpSpPr bwMode="auto">
              <a:xfrm>
                <a:off x="-131" y="284"/>
                <a:ext cx="2822" cy="1482"/>
                <a:chOff x="-131" y="284"/>
                <a:chExt cx="2822" cy="1482"/>
              </a:xfrm>
            </p:grpSpPr>
            <p:sp>
              <p:nvSpPr>
                <p:cNvPr id="618" name="Freeform 1590"/>
                <p:cNvSpPr/>
                <p:nvPr/>
              </p:nvSpPr>
              <p:spPr bwMode="auto">
                <a:xfrm>
                  <a:off x="486" y="1138"/>
                  <a:ext cx="77" cy="43"/>
                </a:xfrm>
                <a:custGeom>
                  <a:avLst/>
                  <a:gdLst>
                    <a:gd name="T0" fmla="*/ 60 w 141"/>
                    <a:gd name="T1" fmla="*/ 0 h 78"/>
                    <a:gd name="T2" fmla="*/ 36 w 141"/>
                    <a:gd name="T3" fmla="*/ 3 h 78"/>
                    <a:gd name="T4" fmla="*/ 1 w 141"/>
                    <a:gd name="T5" fmla="*/ 58 h 78"/>
                    <a:gd name="T6" fmla="*/ 13 w 141"/>
                    <a:gd name="T7" fmla="*/ 70 h 78"/>
                    <a:gd name="T8" fmla="*/ 65 w 141"/>
                    <a:gd name="T9" fmla="*/ 57 h 78"/>
                    <a:gd name="T10" fmla="*/ 73 w 141"/>
                    <a:gd name="T11" fmla="*/ 57 h 78"/>
                    <a:gd name="T12" fmla="*/ 119 w 141"/>
                    <a:gd name="T13" fmla="*/ 77 h 78"/>
                    <a:gd name="T14" fmla="*/ 123 w 141"/>
                    <a:gd name="T15" fmla="*/ 78 h 78"/>
                    <a:gd name="T16" fmla="*/ 116 w 141"/>
                    <a:gd name="T17" fmla="*/ 26 h 78"/>
                    <a:gd name="T18" fmla="*/ 60 w 141"/>
                    <a:gd name="T19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78">
                      <a:moveTo>
                        <a:pt x="60" y="0"/>
                      </a:moveTo>
                      <a:cubicBezTo>
                        <a:pt x="52" y="0"/>
                        <a:pt x="44" y="1"/>
                        <a:pt x="36" y="3"/>
                      </a:cubicBezTo>
                      <a:cubicBezTo>
                        <a:pt x="0" y="12"/>
                        <a:pt x="1" y="58"/>
                        <a:pt x="1" y="58"/>
                      </a:cubicBezTo>
                      <a:cubicBezTo>
                        <a:pt x="1" y="67"/>
                        <a:pt x="6" y="70"/>
                        <a:pt x="13" y="70"/>
                      </a:cubicBezTo>
                      <a:cubicBezTo>
                        <a:pt x="27" y="70"/>
                        <a:pt x="48" y="60"/>
                        <a:pt x="65" y="57"/>
                      </a:cubicBezTo>
                      <a:cubicBezTo>
                        <a:pt x="68" y="57"/>
                        <a:pt x="71" y="57"/>
                        <a:pt x="73" y="57"/>
                      </a:cubicBezTo>
                      <a:cubicBezTo>
                        <a:pt x="93" y="57"/>
                        <a:pt x="98" y="73"/>
                        <a:pt x="119" y="77"/>
                      </a:cubicBezTo>
                      <a:cubicBezTo>
                        <a:pt x="120" y="78"/>
                        <a:pt x="122" y="78"/>
                        <a:pt x="123" y="78"/>
                      </a:cubicBezTo>
                      <a:cubicBezTo>
                        <a:pt x="141" y="78"/>
                        <a:pt x="135" y="47"/>
                        <a:pt x="116" y="26"/>
                      </a:cubicBezTo>
                      <a:cubicBezTo>
                        <a:pt x="101" y="10"/>
                        <a:pt x="83" y="0"/>
                        <a:pt x="6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9" name="Freeform 1591"/>
                <p:cNvSpPr/>
                <p:nvPr/>
              </p:nvSpPr>
              <p:spPr bwMode="auto">
                <a:xfrm>
                  <a:off x="-9" y="341"/>
                  <a:ext cx="128" cy="143"/>
                </a:xfrm>
                <a:custGeom>
                  <a:avLst/>
                  <a:gdLst>
                    <a:gd name="T0" fmla="*/ 49 w 236"/>
                    <a:gd name="T1" fmla="*/ 30 h 263"/>
                    <a:gd name="T2" fmla="*/ 10 w 236"/>
                    <a:gd name="T3" fmla="*/ 19 h 263"/>
                    <a:gd name="T4" fmla="*/ 0 w 236"/>
                    <a:gd name="T5" fmla="*/ 94 h 263"/>
                    <a:gd name="T6" fmla="*/ 188 w 236"/>
                    <a:gd name="T7" fmla="*/ 261 h 263"/>
                    <a:gd name="T8" fmla="*/ 236 w 236"/>
                    <a:gd name="T9" fmla="*/ 236 h 263"/>
                    <a:gd name="T10" fmla="*/ 206 w 236"/>
                    <a:gd name="T11" fmla="*/ 211 h 263"/>
                    <a:gd name="T12" fmla="*/ 205 w 236"/>
                    <a:gd name="T13" fmla="*/ 71 h 263"/>
                    <a:gd name="T14" fmla="*/ 144 w 236"/>
                    <a:gd name="T15" fmla="*/ 62 h 263"/>
                    <a:gd name="T16" fmla="*/ 49 w 236"/>
                    <a:gd name="T17" fmla="*/ 3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263">
                      <a:moveTo>
                        <a:pt x="49" y="30"/>
                      </a:moveTo>
                      <a:cubicBezTo>
                        <a:pt x="49" y="30"/>
                        <a:pt x="17" y="0"/>
                        <a:pt x="10" y="19"/>
                      </a:cubicBezTo>
                      <a:cubicBezTo>
                        <a:pt x="3" y="38"/>
                        <a:pt x="0" y="94"/>
                        <a:pt x="0" y="94"/>
                      </a:cubicBezTo>
                      <a:cubicBezTo>
                        <a:pt x="0" y="94"/>
                        <a:pt x="165" y="263"/>
                        <a:pt x="188" y="261"/>
                      </a:cubicBezTo>
                      <a:cubicBezTo>
                        <a:pt x="210" y="258"/>
                        <a:pt x="236" y="236"/>
                        <a:pt x="236" y="236"/>
                      </a:cubicBezTo>
                      <a:cubicBezTo>
                        <a:pt x="206" y="211"/>
                        <a:pt x="206" y="211"/>
                        <a:pt x="206" y="211"/>
                      </a:cubicBezTo>
                      <a:cubicBezTo>
                        <a:pt x="206" y="211"/>
                        <a:pt x="224" y="78"/>
                        <a:pt x="205" y="71"/>
                      </a:cubicBezTo>
                      <a:cubicBezTo>
                        <a:pt x="186" y="64"/>
                        <a:pt x="144" y="62"/>
                        <a:pt x="144" y="62"/>
                      </a:cubicBezTo>
                      <a:cubicBezTo>
                        <a:pt x="49" y="30"/>
                        <a:pt x="49" y="30"/>
                        <a:pt x="49" y="3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0" name="Freeform 1592"/>
                <p:cNvSpPr/>
                <p:nvPr/>
              </p:nvSpPr>
              <p:spPr bwMode="auto">
                <a:xfrm>
                  <a:off x="-131" y="284"/>
                  <a:ext cx="325" cy="305"/>
                </a:xfrm>
                <a:custGeom>
                  <a:avLst/>
                  <a:gdLst>
                    <a:gd name="T0" fmla="*/ 150 w 595"/>
                    <a:gd name="T1" fmla="*/ 317 h 559"/>
                    <a:gd name="T2" fmla="*/ 36 w 595"/>
                    <a:gd name="T3" fmla="*/ 211 h 559"/>
                    <a:gd name="T4" fmla="*/ 70 w 595"/>
                    <a:gd name="T5" fmla="*/ 120 h 559"/>
                    <a:gd name="T6" fmla="*/ 252 w 595"/>
                    <a:gd name="T7" fmla="*/ 188 h 559"/>
                    <a:gd name="T8" fmla="*/ 256 w 595"/>
                    <a:gd name="T9" fmla="*/ 146 h 559"/>
                    <a:gd name="T10" fmla="*/ 318 w 595"/>
                    <a:gd name="T11" fmla="*/ 1 h 559"/>
                    <a:gd name="T12" fmla="*/ 348 w 595"/>
                    <a:gd name="T13" fmla="*/ 216 h 559"/>
                    <a:gd name="T14" fmla="*/ 483 w 595"/>
                    <a:gd name="T15" fmla="*/ 142 h 559"/>
                    <a:gd name="T16" fmla="*/ 588 w 595"/>
                    <a:gd name="T17" fmla="*/ 252 h 559"/>
                    <a:gd name="T18" fmla="*/ 377 w 595"/>
                    <a:gd name="T19" fmla="*/ 313 h 559"/>
                    <a:gd name="T20" fmla="*/ 464 w 595"/>
                    <a:gd name="T21" fmla="*/ 385 h 559"/>
                    <a:gd name="T22" fmla="*/ 391 w 595"/>
                    <a:gd name="T23" fmla="*/ 522 h 559"/>
                    <a:gd name="T24" fmla="*/ 304 w 595"/>
                    <a:gd name="T25" fmla="*/ 507 h 559"/>
                    <a:gd name="T26" fmla="*/ 282 w 595"/>
                    <a:gd name="T27" fmla="*/ 385 h 559"/>
                    <a:gd name="T28" fmla="*/ 245 w 595"/>
                    <a:gd name="T29" fmla="*/ 492 h 559"/>
                    <a:gd name="T30" fmla="*/ 106 w 595"/>
                    <a:gd name="T31" fmla="*/ 444 h 559"/>
                    <a:gd name="T32" fmla="*/ 150 w 595"/>
                    <a:gd name="T33" fmla="*/ 317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5" h="559">
                      <a:moveTo>
                        <a:pt x="150" y="317"/>
                      </a:moveTo>
                      <a:cubicBezTo>
                        <a:pt x="150" y="317"/>
                        <a:pt x="0" y="315"/>
                        <a:pt x="36" y="211"/>
                      </a:cubicBezTo>
                      <a:cubicBezTo>
                        <a:pt x="36" y="211"/>
                        <a:pt x="4" y="142"/>
                        <a:pt x="70" y="120"/>
                      </a:cubicBezTo>
                      <a:cubicBezTo>
                        <a:pt x="135" y="98"/>
                        <a:pt x="227" y="168"/>
                        <a:pt x="252" y="188"/>
                      </a:cubicBezTo>
                      <a:cubicBezTo>
                        <a:pt x="276" y="207"/>
                        <a:pt x="263" y="156"/>
                        <a:pt x="256" y="146"/>
                      </a:cubicBezTo>
                      <a:cubicBezTo>
                        <a:pt x="249" y="137"/>
                        <a:pt x="218" y="0"/>
                        <a:pt x="318" y="1"/>
                      </a:cubicBezTo>
                      <a:cubicBezTo>
                        <a:pt x="417" y="3"/>
                        <a:pt x="436" y="67"/>
                        <a:pt x="348" y="216"/>
                      </a:cubicBezTo>
                      <a:cubicBezTo>
                        <a:pt x="348" y="216"/>
                        <a:pt x="430" y="140"/>
                        <a:pt x="483" y="142"/>
                      </a:cubicBezTo>
                      <a:cubicBezTo>
                        <a:pt x="536" y="143"/>
                        <a:pt x="595" y="169"/>
                        <a:pt x="588" y="252"/>
                      </a:cubicBezTo>
                      <a:cubicBezTo>
                        <a:pt x="582" y="336"/>
                        <a:pt x="377" y="313"/>
                        <a:pt x="377" y="313"/>
                      </a:cubicBezTo>
                      <a:cubicBezTo>
                        <a:pt x="377" y="313"/>
                        <a:pt x="442" y="358"/>
                        <a:pt x="464" y="385"/>
                      </a:cubicBezTo>
                      <a:cubicBezTo>
                        <a:pt x="486" y="411"/>
                        <a:pt x="473" y="485"/>
                        <a:pt x="391" y="522"/>
                      </a:cubicBezTo>
                      <a:cubicBezTo>
                        <a:pt x="310" y="559"/>
                        <a:pt x="313" y="532"/>
                        <a:pt x="304" y="507"/>
                      </a:cubicBezTo>
                      <a:cubicBezTo>
                        <a:pt x="295" y="483"/>
                        <a:pt x="289" y="376"/>
                        <a:pt x="282" y="385"/>
                      </a:cubicBezTo>
                      <a:cubicBezTo>
                        <a:pt x="275" y="393"/>
                        <a:pt x="292" y="463"/>
                        <a:pt x="245" y="492"/>
                      </a:cubicBezTo>
                      <a:cubicBezTo>
                        <a:pt x="199" y="522"/>
                        <a:pt x="144" y="487"/>
                        <a:pt x="106" y="444"/>
                      </a:cubicBezTo>
                      <a:cubicBezTo>
                        <a:pt x="68" y="401"/>
                        <a:pt x="86" y="344"/>
                        <a:pt x="150" y="31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1" name="Freeform 1593"/>
                <p:cNvSpPr/>
                <p:nvPr/>
              </p:nvSpPr>
              <p:spPr bwMode="auto">
                <a:xfrm>
                  <a:off x="-10" y="434"/>
                  <a:ext cx="34" cy="11"/>
                </a:xfrm>
                <a:custGeom>
                  <a:avLst/>
                  <a:gdLst>
                    <a:gd name="T0" fmla="*/ 0 w 63"/>
                    <a:gd name="T1" fmla="*/ 16 h 21"/>
                    <a:gd name="T2" fmla="*/ 52 w 63"/>
                    <a:gd name="T3" fmla="*/ 11 h 21"/>
                    <a:gd name="T4" fmla="*/ 0 w 63"/>
                    <a:gd name="T5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1">
                      <a:moveTo>
                        <a:pt x="0" y="16"/>
                      </a:moveTo>
                      <a:cubicBezTo>
                        <a:pt x="0" y="16"/>
                        <a:pt x="63" y="0"/>
                        <a:pt x="52" y="11"/>
                      </a:cubicBezTo>
                      <a:cubicBezTo>
                        <a:pt x="41" y="21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2" name="Freeform 1594"/>
                <p:cNvSpPr/>
                <p:nvPr/>
              </p:nvSpPr>
              <p:spPr bwMode="auto">
                <a:xfrm>
                  <a:off x="20" y="448"/>
                  <a:ext cx="9" cy="29"/>
                </a:xfrm>
                <a:custGeom>
                  <a:avLst/>
                  <a:gdLst>
                    <a:gd name="T0" fmla="*/ 6 w 17"/>
                    <a:gd name="T1" fmla="*/ 52 h 52"/>
                    <a:gd name="T2" fmla="*/ 9 w 17"/>
                    <a:gd name="T3" fmla="*/ 6 h 52"/>
                    <a:gd name="T4" fmla="*/ 6 w 17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52">
                      <a:moveTo>
                        <a:pt x="6" y="52"/>
                      </a:moveTo>
                      <a:cubicBezTo>
                        <a:pt x="6" y="52"/>
                        <a:pt x="0" y="0"/>
                        <a:pt x="9" y="6"/>
                      </a:cubicBezTo>
                      <a:cubicBezTo>
                        <a:pt x="17" y="13"/>
                        <a:pt x="9" y="42"/>
                        <a:pt x="6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3" name="Freeform 1595"/>
                <p:cNvSpPr/>
                <p:nvPr/>
              </p:nvSpPr>
              <p:spPr bwMode="auto">
                <a:xfrm>
                  <a:off x="16" y="400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4" name="Freeform 1596"/>
                <p:cNvSpPr/>
                <p:nvPr/>
              </p:nvSpPr>
              <p:spPr bwMode="auto">
                <a:xfrm>
                  <a:off x="3" y="419"/>
                  <a:ext cx="16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5" name="Freeform 1597"/>
                <p:cNvSpPr/>
                <p:nvPr/>
              </p:nvSpPr>
              <p:spPr bwMode="auto">
                <a:xfrm>
                  <a:off x="34" y="430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6" name="Freeform 1598"/>
                <p:cNvSpPr/>
                <p:nvPr/>
              </p:nvSpPr>
              <p:spPr bwMode="auto">
                <a:xfrm>
                  <a:off x="43" y="406"/>
                  <a:ext cx="16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7" name="Freeform 1599"/>
                <p:cNvSpPr/>
                <p:nvPr/>
              </p:nvSpPr>
              <p:spPr bwMode="auto">
                <a:xfrm>
                  <a:off x="65" y="429"/>
                  <a:ext cx="17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8" name="Freeform 1600"/>
                <p:cNvSpPr/>
                <p:nvPr/>
              </p:nvSpPr>
              <p:spPr bwMode="auto">
                <a:xfrm>
                  <a:off x="49" y="458"/>
                  <a:ext cx="16" cy="14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8 h 27"/>
                    <a:gd name="T6" fmla="*/ 19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8"/>
                      </a:cubicBezTo>
                      <a:cubicBezTo>
                        <a:pt x="4" y="2"/>
                        <a:pt x="12" y="0"/>
                        <a:pt x="19" y="2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9" name="Freeform 1601"/>
                <p:cNvSpPr/>
                <p:nvPr/>
              </p:nvSpPr>
              <p:spPr bwMode="auto">
                <a:xfrm>
                  <a:off x="20" y="452"/>
                  <a:ext cx="16" cy="15"/>
                </a:xfrm>
                <a:custGeom>
                  <a:avLst/>
                  <a:gdLst>
                    <a:gd name="T0" fmla="*/ 28 w 30"/>
                    <a:gd name="T1" fmla="*/ 19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8 w 30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9"/>
                      </a:moveTo>
                      <a:cubicBezTo>
                        <a:pt x="25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9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0" name="Freeform 1602"/>
                <p:cNvSpPr/>
                <p:nvPr/>
              </p:nvSpPr>
              <p:spPr bwMode="auto">
                <a:xfrm>
                  <a:off x="32" y="387"/>
                  <a:ext cx="17" cy="14"/>
                </a:xfrm>
                <a:custGeom>
                  <a:avLst/>
                  <a:gdLst>
                    <a:gd name="T0" fmla="*/ 28 w 30"/>
                    <a:gd name="T1" fmla="*/ 19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9"/>
                      </a:moveTo>
                      <a:cubicBezTo>
                        <a:pt x="26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8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1" name="Freeform 1603"/>
                <p:cNvSpPr>
                  <a:spLocks noEditPoints="1"/>
                </p:cNvSpPr>
                <p:nvPr/>
              </p:nvSpPr>
              <p:spPr bwMode="auto">
                <a:xfrm>
                  <a:off x="-26" y="358"/>
                  <a:ext cx="150" cy="132"/>
                </a:xfrm>
                <a:custGeom>
                  <a:avLst/>
                  <a:gdLst>
                    <a:gd name="T0" fmla="*/ 120 w 274"/>
                    <a:gd name="T1" fmla="*/ 156 h 242"/>
                    <a:gd name="T2" fmla="*/ 123 w 274"/>
                    <a:gd name="T3" fmla="*/ 134 h 242"/>
                    <a:gd name="T4" fmla="*/ 136 w 274"/>
                    <a:gd name="T5" fmla="*/ 150 h 242"/>
                    <a:gd name="T6" fmla="*/ 113 w 274"/>
                    <a:gd name="T7" fmla="*/ 0 h 242"/>
                    <a:gd name="T8" fmla="*/ 95 w 274"/>
                    <a:gd name="T9" fmla="*/ 79 h 242"/>
                    <a:gd name="T10" fmla="*/ 19 w 274"/>
                    <a:gd name="T11" fmla="*/ 62 h 242"/>
                    <a:gd name="T12" fmla="*/ 78 w 274"/>
                    <a:gd name="T13" fmla="*/ 86 h 242"/>
                    <a:gd name="T14" fmla="*/ 95 w 274"/>
                    <a:gd name="T15" fmla="*/ 79 h 242"/>
                    <a:gd name="T16" fmla="*/ 92 w 274"/>
                    <a:gd name="T17" fmla="*/ 102 h 242"/>
                    <a:gd name="T18" fmla="*/ 87 w 274"/>
                    <a:gd name="T19" fmla="*/ 101 h 242"/>
                    <a:gd name="T20" fmla="*/ 54 w 274"/>
                    <a:gd name="T21" fmla="*/ 122 h 242"/>
                    <a:gd name="T22" fmla="*/ 66 w 274"/>
                    <a:gd name="T23" fmla="*/ 112 h 242"/>
                    <a:gd name="T24" fmla="*/ 80 w 274"/>
                    <a:gd name="T25" fmla="*/ 129 h 242"/>
                    <a:gd name="T26" fmla="*/ 42 w 274"/>
                    <a:gd name="T27" fmla="*/ 208 h 242"/>
                    <a:gd name="T28" fmla="*/ 108 w 274"/>
                    <a:gd name="T29" fmla="*/ 162 h 242"/>
                    <a:gd name="T30" fmla="*/ 152 w 274"/>
                    <a:gd name="T31" fmla="*/ 242 h 242"/>
                    <a:gd name="T32" fmla="*/ 149 w 274"/>
                    <a:gd name="T33" fmla="*/ 207 h 242"/>
                    <a:gd name="T34" fmla="*/ 139 w 274"/>
                    <a:gd name="T35" fmla="*/ 190 h 242"/>
                    <a:gd name="T36" fmla="*/ 149 w 274"/>
                    <a:gd name="T37" fmla="*/ 153 h 242"/>
                    <a:gd name="T38" fmla="*/ 197 w 274"/>
                    <a:gd name="T39" fmla="*/ 155 h 242"/>
                    <a:gd name="T40" fmla="*/ 215 w 274"/>
                    <a:gd name="T41" fmla="*/ 143 h 242"/>
                    <a:gd name="T42" fmla="*/ 195 w 274"/>
                    <a:gd name="T43" fmla="*/ 143 h 242"/>
                    <a:gd name="T44" fmla="*/ 183 w 274"/>
                    <a:gd name="T45" fmla="*/ 154 h 242"/>
                    <a:gd name="T46" fmla="*/ 169 w 274"/>
                    <a:gd name="T47" fmla="*/ 141 h 242"/>
                    <a:gd name="T48" fmla="*/ 170 w 274"/>
                    <a:gd name="T49" fmla="*/ 138 h 242"/>
                    <a:gd name="T50" fmla="*/ 242 w 274"/>
                    <a:gd name="T51" fmla="*/ 94 h 242"/>
                    <a:gd name="T52" fmla="*/ 146 w 274"/>
                    <a:gd name="T53" fmla="*/ 123 h 242"/>
                    <a:gd name="T54" fmla="*/ 141 w 274"/>
                    <a:gd name="T55" fmla="*/ 113 h 242"/>
                    <a:gd name="T56" fmla="*/ 128 w 274"/>
                    <a:gd name="T57" fmla="*/ 97 h 242"/>
                    <a:gd name="T58" fmla="*/ 144 w 274"/>
                    <a:gd name="T59" fmla="*/ 91 h 242"/>
                    <a:gd name="T60" fmla="*/ 142 w 274"/>
                    <a:gd name="T61" fmla="*/ 58 h 242"/>
                    <a:gd name="T62" fmla="*/ 130 w 274"/>
                    <a:gd name="T63" fmla="*/ 82 h 242"/>
                    <a:gd name="T64" fmla="*/ 122 w 274"/>
                    <a:gd name="T65" fmla="*/ 78 h 242"/>
                    <a:gd name="T66" fmla="*/ 109 w 274"/>
                    <a:gd name="T67" fmla="*/ 61 h 242"/>
                    <a:gd name="T68" fmla="*/ 125 w 274"/>
                    <a:gd name="T69" fmla="*/ 55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4" h="242">
                      <a:moveTo>
                        <a:pt x="125" y="157"/>
                      </a:moveTo>
                      <a:cubicBezTo>
                        <a:pt x="123" y="157"/>
                        <a:pt x="121" y="157"/>
                        <a:pt x="120" y="156"/>
                      </a:cubicBezTo>
                      <a:cubicBezTo>
                        <a:pt x="113" y="154"/>
                        <a:pt x="109" y="147"/>
                        <a:pt x="111" y="141"/>
                      </a:cubicBezTo>
                      <a:cubicBezTo>
                        <a:pt x="113" y="136"/>
                        <a:pt x="118" y="134"/>
                        <a:pt x="123" y="134"/>
                      </a:cubicBezTo>
                      <a:cubicBezTo>
                        <a:pt x="124" y="134"/>
                        <a:pt x="126" y="134"/>
                        <a:pt x="128" y="134"/>
                      </a:cubicBezTo>
                      <a:cubicBezTo>
                        <a:pt x="135" y="137"/>
                        <a:pt x="139" y="144"/>
                        <a:pt x="136" y="150"/>
                      </a:cubicBezTo>
                      <a:cubicBezTo>
                        <a:pt x="135" y="155"/>
                        <a:pt x="130" y="157"/>
                        <a:pt x="125" y="157"/>
                      </a:cubicBezTo>
                      <a:moveTo>
                        <a:pt x="113" y="0"/>
                      </a:moveTo>
                      <a:cubicBezTo>
                        <a:pt x="113" y="0"/>
                        <a:pt x="108" y="79"/>
                        <a:pt x="96" y="79"/>
                      </a:cubicBezTo>
                      <a:cubicBezTo>
                        <a:pt x="96" y="79"/>
                        <a:pt x="95" y="79"/>
                        <a:pt x="95" y="79"/>
                      </a:cubicBezTo>
                      <a:cubicBezTo>
                        <a:pt x="84" y="75"/>
                        <a:pt x="23" y="60"/>
                        <a:pt x="16" y="60"/>
                      </a:cubicBezTo>
                      <a:cubicBezTo>
                        <a:pt x="15" y="60"/>
                        <a:pt x="16" y="60"/>
                        <a:pt x="19" y="62"/>
                      </a:cubicBezTo>
                      <a:cubicBezTo>
                        <a:pt x="32" y="67"/>
                        <a:pt x="61" y="79"/>
                        <a:pt x="78" y="88"/>
                      </a:cubicBezTo>
                      <a:cubicBezTo>
                        <a:pt x="78" y="87"/>
                        <a:pt x="78" y="86"/>
                        <a:pt x="78" y="86"/>
                      </a:cubicBezTo>
                      <a:cubicBezTo>
                        <a:pt x="80" y="81"/>
                        <a:pt x="84" y="78"/>
                        <a:pt x="90" y="78"/>
                      </a:cubicBezTo>
                      <a:cubicBezTo>
                        <a:pt x="91" y="78"/>
                        <a:pt x="93" y="79"/>
                        <a:pt x="95" y="79"/>
                      </a:cubicBezTo>
                      <a:cubicBezTo>
                        <a:pt x="102" y="82"/>
                        <a:pt x="106" y="89"/>
                        <a:pt x="103" y="95"/>
                      </a:cubicBezTo>
                      <a:cubicBezTo>
                        <a:pt x="102" y="99"/>
                        <a:pt x="97" y="102"/>
                        <a:pt x="92" y="102"/>
                      </a:cubicBezTo>
                      <a:cubicBezTo>
                        <a:pt x="90" y="102"/>
                        <a:pt x="88" y="102"/>
                        <a:pt x="87" y="101"/>
                      </a:cubicBezTo>
                      <a:cubicBezTo>
                        <a:pt x="87" y="101"/>
                        <a:pt x="87" y="101"/>
                        <a:pt x="87" y="101"/>
                      </a:cubicBezTo>
                      <a:cubicBezTo>
                        <a:pt x="67" y="105"/>
                        <a:pt x="0" y="112"/>
                        <a:pt x="17" y="115"/>
                      </a:cubicBezTo>
                      <a:cubicBezTo>
                        <a:pt x="24" y="116"/>
                        <a:pt x="39" y="119"/>
                        <a:pt x="54" y="122"/>
                      </a:cubicBezTo>
                      <a:cubicBezTo>
                        <a:pt x="54" y="121"/>
                        <a:pt x="54" y="120"/>
                        <a:pt x="55" y="120"/>
                      </a:cubicBezTo>
                      <a:cubicBezTo>
                        <a:pt x="56" y="115"/>
                        <a:pt x="61" y="112"/>
                        <a:pt x="66" y="112"/>
                      </a:cubicBezTo>
                      <a:cubicBezTo>
                        <a:pt x="68" y="112"/>
                        <a:pt x="70" y="113"/>
                        <a:pt x="71" y="113"/>
                      </a:cubicBezTo>
                      <a:cubicBezTo>
                        <a:pt x="78" y="116"/>
                        <a:pt x="82" y="123"/>
                        <a:pt x="80" y="129"/>
                      </a:cubicBezTo>
                      <a:cubicBezTo>
                        <a:pt x="95" y="133"/>
                        <a:pt x="104" y="138"/>
                        <a:pt x="97" y="141"/>
                      </a:cubicBezTo>
                      <a:cubicBezTo>
                        <a:pt x="81" y="148"/>
                        <a:pt x="36" y="208"/>
                        <a:pt x="42" y="208"/>
                      </a:cubicBezTo>
                      <a:cubicBezTo>
                        <a:pt x="42" y="208"/>
                        <a:pt x="43" y="207"/>
                        <a:pt x="44" y="207"/>
                      </a:cubicBezTo>
                      <a:cubicBezTo>
                        <a:pt x="56" y="199"/>
                        <a:pt x="93" y="162"/>
                        <a:pt x="108" y="162"/>
                      </a:cubicBezTo>
                      <a:cubicBezTo>
                        <a:pt x="110" y="162"/>
                        <a:pt x="112" y="163"/>
                        <a:pt x="113" y="165"/>
                      </a:cubicBezTo>
                      <a:cubicBezTo>
                        <a:pt x="121" y="178"/>
                        <a:pt x="149" y="242"/>
                        <a:pt x="152" y="242"/>
                      </a:cubicBezTo>
                      <a:cubicBezTo>
                        <a:pt x="153" y="242"/>
                        <a:pt x="153" y="242"/>
                        <a:pt x="153" y="240"/>
                      </a:cubicBezTo>
                      <a:cubicBezTo>
                        <a:pt x="152" y="235"/>
                        <a:pt x="150" y="221"/>
                        <a:pt x="149" y="207"/>
                      </a:cubicBezTo>
                      <a:cubicBezTo>
                        <a:pt x="148" y="206"/>
                        <a:pt x="148" y="206"/>
                        <a:pt x="148" y="206"/>
                      </a:cubicBezTo>
                      <a:cubicBezTo>
                        <a:pt x="141" y="204"/>
                        <a:pt x="137" y="197"/>
                        <a:pt x="139" y="190"/>
                      </a:cubicBezTo>
                      <a:cubicBezTo>
                        <a:pt x="140" y="187"/>
                        <a:pt x="143" y="185"/>
                        <a:pt x="146" y="184"/>
                      </a:cubicBezTo>
                      <a:cubicBezTo>
                        <a:pt x="145" y="167"/>
                        <a:pt x="145" y="153"/>
                        <a:pt x="149" y="153"/>
                      </a:cubicBezTo>
                      <a:cubicBezTo>
                        <a:pt x="149" y="153"/>
                        <a:pt x="149" y="153"/>
                        <a:pt x="149" y="153"/>
                      </a:cubicBezTo>
                      <a:cubicBezTo>
                        <a:pt x="153" y="155"/>
                        <a:pt x="174" y="155"/>
                        <a:pt x="197" y="155"/>
                      </a:cubicBezTo>
                      <a:cubicBezTo>
                        <a:pt x="233" y="155"/>
                        <a:pt x="274" y="153"/>
                        <a:pt x="259" y="148"/>
                      </a:cubicBezTo>
                      <a:cubicBezTo>
                        <a:pt x="249" y="144"/>
                        <a:pt x="232" y="143"/>
                        <a:pt x="215" y="143"/>
                      </a:cubicBezTo>
                      <a:cubicBezTo>
                        <a:pt x="211" y="143"/>
                        <a:pt x="207" y="143"/>
                        <a:pt x="204" y="143"/>
                      </a:cubicBezTo>
                      <a:cubicBezTo>
                        <a:pt x="201" y="143"/>
                        <a:pt x="198" y="143"/>
                        <a:pt x="195" y="143"/>
                      </a:cubicBezTo>
                      <a:cubicBezTo>
                        <a:pt x="195" y="145"/>
                        <a:pt x="195" y="146"/>
                        <a:pt x="195" y="147"/>
                      </a:cubicBezTo>
                      <a:cubicBezTo>
                        <a:pt x="193" y="151"/>
                        <a:pt x="188" y="154"/>
                        <a:pt x="183" y="154"/>
                      </a:cubicBezTo>
                      <a:cubicBezTo>
                        <a:pt x="182" y="154"/>
                        <a:pt x="180" y="154"/>
                        <a:pt x="178" y="153"/>
                      </a:cubicBezTo>
                      <a:cubicBezTo>
                        <a:pt x="172" y="151"/>
                        <a:pt x="169" y="146"/>
                        <a:pt x="169" y="141"/>
                      </a:cubicBezTo>
                      <a:cubicBezTo>
                        <a:pt x="168" y="140"/>
                        <a:pt x="168" y="139"/>
                        <a:pt x="170" y="138"/>
                      </a:cubicBezTo>
                      <a:cubicBezTo>
                        <a:pt x="170" y="138"/>
                        <a:pt x="170" y="138"/>
                        <a:pt x="170" y="138"/>
                      </a:cubicBezTo>
                      <a:cubicBezTo>
                        <a:pt x="171" y="133"/>
                        <a:pt x="175" y="131"/>
                        <a:pt x="179" y="130"/>
                      </a:cubicBezTo>
                      <a:cubicBezTo>
                        <a:pt x="202" y="116"/>
                        <a:pt x="250" y="94"/>
                        <a:pt x="242" y="94"/>
                      </a:cubicBezTo>
                      <a:cubicBezTo>
                        <a:pt x="241" y="94"/>
                        <a:pt x="240" y="94"/>
                        <a:pt x="239" y="94"/>
                      </a:cubicBezTo>
                      <a:cubicBezTo>
                        <a:pt x="220" y="97"/>
                        <a:pt x="146" y="123"/>
                        <a:pt x="146" y="123"/>
                      </a:cubicBezTo>
                      <a:cubicBezTo>
                        <a:pt x="146" y="123"/>
                        <a:pt x="146" y="119"/>
                        <a:pt x="145" y="113"/>
                      </a:cubicBezTo>
                      <a:cubicBezTo>
                        <a:pt x="144" y="113"/>
                        <a:pt x="143" y="113"/>
                        <a:pt x="141" y="113"/>
                      </a:cubicBezTo>
                      <a:cubicBezTo>
                        <a:pt x="140" y="113"/>
                        <a:pt x="138" y="113"/>
                        <a:pt x="136" y="113"/>
                      </a:cubicBezTo>
                      <a:cubicBezTo>
                        <a:pt x="129" y="110"/>
                        <a:pt x="125" y="103"/>
                        <a:pt x="128" y="97"/>
                      </a:cubicBezTo>
                      <a:cubicBezTo>
                        <a:pt x="129" y="92"/>
                        <a:pt x="134" y="90"/>
                        <a:pt x="139" y="90"/>
                      </a:cubicBezTo>
                      <a:cubicBezTo>
                        <a:pt x="141" y="90"/>
                        <a:pt x="142" y="90"/>
                        <a:pt x="144" y="91"/>
                      </a:cubicBezTo>
                      <a:cubicBezTo>
                        <a:pt x="144" y="78"/>
                        <a:pt x="143" y="65"/>
                        <a:pt x="144" y="54"/>
                      </a:cubicBezTo>
                      <a:cubicBezTo>
                        <a:pt x="143" y="56"/>
                        <a:pt x="143" y="57"/>
                        <a:pt x="142" y="58"/>
                      </a:cubicBezTo>
                      <a:cubicBezTo>
                        <a:pt x="138" y="71"/>
                        <a:pt x="133" y="84"/>
                        <a:pt x="131" y="84"/>
                      </a:cubicBezTo>
                      <a:cubicBezTo>
                        <a:pt x="130" y="84"/>
                        <a:pt x="130" y="83"/>
                        <a:pt x="130" y="82"/>
                      </a:cubicBezTo>
                      <a:cubicBezTo>
                        <a:pt x="130" y="80"/>
                        <a:pt x="129" y="78"/>
                        <a:pt x="129" y="76"/>
                      </a:cubicBezTo>
                      <a:cubicBezTo>
                        <a:pt x="127" y="77"/>
                        <a:pt x="125" y="78"/>
                        <a:pt x="122" y="78"/>
                      </a:cubicBezTo>
                      <a:cubicBezTo>
                        <a:pt x="121" y="78"/>
                        <a:pt x="119" y="78"/>
                        <a:pt x="117" y="77"/>
                      </a:cubicBezTo>
                      <a:cubicBezTo>
                        <a:pt x="110" y="74"/>
                        <a:pt x="106" y="67"/>
                        <a:pt x="109" y="61"/>
                      </a:cubicBezTo>
                      <a:cubicBezTo>
                        <a:pt x="110" y="57"/>
                        <a:pt x="115" y="54"/>
                        <a:pt x="120" y="54"/>
                      </a:cubicBezTo>
                      <a:cubicBezTo>
                        <a:pt x="122" y="54"/>
                        <a:pt x="123" y="54"/>
                        <a:pt x="125" y="55"/>
                      </a:cubicBezTo>
                      <a:cubicBezTo>
                        <a:pt x="120" y="31"/>
                        <a:pt x="113" y="0"/>
                        <a:pt x="1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2" name="Freeform 1604"/>
                <p:cNvSpPr/>
                <p:nvPr/>
              </p:nvSpPr>
              <p:spPr bwMode="auto">
                <a:xfrm>
                  <a:off x="17" y="401"/>
                  <a:ext cx="15" cy="13"/>
                </a:xfrm>
                <a:custGeom>
                  <a:avLst/>
                  <a:gdLst>
                    <a:gd name="T0" fmla="*/ 12 w 28"/>
                    <a:gd name="T1" fmla="*/ 0 h 24"/>
                    <a:gd name="T2" fmla="*/ 0 w 28"/>
                    <a:gd name="T3" fmla="*/ 8 h 24"/>
                    <a:gd name="T4" fmla="*/ 0 w 28"/>
                    <a:gd name="T5" fmla="*/ 10 h 24"/>
                    <a:gd name="T6" fmla="*/ 9 w 28"/>
                    <a:gd name="T7" fmla="*/ 23 h 24"/>
                    <a:gd name="T8" fmla="*/ 9 w 28"/>
                    <a:gd name="T9" fmla="*/ 23 h 24"/>
                    <a:gd name="T10" fmla="*/ 9 w 28"/>
                    <a:gd name="T11" fmla="*/ 23 h 24"/>
                    <a:gd name="T12" fmla="*/ 14 w 28"/>
                    <a:gd name="T13" fmla="*/ 24 h 24"/>
                    <a:gd name="T14" fmla="*/ 25 w 28"/>
                    <a:gd name="T15" fmla="*/ 17 h 24"/>
                    <a:gd name="T16" fmla="*/ 17 w 28"/>
                    <a:gd name="T17" fmla="*/ 1 h 24"/>
                    <a:gd name="T18" fmla="*/ 12 w 28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4">
                      <a:moveTo>
                        <a:pt x="12" y="0"/>
                      </a:moveTo>
                      <a:cubicBezTo>
                        <a:pt x="6" y="0"/>
                        <a:pt x="2" y="3"/>
                        <a:pt x="0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1" y="17"/>
                        <a:pt x="16" y="22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0" y="24"/>
                        <a:pt x="12" y="24"/>
                        <a:pt x="14" y="24"/>
                      </a:cubicBezTo>
                      <a:cubicBezTo>
                        <a:pt x="19" y="24"/>
                        <a:pt x="24" y="21"/>
                        <a:pt x="25" y="17"/>
                      </a:cubicBezTo>
                      <a:cubicBezTo>
                        <a:pt x="28" y="11"/>
                        <a:pt x="24" y="4"/>
                        <a:pt x="17" y="1"/>
                      </a:cubicBezTo>
                      <a:cubicBezTo>
                        <a:pt x="15" y="1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3" name="Freeform 1605"/>
                <p:cNvSpPr/>
                <p:nvPr/>
              </p:nvSpPr>
              <p:spPr bwMode="auto">
                <a:xfrm>
                  <a:off x="4" y="419"/>
                  <a:ext cx="15" cy="10"/>
                </a:xfrm>
                <a:custGeom>
                  <a:avLst/>
                  <a:gdLst>
                    <a:gd name="T0" fmla="*/ 12 w 28"/>
                    <a:gd name="T1" fmla="*/ 0 h 17"/>
                    <a:gd name="T2" fmla="*/ 1 w 28"/>
                    <a:gd name="T3" fmla="*/ 8 h 17"/>
                    <a:gd name="T4" fmla="*/ 0 w 28"/>
                    <a:gd name="T5" fmla="*/ 10 h 17"/>
                    <a:gd name="T6" fmla="*/ 26 w 28"/>
                    <a:gd name="T7" fmla="*/ 17 h 17"/>
                    <a:gd name="T8" fmla="*/ 17 w 28"/>
                    <a:gd name="T9" fmla="*/ 1 h 17"/>
                    <a:gd name="T10" fmla="*/ 12 w 2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7">
                      <a:moveTo>
                        <a:pt x="12" y="0"/>
                      </a:moveTo>
                      <a:cubicBezTo>
                        <a:pt x="7" y="0"/>
                        <a:pt x="2" y="3"/>
                        <a:pt x="1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9" y="12"/>
                        <a:pt x="18" y="14"/>
                        <a:pt x="26" y="17"/>
                      </a:cubicBezTo>
                      <a:cubicBezTo>
                        <a:pt x="28" y="11"/>
                        <a:pt x="24" y="4"/>
                        <a:pt x="17" y="1"/>
                      </a:cubicBezTo>
                      <a:cubicBezTo>
                        <a:pt x="16" y="1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4" name="Freeform 1606"/>
                <p:cNvSpPr/>
                <p:nvPr/>
              </p:nvSpPr>
              <p:spPr bwMode="auto">
                <a:xfrm>
                  <a:off x="34" y="431"/>
                  <a:ext cx="16" cy="13"/>
                </a:xfrm>
                <a:custGeom>
                  <a:avLst/>
                  <a:gdLst>
                    <a:gd name="T0" fmla="*/ 14 w 30"/>
                    <a:gd name="T1" fmla="*/ 0 h 23"/>
                    <a:gd name="T2" fmla="*/ 2 w 30"/>
                    <a:gd name="T3" fmla="*/ 7 h 23"/>
                    <a:gd name="T4" fmla="*/ 11 w 30"/>
                    <a:gd name="T5" fmla="*/ 22 h 23"/>
                    <a:gd name="T6" fmla="*/ 16 w 30"/>
                    <a:gd name="T7" fmla="*/ 23 h 23"/>
                    <a:gd name="T8" fmla="*/ 27 w 30"/>
                    <a:gd name="T9" fmla="*/ 16 h 23"/>
                    <a:gd name="T10" fmla="*/ 19 w 30"/>
                    <a:gd name="T11" fmla="*/ 0 h 23"/>
                    <a:gd name="T12" fmla="*/ 14 w 30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3">
                      <a:moveTo>
                        <a:pt x="14" y="0"/>
                      </a:moveTo>
                      <a:cubicBezTo>
                        <a:pt x="9" y="0"/>
                        <a:pt x="4" y="2"/>
                        <a:pt x="2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2" y="23"/>
                        <a:pt x="14" y="23"/>
                        <a:pt x="16" y="23"/>
                      </a:cubicBezTo>
                      <a:cubicBezTo>
                        <a:pt x="21" y="23"/>
                        <a:pt x="26" y="21"/>
                        <a:pt x="27" y="16"/>
                      </a:cubicBezTo>
                      <a:cubicBezTo>
                        <a:pt x="30" y="10"/>
                        <a:pt x="26" y="3"/>
                        <a:pt x="19" y="0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5" name="Freeform 1607"/>
                <p:cNvSpPr/>
                <p:nvPr/>
              </p:nvSpPr>
              <p:spPr bwMode="auto">
                <a:xfrm>
                  <a:off x="43" y="407"/>
                  <a:ext cx="10" cy="13"/>
                </a:xfrm>
                <a:custGeom>
                  <a:avLst/>
                  <a:gdLst>
                    <a:gd name="T0" fmla="*/ 14 w 20"/>
                    <a:gd name="T1" fmla="*/ 0 h 23"/>
                    <a:gd name="T2" fmla="*/ 3 w 20"/>
                    <a:gd name="T3" fmla="*/ 7 h 23"/>
                    <a:gd name="T4" fmla="*/ 11 w 20"/>
                    <a:gd name="T5" fmla="*/ 23 h 23"/>
                    <a:gd name="T6" fmla="*/ 16 w 20"/>
                    <a:gd name="T7" fmla="*/ 23 h 23"/>
                    <a:gd name="T8" fmla="*/ 20 w 20"/>
                    <a:gd name="T9" fmla="*/ 23 h 23"/>
                    <a:gd name="T10" fmla="*/ 19 w 20"/>
                    <a:gd name="T11" fmla="*/ 1 h 23"/>
                    <a:gd name="T12" fmla="*/ 14 w 20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3">
                      <a:moveTo>
                        <a:pt x="14" y="0"/>
                      </a:moveTo>
                      <a:cubicBezTo>
                        <a:pt x="9" y="0"/>
                        <a:pt x="4" y="2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3"/>
                        <a:pt x="15" y="23"/>
                        <a:pt x="16" y="23"/>
                      </a:cubicBezTo>
                      <a:cubicBezTo>
                        <a:pt x="18" y="23"/>
                        <a:pt x="19" y="23"/>
                        <a:pt x="20" y="23"/>
                      </a:cubicBezTo>
                      <a:cubicBezTo>
                        <a:pt x="20" y="17"/>
                        <a:pt x="19" y="9"/>
                        <a:pt x="19" y="1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6" name="Freeform 1608"/>
                <p:cNvSpPr>
                  <a:spLocks noEditPoints="1"/>
                </p:cNvSpPr>
                <p:nvPr/>
              </p:nvSpPr>
              <p:spPr bwMode="auto">
                <a:xfrm>
                  <a:off x="67" y="429"/>
                  <a:ext cx="14" cy="13"/>
                </a:xfrm>
                <a:custGeom>
                  <a:avLst/>
                  <a:gdLst>
                    <a:gd name="T0" fmla="*/ 0 w 26"/>
                    <a:gd name="T1" fmla="*/ 11 h 24"/>
                    <a:gd name="T2" fmla="*/ 9 w 26"/>
                    <a:gd name="T3" fmla="*/ 23 h 24"/>
                    <a:gd name="T4" fmla="*/ 14 w 26"/>
                    <a:gd name="T5" fmla="*/ 24 h 24"/>
                    <a:gd name="T6" fmla="*/ 26 w 26"/>
                    <a:gd name="T7" fmla="*/ 17 h 24"/>
                    <a:gd name="T8" fmla="*/ 26 w 26"/>
                    <a:gd name="T9" fmla="*/ 13 h 24"/>
                    <a:gd name="T10" fmla="*/ 25 w 26"/>
                    <a:gd name="T11" fmla="*/ 13 h 24"/>
                    <a:gd name="T12" fmla="*/ 0 w 26"/>
                    <a:gd name="T13" fmla="*/ 11 h 24"/>
                    <a:gd name="T14" fmla="*/ 10 w 26"/>
                    <a:gd name="T15" fmla="*/ 0 h 24"/>
                    <a:gd name="T16" fmla="*/ 1 w 26"/>
                    <a:gd name="T17" fmla="*/ 8 h 24"/>
                    <a:gd name="T18" fmla="*/ 10 w 26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0" y="11"/>
                      </a:moveTo>
                      <a:cubicBezTo>
                        <a:pt x="0" y="16"/>
                        <a:pt x="3" y="21"/>
                        <a:pt x="9" y="23"/>
                      </a:cubicBezTo>
                      <a:cubicBezTo>
                        <a:pt x="11" y="24"/>
                        <a:pt x="13" y="24"/>
                        <a:pt x="14" y="24"/>
                      </a:cubicBezTo>
                      <a:cubicBezTo>
                        <a:pt x="19" y="24"/>
                        <a:pt x="24" y="21"/>
                        <a:pt x="26" y="17"/>
                      </a:cubicBezTo>
                      <a:cubicBezTo>
                        <a:pt x="26" y="16"/>
                        <a:pt x="26" y="15"/>
                        <a:pt x="26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12" y="13"/>
                        <a:pt x="2" y="13"/>
                        <a:pt x="0" y="11"/>
                      </a:cubicBezTo>
                      <a:moveTo>
                        <a:pt x="10" y="0"/>
                      </a:moveTo>
                      <a:cubicBezTo>
                        <a:pt x="6" y="1"/>
                        <a:pt x="2" y="3"/>
                        <a:pt x="1" y="8"/>
                      </a:cubicBezTo>
                      <a:cubicBezTo>
                        <a:pt x="2" y="6"/>
                        <a:pt x="6" y="3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7" name="Freeform 1609"/>
                <p:cNvSpPr/>
                <p:nvPr/>
              </p:nvSpPr>
              <p:spPr bwMode="auto">
                <a:xfrm>
                  <a:off x="53" y="376"/>
                  <a:ext cx="3" cy="12"/>
                </a:xfrm>
                <a:custGeom>
                  <a:avLst/>
                  <a:gdLst>
                    <a:gd name="T0" fmla="*/ 4 w 6"/>
                    <a:gd name="T1" fmla="*/ 0 h 21"/>
                    <a:gd name="T2" fmla="*/ 3 w 6"/>
                    <a:gd name="T3" fmla="*/ 2 h 21"/>
                    <a:gd name="T4" fmla="*/ 0 w 6"/>
                    <a:gd name="T5" fmla="*/ 21 h 21"/>
                    <a:gd name="T6" fmla="*/ 4 w 6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1">
                      <a:moveTo>
                        <a:pt x="4" y="0"/>
                      </a:moveTo>
                      <a:cubicBezTo>
                        <a:pt x="4" y="0"/>
                        <a:pt x="4" y="1"/>
                        <a:pt x="3" y="2"/>
                      </a:cubicBezTo>
                      <a:cubicBezTo>
                        <a:pt x="1" y="4"/>
                        <a:pt x="0" y="12"/>
                        <a:pt x="0" y="21"/>
                      </a:cubicBezTo>
                      <a:cubicBezTo>
                        <a:pt x="3" y="10"/>
                        <a:pt x="6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8" name="Freeform 1610"/>
                <p:cNvSpPr/>
                <p:nvPr/>
              </p:nvSpPr>
              <p:spPr bwMode="auto">
                <a:xfrm>
                  <a:off x="49" y="459"/>
                  <a:ext cx="7" cy="12"/>
                </a:xfrm>
                <a:custGeom>
                  <a:avLst/>
                  <a:gdLst>
                    <a:gd name="T0" fmla="*/ 9 w 12"/>
                    <a:gd name="T1" fmla="*/ 0 h 23"/>
                    <a:gd name="T2" fmla="*/ 2 w 12"/>
                    <a:gd name="T3" fmla="*/ 6 h 23"/>
                    <a:gd name="T4" fmla="*/ 11 w 12"/>
                    <a:gd name="T5" fmla="*/ 22 h 23"/>
                    <a:gd name="T6" fmla="*/ 12 w 12"/>
                    <a:gd name="T7" fmla="*/ 23 h 23"/>
                    <a:gd name="T8" fmla="*/ 9 w 12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9" y="0"/>
                      </a:moveTo>
                      <a:cubicBezTo>
                        <a:pt x="6" y="1"/>
                        <a:pt x="3" y="3"/>
                        <a:pt x="2" y="6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1" y="22"/>
                        <a:pt x="11" y="22"/>
                        <a:pt x="12" y="23"/>
                      </a:cubicBezTo>
                      <a:cubicBezTo>
                        <a:pt x="11" y="15"/>
                        <a:pt x="10" y="7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9" name="Freeform 1611"/>
                <p:cNvSpPr/>
                <p:nvPr/>
              </p:nvSpPr>
              <p:spPr bwMode="auto">
                <a:xfrm>
                  <a:off x="32" y="388"/>
                  <a:ext cx="13" cy="13"/>
                </a:xfrm>
                <a:custGeom>
                  <a:avLst/>
                  <a:gdLst>
                    <a:gd name="T0" fmla="*/ 14 w 23"/>
                    <a:gd name="T1" fmla="*/ 0 h 24"/>
                    <a:gd name="T2" fmla="*/ 3 w 23"/>
                    <a:gd name="T3" fmla="*/ 7 h 24"/>
                    <a:gd name="T4" fmla="*/ 11 w 23"/>
                    <a:gd name="T5" fmla="*/ 23 h 24"/>
                    <a:gd name="T6" fmla="*/ 16 w 23"/>
                    <a:gd name="T7" fmla="*/ 24 h 24"/>
                    <a:gd name="T8" fmla="*/ 23 w 23"/>
                    <a:gd name="T9" fmla="*/ 22 h 24"/>
                    <a:gd name="T10" fmla="*/ 19 w 23"/>
                    <a:gd name="T11" fmla="*/ 1 h 24"/>
                    <a:gd name="T12" fmla="*/ 14 w 23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4"/>
                        <a:pt x="15" y="24"/>
                        <a:pt x="16" y="24"/>
                      </a:cubicBezTo>
                      <a:cubicBezTo>
                        <a:pt x="19" y="24"/>
                        <a:pt x="21" y="23"/>
                        <a:pt x="23" y="22"/>
                      </a:cubicBezTo>
                      <a:cubicBezTo>
                        <a:pt x="22" y="17"/>
                        <a:pt x="21" y="9"/>
                        <a:pt x="19" y="1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0" name="Freeform 1612"/>
                <p:cNvSpPr/>
                <p:nvPr/>
              </p:nvSpPr>
              <p:spPr bwMode="auto">
                <a:xfrm>
                  <a:off x="-92" y="354"/>
                  <a:ext cx="42" cy="94"/>
                </a:xfrm>
                <a:custGeom>
                  <a:avLst/>
                  <a:gdLst>
                    <a:gd name="T0" fmla="*/ 31 w 78"/>
                    <a:gd name="T1" fmla="*/ 0 h 171"/>
                    <a:gd name="T2" fmla="*/ 18 w 78"/>
                    <a:gd name="T3" fmla="*/ 62 h 171"/>
                    <a:gd name="T4" fmla="*/ 3 w 78"/>
                    <a:gd name="T5" fmla="*/ 114 h 171"/>
                    <a:gd name="T6" fmla="*/ 32 w 78"/>
                    <a:gd name="T7" fmla="*/ 171 h 171"/>
                    <a:gd name="T8" fmla="*/ 33 w 78"/>
                    <a:gd name="T9" fmla="*/ 171 h 171"/>
                    <a:gd name="T10" fmla="*/ 48 w 78"/>
                    <a:gd name="T11" fmla="*/ 109 h 171"/>
                    <a:gd name="T12" fmla="*/ 69 w 78"/>
                    <a:gd name="T13" fmla="*/ 52 h 171"/>
                    <a:gd name="T14" fmla="*/ 34 w 78"/>
                    <a:gd name="T15" fmla="*/ 0 h 171"/>
                    <a:gd name="T16" fmla="*/ 31 w 78"/>
                    <a:gd name="T17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171">
                      <a:moveTo>
                        <a:pt x="31" y="0"/>
                      </a:moveTo>
                      <a:cubicBezTo>
                        <a:pt x="16" y="0"/>
                        <a:pt x="18" y="45"/>
                        <a:pt x="18" y="62"/>
                      </a:cubicBezTo>
                      <a:cubicBezTo>
                        <a:pt x="19" y="80"/>
                        <a:pt x="6" y="86"/>
                        <a:pt x="3" y="114"/>
                      </a:cubicBezTo>
                      <a:cubicBezTo>
                        <a:pt x="0" y="141"/>
                        <a:pt x="32" y="171"/>
                        <a:pt x="32" y="171"/>
                      </a:cubicBezTo>
                      <a:cubicBezTo>
                        <a:pt x="32" y="171"/>
                        <a:pt x="33" y="171"/>
                        <a:pt x="33" y="171"/>
                      </a:cubicBezTo>
                      <a:cubicBezTo>
                        <a:pt x="49" y="171"/>
                        <a:pt x="53" y="132"/>
                        <a:pt x="48" y="109"/>
                      </a:cubicBezTo>
                      <a:cubicBezTo>
                        <a:pt x="42" y="85"/>
                        <a:pt x="59" y="78"/>
                        <a:pt x="69" y="52"/>
                      </a:cubicBezTo>
                      <a:cubicBezTo>
                        <a:pt x="78" y="27"/>
                        <a:pt x="53" y="7"/>
                        <a:pt x="34" y="0"/>
                      </a:cubicBezTo>
                      <a:cubicBezTo>
                        <a:pt x="33" y="0"/>
                        <a:pt x="32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1" name="Freeform 1613"/>
                <p:cNvSpPr/>
                <p:nvPr/>
              </p:nvSpPr>
              <p:spPr bwMode="auto">
                <a:xfrm>
                  <a:off x="-82" y="489"/>
                  <a:ext cx="92" cy="53"/>
                </a:xfrm>
                <a:custGeom>
                  <a:avLst/>
                  <a:gdLst>
                    <a:gd name="T0" fmla="*/ 23 w 170"/>
                    <a:gd name="T1" fmla="*/ 0 h 97"/>
                    <a:gd name="T2" fmla="*/ 17 w 170"/>
                    <a:gd name="T3" fmla="*/ 1 h 97"/>
                    <a:gd name="T4" fmla="*/ 35 w 170"/>
                    <a:gd name="T5" fmla="*/ 51 h 97"/>
                    <a:gd name="T6" fmla="*/ 94 w 170"/>
                    <a:gd name="T7" fmla="*/ 83 h 97"/>
                    <a:gd name="T8" fmla="*/ 131 w 170"/>
                    <a:gd name="T9" fmla="*/ 97 h 97"/>
                    <a:gd name="T10" fmla="*/ 150 w 170"/>
                    <a:gd name="T11" fmla="*/ 86 h 97"/>
                    <a:gd name="T12" fmla="*/ 147 w 170"/>
                    <a:gd name="T13" fmla="*/ 46 h 97"/>
                    <a:gd name="T14" fmla="*/ 138 w 170"/>
                    <a:gd name="T15" fmla="*/ 45 h 97"/>
                    <a:gd name="T16" fmla="*/ 116 w 170"/>
                    <a:gd name="T17" fmla="*/ 47 h 97"/>
                    <a:gd name="T18" fmla="*/ 93 w 170"/>
                    <a:gd name="T19" fmla="*/ 50 h 97"/>
                    <a:gd name="T20" fmla="*/ 67 w 170"/>
                    <a:gd name="T21" fmla="*/ 41 h 97"/>
                    <a:gd name="T22" fmla="*/ 23 w 170"/>
                    <a:gd name="T2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7">
                      <a:moveTo>
                        <a:pt x="23" y="0"/>
                      </a:moveTo>
                      <a:cubicBezTo>
                        <a:pt x="21" y="0"/>
                        <a:pt x="19" y="1"/>
                        <a:pt x="17" y="1"/>
                      </a:cubicBezTo>
                      <a:cubicBezTo>
                        <a:pt x="17" y="1"/>
                        <a:pt x="0" y="27"/>
                        <a:pt x="35" y="51"/>
                      </a:cubicBezTo>
                      <a:cubicBezTo>
                        <a:pt x="69" y="74"/>
                        <a:pt x="70" y="71"/>
                        <a:pt x="94" y="83"/>
                      </a:cubicBezTo>
                      <a:cubicBezTo>
                        <a:pt x="108" y="91"/>
                        <a:pt x="120" y="97"/>
                        <a:pt x="131" y="97"/>
                      </a:cubicBezTo>
                      <a:cubicBezTo>
                        <a:pt x="138" y="97"/>
                        <a:pt x="144" y="94"/>
                        <a:pt x="150" y="86"/>
                      </a:cubicBezTo>
                      <a:cubicBezTo>
                        <a:pt x="164" y="67"/>
                        <a:pt x="170" y="51"/>
                        <a:pt x="147" y="46"/>
                      </a:cubicBezTo>
                      <a:cubicBezTo>
                        <a:pt x="144" y="45"/>
                        <a:pt x="141" y="45"/>
                        <a:pt x="138" y="45"/>
                      </a:cubicBezTo>
                      <a:cubicBezTo>
                        <a:pt x="131" y="45"/>
                        <a:pt x="124" y="46"/>
                        <a:pt x="116" y="47"/>
                      </a:cubicBezTo>
                      <a:cubicBezTo>
                        <a:pt x="108" y="49"/>
                        <a:pt x="101" y="50"/>
                        <a:pt x="93" y="50"/>
                      </a:cubicBezTo>
                      <a:cubicBezTo>
                        <a:pt x="84" y="50"/>
                        <a:pt x="74" y="48"/>
                        <a:pt x="67" y="41"/>
                      </a:cubicBezTo>
                      <a:cubicBezTo>
                        <a:pt x="47" y="24"/>
                        <a:pt x="39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2" name="Freeform 1614"/>
                <p:cNvSpPr/>
                <p:nvPr/>
              </p:nvSpPr>
              <p:spPr bwMode="auto">
                <a:xfrm>
                  <a:off x="45" y="501"/>
                  <a:ext cx="74" cy="57"/>
                </a:xfrm>
                <a:custGeom>
                  <a:avLst/>
                  <a:gdLst>
                    <a:gd name="T0" fmla="*/ 117 w 136"/>
                    <a:gd name="T1" fmla="*/ 0 h 105"/>
                    <a:gd name="T2" fmla="*/ 74 w 136"/>
                    <a:gd name="T3" fmla="*/ 45 h 105"/>
                    <a:gd name="T4" fmla="*/ 54 w 136"/>
                    <a:gd name="T5" fmla="*/ 75 h 105"/>
                    <a:gd name="T6" fmla="*/ 46 w 136"/>
                    <a:gd name="T7" fmla="*/ 73 h 105"/>
                    <a:gd name="T8" fmla="*/ 9 w 136"/>
                    <a:gd name="T9" fmla="*/ 54 h 105"/>
                    <a:gd name="T10" fmla="*/ 0 w 136"/>
                    <a:gd name="T11" fmla="*/ 63 h 105"/>
                    <a:gd name="T12" fmla="*/ 20 w 136"/>
                    <a:gd name="T13" fmla="*/ 105 h 105"/>
                    <a:gd name="T14" fmla="*/ 24 w 136"/>
                    <a:gd name="T15" fmla="*/ 104 h 105"/>
                    <a:gd name="T16" fmla="*/ 107 w 136"/>
                    <a:gd name="T17" fmla="*/ 71 h 105"/>
                    <a:gd name="T18" fmla="*/ 119 w 136"/>
                    <a:gd name="T19" fmla="*/ 1 h 105"/>
                    <a:gd name="T20" fmla="*/ 117 w 136"/>
                    <a:gd name="T21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" h="105">
                      <a:moveTo>
                        <a:pt x="117" y="0"/>
                      </a:moveTo>
                      <a:cubicBezTo>
                        <a:pt x="101" y="0"/>
                        <a:pt x="81" y="27"/>
                        <a:pt x="74" y="45"/>
                      </a:cubicBezTo>
                      <a:cubicBezTo>
                        <a:pt x="69" y="60"/>
                        <a:pt x="66" y="75"/>
                        <a:pt x="54" y="75"/>
                      </a:cubicBezTo>
                      <a:cubicBezTo>
                        <a:pt x="51" y="75"/>
                        <a:pt x="49" y="74"/>
                        <a:pt x="46" y="73"/>
                      </a:cubicBezTo>
                      <a:cubicBezTo>
                        <a:pt x="33" y="68"/>
                        <a:pt x="19" y="54"/>
                        <a:pt x="9" y="54"/>
                      </a:cubicBezTo>
                      <a:cubicBezTo>
                        <a:pt x="5" y="54"/>
                        <a:pt x="2" y="57"/>
                        <a:pt x="0" y="63"/>
                      </a:cubicBezTo>
                      <a:cubicBezTo>
                        <a:pt x="0" y="63"/>
                        <a:pt x="3" y="105"/>
                        <a:pt x="20" y="105"/>
                      </a:cubicBezTo>
                      <a:cubicBezTo>
                        <a:pt x="21" y="105"/>
                        <a:pt x="22" y="105"/>
                        <a:pt x="24" y="104"/>
                      </a:cubicBezTo>
                      <a:cubicBezTo>
                        <a:pt x="44" y="98"/>
                        <a:pt x="95" y="95"/>
                        <a:pt x="107" y="71"/>
                      </a:cubicBezTo>
                      <a:cubicBezTo>
                        <a:pt x="120" y="47"/>
                        <a:pt x="136" y="3"/>
                        <a:pt x="119" y="1"/>
                      </a:cubicBezTo>
                      <a:cubicBezTo>
                        <a:pt x="119" y="0"/>
                        <a:pt x="118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3" name="Freeform 1615"/>
                <p:cNvSpPr/>
                <p:nvPr/>
              </p:nvSpPr>
              <p:spPr bwMode="auto">
                <a:xfrm>
                  <a:off x="122" y="372"/>
                  <a:ext cx="54" cy="66"/>
                </a:xfrm>
                <a:custGeom>
                  <a:avLst/>
                  <a:gdLst>
                    <a:gd name="T0" fmla="*/ 29 w 99"/>
                    <a:gd name="T1" fmla="*/ 0 h 121"/>
                    <a:gd name="T2" fmla="*/ 0 w 99"/>
                    <a:gd name="T3" fmla="*/ 5 h 121"/>
                    <a:gd name="T4" fmla="*/ 34 w 99"/>
                    <a:gd name="T5" fmla="*/ 68 h 121"/>
                    <a:gd name="T6" fmla="*/ 40 w 99"/>
                    <a:gd name="T7" fmla="*/ 120 h 121"/>
                    <a:gd name="T8" fmla="*/ 47 w 99"/>
                    <a:gd name="T9" fmla="*/ 121 h 121"/>
                    <a:gd name="T10" fmla="*/ 93 w 99"/>
                    <a:gd name="T11" fmla="*/ 72 h 121"/>
                    <a:gd name="T12" fmla="*/ 63 w 99"/>
                    <a:gd name="T13" fmla="*/ 11 h 121"/>
                    <a:gd name="T14" fmla="*/ 29 w 99"/>
                    <a:gd name="T1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121">
                      <a:moveTo>
                        <a:pt x="29" y="0"/>
                      </a:moveTo>
                      <a:cubicBezTo>
                        <a:pt x="13" y="0"/>
                        <a:pt x="0" y="5"/>
                        <a:pt x="0" y="5"/>
                      </a:cubicBezTo>
                      <a:cubicBezTo>
                        <a:pt x="19" y="12"/>
                        <a:pt x="39" y="45"/>
                        <a:pt x="34" y="68"/>
                      </a:cubicBezTo>
                      <a:cubicBezTo>
                        <a:pt x="29" y="91"/>
                        <a:pt x="18" y="112"/>
                        <a:pt x="40" y="120"/>
                      </a:cubicBezTo>
                      <a:cubicBezTo>
                        <a:pt x="42" y="121"/>
                        <a:pt x="45" y="121"/>
                        <a:pt x="47" y="121"/>
                      </a:cubicBezTo>
                      <a:cubicBezTo>
                        <a:pt x="67" y="121"/>
                        <a:pt x="88" y="95"/>
                        <a:pt x="93" y="72"/>
                      </a:cubicBezTo>
                      <a:cubicBezTo>
                        <a:pt x="99" y="46"/>
                        <a:pt x="90" y="32"/>
                        <a:pt x="63" y="11"/>
                      </a:cubicBezTo>
                      <a:cubicBezTo>
                        <a:pt x="51" y="2"/>
                        <a:pt x="3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4" name="Freeform 1616"/>
                <p:cNvSpPr/>
                <p:nvPr/>
              </p:nvSpPr>
              <p:spPr bwMode="auto">
                <a:xfrm>
                  <a:off x="10" y="296"/>
                  <a:ext cx="77" cy="42"/>
                </a:xfrm>
                <a:custGeom>
                  <a:avLst/>
                  <a:gdLst>
                    <a:gd name="T0" fmla="*/ 60 w 141"/>
                    <a:gd name="T1" fmla="*/ 0 h 77"/>
                    <a:gd name="T2" fmla="*/ 35 w 141"/>
                    <a:gd name="T3" fmla="*/ 3 h 77"/>
                    <a:gd name="T4" fmla="*/ 1 w 141"/>
                    <a:gd name="T5" fmla="*/ 58 h 77"/>
                    <a:gd name="T6" fmla="*/ 13 w 141"/>
                    <a:gd name="T7" fmla="*/ 70 h 77"/>
                    <a:gd name="T8" fmla="*/ 65 w 141"/>
                    <a:gd name="T9" fmla="*/ 57 h 77"/>
                    <a:gd name="T10" fmla="*/ 73 w 141"/>
                    <a:gd name="T11" fmla="*/ 56 h 77"/>
                    <a:gd name="T12" fmla="*/ 119 w 141"/>
                    <a:gd name="T13" fmla="*/ 77 h 77"/>
                    <a:gd name="T14" fmla="*/ 123 w 141"/>
                    <a:gd name="T15" fmla="*/ 77 h 77"/>
                    <a:gd name="T16" fmla="*/ 116 w 141"/>
                    <a:gd name="T17" fmla="*/ 26 h 77"/>
                    <a:gd name="T18" fmla="*/ 60 w 141"/>
                    <a:gd name="T1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77">
                      <a:moveTo>
                        <a:pt x="60" y="0"/>
                      </a:moveTo>
                      <a:cubicBezTo>
                        <a:pt x="52" y="0"/>
                        <a:pt x="44" y="1"/>
                        <a:pt x="35" y="3"/>
                      </a:cubicBezTo>
                      <a:cubicBezTo>
                        <a:pt x="0" y="11"/>
                        <a:pt x="1" y="58"/>
                        <a:pt x="1" y="58"/>
                      </a:cubicBezTo>
                      <a:cubicBezTo>
                        <a:pt x="1" y="67"/>
                        <a:pt x="6" y="70"/>
                        <a:pt x="13" y="70"/>
                      </a:cubicBezTo>
                      <a:cubicBezTo>
                        <a:pt x="27" y="70"/>
                        <a:pt x="48" y="60"/>
                        <a:pt x="65" y="57"/>
                      </a:cubicBezTo>
                      <a:cubicBezTo>
                        <a:pt x="68" y="56"/>
                        <a:pt x="71" y="56"/>
                        <a:pt x="73" y="56"/>
                      </a:cubicBezTo>
                      <a:cubicBezTo>
                        <a:pt x="93" y="56"/>
                        <a:pt x="98" y="72"/>
                        <a:pt x="119" y="77"/>
                      </a:cubicBezTo>
                      <a:cubicBezTo>
                        <a:pt x="120" y="77"/>
                        <a:pt x="122" y="77"/>
                        <a:pt x="123" y="77"/>
                      </a:cubicBezTo>
                      <a:cubicBezTo>
                        <a:pt x="141" y="77"/>
                        <a:pt x="135" y="46"/>
                        <a:pt x="116" y="26"/>
                      </a:cubicBezTo>
                      <a:cubicBezTo>
                        <a:pt x="101" y="9"/>
                        <a:pt x="83" y="0"/>
                        <a:pt x="6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5" name="Freeform 1617"/>
                <p:cNvSpPr/>
                <p:nvPr/>
              </p:nvSpPr>
              <p:spPr bwMode="auto">
                <a:xfrm>
                  <a:off x="1058" y="1147"/>
                  <a:ext cx="128" cy="143"/>
                </a:xfrm>
                <a:custGeom>
                  <a:avLst/>
                  <a:gdLst>
                    <a:gd name="T0" fmla="*/ 49 w 236"/>
                    <a:gd name="T1" fmla="*/ 29 h 262"/>
                    <a:gd name="T2" fmla="*/ 10 w 236"/>
                    <a:gd name="T3" fmla="*/ 18 h 262"/>
                    <a:gd name="T4" fmla="*/ 0 w 236"/>
                    <a:gd name="T5" fmla="*/ 93 h 262"/>
                    <a:gd name="T6" fmla="*/ 188 w 236"/>
                    <a:gd name="T7" fmla="*/ 260 h 262"/>
                    <a:gd name="T8" fmla="*/ 236 w 236"/>
                    <a:gd name="T9" fmla="*/ 235 h 262"/>
                    <a:gd name="T10" fmla="*/ 206 w 236"/>
                    <a:gd name="T11" fmla="*/ 210 h 262"/>
                    <a:gd name="T12" fmla="*/ 205 w 236"/>
                    <a:gd name="T13" fmla="*/ 70 h 262"/>
                    <a:gd name="T14" fmla="*/ 144 w 236"/>
                    <a:gd name="T15" fmla="*/ 61 h 262"/>
                    <a:gd name="T16" fmla="*/ 49 w 236"/>
                    <a:gd name="T17" fmla="*/ 29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262">
                      <a:moveTo>
                        <a:pt x="49" y="29"/>
                      </a:moveTo>
                      <a:cubicBezTo>
                        <a:pt x="49" y="29"/>
                        <a:pt x="17" y="0"/>
                        <a:pt x="10" y="18"/>
                      </a:cubicBezTo>
                      <a:cubicBezTo>
                        <a:pt x="3" y="37"/>
                        <a:pt x="0" y="93"/>
                        <a:pt x="0" y="93"/>
                      </a:cubicBezTo>
                      <a:cubicBezTo>
                        <a:pt x="0" y="93"/>
                        <a:pt x="165" y="262"/>
                        <a:pt x="188" y="260"/>
                      </a:cubicBezTo>
                      <a:cubicBezTo>
                        <a:pt x="210" y="258"/>
                        <a:pt x="236" y="235"/>
                        <a:pt x="236" y="235"/>
                      </a:cubicBezTo>
                      <a:cubicBezTo>
                        <a:pt x="206" y="210"/>
                        <a:pt x="206" y="210"/>
                        <a:pt x="206" y="210"/>
                      </a:cubicBezTo>
                      <a:cubicBezTo>
                        <a:pt x="206" y="210"/>
                        <a:pt x="224" y="77"/>
                        <a:pt x="205" y="70"/>
                      </a:cubicBezTo>
                      <a:cubicBezTo>
                        <a:pt x="186" y="63"/>
                        <a:pt x="144" y="61"/>
                        <a:pt x="144" y="61"/>
                      </a:cubicBezTo>
                      <a:cubicBezTo>
                        <a:pt x="49" y="29"/>
                        <a:pt x="49" y="29"/>
                        <a:pt x="49" y="2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6" name="Freeform 1618"/>
                <p:cNvSpPr/>
                <p:nvPr/>
              </p:nvSpPr>
              <p:spPr bwMode="auto">
                <a:xfrm>
                  <a:off x="936" y="1090"/>
                  <a:ext cx="325" cy="305"/>
                </a:xfrm>
                <a:custGeom>
                  <a:avLst/>
                  <a:gdLst>
                    <a:gd name="T0" fmla="*/ 150 w 595"/>
                    <a:gd name="T1" fmla="*/ 318 h 559"/>
                    <a:gd name="T2" fmla="*/ 36 w 595"/>
                    <a:gd name="T3" fmla="*/ 211 h 559"/>
                    <a:gd name="T4" fmla="*/ 70 w 595"/>
                    <a:gd name="T5" fmla="*/ 120 h 559"/>
                    <a:gd name="T6" fmla="*/ 252 w 595"/>
                    <a:gd name="T7" fmla="*/ 188 h 559"/>
                    <a:gd name="T8" fmla="*/ 256 w 595"/>
                    <a:gd name="T9" fmla="*/ 147 h 559"/>
                    <a:gd name="T10" fmla="*/ 318 w 595"/>
                    <a:gd name="T11" fmla="*/ 1 h 559"/>
                    <a:gd name="T12" fmla="*/ 348 w 595"/>
                    <a:gd name="T13" fmla="*/ 217 h 559"/>
                    <a:gd name="T14" fmla="*/ 483 w 595"/>
                    <a:gd name="T15" fmla="*/ 142 h 559"/>
                    <a:gd name="T16" fmla="*/ 588 w 595"/>
                    <a:gd name="T17" fmla="*/ 253 h 559"/>
                    <a:gd name="T18" fmla="*/ 377 w 595"/>
                    <a:gd name="T19" fmla="*/ 313 h 559"/>
                    <a:gd name="T20" fmla="*/ 464 w 595"/>
                    <a:gd name="T21" fmla="*/ 385 h 559"/>
                    <a:gd name="T22" fmla="*/ 391 w 595"/>
                    <a:gd name="T23" fmla="*/ 522 h 559"/>
                    <a:gd name="T24" fmla="*/ 304 w 595"/>
                    <a:gd name="T25" fmla="*/ 507 h 559"/>
                    <a:gd name="T26" fmla="*/ 282 w 595"/>
                    <a:gd name="T27" fmla="*/ 385 h 559"/>
                    <a:gd name="T28" fmla="*/ 245 w 595"/>
                    <a:gd name="T29" fmla="*/ 493 h 559"/>
                    <a:gd name="T30" fmla="*/ 106 w 595"/>
                    <a:gd name="T31" fmla="*/ 444 h 559"/>
                    <a:gd name="T32" fmla="*/ 150 w 595"/>
                    <a:gd name="T33" fmla="*/ 318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5" h="559">
                      <a:moveTo>
                        <a:pt x="150" y="318"/>
                      </a:moveTo>
                      <a:cubicBezTo>
                        <a:pt x="150" y="318"/>
                        <a:pt x="0" y="316"/>
                        <a:pt x="36" y="211"/>
                      </a:cubicBezTo>
                      <a:cubicBezTo>
                        <a:pt x="36" y="211"/>
                        <a:pt x="4" y="142"/>
                        <a:pt x="70" y="120"/>
                      </a:cubicBezTo>
                      <a:cubicBezTo>
                        <a:pt x="135" y="98"/>
                        <a:pt x="227" y="168"/>
                        <a:pt x="252" y="188"/>
                      </a:cubicBezTo>
                      <a:cubicBezTo>
                        <a:pt x="276" y="208"/>
                        <a:pt x="263" y="156"/>
                        <a:pt x="256" y="147"/>
                      </a:cubicBezTo>
                      <a:cubicBezTo>
                        <a:pt x="249" y="137"/>
                        <a:pt x="218" y="0"/>
                        <a:pt x="318" y="1"/>
                      </a:cubicBezTo>
                      <a:cubicBezTo>
                        <a:pt x="417" y="3"/>
                        <a:pt x="436" y="67"/>
                        <a:pt x="348" y="217"/>
                      </a:cubicBezTo>
                      <a:cubicBezTo>
                        <a:pt x="348" y="217"/>
                        <a:pt x="430" y="140"/>
                        <a:pt x="483" y="142"/>
                      </a:cubicBezTo>
                      <a:cubicBezTo>
                        <a:pt x="536" y="144"/>
                        <a:pt x="595" y="169"/>
                        <a:pt x="588" y="253"/>
                      </a:cubicBezTo>
                      <a:cubicBezTo>
                        <a:pt x="582" y="336"/>
                        <a:pt x="377" y="313"/>
                        <a:pt x="377" y="313"/>
                      </a:cubicBezTo>
                      <a:cubicBezTo>
                        <a:pt x="377" y="313"/>
                        <a:pt x="442" y="359"/>
                        <a:pt x="464" y="385"/>
                      </a:cubicBezTo>
                      <a:cubicBezTo>
                        <a:pt x="486" y="411"/>
                        <a:pt x="473" y="485"/>
                        <a:pt x="391" y="522"/>
                      </a:cubicBezTo>
                      <a:cubicBezTo>
                        <a:pt x="310" y="559"/>
                        <a:pt x="313" y="532"/>
                        <a:pt x="304" y="507"/>
                      </a:cubicBezTo>
                      <a:cubicBezTo>
                        <a:pt x="295" y="483"/>
                        <a:pt x="288" y="377"/>
                        <a:pt x="282" y="385"/>
                      </a:cubicBezTo>
                      <a:cubicBezTo>
                        <a:pt x="275" y="393"/>
                        <a:pt x="292" y="463"/>
                        <a:pt x="245" y="493"/>
                      </a:cubicBezTo>
                      <a:cubicBezTo>
                        <a:pt x="199" y="522"/>
                        <a:pt x="144" y="487"/>
                        <a:pt x="106" y="444"/>
                      </a:cubicBezTo>
                      <a:cubicBezTo>
                        <a:pt x="68" y="402"/>
                        <a:pt x="86" y="344"/>
                        <a:pt x="150" y="31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7" name="Freeform 1619"/>
                <p:cNvSpPr/>
                <p:nvPr/>
              </p:nvSpPr>
              <p:spPr bwMode="auto">
                <a:xfrm>
                  <a:off x="1057" y="1240"/>
                  <a:ext cx="34" cy="11"/>
                </a:xfrm>
                <a:custGeom>
                  <a:avLst/>
                  <a:gdLst>
                    <a:gd name="T0" fmla="*/ 0 w 63"/>
                    <a:gd name="T1" fmla="*/ 15 h 20"/>
                    <a:gd name="T2" fmla="*/ 52 w 63"/>
                    <a:gd name="T3" fmla="*/ 10 h 20"/>
                    <a:gd name="T4" fmla="*/ 0 w 63"/>
                    <a:gd name="T5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0">
                      <a:moveTo>
                        <a:pt x="0" y="15"/>
                      </a:moveTo>
                      <a:cubicBezTo>
                        <a:pt x="0" y="15"/>
                        <a:pt x="63" y="0"/>
                        <a:pt x="52" y="10"/>
                      </a:cubicBezTo>
                      <a:cubicBezTo>
                        <a:pt x="41" y="2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8" name="Freeform 1620"/>
                <p:cNvSpPr/>
                <p:nvPr/>
              </p:nvSpPr>
              <p:spPr bwMode="auto">
                <a:xfrm>
                  <a:off x="1087" y="1254"/>
                  <a:ext cx="9" cy="29"/>
                </a:xfrm>
                <a:custGeom>
                  <a:avLst/>
                  <a:gdLst>
                    <a:gd name="T0" fmla="*/ 6 w 17"/>
                    <a:gd name="T1" fmla="*/ 52 h 52"/>
                    <a:gd name="T2" fmla="*/ 9 w 17"/>
                    <a:gd name="T3" fmla="*/ 7 h 52"/>
                    <a:gd name="T4" fmla="*/ 6 w 17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52">
                      <a:moveTo>
                        <a:pt x="6" y="52"/>
                      </a:moveTo>
                      <a:cubicBezTo>
                        <a:pt x="6" y="52"/>
                        <a:pt x="0" y="0"/>
                        <a:pt x="9" y="7"/>
                      </a:cubicBezTo>
                      <a:cubicBezTo>
                        <a:pt x="17" y="13"/>
                        <a:pt x="9" y="43"/>
                        <a:pt x="6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9" name="Freeform 1621"/>
                <p:cNvSpPr/>
                <p:nvPr/>
              </p:nvSpPr>
              <p:spPr bwMode="auto">
                <a:xfrm>
                  <a:off x="1083" y="1206"/>
                  <a:ext cx="16" cy="15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0" name="Freeform 1622"/>
                <p:cNvSpPr/>
                <p:nvPr/>
              </p:nvSpPr>
              <p:spPr bwMode="auto">
                <a:xfrm>
                  <a:off x="1070" y="1225"/>
                  <a:ext cx="16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1" name="Freeform 1623"/>
                <p:cNvSpPr/>
                <p:nvPr/>
              </p:nvSpPr>
              <p:spPr bwMode="auto">
                <a:xfrm>
                  <a:off x="1101" y="1236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2" name="Freeform 1624"/>
                <p:cNvSpPr/>
                <p:nvPr/>
              </p:nvSpPr>
              <p:spPr bwMode="auto">
                <a:xfrm>
                  <a:off x="1110" y="1212"/>
                  <a:ext cx="16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3" name="Freeform 1625"/>
                <p:cNvSpPr/>
                <p:nvPr/>
              </p:nvSpPr>
              <p:spPr bwMode="auto">
                <a:xfrm>
                  <a:off x="1132" y="1235"/>
                  <a:ext cx="17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4" name="Freeform 1626"/>
                <p:cNvSpPr/>
                <p:nvPr/>
              </p:nvSpPr>
              <p:spPr bwMode="auto">
                <a:xfrm>
                  <a:off x="1116" y="1263"/>
                  <a:ext cx="16" cy="15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5" name="Freeform 1627"/>
                <p:cNvSpPr/>
                <p:nvPr/>
              </p:nvSpPr>
              <p:spPr bwMode="auto">
                <a:xfrm>
                  <a:off x="1087" y="1258"/>
                  <a:ext cx="16" cy="15"/>
                </a:xfrm>
                <a:custGeom>
                  <a:avLst/>
                  <a:gdLst>
                    <a:gd name="T0" fmla="*/ 27 w 30"/>
                    <a:gd name="T1" fmla="*/ 19 h 28"/>
                    <a:gd name="T2" fmla="*/ 11 w 30"/>
                    <a:gd name="T3" fmla="*/ 25 h 28"/>
                    <a:gd name="T4" fmla="*/ 2 w 30"/>
                    <a:gd name="T5" fmla="*/ 9 h 28"/>
                    <a:gd name="T6" fmla="*/ 19 w 30"/>
                    <a:gd name="T7" fmla="*/ 3 h 28"/>
                    <a:gd name="T8" fmla="*/ 27 w 30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8">
                      <a:moveTo>
                        <a:pt x="27" y="19"/>
                      </a:moveTo>
                      <a:cubicBezTo>
                        <a:pt x="25" y="25"/>
                        <a:pt x="18" y="28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7" y="19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6" name="Freeform 1628"/>
                <p:cNvSpPr/>
                <p:nvPr/>
              </p:nvSpPr>
              <p:spPr bwMode="auto">
                <a:xfrm>
                  <a:off x="1099" y="1193"/>
                  <a:ext cx="17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8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1"/>
                        <a:pt x="0" y="14"/>
                        <a:pt x="3" y="8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7" name="Freeform 1629"/>
                <p:cNvSpPr>
                  <a:spLocks noEditPoints="1"/>
                </p:cNvSpPr>
                <p:nvPr/>
              </p:nvSpPr>
              <p:spPr bwMode="auto">
                <a:xfrm>
                  <a:off x="1041" y="1165"/>
                  <a:ext cx="150" cy="131"/>
                </a:xfrm>
                <a:custGeom>
                  <a:avLst/>
                  <a:gdLst>
                    <a:gd name="T0" fmla="*/ 120 w 274"/>
                    <a:gd name="T1" fmla="*/ 156 h 241"/>
                    <a:gd name="T2" fmla="*/ 123 w 274"/>
                    <a:gd name="T3" fmla="*/ 133 h 241"/>
                    <a:gd name="T4" fmla="*/ 136 w 274"/>
                    <a:gd name="T5" fmla="*/ 149 h 241"/>
                    <a:gd name="T6" fmla="*/ 113 w 274"/>
                    <a:gd name="T7" fmla="*/ 0 h 241"/>
                    <a:gd name="T8" fmla="*/ 95 w 274"/>
                    <a:gd name="T9" fmla="*/ 78 h 241"/>
                    <a:gd name="T10" fmla="*/ 19 w 274"/>
                    <a:gd name="T11" fmla="*/ 61 h 241"/>
                    <a:gd name="T12" fmla="*/ 78 w 274"/>
                    <a:gd name="T13" fmla="*/ 85 h 241"/>
                    <a:gd name="T14" fmla="*/ 95 w 274"/>
                    <a:gd name="T15" fmla="*/ 78 h 241"/>
                    <a:gd name="T16" fmla="*/ 92 w 274"/>
                    <a:gd name="T17" fmla="*/ 101 h 241"/>
                    <a:gd name="T18" fmla="*/ 87 w 274"/>
                    <a:gd name="T19" fmla="*/ 100 h 241"/>
                    <a:gd name="T20" fmla="*/ 54 w 274"/>
                    <a:gd name="T21" fmla="*/ 121 h 241"/>
                    <a:gd name="T22" fmla="*/ 66 w 274"/>
                    <a:gd name="T23" fmla="*/ 112 h 241"/>
                    <a:gd name="T24" fmla="*/ 80 w 274"/>
                    <a:gd name="T25" fmla="*/ 128 h 241"/>
                    <a:gd name="T26" fmla="*/ 42 w 274"/>
                    <a:gd name="T27" fmla="*/ 207 h 241"/>
                    <a:gd name="T28" fmla="*/ 108 w 274"/>
                    <a:gd name="T29" fmla="*/ 161 h 241"/>
                    <a:gd name="T30" fmla="*/ 152 w 274"/>
                    <a:gd name="T31" fmla="*/ 241 h 241"/>
                    <a:gd name="T32" fmla="*/ 149 w 274"/>
                    <a:gd name="T33" fmla="*/ 206 h 241"/>
                    <a:gd name="T34" fmla="*/ 139 w 274"/>
                    <a:gd name="T35" fmla="*/ 190 h 241"/>
                    <a:gd name="T36" fmla="*/ 149 w 274"/>
                    <a:gd name="T37" fmla="*/ 152 h 241"/>
                    <a:gd name="T38" fmla="*/ 197 w 274"/>
                    <a:gd name="T39" fmla="*/ 155 h 241"/>
                    <a:gd name="T40" fmla="*/ 215 w 274"/>
                    <a:gd name="T41" fmla="*/ 143 h 241"/>
                    <a:gd name="T42" fmla="*/ 195 w 274"/>
                    <a:gd name="T43" fmla="*/ 143 h 241"/>
                    <a:gd name="T44" fmla="*/ 183 w 274"/>
                    <a:gd name="T45" fmla="*/ 153 h 241"/>
                    <a:gd name="T46" fmla="*/ 169 w 274"/>
                    <a:gd name="T47" fmla="*/ 140 h 241"/>
                    <a:gd name="T48" fmla="*/ 170 w 274"/>
                    <a:gd name="T49" fmla="*/ 137 h 241"/>
                    <a:gd name="T50" fmla="*/ 241 w 274"/>
                    <a:gd name="T51" fmla="*/ 93 h 241"/>
                    <a:gd name="T52" fmla="*/ 146 w 274"/>
                    <a:gd name="T53" fmla="*/ 123 h 241"/>
                    <a:gd name="T54" fmla="*/ 141 w 274"/>
                    <a:gd name="T55" fmla="*/ 113 h 241"/>
                    <a:gd name="T56" fmla="*/ 128 w 274"/>
                    <a:gd name="T57" fmla="*/ 96 h 241"/>
                    <a:gd name="T58" fmla="*/ 144 w 274"/>
                    <a:gd name="T59" fmla="*/ 90 h 241"/>
                    <a:gd name="T60" fmla="*/ 142 w 274"/>
                    <a:gd name="T61" fmla="*/ 58 h 241"/>
                    <a:gd name="T62" fmla="*/ 130 w 274"/>
                    <a:gd name="T63" fmla="*/ 81 h 241"/>
                    <a:gd name="T64" fmla="*/ 122 w 274"/>
                    <a:gd name="T65" fmla="*/ 77 h 241"/>
                    <a:gd name="T66" fmla="*/ 109 w 274"/>
                    <a:gd name="T67" fmla="*/ 60 h 241"/>
                    <a:gd name="T68" fmla="*/ 125 w 274"/>
                    <a:gd name="T69" fmla="*/ 54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4" h="241">
                      <a:moveTo>
                        <a:pt x="125" y="157"/>
                      </a:moveTo>
                      <a:cubicBezTo>
                        <a:pt x="123" y="157"/>
                        <a:pt x="121" y="156"/>
                        <a:pt x="120" y="156"/>
                      </a:cubicBezTo>
                      <a:cubicBezTo>
                        <a:pt x="113" y="153"/>
                        <a:pt x="109" y="146"/>
                        <a:pt x="111" y="140"/>
                      </a:cubicBezTo>
                      <a:cubicBezTo>
                        <a:pt x="113" y="135"/>
                        <a:pt x="117" y="133"/>
                        <a:pt x="123" y="133"/>
                      </a:cubicBezTo>
                      <a:cubicBezTo>
                        <a:pt x="124" y="133"/>
                        <a:pt x="126" y="133"/>
                        <a:pt x="128" y="134"/>
                      </a:cubicBezTo>
                      <a:cubicBezTo>
                        <a:pt x="135" y="136"/>
                        <a:pt x="139" y="143"/>
                        <a:pt x="136" y="149"/>
                      </a:cubicBezTo>
                      <a:cubicBezTo>
                        <a:pt x="135" y="154"/>
                        <a:pt x="130" y="157"/>
                        <a:pt x="125" y="157"/>
                      </a:cubicBezTo>
                      <a:moveTo>
                        <a:pt x="113" y="0"/>
                      </a:moveTo>
                      <a:cubicBezTo>
                        <a:pt x="113" y="0"/>
                        <a:pt x="108" y="79"/>
                        <a:pt x="96" y="79"/>
                      </a:cubicBezTo>
                      <a:cubicBezTo>
                        <a:pt x="95" y="79"/>
                        <a:pt x="95" y="79"/>
                        <a:pt x="95" y="78"/>
                      </a:cubicBezTo>
                      <a:cubicBezTo>
                        <a:pt x="84" y="75"/>
                        <a:pt x="23" y="59"/>
                        <a:pt x="16" y="59"/>
                      </a:cubicBezTo>
                      <a:cubicBezTo>
                        <a:pt x="15" y="59"/>
                        <a:pt x="16" y="60"/>
                        <a:pt x="19" y="61"/>
                      </a:cubicBezTo>
                      <a:cubicBezTo>
                        <a:pt x="32" y="66"/>
                        <a:pt x="61" y="78"/>
                        <a:pt x="78" y="87"/>
                      </a:cubicBezTo>
                      <a:cubicBezTo>
                        <a:pt x="78" y="87"/>
                        <a:pt x="78" y="86"/>
                        <a:pt x="78" y="85"/>
                      </a:cubicBezTo>
                      <a:cubicBezTo>
                        <a:pt x="80" y="80"/>
                        <a:pt x="84" y="77"/>
                        <a:pt x="90" y="77"/>
                      </a:cubicBezTo>
                      <a:cubicBezTo>
                        <a:pt x="91" y="77"/>
                        <a:pt x="93" y="78"/>
                        <a:pt x="95" y="78"/>
                      </a:cubicBezTo>
                      <a:cubicBezTo>
                        <a:pt x="102" y="81"/>
                        <a:pt x="105" y="88"/>
                        <a:pt x="103" y="94"/>
                      </a:cubicBezTo>
                      <a:cubicBezTo>
                        <a:pt x="102" y="99"/>
                        <a:pt x="97" y="101"/>
                        <a:pt x="92" y="101"/>
                      </a:cubicBezTo>
                      <a:cubicBezTo>
                        <a:pt x="90" y="101"/>
                        <a:pt x="88" y="101"/>
                        <a:pt x="87" y="100"/>
                      </a:cubicBezTo>
                      <a:cubicBezTo>
                        <a:pt x="87" y="100"/>
                        <a:pt x="87" y="100"/>
                        <a:pt x="87" y="100"/>
                      </a:cubicBezTo>
                      <a:cubicBezTo>
                        <a:pt x="67" y="104"/>
                        <a:pt x="0" y="111"/>
                        <a:pt x="17" y="114"/>
                      </a:cubicBezTo>
                      <a:cubicBezTo>
                        <a:pt x="24" y="115"/>
                        <a:pt x="39" y="118"/>
                        <a:pt x="54" y="121"/>
                      </a:cubicBezTo>
                      <a:cubicBezTo>
                        <a:pt x="54" y="120"/>
                        <a:pt x="54" y="120"/>
                        <a:pt x="55" y="119"/>
                      </a:cubicBezTo>
                      <a:cubicBezTo>
                        <a:pt x="56" y="114"/>
                        <a:pt x="61" y="112"/>
                        <a:pt x="66" y="112"/>
                      </a:cubicBezTo>
                      <a:cubicBezTo>
                        <a:pt x="68" y="112"/>
                        <a:pt x="70" y="112"/>
                        <a:pt x="71" y="113"/>
                      </a:cubicBezTo>
                      <a:cubicBezTo>
                        <a:pt x="78" y="115"/>
                        <a:pt x="82" y="122"/>
                        <a:pt x="80" y="128"/>
                      </a:cubicBezTo>
                      <a:cubicBezTo>
                        <a:pt x="95" y="132"/>
                        <a:pt x="104" y="137"/>
                        <a:pt x="97" y="140"/>
                      </a:cubicBezTo>
                      <a:cubicBezTo>
                        <a:pt x="81" y="147"/>
                        <a:pt x="36" y="207"/>
                        <a:pt x="42" y="207"/>
                      </a:cubicBezTo>
                      <a:cubicBezTo>
                        <a:pt x="42" y="207"/>
                        <a:pt x="43" y="206"/>
                        <a:pt x="44" y="206"/>
                      </a:cubicBezTo>
                      <a:cubicBezTo>
                        <a:pt x="56" y="198"/>
                        <a:pt x="93" y="161"/>
                        <a:pt x="108" y="161"/>
                      </a:cubicBezTo>
                      <a:cubicBezTo>
                        <a:pt x="110" y="161"/>
                        <a:pt x="112" y="162"/>
                        <a:pt x="113" y="164"/>
                      </a:cubicBezTo>
                      <a:cubicBezTo>
                        <a:pt x="121" y="177"/>
                        <a:pt x="149" y="241"/>
                        <a:pt x="152" y="241"/>
                      </a:cubicBezTo>
                      <a:cubicBezTo>
                        <a:pt x="153" y="241"/>
                        <a:pt x="153" y="241"/>
                        <a:pt x="153" y="239"/>
                      </a:cubicBezTo>
                      <a:cubicBezTo>
                        <a:pt x="152" y="234"/>
                        <a:pt x="150" y="220"/>
                        <a:pt x="149" y="206"/>
                      </a:cubicBezTo>
                      <a:cubicBezTo>
                        <a:pt x="148" y="206"/>
                        <a:pt x="148" y="205"/>
                        <a:pt x="148" y="205"/>
                      </a:cubicBezTo>
                      <a:cubicBezTo>
                        <a:pt x="141" y="203"/>
                        <a:pt x="137" y="196"/>
                        <a:pt x="139" y="190"/>
                      </a:cubicBezTo>
                      <a:cubicBezTo>
                        <a:pt x="140" y="186"/>
                        <a:pt x="143" y="184"/>
                        <a:pt x="146" y="183"/>
                      </a:cubicBezTo>
                      <a:cubicBezTo>
                        <a:pt x="145" y="166"/>
                        <a:pt x="145" y="152"/>
                        <a:pt x="149" y="152"/>
                      </a:cubicBezTo>
                      <a:cubicBezTo>
                        <a:pt x="149" y="152"/>
                        <a:pt x="149" y="152"/>
                        <a:pt x="149" y="152"/>
                      </a:cubicBezTo>
                      <a:cubicBezTo>
                        <a:pt x="153" y="154"/>
                        <a:pt x="174" y="155"/>
                        <a:pt x="197" y="155"/>
                      </a:cubicBezTo>
                      <a:cubicBezTo>
                        <a:pt x="233" y="155"/>
                        <a:pt x="274" y="152"/>
                        <a:pt x="259" y="147"/>
                      </a:cubicBezTo>
                      <a:cubicBezTo>
                        <a:pt x="249" y="143"/>
                        <a:pt x="232" y="143"/>
                        <a:pt x="215" y="143"/>
                      </a:cubicBezTo>
                      <a:cubicBezTo>
                        <a:pt x="211" y="143"/>
                        <a:pt x="207" y="143"/>
                        <a:pt x="204" y="143"/>
                      </a:cubicBezTo>
                      <a:cubicBezTo>
                        <a:pt x="201" y="143"/>
                        <a:pt x="198" y="143"/>
                        <a:pt x="195" y="143"/>
                      </a:cubicBezTo>
                      <a:cubicBezTo>
                        <a:pt x="195" y="144"/>
                        <a:pt x="195" y="145"/>
                        <a:pt x="195" y="146"/>
                      </a:cubicBezTo>
                      <a:cubicBezTo>
                        <a:pt x="193" y="151"/>
                        <a:pt x="188" y="153"/>
                        <a:pt x="183" y="153"/>
                      </a:cubicBezTo>
                      <a:cubicBezTo>
                        <a:pt x="181" y="153"/>
                        <a:pt x="180" y="153"/>
                        <a:pt x="178" y="152"/>
                      </a:cubicBezTo>
                      <a:cubicBezTo>
                        <a:pt x="172" y="150"/>
                        <a:pt x="169" y="145"/>
                        <a:pt x="169" y="140"/>
                      </a:cubicBezTo>
                      <a:cubicBezTo>
                        <a:pt x="168" y="139"/>
                        <a:pt x="168" y="138"/>
                        <a:pt x="170" y="137"/>
                      </a:cubicBezTo>
                      <a:cubicBezTo>
                        <a:pt x="170" y="137"/>
                        <a:pt x="170" y="137"/>
                        <a:pt x="170" y="137"/>
                      </a:cubicBezTo>
                      <a:cubicBezTo>
                        <a:pt x="171" y="133"/>
                        <a:pt x="175" y="130"/>
                        <a:pt x="179" y="130"/>
                      </a:cubicBezTo>
                      <a:cubicBezTo>
                        <a:pt x="202" y="115"/>
                        <a:pt x="250" y="93"/>
                        <a:pt x="241" y="93"/>
                      </a:cubicBezTo>
                      <a:cubicBezTo>
                        <a:pt x="241" y="93"/>
                        <a:pt x="240" y="93"/>
                        <a:pt x="239" y="93"/>
                      </a:cubicBezTo>
                      <a:cubicBezTo>
                        <a:pt x="220" y="97"/>
                        <a:pt x="146" y="123"/>
                        <a:pt x="146" y="123"/>
                      </a:cubicBezTo>
                      <a:cubicBezTo>
                        <a:pt x="146" y="123"/>
                        <a:pt x="146" y="119"/>
                        <a:pt x="145" y="112"/>
                      </a:cubicBezTo>
                      <a:cubicBezTo>
                        <a:pt x="144" y="112"/>
                        <a:pt x="143" y="113"/>
                        <a:pt x="141" y="113"/>
                      </a:cubicBezTo>
                      <a:cubicBezTo>
                        <a:pt x="140" y="113"/>
                        <a:pt x="138" y="112"/>
                        <a:pt x="136" y="112"/>
                      </a:cubicBezTo>
                      <a:cubicBezTo>
                        <a:pt x="129" y="109"/>
                        <a:pt x="125" y="102"/>
                        <a:pt x="128" y="96"/>
                      </a:cubicBezTo>
                      <a:cubicBezTo>
                        <a:pt x="129" y="91"/>
                        <a:pt x="134" y="89"/>
                        <a:pt x="139" y="89"/>
                      </a:cubicBezTo>
                      <a:cubicBezTo>
                        <a:pt x="141" y="89"/>
                        <a:pt x="142" y="89"/>
                        <a:pt x="144" y="90"/>
                      </a:cubicBezTo>
                      <a:cubicBezTo>
                        <a:pt x="143" y="78"/>
                        <a:pt x="143" y="64"/>
                        <a:pt x="144" y="53"/>
                      </a:cubicBezTo>
                      <a:cubicBezTo>
                        <a:pt x="143" y="55"/>
                        <a:pt x="143" y="56"/>
                        <a:pt x="142" y="58"/>
                      </a:cubicBezTo>
                      <a:cubicBezTo>
                        <a:pt x="138" y="70"/>
                        <a:pt x="133" y="83"/>
                        <a:pt x="131" y="83"/>
                      </a:cubicBezTo>
                      <a:cubicBezTo>
                        <a:pt x="130" y="83"/>
                        <a:pt x="130" y="82"/>
                        <a:pt x="130" y="81"/>
                      </a:cubicBezTo>
                      <a:cubicBezTo>
                        <a:pt x="129" y="79"/>
                        <a:pt x="129" y="78"/>
                        <a:pt x="129" y="75"/>
                      </a:cubicBezTo>
                      <a:cubicBezTo>
                        <a:pt x="127" y="76"/>
                        <a:pt x="125" y="77"/>
                        <a:pt x="122" y="77"/>
                      </a:cubicBezTo>
                      <a:cubicBezTo>
                        <a:pt x="121" y="77"/>
                        <a:pt x="119" y="77"/>
                        <a:pt x="117" y="76"/>
                      </a:cubicBezTo>
                      <a:cubicBezTo>
                        <a:pt x="110" y="73"/>
                        <a:pt x="106" y="66"/>
                        <a:pt x="109" y="60"/>
                      </a:cubicBezTo>
                      <a:cubicBezTo>
                        <a:pt x="110" y="56"/>
                        <a:pt x="115" y="53"/>
                        <a:pt x="120" y="53"/>
                      </a:cubicBezTo>
                      <a:cubicBezTo>
                        <a:pt x="122" y="53"/>
                        <a:pt x="123" y="53"/>
                        <a:pt x="125" y="54"/>
                      </a:cubicBezTo>
                      <a:cubicBezTo>
                        <a:pt x="120" y="30"/>
                        <a:pt x="113" y="0"/>
                        <a:pt x="1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8" name="Freeform 1630"/>
                <p:cNvSpPr/>
                <p:nvPr/>
              </p:nvSpPr>
              <p:spPr bwMode="auto">
                <a:xfrm>
                  <a:off x="1084" y="1207"/>
                  <a:ext cx="15" cy="13"/>
                </a:xfrm>
                <a:custGeom>
                  <a:avLst/>
                  <a:gdLst>
                    <a:gd name="T0" fmla="*/ 12 w 27"/>
                    <a:gd name="T1" fmla="*/ 0 h 24"/>
                    <a:gd name="T2" fmla="*/ 0 w 27"/>
                    <a:gd name="T3" fmla="*/ 8 h 24"/>
                    <a:gd name="T4" fmla="*/ 0 w 27"/>
                    <a:gd name="T5" fmla="*/ 10 h 24"/>
                    <a:gd name="T6" fmla="*/ 9 w 27"/>
                    <a:gd name="T7" fmla="*/ 23 h 24"/>
                    <a:gd name="T8" fmla="*/ 9 w 27"/>
                    <a:gd name="T9" fmla="*/ 23 h 24"/>
                    <a:gd name="T10" fmla="*/ 9 w 27"/>
                    <a:gd name="T11" fmla="*/ 23 h 24"/>
                    <a:gd name="T12" fmla="*/ 14 w 27"/>
                    <a:gd name="T13" fmla="*/ 24 h 24"/>
                    <a:gd name="T14" fmla="*/ 25 w 27"/>
                    <a:gd name="T15" fmla="*/ 17 h 24"/>
                    <a:gd name="T16" fmla="*/ 17 w 27"/>
                    <a:gd name="T17" fmla="*/ 1 h 24"/>
                    <a:gd name="T18" fmla="*/ 12 w 27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4">
                      <a:moveTo>
                        <a:pt x="12" y="0"/>
                      </a:moveTo>
                      <a:cubicBezTo>
                        <a:pt x="6" y="0"/>
                        <a:pt x="2" y="3"/>
                        <a:pt x="0" y="8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11" y="17"/>
                        <a:pt x="16" y="22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0" y="24"/>
                        <a:pt x="12" y="24"/>
                        <a:pt x="14" y="24"/>
                      </a:cubicBezTo>
                      <a:cubicBezTo>
                        <a:pt x="19" y="24"/>
                        <a:pt x="24" y="22"/>
                        <a:pt x="25" y="17"/>
                      </a:cubicBezTo>
                      <a:cubicBezTo>
                        <a:pt x="27" y="11"/>
                        <a:pt x="24" y="4"/>
                        <a:pt x="17" y="1"/>
                      </a:cubicBezTo>
                      <a:cubicBezTo>
                        <a:pt x="15" y="1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9" name="Freeform 1631"/>
                <p:cNvSpPr/>
                <p:nvPr/>
              </p:nvSpPr>
              <p:spPr bwMode="auto">
                <a:xfrm>
                  <a:off x="1071" y="1226"/>
                  <a:ext cx="15" cy="9"/>
                </a:xfrm>
                <a:custGeom>
                  <a:avLst/>
                  <a:gdLst>
                    <a:gd name="T0" fmla="*/ 12 w 28"/>
                    <a:gd name="T1" fmla="*/ 0 h 16"/>
                    <a:gd name="T2" fmla="*/ 1 w 28"/>
                    <a:gd name="T3" fmla="*/ 7 h 16"/>
                    <a:gd name="T4" fmla="*/ 0 w 28"/>
                    <a:gd name="T5" fmla="*/ 9 h 16"/>
                    <a:gd name="T6" fmla="*/ 26 w 28"/>
                    <a:gd name="T7" fmla="*/ 16 h 16"/>
                    <a:gd name="T8" fmla="*/ 17 w 28"/>
                    <a:gd name="T9" fmla="*/ 1 h 16"/>
                    <a:gd name="T10" fmla="*/ 12 w 28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6">
                      <a:moveTo>
                        <a:pt x="12" y="0"/>
                      </a:moveTo>
                      <a:cubicBezTo>
                        <a:pt x="7" y="0"/>
                        <a:pt x="2" y="2"/>
                        <a:pt x="1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9" y="11"/>
                        <a:pt x="18" y="13"/>
                        <a:pt x="26" y="16"/>
                      </a:cubicBezTo>
                      <a:cubicBezTo>
                        <a:pt x="28" y="10"/>
                        <a:pt x="24" y="3"/>
                        <a:pt x="17" y="1"/>
                      </a:cubicBezTo>
                      <a:cubicBezTo>
                        <a:pt x="16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0" name="Freeform 1632"/>
                <p:cNvSpPr/>
                <p:nvPr/>
              </p:nvSpPr>
              <p:spPr bwMode="auto">
                <a:xfrm>
                  <a:off x="1101" y="1237"/>
                  <a:ext cx="16" cy="13"/>
                </a:xfrm>
                <a:custGeom>
                  <a:avLst/>
                  <a:gdLst>
                    <a:gd name="T0" fmla="*/ 14 w 30"/>
                    <a:gd name="T1" fmla="*/ 0 h 24"/>
                    <a:gd name="T2" fmla="*/ 2 w 30"/>
                    <a:gd name="T3" fmla="*/ 7 h 24"/>
                    <a:gd name="T4" fmla="*/ 11 w 30"/>
                    <a:gd name="T5" fmla="*/ 23 h 24"/>
                    <a:gd name="T6" fmla="*/ 16 w 30"/>
                    <a:gd name="T7" fmla="*/ 24 h 24"/>
                    <a:gd name="T8" fmla="*/ 27 w 30"/>
                    <a:gd name="T9" fmla="*/ 16 h 24"/>
                    <a:gd name="T10" fmla="*/ 19 w 30"/>
                    <a:gd name="T11" fmla="*/ 1 h 24"/>
                    <a:gd name="T12" fmla="*/ 14 w 3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4">
                      <a:moveTo>
                        <a:pt x="14" y="0"/>
                      </a:moveTo>
                      <a:cubicBezTo>
                        <a:pt x="8" y="0"/>
                        <a:pt x="4" y="2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2" y="23"/>
                        <a:pt x="14" y="24"/>
                        <a:pt x="16" y="24"/>
                      </a:cubicBezTo>
                      <a:cubicBezTo>
                        <a:pt x="21" y="24"/>
                        <a:pt x="26" y="21"/>
                        <a:pt x="27" y="16"/>
                      </a:cubicBezTo>
                      <a:cubicBezTo>
                        <a:pt x="30" y="10"/>
                        <a:pt x="26" y="3"/>
                        <a:pt x="19" y="1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1" name="Freeform 1633"/>
                <p:cNvSpPr/>
                <p:nvPr/>
              </p:nvSpPr>
              <p:spPr bwMode="auto">
                <a:xfrm>
                  <a:off x="1110" y="1213"/>
                  <a:ext cx="10" cy="13"/>
                </a:xfrm>
                <a:custGeom>
                  <a:avLst/>
                  <a:gdLst>
                    <a:gd name="T0" fmla="*/ 14 w 20"/>
                    <a:gd name="T1" fmla="*/ 0 h 24"/>
                    <a:gd name="T2" fmla="*/ 3 w 20"/>
                    <a:gd name="T3" fmla="*/ 7 h 24"/>
                    <a:gd name="T4" fmla="*/ 11 w 20"/>
                    <a:gd name="T5" fmla="*/ 23 h 24"/>
                    <a:gd name="T6" fmla="*/ 16 w 20"/>
                    <a:gd name="T7" fmla="*/ 24 h 24"/>
                    <a:gd name="T8" fmla="*/ 20 w 20"/>
                    <a:gd name="T9" fmla="*/ 23 h 24"/>
                    <a:gd name="T10" fmla="*/ 19 w 20"/>
                    <a:gd name="T11" fmla="*/ 1 h 24"/>
                    <a:gd name="T12" fmla="*/ 14 w 2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4">
                      <a:moveTo>
                        <a:pt x="14" y="0"/>
                      </a:moveTo>
                      <a:cubicBezTo>
                        <a:pt x="9" y="0"/>
                        <a:pt x="4" y="2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3"/>
                        <a:pt x="15" y="24"/>
                        <a:pt x="16" y="24"/>
                      </a:cubicBezTo>
                      <a:cubicBezTo>
                        <a:pt x="18" y="24"/>
                        <a:pt x="19" y="23"/>
                        <a:pt x="20" y="23"/>
                      </a:cubicBezTo>
                      <a:cubicBezTo>
                        <a:pt x="20" y="17"/>
                        <a:pt x="19" y="9"/>
                        <a:pt x="19" y="1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2" name="Freeform 1634"/>
                <p:cNvSpPr>
                  <a:spLocks noEditPoints="1"/>
                </p:cNvSpPr>
                <p:nvPr/>
              </p:nvSpPr>
              <p:spPr bwMode="auto">
                <a:xfrm>
                  <a:off x="1134" y="1236"/>
                  <a:ext cx="14" cy="12"/>
                </a:xfrm>
                <a:custGeom>
                  <a:avLst/>
                  <a:gdLst>
                    <a:gd name="T0" fmla="*/ 0 w 26"/>
                    <a:gd name="T1" fmla="*/ 10 h 23"/>
                    <a:gd name="T2" fmla="*/ 9 w 26"/>
                    <a:gd name="T3" fmla="*/ 22 h 23"/>
                    <a:gd name="T4" fmla="*/ 14 w 26"/>
                    <a:gd name="T5" fmla="*/ 23 h 23"/>
                    <a:gd name="T6" fmla="*/ 26 w 26"/>
                    <a:gd name="T7" fmla="*/ 16 h 23"/>
                    <a:gd name="T8" fmla="*/ 26 w 26"/>
                    <a:gd name="T9" fmla="*/ 13 h 23"/>
                    <a:gd name="T10" fmla="*/ 25 w 26"/>
                    <a:gd name="T11" fmla="*/ 13 h 23"/>
                    <a:gd name="T12" fmla="*/ 0 w 26"/>
                    <a:gd name="T13" fmla="*/ 10 h 23"/>
                    <a:gd name="T14" fmla="*/ 10 w 26"/>
                    <a:gd name="T15" fmla="*/ 0 h 23"/>
                    <a:gd name="T16" fmla="*/ 1 w 26"/>
                    <a:gd name="T17" fmla="*/ 7 h 23"/>
                    <a:gd name="T18" fmla="*/ 10 w 26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3">
                      <a:moveTo>
                        <a:pt x="0" y="10"/>
                      </a:moveTo>
                      <a:cubicBezTo>
                        <a:pt x="0" y="15"/>
                        <a:pt x="3" y="20"/>
                        <a:pt x="9" y="22"/>
                      </a:cubicBezTo>
                      <a:cubicBezTo>
                        <a:pt x="11" y="23"/>
                        <a:pt x="12" y="23"/>
                        <a:pt x="14" y="23"/>
                      </a:cubicBezTo>
                      <a:cubicBezTo>
                        <a:pt x="19" y="23"/>
                        <a:pt x="24" y="21"/>
                        <a:pt x="26" y="16"/>
                      </a:cubicBezTo>
                      <a:cubicBezTo>
                        <a:pt x="26" y="15"/>
                        <a:pt x="26" y="14"/>
                        <a:pt x="26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12" y="13"/>
                        <a:pt x="2" y="12"/>
                        <a:pt x="0" y="10"/>
                      </a:cubicBezTo>
                      <a:moveTo>
                        <a:pt x="10" y="0"/>
                      </a:moveTo>
                      <a:cubicBezTo>
                        <a:pt x="6" y="0"/>
                        <a:pt x="2" y="3"/>
                        <a:pt x="1" y="7"/>
                      </a:cubicBezTo>
                      <a:cubicBezTo>
                        <a:pt x="2" y="5"/>
                        <a:pt x="6" y="2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3" name="Freeform 1635"/>
                <p:cNvSpPr/>
                <p:nvPr/>
              </p:nvSpPr>
              <p:spPr bwMode="auto">
                <a:xfrm>
                  <a:off x="1120" y="1182"/>
                  <a:ext cx="3" cy="12"/>
                </a:xfrm>
                <a:custGeom>
                  <a:avLst/>
                  <a:gdLst>
                    <a:gd name="T0" fmla="*/ 4 w 6"/>
                    <a:gd name="T1" fmla="*/ 0 h 21"/>
                    <a:gd name="T2" fmla="*/ 3 w 6"/>
                    <a:gd name="T3" fmla="*/ 2 h 21"/>
                    <a:gd name="T4" fmla="*/ 0 w 6"/>
                    <a:gd name="T5" fmla="*/ 21 h 21"/>
                    <a:gd name="T6" fmla="*/ 4 w 6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1">
                      <a:moveTo>
                        <a:pt x="4" y="0"/>
                      </a:moveTo>
                      <a:cubicBezTo>
                        <a:pt x="4" y="0"/>
                        <a:pt x="4" y="1"/>
                        <a:pt x="3" y="2"/>
                      </a:cubicBezTo>
                      <a:cubicBezTo>
                        <a:pt x="1" y="5"/>
                        <a:pt x="0" y="12"/>
                        <a:pt x="0" y="21"/>
                      </a:cubicBezTo>
                      <a:cubicBezTo>
                        <a:pt x="3" y="10"/>
                        <a:pt x="6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4" name="Freeform 1636"/>
                <p:cNvSpPr/>
                <p:nvPr/>
              </p:nvSpPr>
              <p:spPr bwMode="auto">
                <a:xfrm>
                  <a:off x="1116" y="1265"/>
                  <a:ext cx="7" cy="12"/>
                </a:xfrm>
                <a:custGeom>
                  <a:avLst/>
                  <a:gdLst>
                    <a:gd name="T0" fmla="*/ 9 w 12"/>
                    <a:gd name="T1" fmla="*/ 0 h 23"/>
                    <a:gd name="T2" fmla="*/ 2 w 12"/>
                    <a:gd name="T3" fmla="*/ 7 h 23"/>
                    <a:gd name="T4" fmla="*/ 11 w 12"/>
                    <a:gd name="T5" fmla="*/ 22 h 23"/>
                    <a:gd name="T6" fmla="*/ 12 w 12"/>
                    <a:gd name="T7" fmla="*/ 23 h 23"/>
                    <a:gd name="T8" fmla="*/ 9 w 12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9" y="0"/>
                      </a:moveTo>
                      <a:cubicBezTo>
                        <a:pt x="6" y="1"/>
                        <a:pt x="3" y="3"/>
                        <a:pt x="2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1" y="22"/>
                        <a:pt x="11" y="23"/>
                        <a:pt x="12" y="23"/>
                      </a:cubicBezTo>
                      <a:cubicBezTo>
                        <a:pt x="11" y="15"/>
                        <a:pt x="10" y="7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5" name="Freeform 1637"/>
                <p:cNvSpPr/>
                <p:nvPr/>
              </p:nvSpPr>
              <p:spPr bwMode="auto">
                <a:xfrm>
                  <a:off x="1099" y="1194"/>
                  <a:ext cx="13" cy="13"/>
                </a:xfrm>
                <a:custGeom>
                  <a:avLst/>
                  <a:gdLst>
                    <a:gd name="T0" fmla="*/ 14 w 23"/>
                    <a:gd name="T1" fmla="*/ 0 h 24"/>
                    <a:gd name="T2" fmla="*/ 3 w 23"/>
                    <a:gd name="T3" fmla="*/ 7 h 24"/>
                    <a:gd name="T4" fmla="*/ 11 w 23"/>
                    <a:gd name="T5" fmla="*/ 23 h 24"/>
                    <a:gd name="T6" fmla="*/ 16 w 23"/>
                    <a:gd name="T7" fmla="*/ 24 h 24"/>
                    <a:gd name="T8" fmla="*/ 23 w 23"/>
                    <a:gd name="T9" fmla="*/ 22 h 24"/>
                    <a:gd name="T10" fmla="*/ 19 w 23"/>
                    <a:gd name="T11" fmla="*/ 1 h 24"/>
                    <a:gd name="T12" fmla="*/ 14 w 23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4"/>
                        <a:pt x="15" y="24"/>
                        <a:pt x="16" y="24"/>
                      </a:cubicBezTo>
                      <a:cubicBezTo>
                        <a:pt x="19" y="24"/>
                        <a:pt x="21" y="23"/>
                        <a:pt x="23" y="22"/>
                      </a:cubicBezTo>
                      <a:cubicBezTo>
                        <a:pt x="22" y="17"/>
                        <a:pt x="21" y="9"/>
                        <a:pt x="19" y="1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6" name="Freeform 1638"/>
                <p:cNvSpPr/>
                <p:nvPr/>
              </p:nvSpPr>
              <p:spPr bwMode="auto">
                <a:xfrm>
                  <a:off x="975" y="1160"/>
                  <a:ext cx="42" cy="94"/>
                </a:xfrm>
                <a:custGeom>
                  <a:avLst/>
                  <a:gdLst>
                    <a:gd name="T0" fmla="*/ 31 w 78"/>
                    <a:gd name="T1" fmla="*/ 0 h 171"/>
                    <a:gd name="T2" fmla="*/ 18 w 78"/>
                    <a:gd name="T3" fmla="*/ 63 h 171"/>
                    <a:gd name="T4" fmla="*/ 3 w 78"/>
                    <a:gd name="T5" fmla="*/ 114 h 171"/>
                    <a:gd name="T6" fmla="*/ 32 w 78"/>
                    <a:gd name="T7" fmla="*/ 171 h 171"/>
                    <a:gd name="T8" fmla="*/ 33 w 78"/>
                    <a:gd name="T9" fmla="*/ 171 h 171"/>
                    <a:gd name="T10" fmla="*/ 48 w 78"/>
                    <a:gd name="T11" fmla="*/ 109 h 171"/>
                    <a:gd name="T12" fmla="*/ 69 w 78"/>
                    <a:gd name="T13" fmla="*/ 53 h 171"/>
                    <a:gd name="T14" fmla="*/ 34 w 78"/>
                    <a:gd name="T15" fmla="*/ 1 h 171"/>
                    <a:gd name="T16" fmla="*/ 31 w 78"/>
                    <a:gd name="T17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171">
                      <a:moveTo>
                        <a:pt x="31" y="0"/>
                      </a:moveTo>
                      <a:cubicBezTo>
                        <a:pt x="16" y="0"/>
                        <a:pt x="18" y="46"/>
                        <a:pt x="18" y="63"/>
                      </a:cubicBezTo>
                      <a:cubicBezTo>
                        <a:pt x="19" y="81"/>
                        <a:pt x="6" y="86"/>
                        <a:pt x="3" y="114"/>
                      </a:cubicBezTo>
                      <a:cubicBezTo>
                        <a:pt x="0" y="141"/>
                        <a:pt x="32" y="171"/>
                        <a:pt x="32" y="171"/>
                      </a:cubicBezTo>
                      <a:cubicBezTo>
                        <a:pt x="32" y="171"/>
                        <a:pt x="33" y="171"/>
                        <a:pt x="33" y="171"/>
                      </a:cubicBezTo>
                      <a:cubicBezTo>
                        <a:pt x="49" y="171"/>
                        <a:pt x="53" y="132"/>
                        <a:pt x="48" y="109"/>
                      </a:cubicBezTo>
                      <a:cubicBezTo>
                        <a:pt x="42" y="86"/>
                        <a:pt x="59" y="78"/>
                        <a:pt x="69" y="53"/>
                      </a:cubicBezTo>
                      <a:cubicBezTo>
                        <a:pt x="78" y="28"/>
                        <a:pt x="53" y="8"/>
                        <a:pt x="34" y="1"/>
                      </a:cubicBezTo>
                      <a:cubicBezTo>
                        <a:pt x="33" y="0"/>
                        <a:pt x="32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7" name="Freeform 1639"/>
                <p:cNvSpPr/>
                <p:nvPr/>
              </p:nvSpPr>
              <p:spPr bwMode="auto">
                <a:xfrm>
                  <a:off x="985" y="1295"/>
                  <a:ext cx="92" cy="53"/>
                </a:xfrm>
                <a:custGeom>
                  <a:avLst/>
                  <a:gdLst>
                    <a:gd name="T0" fmla="*/ 23 w 170"/>
                    <a:gd name="T1" fmla="*/ 0 h 98"/>
                    <a:gd name="T2" fmla="*/ 17 w 170"/>
                    <a:gd name="T3" fmla="*/ 1 h 98"/>
                    <a:gd name="T4" fmla="*/ 35 w 170"/>
                    <a:gd name="T5" fmla="*/ 51 h 98"/>
                    <a:gd name="T6" fmla="*/ 94 w 170"/>
                    <a:gd name="T7" fmla="*/ 84 h 98"/>
                    <a:gd name="T8" fmla="*/ 131 w 170"/>
                    <a:gd name="T9" fmla="*/ 98 h 98"/>
                    <a:gd name="T10" fmla="*/ 150 w 170"/>
                    <a:gd name="T11" fmla="*/ 87 h 98"/>
                    <a:gd name="T12" fmla="*/ 147 w 170"/>
                    <a:gd name="T13" fmla="*/ 46 h 98"/>
                    <a:gd name="T14" fmla="*/ 138 w 170"/>
                    <a:gd name="T15" fmla="*/ 45 h 98"/>
                    <a:gd name="T16" fmla="*/ 116 w 170"/>
                    <a:gd name="T17" fmla="*/ 48 h 98"/>
                    <a:gd name="T18" fmla="*/ 93 w 170"/>
                    <a:gd name="T19" fmla="*/ 50 h 98"/>
                    <a:gd name="T20" fmla="*/ 67 w 170"/>
                    <a:gd name="T21" fmla="*/ 41 h 98"/>
                    <a:gd name="T22" fmla="*/ 23 w 170"/>
                    <a:gd name="T2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8">
                      <a:moveTo>
                        <a:pt x="23" y="0"/>
                      </a:moveTo>
                      <a:cubicBezTo>
                        <a:pt x="21" y="0"/>
                        <a:pt x="19" y="1"/>
                        <a:pt x="17" y="1"/>
                      </a:cubicBezTo>
                      <a:cubicBezTo>
                        <a:pt x="17" y="1"/>
                        <a:pt x="0" y="27"/>
                        <a:pt x="35" y="51"/>
                      </a:cubicBezTo>
                      <a:cubicBezTo>
                        <a:pt x="69" y="74"/>
                        <a:pt x="70" y="71"/>
                        <a:pt x="94" y="84"/>
                      </a:cubicBezTo>
                      <a:cubicBezTo>
                        <a:pt x="108" y="91"/>
                        <a:pt x="120" y="98"/>
                        <a:pt x="131" y="98"/>
                      </a:cubicBezTo>
                      <a:cubicBezTo>
                        <a:pt x="138" y="98"/>
                        <a:pt x="144" y="95"/>
                        <a:pt x="150" y="87"/>
                      </a:cubicBezTo>
                      <a:cubicBezTo>
                        <a:pt x="164" y="67"/>
                        <a:pt x="170" y="51"/>
                        <a:pt x="147" y="46"/>
                      </a:cubicBezTo>
                      <a:cubicBezTo>
                        <a:pt x="144" y="46"/>
                        <a:pt x="141" y="45"/>
                        <a:pt x="138" y="45"/>
                      </a:cubicBezTo>
                      <a:cubicBezTo>
                        <a:pt x="131" y="45"/>
                        <a:pt x="124" y="47"/>
                        <a:pt x="116" y="48"/>
                      </a:cubicBezTo>
                      <a:cubicBezTo>
                        <a:pt x="108" y="49"/>
                        <a:pt x="101" y="50"/>
                        <a:pt x="93" y="50"/>
                      </a:cubicBezTo>
                      <a:cubicBezTo>
                        <a:pt x="83" y="50"/>
                        <a:pt x="74" y="48"/>
                        <a:pt x="67" y="41"/>
                      </a:cubicBezTo>
                      <a:cubicBezTo>
                        <a:pt x="47" y="25"/>
                        <a:pt x="39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8" name="Freeform 1640"/>
                <p:cNvSpPr/>
                <p:nvPr/>
              </p:nvSpPr>
              <p:spPr bwMode="auto">
                <a:xfrm>
                  <a:off x="1112" y="1307"/>
                  <a:ext cx="74" cy="57"/>
                </a:xfrm>
                <a:custGeom>
                  <a:avLst/>
                  <a:gdLst>
                    <a:gd name="T0" fmla="*/ 117 w 136"/>
                    <a:gd name="T1" fmla="*/ 0 h 104"/>
                    <a:gd name="T2" fmla="*/ 74 w 136"/>
                    <a:gd name="T3" fmla="*/ 44 h 104"/>
                    <a:gd name="T4" fmla="*/ 54 w 136"/>
                    <a:gd name="T5" fmla="*/ 74 h 104"/>
                    <a:gd name="T6" fmla="*/ 46 w 136"/>
                    <a:gd name="T7" fmla="*/ 72 h 104"/>
                    <a:gd name="T8" fmla="*/ 9 w 136"/>
                    <a:gd name="T9" fmla="*/ 53 h 104"/>
                    <a:gd name="T10" fmla="*/ 0 w 136"/>
                    <a:gd name="T11" fmla="*/ 62 h 104"/>
                    <a:gd name="T12" fmla="*/ 20 w 136"/>
                    <a:gd name="T13" fmla="*/ 104 h 104"/>
                    <a:gd name="T14" fmla="*/ 24 w 136"/>
                    <a:gd name="T15" fmla="*/ 103 h 104"/>
                    <a:gd name="T16" fmla="*/ 107 w 136"/>
                    <a:gd name="T17" fmla="*/ 70 h 104"/>
                    <a:gd name="T18" fmla="*/ 119 w 136"/>
                    <a:gd name="T19" fmla="*/ 0 h 104"/>
                    <a:gd name="T20" fmla="*/ 117 w 136"/>
                    <a:gd name="T2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" h="104">
                      <a:moveTo>
                        <a:pt x="117" y="0"/>
                      </a:moveTo>
                      <a:cubicBezTo>
                        <a:pt x="101" y="0"/>
                        <a:pt x="81" y="26"/>
                        <a:pt x="74" y="44"/>
                      </a:cubicBezTo>
                      <a:cubicBezTo>
                        <a:pt x="68" y="60"/>
                        <a:pt x="66" y="74"/>
                        <a:pt x="54" y="74"/>
                      </a:cubicBezTo>
                      <a:cubicBezTo>
                        <a:pt x="51" y="74"/>
                        <a:pt x="49" y="74"/>
                        <a:pt x="46" y="72"/>
                      </a:cubicBezTo>
                      <a:cubicBezTo>
                        <a:pt x="32" y="67"/>
                        <a:pt x="19" y="53"/>
                        <a:pt x="9" y="53"/>
                      </a:cubicBezTo>
                      <a:cubicBezTo>
                        <a:pt x="5" y="53"/>
                        <a:pt x="2" y="56"/>
                        <a:pt x="0" y="62"/>
                      </a:cubicBezTo>
                      <a:cubicBezTo>
                        <a:pt x="0" y="62"/>
                        <a:pt x="3" y="104"/>
                        <a:pt x="20" y="104"/>
                      </a:cubicBezTo>
                      <a:cubicBezTo>
                        <a:pt x="21" y="104"/>
                        <a:pt x="22" y="104"/>
                        <a:pt x="24" y="103"/>
                      </a:cubicBezTo>
                      <a:cubicBezTo>
                        <a:pt x="44" y="97"/>
                        <a:pt x="95" y="94"/>
                        <a:pt x="107" y="70"/>
                      </a:cubicBezTo>
                      <a:cubicBezTo>
                        <a:pt x="120" y="46"/>
                        <a:pt x="136" y="2"/>
                        <a:pt x="119" y="0"/>
                      </a:cubicBezTo>
                      <a:cubicBezTo>
                        <a:pt x="119" y="0"/>
                        <a:pt x="118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9" name="Freeform 1641"/>
                <p:cNvSpPr/>
                <p:nvPr/>
              </p:nvSpPr>
              <p:spPr bwMode="auto">
                <a:xfrm>
                  <a:off x="1189" y="1178"/>
                  <a:ext cx="54" cy="66"/>
                </a:xfrm>
                <a:custGeom>
                  <a:avLst/>
                  <a:gdLst>
                    <a:gd name="T0" fmla="*/ 28 w 99"/>
                    <a:gd name="T1" fmla="*/ 0 h 122"/>
                    <a:gd name="T2" fmla="*/ 0 w 99"/>
                    <a:gd name="T3" fmla="*/ 6 h 122"/>
                    <a:gd name="T4" fmla="*/ 34 w 99"/>
                    <a:gd name="T5" fmla="*/ 68 h 122"/>
                    <a:gd name="T6" fmla="*/ 40 w 99"/>
                    <a:gd name="T7" fmla="*/ 120 h 122"/>
                    <a:gd name="T8" fmla="*/ 47 w 99"/>
                    <a:gd name="T9" fmla="*/ 122 h 122"/>
                    <a:gd name="T10" fmla="*/ 93 w 99"/>
                    <a:gd name="T11" fmla="*/ 72 h 122"/>
                    <a:gd name="T12" fmla="*/ 63 w 99"/>
                    <a:gd name="T13" fmla="*/ 11 h 122"/>
                    <a:gd name="T14" fmla="*/ 28 w 99"/>
                    <a:gd name="T15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122">
                      <a:moveTo>
                        <a:pt x="28" y="0"/>
                      </a:moveTo>
                      <a:cubicBezTo>
                        <a:pt x="13" y="0"/>
                        <a:pt x="0" y="6"/>
                        <a:pt x="0" y="6"/>
                      </a:cubicBezTo>
                      <a:cubicBezTo>
                        <a:pt x="19" y="13"/>
                        <a:pt x="39" y="45"/>
                        <a:pt x="34" y="68"/>
                      </a:cubicBezTo>
                      <a:cubicBezTo>
                        <a:pt x="29" y="91"/>
                        <a:pt x="18" y="112"/>
                        <a:pt x="40" y="120"/>
                      </a:cubicBezTo>
                      <a:cubicBezTo>
                        <a:pt x="42" y="121"/>
                        <a:pt x="45" y="122"/>
                        <a:pt x="47" y="122"/>
                      </a:cubicBezTo>
                      <a:cubicBezTo>
                        <a:pt x="67" y="122"/>
                        <a:pt x="88" y="96"/>
                        <a:pt x="93" y="72"/>
                      </a:cubicBezTo>
                      <a:cubicBezTo>
                        <a:pt x="99" y="46"/>
                        <a:pt x="90" y="32"/>
                        <a:pt x="63" y="11"/>
                      </a:cubicBezTo>
                      <a:cubicBezTo>
                        <a:pt x="51" y="2"/>
                        <a:pt x="39" y="0"/>
                        <a:pt x="2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0" name="Freeform 1642"/>
                <p:cNvSpPr/>
                <p:nvPr/>
              </p:nvSpPr>
              <p:spPr bwMode="auto">
                <a:xfrm>
                  <a:off x="1077" y="1102"/>
                  <a:ext cx="77" cy="42"/>
                </a:xfrm>
                <a:custGeom>
                  <a:avLst/>
                  <a:gdLst>
                    <a:gd name="T0" fmla="*/ 59 w 141"/>
                    <a:gd name="T1" fmla="*/ 0 h 77"/>
                    <a:gd name="T2" fmla="*/ 35 w 141"/>
                    <a:gd name="T3" fmla="*/ 3 h 77"/>
                    <a:gd name="T4" fmla="*/ 1 w 141"/>
                    <a:gd name="T5" fmla="*/ 58 h 77"/>
                    <a:gd name="T6" fmla="*/ 13 w 141"/>
                    <a:gd name="T7" fmla="*/ 70 h 77"/>
                    <a:gd name="T8" fmla="*/ 65 w 141"/>
                    <a:gd name="T9" fmla="*/ 57 h 77"/>
                    <a:gd name="T10" fmla="*/ 73 w 141"/>
                    <a:gd name="T11" fmla="*/ 56 h 77"/>
                    <a:gd name="T12" fmla="*/ 119 w 141"/>
                    <a:gd name="T13" fmla="*/ 77 h 77"/>
                    <a:gd name="T14" fmla="*/ 123 w 141"/>
                    <a:gd name="T15" fmla="*/ 77 h 77"/>
                    <a:gd name="T16" fmla="*/ 116 w 141"/>
                    <a:gd name="T17" fmla="*/ 26 h 77"/>
                    <a:gd name="T18" fmla="*/ 59 w 141"/>
                    <a:gd name="T1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77">
                      <a:moveTo>
                        <a:pt x="59" y="0"/>
                      </a:moveTo>
                      <a:cubicBezTo>
                        <a:pt x="52" y="0"/>
                        <a:pt x="44" y="1"/>
                        <a:pt x="35" y="3"/>
                      </a:cubicBezTo>
                      <a:cubicBezTo>
                        <a:pt x="0" y="11"/>
                        <a:pt x="1" y="58"/>
                        <a:pt x="1" y="58"/>
                      </a:cubicBezTo>
                      <a:cubicBezTo>
                        <a:pt x="1" y="67"/>
                        <a:pt x="6" y="70"/>
                        <a:pt x="13" y="70"/>
                      </a:cubicBezTo>
                      <a:cubicBezTo>
                        <a:pt x="27" y="70"/>
                        <a:pt x="48" y="60"/>
                        <a:pt x="65" y="57"/>
                      </a:cubicBezTo>
                      <a:cubicBezTo>
                        <a:pt x="68" y="57"/>
                        <a:pt x="70" y="56"/>
                        <a:pt x="73" y="56"/>
                      </a:cubicBezTo>
                      <a:cubicBezTo>
                        <a:pt x="93" y="56"/>
                        <a:pt x="98" y="72"/>
                        <a:pt x="119" y="77"/>
                      </a:cubicBezTo>
                      <a:cubicBezTo>
                        <a:pt x="120" y="77"/>
                        <a:pt x="122" y="77"/>
                        <a:pt x="123" y="77"/>
                      </a:cubicBezTo>
                      <a:cubicBezTo>
                        <a:pt x="141" y="77"/>
                        <a:pt x="135" y="46"/>
                        <a:pt x="116" y="26"/>
                      </a:cubicBezTo>
                      <a:cubicBezTo>
                        <a:pt x="101" y="9"/>
                        <a:pt x="83" y="0"/>
                        <a:pt x="5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1" name="Freeform 1643"/>
                <p:cNvSpPr/>
                <p:nvPr/>
              </p:nvSpPr>
              <p:spPr bwMode="auto">
                <a:xfrm>
                  <a:off x="3" y="1082"/>
                  <a:ext cx="112" cy="125"/>
                </a:xfrm>
                <a:custGeom>
                  <a:avLst/>
                  <a:gdLst>
                    <a:gd name="T0" fmla="*/ 42 w 205"/>
                    <a:gd name="T1" fmla="*/ 26 h 228"/>
                    <a:gd name="T2" fmla="*/ 8 w 205"/>
                    <a:gd name="T3" fmla="*/ 16 h 228"/>
                    <a:gd name="T4" fmla="*/ 0 w 205"/>
                    <a:gd name="T5" fmla="*/ 81 h 228"/>
                    <a:gd name="T6" fmla="*/ 163 w 205"/>
                    <a:gd name="T7" fmla="*/ 226 h 228"/>
                    <a:gd name="T8" fmla="*/ 205 w 205"/>
                    <a:gd name="T9" fmla="*/ 204 h 228"/>
                    <a:gd name="T10" fmla="*/ 179 w 205"/>
                    <a:gd name="T11" fmla="*/ 182 h 228"/>
                    <a:gd name="T12" fmla="*/ 178 w 205"/>
                    <a:gd name="T13" fmla="*/ 61 h 228"/>
                    <a:gd name="T14" fmla="*/ 125 w 205"/>
                    <a:gd name="T15" fmla="*/ 53 h 228"/>
                    <a:gd name="T16" fmla="*/ 42 w 205"/>
                    <a:gd name="T17" fmla="*/ 26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5" h="228">
                      <a:moveTo>
                        <a:pt x="42" y="26"/>
                      </a:moveTo>
                      <a:cubicBezTo>
                        <a:pt x="42" y="26"/>
                        <a:pt x="15" y="0"/>
                        <a:pt x="8" y="16"/>
                      </a:cubicBezTo>
                      <a:cubicBezTo>
                        <a:pt x="2" y="33"/>
                        <a:pt x="0" y="81"/>
                        <a:pt x="0" y="81"/>
                      </a:cubicBezTo>
                      <a:cubicBezTo>
                        <a:pt x="0" y="81"/>
                        <a:pt x="144" y="228"/>
                        <a:pt x="163" y="226"/>
                      </a:cubicBezTo>
                      <a:cubicBezTo>
                        <a:pt x="182" y="224"/>
                        <a:pt x="205" y="204"/>
                        <a:pt x="205" y="204"/>
                      </a:cubicBezTo>
                      <a:cubicBezTo>
                        <a:pt x="179" y="182"/>
                        <a:pt x="179" y="182"/>
                        <a:pt x="179" y="182"/>
                      </a:cubicBezTo>
                      <a:cubicBezTo>
                        <a:pt x="179" y="182"/>
                        <a:pt x="194" y="67"/>
                        <a:pt x="178" y="61"/>
                      </a:cubicBezTo>
                      <a:cubicBezTo>
                        <a:pt x="162" y="55"/>
                        <a:pt x="125" y="53"/>
                        <a:pt x="125" y="53"/>
                      </a:cubicBezTo>
                      <a:cubicBezTo>
                        <a:pt x="42" y="26"/>
                        <a:pt x="42" y="26"/>
                        <a:pt x="42" y="2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2" name="Freeform 1644"/>
                <p:cNvSpPr/>
                <p:nvPr/>
              </p:nvSpPr>
              <p:spPr bwMode="auto">
                <a:xfrm>
                  <a:off x="-103" y="1033"/>
                  <a:ext cx="282" cy="265"/>
                </a:xfrm>
                <a:custGeom>
                  <a:avLst/>
                  <a:gdLst>
                    <a:gd name="T0" fmla="*/ 129 w 516"/>
                    <a:gd name="T1" fmla="*/ 276 h 486"/>
                    <a:gd name="T2" fmla="*/ 30 w 516"/>
                    <a:gd name="T3" fmla="*/ 183 h 486"/>
                    <a:gd name="T4" fmla="*/ 60 w 516"/>
                    <a:gd name="T5" fmla="*/ 104 h 486"/>
                    <a:gd name="T6" fmla="*/ 218 w 516"/>
                    <a:gd name="T7" fmla="*/ 163 h 486"/>
                    <a:gd name="T8" fmla="*/ 222 w 516"/>
                    <a:gd name="T9" fmla="*/ 127 h 486"/>
                    <a:gd name="T10" fmla="*/ 275 w 516"/>
                    <a:gd name="T11" fmla="*/ 1 h 486"/>
                    <a:gd name="T12" fmla="*/ 302 w 516"/>
                    <a:gd name="T13" fmla="*/ 188 h 486"/>
                    <a:gd name="T14" fmla="*/ 419 w 516"/>
                    <a:gd name="T15" fmla="*/ 123 h 486"/>
                    <a:gd name="T16" fmla="*/ 510 w 516"/>
                    <a:gd name="T17" fmla="*/ 219 h 486"/>
                    <a:gd name="T18" fmla="*/ 326 w 516"/>
                    <a:gd name="T19" fmla="*/ 272 h 486"/>
                    <a:gd name="T20" fmla="*/ 402 w 516"/>
                    <a:gd name="T21" fmla="*/ 334 h 486"/>
                    <a:gd name="T22" fmla="*/ 339 w 516"/>
                    <a:gd name="T23" fmla="*/ 453 h 486"/>
                    <a:gd name="T24" fmla="*/ 263 w 516"/>
                    <a:gd name="T25" fmla="*/ 441 h 486"/>
                    <a:gd name="T26" fmla="*/ 244 w 516"/>
                    <a:gd name="T27" fmla="*/ 334 h 486"/>
                    <a:gd name="T28" fmla="*/ 212 w 516"/>
                    <a:gd name="T29" fmla="*/ 428 h 486"/>
                    <a:gd name="T30" fmla="*/ 91 w 516"/>
                    <a:gd name="T31" fmla="*/ 386 h 486"/>
                    <a:gd name="T32" fmla="*/ 129 w 516"/>
                    <a:gd name="T33" fmla="*/ 27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6" h="486">
                      <a:moveTo>
                        <a:pt x="129" y="276"/>
                      </a:moveTo>
                      <a:cubicBezTo>
                        <a:pt x="129" y="276"/>
                        <a:pt x="0" y="274"/>
                        <a:pt x="30" y="183"/>
                      </a:cubicBezTo>
                      <a:cubicBezTo>
                        <a:pt x="30" y="183"/>
                        <a:pt x="3" y="123"/>
                        <a:pt x="60" y="104"/>
                      </a:cubicBezTo>
                      <a:cubicBezTo>
                        <a:pt x="117" y="85"/>
                        <a:pt x="196" y="146"/>
                        <a:pt x="218" y="163"/>
                      </a:cubicBezTo>
                      <a:cubicBezTo>
                        <a:pt x="239" y="180"/>
                        <a:pt x="228" y="136"/>
                        <a:pt x="222" y="127"/>
                      </a:cubicBezTo>
                      <a:cubicBezTo>
                        <a:pt x="216" y="119"/>
                        <a:pt x="189" y="0"/>
                        <a:pt x="275" y="1"/>
                      </a:cubicBezTo>
                      <a:cubicBezTo>
                        <a:pt x="362" y="3"/>
                        <a:pt x="378" y="58"/>
                        <a:pt x="302" y="188"/>
                      </a:cubicBezTo>
                      <a:cubicBezTo>
                        <a:pt x="302" y="188"/>
                        <a:pt x="373" y="122"/>
                        <a:pt x="419" y="123"/>
                      </a:cubicBezTo>
                      <a:cubicBezTo>
                        <a:pt x="465" y="125"/>
                        <a:pt x="516" y="147"/>
                        <a:pt x="510" y="219"/>
                      </a:cubicBezTo>
                      <a:cubicBezTo>
                        <a:pt x="505" y="292"/>
                        <a:pt x="326" y="272"/>
                        <a:pt x="326" y="272"/>
                      </a:cubicBezTo>
                      <a:cubicBezTo>
                        <a:pt x="326" y="272"/>
                        <a:pt x="383" y="311"/>
                        <a:pt x="402" y="334"/>
                      </a:cubicBezTo>
                      <a:cubicBezTo>
                        <a:pt x="422" y="357"/>
                        <a:pt x="410" y="421"/>
                        <a:pt x="339" y="453"/>
                      </a:cubicBezTo>
                      <a:cubicBezTo>
                        <a:pt x="268" y="486"/>
                        <a:pt x="271" y="462"/>
                        <a:pt x="263" y="441"/>
                      </a:cubicBezTo>
                      <a:cubicBezTo>
                        <a:pt x="256" y="419"/>
                        <a:pt x="250" y="327"/>
                        <a:pt x="244" y="334"/>
                      </a:cubicBezTo>
                      <a:cubicBezTo>
                        <a:pt x="238" y="341"/>
                        <a:pt x="253" y="403"/>
                        <a:pt x="212" y="428"/>
                      </a:cubicBezTo>
                      <a:cubicBezTo>
                        <a:pt x="172" y="453"/>
                        <a:pt x="124" y="423"/>
                        <a:pt x="91" y="386"/>
                      </a:cubicBezTo>
                      <a:cubicBezTo>
                        <a:pt x="59" y="349"/>
                        <a:pt x="74" y="299"/>
                        <a:pt x="129" y="27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3" name="Freeform 1645"/>
                <p:cNvSpPr/>
                <p:nvPr/>
              </p:nvSpPr>
              <p:spPr bwMode="auto">
                <a:xfrm>
                  <a:off x="2" y="1163"/>
                  <a:ext cx="30" cy="9"/>
                </a:xfrm>
                <a:custGeom>
                  <a:avLst/>
                  <a:gdLst>
                    <a:gd name="T0" fmla="*/ 0 w 55"/>
                    <a:gd name="T1" fmla="*/ 13 h 17"/>
                    <a:gd name="T2" fmla="*/ 45 w 55"/>
                    <a:gd name="T3" fmla="*/ 8 h 17"/>
                    <a:gd name="T4" fmla="*/ 0 w 55"/>
                    <a:gd name="T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17">
                      <a:moveTo>
                        <a:pt x="0" y="13"/>
                      </a:moveTo>
                      <a:cubicBezTo>
                        <a:pt x="0" y="13"/>
                        <a:pt x="55" y="0"/>
                        <a:pt x="45" y="8"/>
                      </a:cubicBezTo>
                      <a:cubicBezTo>
                        <a:pt x="36" y="17"/>
                        <a:pt x="0" y="13"/>
                        <a:pt x="0" y="13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4" name="Freeform 1646"/>
                <p:cNvSpPr/>
                <p:nvPr/>
              </p:nvSpPr>
              <p:spPr bwMode="auto">
                <a:xfrm>
                  <a:off x="28" y="1175"/>
                  <a:ext cx="8" cy="25"/>
                </a:xfrm>
                <a:custGeom>
                  <a:avLst/>
                  <a:gdLst>
                    <a:gd name="T0" fmla="*/ 5 w 14"/>
                    <a:gd name="T1" fmla="*/ 46 h 46"/>
                    <a:gd name="T2" fmla="*/ 7 w 14"/>
                    <a:gd name="T3" fmla="*/ 6 h 46"/>
                    <a:gd name="T4" fmla="*/ 5 w 14"/>
                    <a:gd name="T5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6">
                      <a:moveTo>
                        <a:pt x="5" y="46"/>
                      </a:moveTo>
                      <a:cubicBezTo>
                        <a:pt x="5" y="46"/>
                        <a:pt x="0" y="0"/>
                        <a:pt x="7" y="6"/>
                      </a:cubicBezTo>
                      <a:cubicBezTo>
                        <a:pt x="14" y="12"/>
                        <a:pt x="8" y="37"/>
                        <a:pt x="5" y="4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5" name="Freeform 1647"/>
                <p:cNvSpPr/>
                <p:nvPr/>
              </p:nvSpPr>
              <p:spPr bwMode="auto">
                <a:xfrm>
                  <a:off x="25" y="1134"/>
                  <a:ext cx="14" cy="12"/>
                </a:xfrm>
                <a:custGeom>
                  <a:avLst/>
                  <a:gdLst>
                    <a:gd name="T0" fmla="*/ 24 w 26"/>
                    <a:gd name="T1" fmla="*/ 16 h 23"/>
                    <a:gd name="T2" fmla="*/ 9 w 26"/>
                    <a:gd name="T3" fmla="*/ 21 h 23"/>
                    <a:gd name="T4" fmla="*/ 2 w 26"/>
                    <a:gd name="T5" fmla="*/ 8 h 23"/>
                    <a:gd name="T6" fmla="*/ 16 w 26"/>
                    <a:gd name="T7" fmla="*/ 2 h 23"/>
                    <a:gd name="T8" fmla="*/ 24 w 26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6"/>
                      </a:moveTo>
                      <a:cubicBezTo>
                        <a:pt x="22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6" name="Freeform 1648"/>
                <p:cNvSpPr/>
                <p:nvPr/>
              </p:nvSpPr>
              <p:spPr bwMode="auto">
                <a:xfrm>
                  <a:off x="13" y="1150"/>
                  <a:ext cx="14" cy="13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7 h 23"/>
                    <a:gd name="T6" fmla="*/ 17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1"/>
                        <a:pt x="16" y="23"/>
                        <a:pt x="10" y="21"/>
                      </a:cubicBezTo>
                      <a:cubicBezTo>
                        <a:pt x="4" y="19"/>
                        <a:pt x="0" y="13"/>
                        <a:pt x="2" y="7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7" name="Freeform 1649"/>
                <p:cNvSpPr/>
                <p:nvPr/>
              </p:nvSpPr>
              <p:spPr bwMode="auto">
                <a:xfrm>
                  <a:off x="40" y="1160"/>
                  <a:ext cx="14" cy="12"/>
                </a:xfrm>
                <a:custGeom>
                  <a:avLst/>
                  <a:gdLst>
                    <a:gd name="T0" fmla="*/ 24 w 26"/>
                    <a:gd name="T1" fmla="*/ 16 h 23"/>
                    <a:gd name="T2" fmla="*/ 10 w 26"/>
                    <a:gd name="T3" fmla="*/ 21 h 23"/>
                    <a:gd name="T4" fmla="*/ 2 w 26"/>
                    <a:gd name="T5" fmla="*/ 8 h 23"/>
                    <a:gd name="T6" fmla="*/ 17 w 26"/>
                    <a:gd name="T7" fmla="*/ 2 h 23"/>
                    <a:gd name="T8" fmla="*/ 24 w 26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6"/>
                      </a:moveTo>
                      <a:cubicBezTo>
                        <a:pt x="22" y="21"/>
                        <a:pt x="16" y="23"/>
                        <a:pt x="10" y="21"/>
                      </a:cubicBezTo>
                      <a:cubicBezTo>
                        <a:pt x="4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8" name="Freeform 1650"/>
                <p:cNvSpPr/>
                <p:nvPr/>
              </p:nvSpPr>
              <p:spPr bwMode="auto">
                <a:xfrm>
                  <a:off x="48" y="1139"/>
                  <a:ext cx="14" cy="13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9" name="Freeform 1651"/>
                <p:cNvSpPr/>
                <p:nvPr/>
              </p:nvSpPr>
              <p:spPr bwMode="auto">
                <a:xfrm>
                  <a:off x="68" y="1158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1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0" name="Freeform 1652"/>
                <p:cNvSpPr/>
                <p:nvPr/>
              </p:nvSpPr>
              <p:spPr bwMode="auto">
                <a:xfrm>
                  <a:off x="53" y="1183"/>
                  <a:ext cx="14" cy="13"/>
                </a:xfrm>
                <a:custGeom>
                  <a:avLst/>
                  <a:gdLst>
                    <a:gd name="T0" fmla="*/ 23 w 25"/>
                    <a:gd name="T1" fmla="*/ 16 h 24"/>
                    <a:gd name="T2" fmla="*/ 9 w 25"/>
                    <a:gd name="T3" fmla="*/ 21 h 24"/>
                    <a:gd name="T4" fmla="*/ 2 w 25"/>
                    <a:gd name="T5" fmla="*/ 8 h 24"/>
                    <a:gd name="T6" fmla="*/ 16 w 25"/>
                    <a:gd name="T7" fmla="*/ 2 h 24"/>
                    <a:gd name="T8" fmla="*/ 23 w 25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23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1" name="Freeform 1653"/>
                <p:cNvSpPr/>
                <p:nvPr/>
              </p:nvSpPr>
              <p:spPr bwMode="auto">
                <a:xfrm>
                  <a:off x="28" y="1179"/>
                  <a:ext cx="14" cy="12"/>
                </a:xfrm>
                <a:custGeom>
                  <a:avLst/>
                  <a:gdLst>
                    <a:gd name="T0" fmla="*/ 24 w 26"/>
                    <a:gd name="T1" fmla="*/ 16 h 23"/>
                    <a:gd name="T2" fmla="*/ 9 w 26"/>
                    <a:gd name="T3" fmla="*/ 21 h 23"/>
                    <a:gd name="T4" fmla="*/ 2 w 26"/>
                    <a:gd name="T5" fmla="*/ 8 h 23"/>
                    <a:gd name="T6" fmla="*/ 17 w 26"/>
                    <a:gd name="T7" fmla="*/ 2 h 23"/>
                    <a:gd name="T8" fmla="*/ 24 w 26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6"/>
                      </a:moveTo>
                      <a:cubicBezTo>
                        <a:pt x="22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2" name="Freeform 1654"/>
                <p:cNvSpPr/>
                <p:nvPr/>
              </p:nvSpPr>
              <p:spPr bwMode="auto">
                <a:xfrm>
                  <a:off x="39" y="1122"/>
                  <a:ext cx="14" cy="13"/>
                </a:xfrm>
                <a:custGeom>
                  <a:avLst/>
                  <a:gdLst>
                    <a:gd name="T0" fmla="*/ 24 w 26"/>
                    <a:gd name="T1" fmla="*/ 16 h 23"/>
                    <a:gd name="T2" fmla="*/ 10 w 26"/>
                    <a:gd name="T3" fmla="*/ 21 h 23"/>
                    <a:gd name="T4" fmla="*/ 2 w 26"/>
                    <a:gd name="T5" fmla="*/ 7 h 23"/>
                    <a:gd name="T6" fmla="*/ 17 w 26"/>
                    <a:gd name="T7" fmla="*/ 2 h 23"/>
                    <a:gd name="T8" fmla="*/ 24 w 26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6"/>
                      </a:moveTo>
                      <a:cubicBezTo>
                        <a:pt x="22" y="21"/>
                        <a:pt x="16" y="23"/>
                        <a:pt x="10" y="21"/>
                      </a:cubicBezTo>
                      <a:cubicBezTo>
                        <a:pt x="4" y="19"/>
                        <a:pt x="0" y="13"/>
                        <a:pt x="2" y="7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3" name="Freeform 1655"/>
                <p:cNvSpPr>
                  <a:spLocks noEditPoints="1"/>
                </p:cNvSpPr>
                <p:nvPr/>
              </p:nvSpPr>
              <p:spPr bwMode="auto">
                <a:xfrm>
                  <a:off x="-11" y="1098"/>
                  <a:ext cx="129" cy="114"/>
                </a:xfrm>
                <a:custGeom>
                  <a:avLst/>
                  <a:gdLst>
                    <a:gd name="T0" fmla="*/ 104 w 238"/>
                    <a:gd name="T1" fmla="*/ 135 h 210"/>
                    <a:gd name="T2" fmla="*/ 106 w 238"/>
                    <a:gd name="T3" fmla="*/ 115 h 210"/>
                    <a:gd name="T4" fmla="*/ 118 w 238"/>
                    <a:gd name="T5" fmla="*/ 130 h 210"/>
                    <a:gd name="T6" fmla="*/ 98 w 238"/>
                    <a:gd name="T7" fmla="*/ 0 h 210"/>
                    <a:gd name="T8" fmla="*/ 82 w 238"/>
                    <a:gd name="T9" fmla="*/ 68 h 210"/>
                    <a:gd name="T10" fmla="*/ 17 w 238"/>
                    <a:gd name="T11" fmla="*/ 53 h 210"/>
                    <a:gd name="T12" fmla="*/ 68 w 238"/>
                    <a:gd name="T13" fmla="*/ 74 h 210"/>
                    <a:gd name="T14" fmla="*/ 82 w 238"/>
                    <a:gd name="T15" fmla="*/ 68 h 210"/>
                    <a:gd name="T16" fmla="*/ 80 w 238"/>
                    <a:gd name="T17" fmla="*/ 88 h 210"/>
                    <a:gd name="T18" fmla="*/ 75 w 238"/>
                    <a:gd name="T19" fmla="*/ 87 h 210"/>
                    <a:gd name="T20" fmla="*/ 47 w 238"/>
                    <a:gd name="T21" fmla="*/ 105 h 210"/>
                    <a:gd name="T22" fmla="*/ 57 w 238"/>
                    <a:gd name="T23" fmla="*/ 97 h 210"/>
                    <a:gd name="T24" fmla="*/ 69 w 238"/>
                    <a:gd name="T25" fmla="*/ 111 h 210"/>
                    <a:gd name="T26" fmla="*/ 36 w 238"/>
                    <a:gd name="T27" fmla="*/ 180 h 210"/>
                    <a:gd name="T28" fmla="*/ 94 w 238"/>
                    <a:gd name="T29" fmla="*/ 140 h 210"/>
                    <a:gd name="T30" fmla="*/ 132 w 238"/>
                    <a:gd name="T31" fmla="*/ 210 h 210"/>
                    <a:gd name="T32" fmla="*/ 129 w 238"/>
                    <a:gd name="T33" fmla="*/ 179 h 210"/>
                    <a:gd name="T34" fmla="*/ 121 w 238"/>
                    <a:gd name="T35" fmla="*/ 165 h 210"/>
                    <a:gd name="T36" fmla="*/ 129 w 238"/>
                    <a:gd name="T37" fmla="*/ 132 h 210"/>
                    <a:gd name="T38" fmla="*/ 171 w 238"/>
                    <a:gd name="T39" fmla="*/ 134 h 210"/>
                    <a:gd name="T40" fmla="*/ 186 w 238"/>
                    <a:gd name="T41" fmla="*/ 124 h 210"/>
                    <a:gd name="T42" fmla="*/ 170 w 238"/>
                    <a:gd name="T43" fmla="*/ 124 h 210"/>
                    <a:gd name="T44" fmla="*/ 159 w 238"/>
                    <a:gd name="T45" fmla="*/ 133 h 210"/>
                    <a:gd name="T46" fmla="*/ 147 w 238"/>
                    <a:gd name="T47" fmla="*/ 122 h 210"/>
                    <a:gd name="T48" fmla="*/ 147 w 238"/>
                    <a:gd name="T49" fmla="*/ 119 h 210"/>
                    <a:gd name="T50" fmla="*/ 210 w 238"/>
                    <a:gd name="T51" fmla="*/ 81 h 210"/>
                    <a:gd name="T52" fmla="*/ 127 w 238"/>
                    <a:gd name="T53" fmla="*/ 107 h 210"/>
                    <a:gd name="T54" fmla="*/ 123 w 238"/>
                    <a:gd name="T55" fmla="*/ 98 h 210"/>
                    <a:gd name="T56" fmla="*/ 111 w 238"/>
                    <a:gd name="T57" fmla="*/ 83 h 210"/>
                    <a:gd name="T58" fmla="*/ 125 w 238"/>
                    <a:gd name="T59" fmla="*/ 78 h 210"/>
                    <a:gd name="T60" fmla="*/ 123 w 238"/>
                    <a:gd name="T61" fmla="*/ 50 h 210"/>
                    <a:gd name="T62" fmla="*/ 113 w 238"/>
                    <a:gd name="T63" fmla="*/ 70 h 210"/>
                    <a:gd name="T64" fmla="*/ 106 w 238"/>
                    <a:gd name="T65" fmla="*/ 67 h 210"/>
                    <a:gd name="T66" fmla="*/ 94 w 238"/>
                    <a:gd name="T67" fmla="*/ 52 h 210"/>
                    <a:gd name="T68" fmla="*/ 108 w 238"/>
                    <a:gd name="T69" fmla="*/ 4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8" h="210">
                      <a:moveTo>
                        <a:pt x="108" y="136"/>
                      </a:moveTo>
                      <a:cubicBezTo>
                        <a:pt x="107" y="136"/>
                        <a:pt x="105" y="136"/>
                        <a:pt x="104" y="135"/>
                      </a:cubicBezTo>
                      <a:cubicBezTo>
                        <a:pt x="98" y="133"/>
                        <a:pt x="94" y="127"/>
                        <a:pt x="96" y="122"/>
                      </a:cubicBezTo>
                      <a:cubicBezTo>
                        <a:pt x="98" y="118"/>
                        <a:pt x="102" y="115"/>
                        <a:pt x="106" y="115"/>
                      </a:cubicBezTo>
                      <a:cubicBezTo>
                        <a:pt x="108" y="115"/>
                        <a:pt x="109" y="116"/>
                        <a:pt x="111" y="116"/>
                      </a:cubicBezTo>
                      <a:cubicBezTo>
                        <a:pt x="117" y="118"/>
                        <a:pt x="120" y="124"/>
                        <a:pt x="118" y="130"/>
                      </a:cubicBezTo>
                      <a:cubicBezTo>
                        <a:pt x="117" y="134"/>
                        <a:pt x="113" y="136"/>
                        <a:pt x="108" y="136"/>
                      </a:cubicBezTo>
                      <a:moveTo>
                        <a:pt x="98" y="0"/>
                      </a:moveTo>
                      <a:cubicBezTo>
                        <a:pt x="98" y="0"/>
                        <a:pt x="93" y="68"/>
                        <a:pt x="83" y="68"/>
                      </a:cubicBezTo>
                      <a:cubicBezTo>
                        <a:pt x="83" y="68"/>
                        <a:pt x="83" y="68"/>
                        <a:pt x="82" y="68"/>
                      </a:cubicBezTo>
                      <a:cubicBezTo>
                        <a:pt x="73" y="65"/>
                        <a:pt x="20" y="51"/>
                        <a:pt x="14" y="51"/>
                      </a:cubicBezTo>
                      <a:cubicBezTo>
                        <a:pt x="13" y="51"/>
                        <a:pt x="13" y="52"/>
                        <a:pt x="17" y="53"/>
                      </a:cubicBezTo>
                      <a:cubicBezTo>
                        <a:pt x="28" y="57"/>
                        <a:pt x="53" y="68"/>
                        <a:pt x="67" y="76"/>
                      </a:cubicBezTo>
                      <a:cubicBezTo>
                        <a:pt x="67" y="75"/>
                        <a:pt x="68" y="74"/>
                        <a:pt x="68" y="74"/>
                      </a:cubicBezTo>
                      <a:cubicBezTo>
                        <a:pt x="69" y="70"/>
                        <a:pt x="73" y="67"/>
                        <a:pt x="78" y="67"/>
                      </a:cubicBezTo>
                      <a:cubicBezTo>
                        <a:pt x="79" y="67"/>
                        <a:pt x="81" y="68"/>
                        <a:pt x="82" y="68"/>
                      </a:cubicBezTo>
                      <a:cubicBezTo>
                        <a:pt x="88" y="70"/>
                        <a:pt x="92" y="76"/>
                        <a:pt x="90" y="82"/>
                      </a:cubicBezTo>
                      <a:cubicBezTo>
                        <a:pt x="88" y="86"/>
                        <a:pt x="84" y="88"/>
                        <a:pt x="80" y="88"/>
                      </a:cubicBezTo>
                      <a:cubicBezTo>
                        <a:pt x="78" y="88"/>
                        <a:pt x="77" y="88"/>
                        <a:pt x="75" y="87"/>
                      </a:cubicBezTo>
                      <a:cubicBezTo>
                        <a:pt x="75" y="87"/>
                        <a:pt x="75" y="87"/>
                        <a:pt x="75" y="87"/>
                      </a:cubicBezTo>
                      <a:cubicBezTo>
                        <a:pt x="58" y="90"/>
                        <a:pt x="0" y="97"/>
                        <a:pt x="15" y="99"/>
                      </a:cubicBezTo>
                      <a:cubicBezTo>
                        <a:pt x="20" y="100"/>
                        <a:pt x="33" y="102"/>
                        <a:pt x="47" y="105"/>
                      </a:cubicBezTo>
                      <a:cubicBezTo>
                        <a:pt x="47" y="105"/>
                        <a:pt x="47" y="104"/>
                        <a:pt x="47" y="103"/>
                      </a:cubicBezTo>
                      <a:cubicBezTo>
                        <a:pt x="49" y="99"/>
                        <a:pt x="53" y="97"/>
                        <a:pt x="57" y="97"/>
                      </a:cubicBezTo>
                      <a:cubicBezTo>
                        <a:pt x="59" y="97"/>
                        <a:pt x="60" y="97"/>
                        <a:pt x="62" y="98"/>
                      </a:cubicBezTo>
                      <a:cubicBezTo>
                        <a:pt x="68" y="100"/>
                        <a:pt x="71" y="106"/>
                        <a:pt x="69" y="111"/>
                      </a:cubicBezTo>
                      <a:cubicBezTo>
                        <a:pt x="82" y="115"/>
                        <a:pt x="90" y="119"/>
                        <a:pt x="84" y="122"/>
                      </a:cubicBezTo>
                      <a:cubicBezTo>
                        <a:pt x="70" y="128"/>
                        <a:pt x="31" y="180"/>
                        <a:pt x="36" y="180"/>
                      </a:cubicBezTo>
                      <a:cubicBezTo>
                        <a:pt x="37" y="180"/>
                        <a:pt x="37" y="179"/>
                        <a:pt x="38" y="179"/>
                      </a:cubicBezTo>
                      <a:cubicBezTo>
                        <a:pt x="49" y="172"/>
                        <a:pt x="80" y="140"/>
                        <a:pt x="94" y="140"/>
                      </a:cubicBezTo>
                      <a:cubicBezTo>
                        <a:pt x="95" y="140"/>
                        <a:pt x="97" y="141"/>
                        <a:pt x="98" y="142"/>
                      </a:cubicBezTo>
                      <a:cubicBezTo>
                        <a:pt x="105" y="153"/>
                        <a:pt x="129" y="210"/>
                        <a:pt x="132" y="210"/>
                      </a:cubicBezTo>
                      <a:cubicBezTo>
                        <a:pt x="133" y="210"/>
                        <a:pt x="133" y="209"/>
                        <a:pt x="133" y="208"/>
                      </a:cubicBezTo>
                      <a:cubicBezTo>
                        <a:pt x="132" y="203"/>
                        <a:pt x="130" y="191"/>
                        <a:pt x="129" y="179"/>
                      </a:cubicBezTo>
                      <a:cubicBezTo>
                        <a:pt x="129" y="179"/>
                        <a:pt x="128" y="178"/>
                        <a:pt x="128" y="178"/>
                      </a:cubicBezTo>
                      <a:cubicBezTo>
                        <a:pt x="122" y="176"/>
                        <a:pt x="119" y="170"/>
                        <a:pt x="121" y="165"/>
                      </a:cubicBezTo>
                      <a:cubicBezTo>
                        <a:pt x="122" y="162"/>
                        <a:pt x="124" y="160"/>
                        <a:pt x="127" y="159"/>
                      </a:cubicBezTo>
                      <a:cubicBezTo>
                        <a:pt x="126" y="144"/>
                        <a:pt x="126" y="132"/>
                        <a:pt x="129" y="132"/>
                      </a:cubicBezTo>
                      <a:cubicBezTo>
                        <a:pt x="129" y="132"/>
                        <a:pt x="129" y="132"/>
                        <a:pt x="130" y="132"/>
                      </a:cubicBezTo>
                      <a:cubicBezTo>
                        <a:pt x="133" y="134"/>
                        <a:pt x="151" y="134"/>
                        <a:pt x="171" y="134"/>
                      </a:cubicBezTo>
                      <a:cubicBezTo>
                        <a:pt x="202" y="134"/>
                        <a:pt x="238" y="132"/>
                        <a:pt x="225" y="127"/>
                      </a:cubicBezTo>
                      <a:cubicBezTo>
                        <a:pt x="216" y="124"/>
                        <a:pt x="201" y="124"/>
                        <a:pt x="186" y="124"/>
                      </a:cubicBezTo>
                      <a:cubicBezTo>
                        <a:pt x="183" y="124"/>
                        <a:pt x="180" y="124"/>
                        <a:pt x="177" y="124"/>
                      </a:cubicBezTo>
                      <a:cubicBezTo>
                        <a:pt x="174" y="124"/>
                        <a:pt x="172" y="124"/>
                        <a:pt x="170" y="124"/>
                      </a:cubicBezTo>
                      <a:cubicBezTo>
                        <a:pt x="169" y="125"/>
                        <a:pt x="169" y="126"/>
                        <a:pt x="169" y="127"/>
                      </a:cubicBezTo>
                      <a:cubicBezTo>
                        <a:pt x="167" y="131"/>
                        <a:pt x="163" y="133"/>
                        <a:pt x="159" y="133"/>
                      </a:cubicBezTo>
                      <a:cubicBezTo>
                        <a:pt x="158" y="133"/>
                        <a:pt x="156" y="133"/>
                        <a:pt x="154" y="132"/>
                      </a:cubicBezTo>
                      <a:cubicBezTo>
                        <a:pt x="150" y="130"/>
                        <a:pt x="146" y="126"/>
                        <a:pt x="147" y="122"/>
                      </a:cubicBezTo>
                      <a:cubicBezTo>
                        <a:pt x="146" y="121"/>
                        <a:pt x="146" y="120"/>
                        <a:pt x="147" y="119"/>
                      </a:cubicBezTo>
                      <a:cubicBezTo>
                        <a:pt x="147" y="119"/>
                        <a:pt x="147" y="119"/>
                        <a:pt x="147" y="119"/>
                      </a:cubicBezTo>
                      <a:cubicBezTo>
                        <a:pt x="148" y="115"/>
                        <a:pt x="152" y="113"/>
                        <a:pt x="156" y="112"/>
                      </a:cubicBezTo>
                      <a:cubicBezTo>
                        <a:pt x="175" y="100"/>
                        <a:pt x="217" y="81"/>
                        <a:pt x="210" y="81"/>
                      </a:cubicBezTo>
                      <a:cubicBezTo>
                        <a:pt x="209" y="81"/>
                        <a:pt x="209" y="81"/>
                        <a:pt x="208" y="81"/>
                      </a:cubicBezTo>
                      <a:cubicBezTo>
                        <a:pt x="191" y="84"/>
                        <a:pt x="127" y="107"/>
                        <a:pt x="127" y="107"/>
                      </a:cubicBezTo>
                      <a:cubicBezTo>
                        <a:pt x="127" y="107"/>
                        <a:pt x="127" y="103"/>
                        <a:pt x="126" y="97"/>
                      </a:cubicBezTo>
                      <a:cubicBezTo>
                        <a:pt x="125" y="98"/>
                        <a:pt x="124" y="98"/>
                        <a:pt x="123" y="98"/>
                      </a:cubicBezTo>
                      <a:cubicBezTo>
                        <a:pt x="121" y="98"/>
                        <a:pt x="120" y="98"/>
                        <a:pt x="118" y="97"/>
                      </a:cubicBezTo>
                      <a:cubicBezTo>
                        <a:pt x="112" y="95"/>
                        <a:pt x="109" y="89"/>
                        <a:pt x="111" y="83"/>
                      </a:cubicBezTo>
                      <a:cubicBezTo>
                        <a:pt x="112" y="79"/>
                        <a:pt x="116" y="77"/>
                        <a:pt x="121" y="77"/>
                      </a:cubicBezTo>
                      <a:cubicBezTo>
                        <a:pt x="122" y="77"/>
                        <a:pt x="124" y="77"/>
                        <a:pt x="125" y="78"/>
                      </a:cubicBezTo>
                      <a:cubicBezTo>
                        <a:pt x="125" y="67"/>
                        <a:pt x="124" y="56"/>
                        <a:pt x="125" y="46"/>
                      </a:cubicBezTo>
                      <a:cubicBezTo>
                        <a:pt x="124" y="48"/>
                        <a:pt x="124" y="49"/>
                        <a:pt x="123" y="50"/>
                      </a:cubicBezTo>
                      <a:cubicBezTo>
                        <a:pt x="120" y="61"/>
                        <a:pt x="115" y="72"/>
                        <a:pt x="113" y="72"/>
                      </a:cubicBezTo>
                      <a:cubicBezTo>
                        <a:pt x="113" y="72"/>
                        <a:pt x="113" y="71"/>
                        <a:pt x="113" y="70"/>
                      </a:cubicBezTo>
                      <a:cubicBezTo>
                        <a:pt x="112" y="69"/>
                        <a:pt x="112" y="67"/>
                        <a:pt x="112" y="65"/>
                      </a:cubicBezTo>
                      <a:cubicBezTo>
                        <a:pt x="110" y="66"/>
                        <a:pt x="108" y="67"/>
                        <a:pt x="106" y="67"/>
                      </a:cubicBezTo>
                      <a:cubicBezTo>
                        <a:pt x="105" y="67"/>
                        <a:pt x="103" y="67"/>
                        <a:pt x="102" y="66"/>
                      </a:cubicBezTo>
                      <a:cubicBezTo>
                        <a:pt x="96" y="64"/>
                        <a:pt x="92" y="58"/>
                        <a:pt x="94" y="52"/>
                      </a:cubicBezTo>
                      <a:cubicBezTo>
                        <a:pt x="96" y="49"/>
                        <a:pt x="100" y="46"/>
                        <a:pt x="104" y="46"/>
                      </a:cubicBezTo>
                      <a:cubicBezTo>
                        <a:pt x="106" y="46"/>
                        <a:pt x="107" y="46"/>
                        <a:pt x="108" y="47"/>
                      </a:cubicBezTo>
                      <a:cubicBezTo>
                        <a:pt x="104" y="26"/>
                        <a:pt x="98" y="0"/>
                        <a:pt x="9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4" name="Freeform 1656"/>
                <p:cNvSpPr/>
                <p:nvPr/>
              </p:nvSpPr>
              <p:spPr bwMode="auto">
                <a:xfrm>
                  <a:off x="25" y="1134"/>
                  <a:ext cx="14" cy="12"/>
                </a:xfrm>
                <a:custGeom>
                  <a:avLst/>
                  <a:gdLst>
                    <a:gd name="T0" fmla="*/ 11 w 25"/>
                    <a:gd name="T1" fmla="*/ 0 h 21"/>
                    <a:gd name="T2" fmla="*/ 1 w 25"/>
                    <a:gd name="T3" fmla="*/ 7 h 21"/>
                    <a:gd name="T4" fmla="*/ 0 w 25"/>
                    <a:gd name="T5" fmla="*/ 9 h 21"/>
                    <a:gd name="T6" fmla="*/ 8 w 25"/>
                    <a:gd name="T7" fmla="*/ 20 h 21"/>
                    <a:gd name="T8" fmla="*/ 8 w 25"/>
                    <a:gd name="T9" fmla="*/ 20 h 21"/>
                    <a:gd name="T10" fmla="*/ 8 w 25"/>
                    <a:gd name="T11" fmla="*/ 20 h 21"/>
                    <a:gd name="T12" fmla="*/ 13 w 25"/>
                    <a:gd name="T13" fmla="*/ 21 h 21"/>
                    <a:gd name="T14" fmla="*/ 23 w 25"/>
                    <a:gd name="T15" fmla="*/ 15 h 21"/>
                    <a:gd name="T16" fmla="*/ 15 w 25"/>
                    <a:gd name="T17" fmla="*/ 1 h 21"/>
                    <a:gd name="T18" fmla="*/ 11 w 25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1">
                      <a:moveTo>
                        <a:pt x="11" y="0"/>
                      </a:moveTo>
                      <a:cubicBezTo>
                        <a:pt x="6" y="0"/>
                        <a:pt x="2" y="3"/>
                        <a:pt x="1" y="7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10" y="14"/>
                        <a:pt x="15" y="19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21"/>
                        <a:pt x="11" y="21"/>
                        <a:pt x="13" y="21"/>
                      </a:cubicBezTo>
                      <a:cubicBezTo>
                        <a:pt x="17" y="21"/>
                        <a:pt x="21" y="19"/>
                        <a:pt x="23" y="15"/>
                      </a:cubicBezTo>
                      <a:cubicBezTo>
                        <a:pt x="25" y="9"/>
                        <a:pt x="21" y="3"/>
                        <a:pt x="15" y="1"/>
                      </a:cubicBezTo>
                      <a:cubicBezTo>
                        <a:pt x="14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5" name="Freeform 1657"/>
                <p:cNvSpPr/>
                <p:nvPr/>
              </p:nvSpPr>
              <p:spPr bwMode="auto">
                <a:xfrm>
                  <a:off x="14" y="1151"/>
                  <a:ext cx="13" cy="7"/>
                </a:xfrm>
                <a:custGeom>
                  <a:avLst/>
                  <a:gdLst>
                    <a:gd name="T0" fmla="*/ 10 w 24"/>
                    <a:gd name="T1" fmla="*/ 0 h 14"/>
                    <a:gd name="T2" fmla="*/ 0 w 24"/>
                    <a:gd name="T3" fmla="*/ 6 h 14"/>
                    <a:gd name="T4" fmla="*/ 0 w 24"/>
                    <a:gd name="T5" fmla="*/ 8 h 14"/>
                    <a:gd name="T6" fmla="*/ 22 w 24"/>
                    <a:gd name="T7" fmla="*/ 14 h 14"/>
                    <a:gd name="T8" fmla="*/ 15 w 24"/>
                    <a:gd name="T9" fmla="*/ 1 h 14"/>
                    <a:gd name="T10" fmla="*/ 10 w 2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4">
                      <a:moveTo>
                        <a:pt x="10" y="0"/>
                      </a:moveTo>
                      <a:cubicBezTo>
                        <a:pt x="6" y="0"/>
                        <a:pt x="2" y="2"/>
                        <a:pt x="0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8" y="10"/>
                        <a:pt x="16" y="12"/>
                        <a:pt x="22" y="14"/>
                      </a:cubicBezTo>
                      <a:cubicBezTo>
                        <a:pt x="24" y="9"/>
                        <a:pt x="21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6" name="Freeform 1658"/>
                <p:cNvSpPr/>
                <p:nvPr/>
              </p:nvSpPr>
              <p:spPr bwMode="auto">
                <a:xfrm>
                  <a:off x="40" y="1160"/>
                  <a:ext cx="14" cy="12"/>
                </a:xfrm>
                <a:custGeom>
                  <a:avLst/>
                  <a:gdLst>
                    <a:gd name="T0" fmla="*/ 12 w 26"/>
                    <a:gd name="T1" fmla="*/ 0 h 21"/>
                    <a:gd name="T2" fmla="*/ 2 w 26"/>
                    <a:gd name="T3" fmla="*/ 7 h 21"/>
                    <a:gd name="T4" fmla="*/ 10 w 26"/>
                    <a:gd name="T5" fmla="*/ 20 h 21"/>
                    <a:gd name="T6" fmla="*/ 14 w 26"/>
                    <a:gd name="T7" fmla="*/ 21 h 21"/>
                    <a:gd name="T8" fmla="*/ 24 w 26"/>
                    <a:gd name="T9" fmla="*/ 15 h 21"/>
                    <a:gd name="T10" fmla="*/ 17 w 26"/>
                    <a:gd name="T11" fmla="*/ 1 h 21"/>
                    <a:gd name="T12" fmla="*/ 12 w 26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cubicBezTo>
                        <a:pt x="8" y="0"/>
                        <a:pt x="4" y="3"/>
                        <a:pt x="2" y="7"/>
                      </a:cubicBezTo>
                      <a:cubicBezTo>
                        <a:pt x="0" y="12"/>
                        <a:pt x="4" y="18"/>
                        <a:pt x="10" y="20"/>
                      </a:cubicBezTo>
                      <a:cubicBezTo>
                        <a:pt x="11" y="21"/>
                        <a:pt x="13" y="21"/>
                        <a:pt x="14" y="21"/>
                      </a:cubicBezTo>
                      <a:cubicBezTo>
                        <a:pt x="19" y="21"/>
                        <a:pt x="23" y="19"/>
                        <a:pt x="24" y="15"/>
                      </a:cubicBezTo>
                      <a:cubicBezTo>
                        <a:pt x="26" y="9"/>
                        <a:pt x="23" y="3"/>
                        <a:pt x="17" y="1"/>
                      </a:cubicBezTo>
                      <a:cubicBezTo>
                        <a:pt x="15" y="1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7" name="Freeform 1659"/>
                <p:cNvSpPr/>
                <p:nvPr/>
              </p:nvSpPr>
              <p:spPr bwMode="auto">
                <a:xfrm>
                  <a:off x="48" y="1140"/>
                  <a:ext cx="9" cy="11"/>
                </a:xfrm>
                <a:custGeom>
                  <a:avLst/>
                  <a:gdLst>
                    <a:gd name="T0" fmla="*/ 12 w 17"/>
                    <a:gd name="T1" fmla="*/ 0 h 21"/>
                    <a:gd name="T2" fmla="*/ 2 w 17"/>
                    <a:gd name="T3" fmla="*/ 6 h 21"/>
                    <a:gd name="T4" fmla="*/ 9 w 17"/>
                    <a:gd name="T5" fmla="*/ 20 h 21"/>
                    <a:gd name="T6" fmla="*/ 14 w 17"/>
                    <a:gd name="T7" fmla="*/ 21 h 21"/>
                    <a:gd name="T8" fmla="*/ 17 w 17"/>
                    <a:gd name="T9" fmla="*/ 20 h 21"/>
                    <a:gd name="T10" fmla="*/ 16 w 17"/>
                    <a:gd name="T11" fmla="*/ 1 h 21"/>
                    <a:gd name="T12" fmla="*/ 12 w 1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1">
                      <a:moveTo>
                        <a:pt x="12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2"/>
                        <a:pt x="3" y="18"/>
                        <a:pt x="9" y="20"/>
                      </a:cubicBezTo>
                      <a:cubicBezTo>
                        <a:pt x="11" y="21"/>
                        <a:pt x="12" y="21"/>
                        <a:pt x="14" y="21"/>
                      </a:cubicBezTo>
                      <a:cubicBezTo>
                        <a:pt x="15" y="21"/>
                        <a:pt x="16" y="21"/>
                        <a:pt x="17" y="20"/>
                      </a:cubicBezTo>
                      <a:cubicBezTo>
                        <a:pt x="17" y="15"/>
                        <a:pt x="16" y="8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8" name="Freeform 1660"/>
                <p:cNvSpPr>
                  <a:spLocks noEditPoints="1"/>
                </p:cNvSpPr>
                <p:nvPr/>
              </p:nvSpPr>
              <p:spPr bwMode="auto">
                <a:xfrm>
                  <a:off x="68" y="1159"/>
                  <a:ext cx="13" cy="11"/>
                </a:xfrm>
                <a:custGeom>
                  <a:avLst/>
                  <a:gdLst>
                    <a:gd name="T0" fmla="*/ 1 w 24"/>
                    <a:gd name="T1" fmla="*/ 10 h 21"/>
                    <a:gd name="T2" fmla="*/ 8 w 24"/>
                    <a:gd name="T3" fmla="*/ 20 h 21"/>
                    <a:gd name="T4" fmla="*/ 13 w 24"/>
                    <a:gd name="T5" fmla="*/ 21 h 21"/>
                    <a:gd name="T6" fmla="*/ 23 w 24"/>
                    <a:gd name="T7" fmla="*/ 15 h 21"/>
                    <a:gd name="T8" fmla="*/ 24 w 24"/>
                    <a:gd name="T9" fmla="*/ 12 h 21"/>
                    <a:gd name="T10" fmla="*/ 22 w 24"/>
                    <a:gd name="T11" fmla="*/ 12 h 21"/>
                    <a:gd name="T12" fmla="*/ 1 w 24"/>
                    <a:gd name="T13" fmla="*/ 10 h 21"/>
                    <a:gd name="T14" fmla="*/ 10 w 24"/>
                    <a:gd name="T15" fmla="*/ 0 h 21"/>
                    <a:gd name="T16" fmla="*/ 1 w 24"/>
                    <a:gd name="T17" fmla="*/ 7 h 21"/>
                    <a:gd name="T18" fmla="*/ 10 w 24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1">
                      <a:moveTo>
                        <a:pt x="1" y="10"/>
                      </a:moveTo>
                      <a:cubicBezTo>
                        <a:pt x="0" y="14"/>
                        <a:pt x="4" y="18"/>
                        <a:pt x="8" y="20"/>
                      </a:cubicBezTo>
                      <a:cubicBezTo>
                        <a:pt x="10" y="21"/>
                        <a:pt x="12" y="21"/>
                        <a:pt x="13" y="21"/>
                      </a:cubicBezTo>
                      <a:cubicBezTo>
                        <a:pt x="17" y="21"/>
                        <a:pt x="21" y="19"/>
                        <a:pt x="23" y="15"/>
                      </a:cubicBezTo>
                      <a:cubicBezTo>
                        <a:pt x="23" y="14"/>
                        <a:pt x="23" y="13"/>
                        <a:pt x="24" y="12"/>
                      </a:cubicBezTo>
                      <a:cubicBezTo>
                        <a:pt x="23" y="12"/>
                        <a:pt x="23" y="12"/>
                        <a:pt x="22" y="12"/>
                      </a:cubicBezTo>
                      <a:cubicBezTo>
                        <a:pt x="11" y="12"/>
                        <a:pt x="3" y="12"/>
                        <a:pt x="1" y="10"/>
                      </a:cubicBezTo>
                      <a:moveTo>
                        <a:pt x="10" y="0"/>
                      </a:moveTo>
                      <a:cubicBezTo>
                        <a:pt x="6" y="1"/>
                        <a:pt x="2" y="3"/>
                        <a:pt x="1" y="7"/>
                      </a:cubicBezTo>
                      <a:cubicBezTo>
                        <a:pt x="3" y="5"/>
                        <a:pt x="6" y="3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9" name="Freeform 1661"/>
                <p:cNvSpPr/>
                <p:nvPr/>
              </p:nvSpPr>
              <p:spPr bwMode="auto">
                <a:xfrm>
                  <a:off x="57" y="1113"/>
                  <a:ext cx="2" cy="10"/>
                </a:xfrm>
                <a:custGeom>
                  <a:avLst/>
                  <a:gdLst>
                    <a:gd name="T0" fmla="*/ 4 w 5"/>
                    <a:gd name="T1" fmla="*/ 0 h 18"/>
                    <a:gd name="T2" fmla="*/ 3 w 5"/>
                    <a:gd name="T3" fmla="*/ 1 h 18"/>
                    <a:gd name="T4" fmla="*/ 0 w 5"/>
                    <a:gd name="T5" fmla="*/ 18 h 18"/>
                    <a:gd name="T6" fmla="*/ 4 w 5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8">
                      <a:moveTo>
                        <a:pt x="4" y="0"/>
                      </a:move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1" y="4"/>
                        <a:pt x="0" y="10"/>
                        <a:pt x="0" y="18"/>
                      </a:cubicBezTo>
                      <a:cubicBezTo>
                        <a:pt x="3" y="9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0" name="Freeform 1662"/>
                <p:cNvSpPr/>
                <p:nvPr/>
              </p:nvSpPr>
              <p:spPr bwMode="auto">
                <a:xfrm>
                  <a:off x="53" y="1184"/>
                  <a:ext cx="6" cy="11"/>
                </a:xfrm>
                <a:custGeom>
                  <a:avLst/>
                  <a:gdLst>
                    <a:gd name="T0" fmla="*/ 8 w 10"/>
                    <a:gd name="T1" fmla="*/ 0 h 20"/>
                    <a:gd name="T2" fmla="*/ 2 w 10"/>
                    <a:gd name="T3" fmla="*/ 6 h 20"/>
                    <a:gd name="T4" fmla="*/ 9 w 10"/>
                    <a:gd name="T5" fmla="*/ 19 h 20"/>
                    <a:gd name="T6" fmla="*/ 10 w 10"/>
                    <a:gd name="T7" fmla="*/ 20 h 20"/>
                    <a:gd name="T8" fmla="*/ 8 w 10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0">
                      <a:moveTo>
                        <a:pt x="8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9" y="19"/>
                        <a:pt x="10" y="20"/>
                        <a:pt x="10" y="20"/>
                      </a:cubicBezTo>
                      <a:cubicBezTo>
                        <a:pt x="9" y="13"/>
                        <a:pt x="9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1" name="Freeform 1663"/>
                <p:cNvSpPr/>
                <p:nvPr/>
              </p:nvSpPr>
              <p:spPr bwMode="auto">
                <a:xfrm>
                  <a:off x="39" y="1123"/>
                  <a:ext cx="11" cy="11"/>
                </a:xfrm>
                <a:custGeom>
                  <a:avLst/>
                  <a:gdLst>
                    <a:gd name="T0" fmla="*/ 12 w 20"/>
                    <a:gd name="T1" fmla="*/ 0 h 21"/>
                    <a:gd name="T2" fmla="*/ 2 w 20"/>
                    <a:gd name="T3" fmla="*/ 6 h 21"/>
                    <a:gd name="T4" fmla="*/ 10 w 20"/>
                    <a:gd name="T5" fmla="*/ 20 h 21"/>
                    <a:gd name="T6" fmla="*/ 14 w 20"/>
                    <a:gd name="T7" fmla="*/ 21 h 21"/>
                    <a:gd name="T8" fmla="*/ 20 w 20"/>
                    <a:gd name="T9" fmla="*/ 19 h 21"/>
                    <a:gd name="T10" fmla="*/ 16 w 20"/>
                    <a:gd name="T11" fmla="*/ 1 h 21"/>
                    <a:gd name="T12" fmla="*/ 12 w 20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1">
                      <a:moveTo>
                        <a:pt x="12" y="0"/>
                      </a:moveTo>
                      <a:cubicBezTo>
                        <a:pt x="8" y="0"/>
                        <a:pt x="4" y="3"/>
                        <a:pt x="2" y="6"/>
                      </a:cubicBezTo>
                      <a:cubicBezTo>
                        <a:pt x="0" y="12"/>
                        <a:pt x="4" y="18"/>
                        <a:pt x="10" y="20"/>
                      </a:cubicBezTo>
                      <a:cubicBezTo>
                        <a:pt x="11" y="21"/>
                        <a:pt x="13" y="21"/>
                        <a:pt x="14" y="21"/>
                      </a:cubicBezTo>
                      <a:cubicBezTo>
                        <a:pt x="16" y="21"/>
                        <a:pt x="18" y="20"/>
                        <a:pt x="20" y="19"/>
                      </a:cubicBezTo>
                      <a:cubicBezTo>
                        <a:pt x="19" y="15"/>
                        <a:pt x="18" y="8"/>
                        <a:pt x="16" y="1"/>
                      </a:cubicBezTo>
                      <a:cubicBezTo>
                        <a:pt x="15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2" name="Freeform 1664"/>
                <p:cNvSpPr/>
                <p:nvPr/>
              </p:nvSpPr>
              <p:spPr bwMode="auto">
                <a:xfrm>
                  <a:off x="-69" y="1094"/>
                  <a:ext cx="37" cy="81"/>
                </a:xfrm>
                <a:custGeom>
                  <a:avLst/>
                  <a:gdLst>
                    <a:gd name="T0" fmla="*/ 27 w 68"/>
                    <a:gd name="T1" fmla="*/ 0 h 149"/>
                    <a:gd name="T2" fmla="*/ 16 w 68"/>
                    <a:gd name="T3" fmla="*/ 54 h 149"/>
                    <a:gd name="T4" fmla="*/ 2 w 68"/>
                    <a:gd name="T5" fmla="*/ 99 h 149"/>
                    <a:gd name="T6" fmla="*/ 27 w 68"/>
                    <a:gd name="T7" fmla="*/ 149 h 149"/>
                    <a:gd name="T8" fmla="*/ 29 w 68"/>
                    <a:gd name="T9" fmla="*/ 149 h 149"/>
                    <a:gd name="T10" fmla="*/ 41 w 68"/>
                    <a:gd name="T11" fmla="*/ 95 h 149"/>
                    <a:gd name="T12" fmla="*/ 60 w 68"/>
                    <a:gd name="T13" fmla="*/ 46 h 149"/>
                    <a:gd name="T14" fmla="*/ 30 w 68"/>
                    <a:gd name="T15" fmla="*/ 1 h 149"/>
                    <a:gd name="T16" fmla="*/ 27 w 68"/>
                    <a:gd name="T1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149">
                      <a:moveTo>
                        <a:pt x="27" y="0"/>
                      </a:moveTo>
                      <a:cubicBezTo>
                        <a:pt x="14" y="0"/>
                        <a:pt x="16" y="40"/>
                        <a:pt x="16" y="54"/>
                      </a:cubicBezTo>
                      <a:cubicBezTo>
                        <a:pt x="16" y="70"/>
                        <a:pt x="5" y="75"/>
                        <a:pt x="2" y="99"/>
                      </a:cubicBezTo>
                      <a:cubicBezTo>
                        <a:pt x="0" y="123"/>
                        <a:pt x="27" y="149"/>
                        <a:pt x="27" y="149"/>
                      </a:cubicBezTo>
                      <a:cubicBezTo>
                        <a:pt x="28" y="149"/>
                        <a:pt x="28" y="149"/>
                        <a:pt x="29" y="149"/>
                      </a:cubicBezTo>
                      <a:cubicBezTo>
                        <a:pt x="42" y="149"/>
                        <a:pt x="46" y="115"/>
                        <a:pt x="41" y="95"/>
                      </a:cubicBezTo>
                      <a:cubicBezTo>
                        <a:pt x="36" y="74"/>
                        <a:pt x="51" y="68"/>
                        <a:pt x="60" y="46"/>
                      </a:cubicBezTo>
                      <a:cubicBezTo>
                        <a:pt x="68" y="24"/>
                        <a:pt x="46" y="7"/>
                        <a:pt x="30" y="1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3" name="Freeform 1665"/>
                <p:cNvSpPr/>
                <p:nvPr/>
              </p:nvSpPr>
              <p:spPr bwMode="auto">
                <a:xfrm>
                  <a:off x="-61" y="1211"/>
                  <a:ext cx="81" cy="45"/>
                </a:xfrm>
                <a:custGeom>
                  <a:avLst/>
                  <a:gdLst>
                    <a:gd name="T0" fmla="*/ 20 w 147"/>
                    <a:gd name="T1" fmla="*/ 0 h 84"/>
                    <a:gd name="T2" fmla="*/ 15 w 147"/>
                    <a:gd name="T3" fmla="*/ 1 h 84"/>
                    <a:gd name="T4" fmla="*/ 30 w 147"/>
                    <a:gd name="T5" fmla="*/ 44 h 84"/>
                    <a:gd name="T6" fmla="*/ 81 w 147"/>
                    <a:gd name="T7" fmla="*/ 72 h 84"/>
                    <a:gd name="T8" fmla="*/ 113 w 147"/>
                    <a:gd name="T9" fmla="*/ 84 h 84"/>
                    <a:gd name="T10" fmla="*/ 130 w 147"/>
                    <a:gd name="T11" fmla="*/ 75 h 84"/>
                    <a:gd name="T12" fmla="*/ 127 w 147"/>
                    <a:gd name="T13" fmla="*/ 40 h 84"/>
                    <a:gd name="T14" fmla="*/ 119 w 147"/>
                    <a:gd name="T15" fmla="*/ 39 h 84"/>
                    <a:gd name="T16" fmla="*/ 100 w 147"/>
                    <a:gd name="T17" fmla="*/ 41 h 84"/>
                    <a:gd name="T18" fmla="*/ 81 w 147"/>
                    <a:gd name="T19" fmla="*/ 43 h 84"/>
                    <a:gd name="T20" fmla="*/ 58 w 147"/>
                    <a:gd name="T21" fmla="*/ 36 h 84"/>
                    <a:gd name="T22" fmla="*/ 20 w 147"/>
                    <a:gd name="T2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7" h="84">
                      <a:moveTo>
                        <a:pt x="20" y="0"/>
                      </a:moveTo>
                      <a:cubicBezTo>
                        <a:pt x="18" y="0"/>
                        <a:pt x="16" y="0"/>
                        <a:pt x="15" y="1"/>
                      </a:cubicBezTo>
                      <a:cubicBezTo>
                        <a:pt x="15" y="1"/>
                        <a:pt x="0" y="23"/>
                        <a:pt x="30" y="44"/>
                      </a:cubicBezTo>
                      <a:cubicBezTo>
                        <a:pt x="59" y="64"/>
                        <a:pt x="60" y="61"/>
                        <a:pt x="81" y="72"/>
                      </a:cubicBezTo>
                      <a:cubicBezTo>
                        <a:pt x="93" y="79"/>
                        <a:pt x="104" y="84"/>
                        <a:pt x="113" y="84"/>
                      </a:cubicBezTo>
                      <a:cubicBezTo>
                        <a:pt x="119" y="84"/>
                        <a:pt x="125" y="82"/>
                        <a:pt x="130" y="75"/>
                      </a:cubicBezTo>
                      <a:cubicBezTo>
                        <a:pt x="142" y="58"/>
                        <a:pt x="147" y="44"/>
                        <a:pt x="127" y="40"/>
                      </a:cubicBezTo>
                      <a:cubicBezTo>
                        <a:pt x="125" y="39"/>
                        <a:pt x="122" y="39"/>
                        <a:pt x="119" y="39"/>
                      </a:cubicBezTo>
                      <a:cubicBezTo>
                        <a:pt x="113" y="39"/>
                        <a:pt x="107" y="40"/>
                        <a:pt x="100" y="41"/>
                      </a:cubicBezTo>
                      <a:cubicBezTo>
                        <a:pt x="94" y="42"/>
                        <a:pt x="87" y="43"/>
                        <a:pt x="81" y="43"/>
                      </a:cubicBezTo>
                      <a:cubicBezTo>
                        <a:pt x="72" y="43"/>
                        <a:pt x="64" y="41"/>
                        <a:pt x="58" y="36"/>
                      </a:cubicBezTo>
                      <a:cubicBezTo>
                        <a:pt x="41" y="21"/>
                        <a:pt x="34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4" name="Freeform 1666"/>
                <p:cNvSpPr/>
                <p:nvPr/>
              </p:nvSpPr>
              <p:spPr bwMode="auto">
                <a:xfrm>
                  <a:off x="50" y="1221"/>
                  <a:ext cx="64" cy="48"/>
                </a:xfrm>
                <a:custGeom>
                  <a:avLst/>
                  <a:gdLst>
                    <a:gd name="T0" fmla="*/ 102 w 118"/>
                    <a:gd name="T1" fmla="*/ 0 h 89"/>
                    <a:gd name="T2" fmla="*/ 65 w 118"/>
                    <a:gd name="T3" fmla="*/ 39 h 89"/>
                    <a:gd name="T4" fmla="*/ 47 w 118"/>
                    <a:gd name="T5" fmla="*/ 65 h 89"/>
                    <a:gd name="T6" fmla="*/ 40 w 118"/>
                    <a:gd name="T7" fmla="*/ 64 h 89"/>
                    <a:gd name="T8" fmla="*/ 8 w 118"/>
                    <a:gd name="T9" fmla="*/ 47 h 89"/>
                    <a:gd name="T10" fmla="*/ 0 w 118"/>
                    <a:gd name="T11" fmla="*/ 55 h 89"/>
                    <a:gd name="T12" fmla="*/ 11 w 118"/>
                    <a:gd name="T13" fmla="*/ 89 h 89"/>
                    <a:gd name="T14" fmla="*/ 40 w 118"/>
                    <a:gd name="T15" fmla="*/ 83 h 89"/>
                    <a:gd name="T16" fmla="*/ 50 w 118"/>
                    <a:gd name="T17" fmla="*/ 84 h 89"/>
                    <a:gd name="T18" fmla="*/ 93 w 118"/>
                    <a:gd name="T19" fmla="*/ 62 h 89"/>
                    <a:gd name="T20" fmla="*/ 104 w 118"/>
                    <a:gd name="T21" fmla="*/ 0 h 89"/>
                    <a:gd name="T22" fmla="*/ 102 w 118"/>
                    <a:gd name="T2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89">
                      <a:moveTo>
                        <a:pt x="102" y="0"/>
                      </a:moveTo>
                      <a:cubicBezTo>
                        <a:pt x="87" y="0"/>
                        <a:pt x="70" y="23"/>
                        <a:pt x="65" y="39"/>
                      </a:cubicBezTo>
                      <a:cubicBezTo>
                        <a:pt x="59" y="52"/>
                        <a:pt x="57" y="65"/>
                        <a:pt x="47" y="65"/>
                      </a:cubicBezTo>
                      <a:cubicBezTo>
                        <a:pt x="45" y="65"/>
                        <a:pt x="42" y="64"/>
                        <a:pt x="40" y="64"/>
                      </a:cubicBezTo>
                      <a:cubicBezTo>
                        <a:pt x="28" y="59"/>
                        <a:pt x="16" y="47"/>
                        <a:pt x="8" y="47"/>
                      </a:cubicBezTo>
                      <a:cubicBezTo>
                        <a:pt x="5" y="47"/>
                        <a:pt x="2" y="49"/>
                        <a:pt x="0" y="55"/>
                      </a:cubicBezTo>
                      <a:cubicBezTo>
                        <a:pt x="0" y="55"/>
                        <a:pt x="2" y="80"/>
                        <a:pt x="11" y="89"/>
                      </a:cubicBezTo>
                      <a:cubicBezTo>
                        <a:pt x="22" y="85"/>
                        <a:pt x="31" y="83"/>
                        <a:pt x="40" y="83"/>
                      </a:cubicBezTo>
                      <a:cubicBezTo>
                        <a:pt x="43" y="83"/>
                        <a:pt x="47" y="83"/>
                        <a:pt x="50" y="84"/>
                      </a:cubicBezTo>
                      <a:cubicBezTo>
                        <a:pt x="68" y="80"/>
                        <a:pt x="87" y="74"/>
                        <a:pt x="93" y="62"/>
                      </a:cubicBezTo>
                      <a:cubicBezTo>
                        <a:pt x="104" y="41"/>
                        <a:pt x="118" y="3"/>
                        <a:pt x="104" y="0"/>
                      </a:cubicBezTo>
                      <a:cubicBezTo>
                        <a:pt x="103" y="0"/>
                        <a:pt x="102" y="0"/>
                        <a:pt x="10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5" name="Freeform 1667"/>
                <p:cNvSpPr/>
                <p:nvPr/>
              </p:nvSpPr>
              <p:spPr bwMode="auto">
                <a:xfrm>
                  <a:off x="117" y="1109"/>
                  <a:ext cx="47" cy="57"/>
                </a:xfrm>
                <a:custGeom>
                  <a:avLst/>
                  <a:gdLst>
                    <a:gd name="T0" fmla="*/ 24 w 86"/>
                    <a:gd name="T1" fmla="*/ 0 h 105"/>
                    <a:gd name="T2" fmla="*/ 0 w 86"/>
                    <a:gd name="T3" fmla="*/ 5 h 105"/>
                    <a:gd name="T4" fmla="*/ 29 w 86"/>
                    <a:gd name="T5" fmla="*/ 59 h 105"/>
                    <a:gd name="T6" fmla="*/ 34 w 86"/>
                    <a:gd name="T7" fmla="*/ 104 h 105"/>
                    <a:gd name="T8" fmla="*/ 40 w 86"/>
                    <a:gd name="T9" fmla="*/ 105 h 105"/>
                    <a:gd name="T10" fmla="*/ 80 w 86"/>
                    <a:gd name="T11" fmla="*/ 63 h 105"/>
                    <a:gd name="T12" fmla="*/ 54 w 86"/>
                    <a:gd name="T13" fmla="*/ 9 h 105"/>
                    <a:gd name="T14" fmla="*/ 24 w 86"/>
                    <a:gd name="T15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105">
                      <a:moveTo>
                        <a:pt x="24" y="0"/>
                      </a:moveTo>
                      <a:cubicBezTo>
                        <a:pt x="10" y="0"/>
                        <a:pt x="0" y="5"/>
                        <a:pt x="0" y="5"/>
                      </a:cubicBezTo>
                      <a:cubicBezTo>
                        <a:pt x="16" y="11"/>
                        <a:pt x="33" y="39"/>
                        <a:pt x="29" y="59"/>
                      </a:cubicBezTo>
                      <a:cubicBezTo>
                        <a:pt x="25" y="79"/>
                        <a:pt x="15" y="97"/>
                        <a:pt x="34" y="104"/>
                      </a:cubicBezTo>
                      <a:cubicBezTo>
                        <a:pt x="36" y="105"/>
                        <a:pt x="38" y="105"/>
                        <a:pt x="40" y="105"/>
                      </a:cubicBezTo>
                      <a:cubicBezTo>
                        <a:pt x="58" y="105"/>
                        <a:pt x="76" y="83"/>
                        <a:pt x="80" y="63"/>
                      </a:cubicBezTo>
                      <a:cubicBezTo>
                        <a:pt x="86" y="40"/>
                        <a:pt x="78" y="28"/>
                        <a:pt x="54" y="9"/>
                      </a:cubicBezTo>
                      <a:cubicBezTo>
                        <a:pt x="44" y="2"/>
                        <a:pt x="33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6" name="Freeform 1668"/>
                <p:cNvSpPr/>
                <p:nvPr/>
              </p:nvSpPr>
              <p:spPr bwMode="auto">
                <a:xfrm>
                  <a:off x="20" y="1043"/>
                  <a:ext cx="67" cy="37"/>
                </a:xfrm>
                <a:custGeom>
                  <a:avLst/>
                  <a:gdLst>
                    <a:gd name="T0" fmla="*/ 52 w 123"/>
                    <a:gd name="T1" fmla="*/ 0 h 67"/>
                    <a:gd name="T2" fmla="*/ 31 w 123"/>
                    <a:gd name="T3" fmla="*/ 3 h 67"/>
                    <a:gd name="T4" fmla="*/ 1 w 123"/>
                    <a:gd name="T5" fmla="*/ 50 h 67"/>
                    <a:gd name="T6" fmla="*/ 12 w 123"/>
                    <a:gd name="T7" fmla="*/ 61 h 67"/>
                    <a:gd name="T8" fmla="*/ 57 w 123"/>
                    <a:gd name="T9" fmla="*/ 50 h 67"/>
                    <a:gd name="T10" fmla="*/ 63 w 123"/>
                    <a:gd name="T11" fmla="*/ 49 h 67"/>
                    <a:gd name="T12" fmla="*/ 103 w 123"/>
                    <a:gd name="T13" fmla="*/ 67 h 67"/>
                    <a:gd name="T14" fmla="*/ 107 w 123"/>
                    <a:gd name="T15" fmla="*/ 67 h 67"/>
                    <a:gd name="T16" fmla="*/ 101 w 123"/>
                    <a:gd name="T17" fmla="*/ 23 h 67"/>
                    <a:gd name="T18" fmla="*/ 52 w 123"/>
                    <a:gd name="T1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" h="67">
                      <a:moveTo>
                        <a:pt x="52" y="0"/>
                      </a:moveTo>
                      <a:cubicBezTo>
                        <a:pt x="45" y="0"/>
                        <a:pt x="38" y="1"/>
                        <a:pt x="31" y="3"/>
                      </a:cubicBezTo>
                      <a:cubicBezTo>
                        <a:pt x="0" y="10"/>
                        <a:pt x="1" y="50"/>
                        <a:pt x="1" y="50"/>
                      </a:cubicBezTo>
                      <a:cubicBezTo>
                        <a:pt x="1" y="58"/>
                        <a:pt x="5" y="61"/>
                        <a:pt x="12" y="61"/>
                      </a:cubicBezTo>
                      <a:cubicBezTo>
                        <a:pt x="23" y="61"/>
                        <a:pt x="42" y="52"/>
                        <a:pt x="57" y="50"/>
                      </a:cubicBezTo>
                      <a:cubicBezTo>
                        <a:pt x="59" y="49"/>
                        <a:pt x="61" y="49"/>
                        <a:pt x="63" y="49"/>
                      </a:cubicBezTo>
                      <a:cubicBezTo>
                        <a:pt x="81" y="49"/>
                        <a:pt x="85" y="63"/>
                        <a:pt x="103" y="67"/>
                      </a:cubicBezTo>
                      <a:cubicBezTo>
                        <a:pt x="105" y="67"/>
                        <a:pt x="106" y="67"/>
                        <a:pt x="107" y="67"/>
                      </a:cubicBezTo>
                      <a:cubicBezTo>
                        <a:pt x="123" y="67"/>
                        <a:pt x="118" y="40"/>
                        <a:pt x="101" y="23"/>
                      </a:cubicBezTo>
                      <a:cubicBezTo>
                        <a:pt x="88" y="8"/>
                        <a:pt x="72" y="0"/>
                        <a:pt x="5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7" name="Freeform 1669"/>
                <p:cNvSpPr/>
                <p:nvPr/>
              </p:nvSpPr>
              <p:spPr bwMode="auto">
                <a:xfrm>
                  <a:off x="409" y="1572"/>
                  <a:ext cx="24" cy="71"/>
                </a:xfrm>
                <a:custGeom>
                  <a:avLst/>
                  <a:gdLst>
                    <a:gd name="T0" fmla="*/ 43 w 43"/>
                    <a:gd name="T1" fmla="*/ 52 h 129"/>
                    <a:gd name="T2" fmla="*/ 25 w 43"/>
                    <a:gd name="T3" fmla="*/ 7 h 129"/>
                    <a:gd name="T4" fmla="*/ 0 w 43"/>
                    <a:gd name="T5" fmla="*/ 39 h 129"/>
                    <a:gd name="T6" fmla="*/ 19 w 43"/>
                    <a:gd name="T7" fmla="*/ 110 h 129"/>
                    <a:gd name="T8" fmla="*/ 43 w 43"/>
                    <a:gd name="T9" fmla="*/ 52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29">
                      <a:moveTo>
                        <a:pt x="43" y="52"/>
                      </a:moveTo>
                      <a:cubicBezTo>
                        <a:pt x="43" y="52"/>
                        <a:pt x="40" y="0"/>
                        <a:pt x="25" y="7"/>
                      </a:cubicBezTo>
                      <a:cubicBezTo>
                        <a:pt x="10" y="14"/>
                        <a:pt x="0" y="39"/>
                        <a:pt x="0" y="39"/>
                      </a:cubicBezTo>
                      <a:cubicBezTo>
                        <a:pt x="0" y="39"/>
                        <a:pt x="11" y="129"/>
                        <a:pt x="19" y="110"/>
                      </a:cubicBezTo>
                      <a:cubicBezTo>
                        <a:pt x="26" y="90"/>
                        <a:pt x="43" y="52"/>
                        <a:pt x="43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8" name="Freeform 1670"/>
                <p:cNvSpPr/>
                <p:nvPr/>
              </p:nvSpPr>
              <p:spPr bwMode="auto">
                <a:xfrm>
                  <a:off x="346" y="1512"/>
                  <a:ext cx="250" cy="254"/>
                </a:xfrm>
                <a:custGeom>
                  <a:avLst/>
                  <a:gdLst>
                    <a:gd name="T0" fmla="*/ 73 w 459"/>
                    <a:gd name="T1" fmla="*/ 234 h 465"/>
                    <a:gd name="T2" fmla="*/ 42 w 459"/>
                    <a:gd name="T3" fmla="*/ 45 h 465"/>
                    <a:gd name="T4" fmla="*/ 117 w 459"/>
                    <a:gd name="T5" fmla="*/ 63 h 465"/>
                    <a:gd name="T6" fmla="*/ 135 w 459"/>
                    <a:gd name="T7" fmla="*/ 178 h 465"/>
                    <a:gd name="T8" fmla="*/ 237 w 459"/>
                    <a:gd name="T9" fmla="*/ 6 h 465"/>
                    <a:gd name="T10" fmla="*/ 323 w 459"/>
                    <a:gd name="T11" fmla="*/ 51 h 465"/>
                    <a:gd name="T12" fmla="*/ 315 w 459"/>
                    <a:gd name="T13" fmla="*/ 147 h 465"/>
                    <a:gd name="T14" fmla="*/ 253 w 459"/>
                    <a:gd name="T15" fmla="*/ 212 h 465"/>
                    <a:gd name="T16" fmla="*/ 393 w 459"/>
                    <a:gd name="T17" fmla="*/ 160 h 465"/>
                    <a:gd name="T18" fmla="*/ 442 w 459"/>
                    <a:gd name="T19" fmla="*/ 260 h 465"/>
                    <a:gd name="T20" fmla="*/ 260 w 459"/>
                    <a:gd name="T21" fmla="*/ 330 h 465"/>
                    <a:gd name="T22" fmla="*/ 366 w 459"/>
                    <a:gd name="T23" fmla="*/ 360 h 465"/>
                    <a:gd name="T24" fmla="*/ 379 w 459"/>
                    <a:gd name="T25" fmla="*/ 428 h 465"/>
                    <a:gd name="T26" fmla="*/ 173 w 459"/>
                    <a:gd name="T27" fmla="*/ 358 h 465"/>
                    <a:gd name="T28" fmla="*/ 140 w 459"/>
                    <a:gd name="T29" fmla="*/ 403 h 465"/>
                    <a:gd name="T30" fmla="*/ 99 w 459"/>
                    <a:gd name="T31" fmla="*/ 327 h 465"/>
                    <a:gd name="T32" fmla="*/ 73 w 459"/>
                    <a:gd name="T33" fmla="*/ 234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9" h="465">
                      <a:moveTo>
                        <a:pt x="73" y="234"/>
                      </a:moveTo>
                      <a:cubicBezTo>
                        <a:pt x="73" y="234"/>
                        <a:pt x="0" y="64"/>
                        <a:pt x="42" y="45"/>
                      </a:cubicBezTo>
                      <a:cubicBezTo>
                        <a:pt x="84" y="25"/>
                        <a:pt x="115" y="27"/>
                        <a:pt x="117" y="63"/>
                      </a:cubicBezTo>
                      <a:cubicBezTo>
                        <a:pt x="120" y="99"/>
                        <a:pt x="135" y="178"/>
                        <a:pt x="135" y="178"/>
                      </a:cubicBezTo>
                      <a:cubicBezTo>
                        <a:pt x="135" y="178"/>
                        <a:pt x="205" y="0"/>
                        <a:pt x="237" y="6"/>
                      </a:cubicBezTo>
                      <a:cubicBezTo>
                        <a:pt x="270" y="12"/>
                        <a:pt x="307" y="23"/>
                        <a:pt x="323" y="51"/>
                      </a:cubicBezTo>
                      <a:cubicBezTo>
                        <a:pt x="338" y="79"/>
                        <a:pt x="345" y="110"/>
                        <a:pt x="315" y="147"/>
                      </a:cubicBezTo>
                      <a:cubicBezTo>
                        <a:pt x="286" y="183"/>
                        <a:pt x="253" y="212"/>
                        <a:pt x="253" y="212"/>
                      </a:cubicBezTo>
                      <a:cubicBezTo>
                        <a:pt x="253" y="212"/>
                        <a:pt x="359" y="141"/>
                        <a:pt x="393" y="160"/>
                      </a:cubicBezTo>
                      <a:cubicBezTo>
                        <a:pt x="427" y="179"/>
                        <a:pt x="459" y="206"/>
                        <a:pt x="442" y="260"/>
                      </a:cubicBezTo>
                      <a:cubicBezTo>
                        <a:pt x="425" y="315"/>
                        <a:pt x="365" y="337"/>
                        <a:pt x="260" y="330"/>
                      </a:cubicBezTo>
                      <a:cubicBezTo>
                        <a:pt x="260" y="330"/>
                        <a:pt x="340" y="353"/>
                        <a:pt x="366" y="360"/>
                      </a:cubicBezTo>
                      <a:cubicBezTo>
                        <a:pt x="393" y="366"/>
                        <a:pt x="409" y="391"/>
                        <a:pt x="379" y="428"/>
                      </a:cubicBezTo>
                      <a:cubicBezTo>
                        <a:pt x="350" y="465"/>
                        <a:pt x="268" y="444"/>
                        <a:pt x="173" y="358"/>
                      </a:cubicBezTo>
                      <a:cubicBezTo>
                        <a:pt x="173" y="358"/>
                        <a:pt x="175" y="428"/>
                        <a:pt x="140" y="403"/>
                      </a:cubicBezTo>
                      <a:cubicBezTo>
                        <a:pt x="105" y="377"/>
                        <a:pt x="113" y="339"/>
                        <a:pt x="99" y="327"/>
                      </a:cubicBezTo>
                      <a:cubicBezTo>
                        <a:pt x="84" y="315"/>
                        <a:pt x="25" y="242"/>
                        <a:pt x="73" y="23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9" name="Freeform 1671"/>
                <p:cNvSpPr/>
                <p:nvPr/>
              </p:nvSpPr>
              <p:spPr bwMode="auto">
                <a:xfrm>
                  <a:off x="428" y="1640"/>
                  <a:ext cx="35" cy="21"/>
                </a:xfrm>
                <a:custGeom>
                  <a:avLst/>
                  <a:gdLst>
                    <a:gd name="T0" fmla="*/ 65 w 65"/>
                    <a:gd name="T1" fmla="*/ 0 h 38"/>
                    <a:gd name="T2" fmla="*/ 11 w 65"/>
                    <a:gd name="T3" fmla="*/ 34 h 38"/>
                    <a:gd name="T4" fmla="*/ 65 w 65"/>
                    <a:gd name="T5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38">
                      <a:moveTo>
                        <a:pt x="65" y="0"/>
                      </a:moveTo>
                      <a:cubicBezTo>
                        <a:pt x="65" y="0"/>
                        <a:pt x="0" y="29"/>
                        <a:pt x="11" y="34"/>
                      </a:cubicBezTo>
                      <a:cubicBezTo>
                        <a:pt x="22" y="38"/>
                        <a:pt x="59" y="16"/>
                        <a:pt x="65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0" name="Freeform 1672"/>
                <p:cNvSpPr/>
                <p:nvPr/>
              </p:nvSpPr>
              <p:spPr bwMode="auto">
                <a:xfrm>
                  <a:off x="437" y="1611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10 w 26"/>
                    <a:gd name="T3" fmla="*/ 22 h 24"/>
                    <a:gd name="T4" fmla="*/ 2 w 26"/>
                    <a:gd name="T5" fmla="*/ 8 h 24"/>
                    <a:gd name="T6" fmla="*/ 17 w 26"/>
                    <a:gd name="T7" fmla="*/ 3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2"/>
                        <a:pt x="16" y="24"/>
                        <a:pt x="10" y="22"/>
                      </a:cubicBezTo>
                      <a:cubicBezTo>
                        <a:pt x="4" y="20"/>
                        <a:pt x="0" y="14"/>
                        <a:pt x="2" y="8"/>
                      </a:cubicBezTo>
                      <a:cubicBezTo>
                        <a:pt x="4" y="3"/>
                        <a:pt x="11" y="0"/>
                        <a:pt x="17" y="3"/>
                      </a:cubicBezTo>
                      <a:cubicBezTo>
                        <a:pt x="23" y="5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1" name="Freeform 1673"/>
                <p:cNvSpPr/>
                <p:nvPr/>
              </p:nvSpPr>
              <p:spPr bwMode="auto">
                <a:xfrm>
                  <a:off x="415" y="1632"/>
                  <a:ext cx="14" cy="14"/>
                </a:xfrm>
                <a:custGeom>
                  <a:avLst/>
                  <a:gdLst>
                    <a:gd name="T0" fmla="*/ 24 w 26"/>
                    <a:gd name="T1" fmla="*/ 17 h 25"/>
                    <a:gd name="T2" fmla="*/ 10 w 26"/>
                    <a:gd name="T3" fmla="*/ 22 h 25"/>
                    <a:gd name="T4" fmla="*/ 2 w 26"/>
                    <a:gd name="T5" fmla="*/ 8 h 25"/>
                    <a:gd name="T6" fmla="*/ 17 w 26"/>
                    <a:gd name="T7" fmla="*/ 3 h 25"/>
                    <a:gd name="T8" fmla="*/ 24 w 26"/>
                    <a:gd name="T9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5">
                      <a:moveTo>
                        <a:pt x="24" y="17"/>
                      </a:moveTo>
                      <a:cubicBezTo>
                        <a:pt x="22" y="22"/>
                        <a:pt x="16" y="25"/>
                        <a:pt x="10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1" y="0"/>
                        <a:pt x="17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2" name="Freeform 1674"/>
                <p:cNvSpPr/>
                <p:nvPr/>
              </p:nvSpPr>
              <p:spPr bwMode="auto">
                <a:xfrm>
                  <a:off x="416" y="1615"/>
                  <a:ext cx="14" cy="13"/>
                </a:xfrm>
                <a:custGeom>
                  <a:avLst/>
                  <a:gdLst>
                    <a:gd name="T0" fmla="*/ 24 w 26"/>
                    <a:gd name="T1" fmla="*/ 17 h 24"/>
                    <a:gd name="T2" fmla="*/ 10 w 26"/>
                    <a:gd name="T3" fmla="*/ 22 h 24"/>
                    <a:gd name="T4" fmla="*/ 2 w 26"/>
                    <a:gd name="T5" fmla="*/ 8 h 24"/>
                    <a:gd name="T6" fmla="*/ 17 w 26"/>
                    <a:gd name="T7" fmla="*/ 3 h 24"/>
                    <a:gd name="T8" fmla="*/ 24 w 26"/>
                    <a:gd name="T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7"/>
                      </a:moveTo>
                      <a:cubicBezTo>
                        <a:pt x="22" y="22"/>
                        <a:pt x="16" y="24"/>
                        <a:pt x="10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1" y="0"/>
                        <a:pt x="17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3" name="Freeform 1675"/>
                <p:cNvSpPr/>
                <p:nvPr/>
              </p:nvSpPr>
              <p:spPr bwMode="auto">
                <a:xfrm>
                  <a:off x="441" y="1644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2 h 24"/>
                    <a:gd name="T4" fmla="*/ 2 w 26"/>
                    <a:gd name="T5" fmla="*/ 8 h 24"/>
                    <a:gd name="T6" fmla="*/ 16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2"/>
                        <a:pt x="15" y="24"/>
                        <a:pt x="9" y="22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3" y="4"/>
                        <a:pt x="26" y="11"/>
                        <a:pt x="24" y="16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4" name="Freeform 1676"/>
                <p:cNvSpPr/>
                <p:nvPr/>
              </p:nvSpPr>
              <p:spPr bwMode="auto">
                <a:xfrm>
                  <a:off x="444" y="1669"/>
                  <a:ext cx="15" cy="13"/>
                </a:xfrm>
                <a:custGeom>
                  <a:avLst/>
                  <a:gdLst>
                    <a:gd name="T0" fmla="*/ 25 w 27"/>
                    <a:gd name="T1" fmla="*/ 17 h 24"/>
                    <a:gd name="T2" fmla="*/ 10 w 27"/>
                    <a:gd name="T3" fmla="*/ 22 h 24"/>
                    <a:gd name="T4" fmla="*/ 2 w 27"/>
                    <a:gd name="T5" fmla="*/ 8 h 24"/>
                    <a:gd name="T6" fmla="*/ 17 w 27"/>
                    <a:gd name="T7" fmla="*/ 3 h 24"/>
                    <a:gd name="T8" fmla="*/ 25 w 27"/>
                    <a:gd name="T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4">
                      <a:moveTo>
                        <a:pt x="25" y="17"/>
                      </a:moveTo>
                      <a:cubicBezTo>
                        <a:pt x="23" y="22"/>
                        <a:pt x="16" y="24"/>
                        <a:pt x="10" y="22"/>
                      </a:cubicBezTo>
                      <a:cubicBezTo>
                        <a:pt x="4" y="20"/>
                        <a:pt x="0" y="14"/>
                        <a:pt x="2" y="8"/>
                      </a:cubicBezTo>
                      <a:cubicBezTo>
                        <a:pt x="4" y="3"/>
                        <a:pt x="11" y="0"/>
                        <a:pt x="17" y="3"/>
                      </a:cubicBezTo>
                      <a:cubicBezTo>
                        <a:pt x="23" y="5"/>
                        <a:pt x="27" y="11"/>
                        <a:pt x="25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5" name="Freeform 1677"/>
                <p:cNvSpPr/>
                <p:nvPr/>
              </p:nvSpPr>
              <p:spPr bwMode="auto">
                <a:xfrm>
                  <a:off x="420" y="1666"/>
                  <a:ext cx="15" cy="13"/>
                </a:xfrm>
                <a:custGeom>
                  <a:avLst/>
                  <a:gdLst>
                    <a:gd name="T0" fmla="*/ 25 w 27"/>
                    <a:gd name="T1" fmla="*/ 16 h 24"/>
                    <a:gd name="T2" fmla="*/ 10 w 27"/>
                    <a:gd name="T3" fmla="*/ 22 h 24"/>
                    <a:gd name="T4" fmla="*/ 2 w 27"/>
                    <a:gd name="T5" fmla="*/ 8 h 24"/>
                    <a:gd name="T6" fmla="*/ 17 w 27"/>
                    <a:gd name="T7" fmla="*/ 2 h 24"/>
                    <a:gd name="T8" fmla="*/ 25 w 27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4">
                      <a:moveTo>
                        <a:pt x="25" y="16"/>
                      </a:moveTo>
                      <a:cubicBezTo>
                        <a:pt x="23" y="22"/>
                        <a:pt x="16" y="24"/>
                        <a:pt x="10" y="22"/>
                      </a:cubicBezTo>
                      <a:cubicBezTo>
                        <a:pt x="4" y="20"/>
                        <a:pt x="0" y="13"/>
                        <a:pt x="2" y="8"/>
                      </a:cubicBezTo>
                      <a:cubicBezTo>
                        <a:pt x="4" y="3"/>
                        <a:pt x="11" y="0"/>
                        <a:pt x="17" y="2"/>
                      </a:cubicBezTo>
                      <a:cubicBezTo>
                        <a:pt x="23" y="5"/>
                        <a:pt x="27" y="11"/>
                        <a:pt x="25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6" name="Freeform 1678"/>
                <p:cNvSpPr/>
                <p:nvPr/>
              </p:nvSpPr>
              <p:spPr bwMode="auto">
                <a:xfrm>
                  <a:off x="462" y="1659"/>
                  <a:ext cx="15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10 w 26"/>
                    <a:gd name="T3" fmla="*/ 22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6" y="24"/>
                        <a:pt x="10" y="22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7" name="Freeform 1679"/>
                <p:cNvSpPr/>
                <p:nvPr/>
              </p:nvSpPr>
              <p:spPr bwMode="auto">
                <a:xfrm>
                  <a:off x="470" y="1639"/>
                  <a:ext cx="14" cy="13"/>
                </a:xfrm>
                <a:custGeom>
                  <a:avLst/>
                  <a:gdLst>
                    <a:gd name="T0" fmla="*/ 24 w 26"/>
                    <a:gd name="T1" fmla="*/ 17 h 25"/>
                    <a:gd name="T2" fmla="*/ 9 w 26"/>
                    <a:gd name="T3" fmla="*/ 22 h 25"/>
                    <a:gd name="T4" fmla="*/ 2 w 26"/>
                    <a:gd name="T5" fmla="*/ 8 h 25"/>
                    <a:gd name="T6" fmla="*/ 16 w 26"/>
                    <a:gd name="T7" fmla="*/ 3 h 25"/>
                    <a:gd name="T8" fmla="*/ 24 w 26"/>
                    <a:gd name="T9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5">
                      <a:moveTo>
                        <a:pt x="24" y="17"/>
                      </a:moveTo>
                      <a:cubicBezTo>
                        <a:pt x="22" y="22"/>
                        <a:pt x="15" y="25"/>
                        <a:pt x="9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0" y="0"/>
                        <a:pt x="16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8" name="Freeform 1680"/>
                <p:cNvSpPr/>
                <p:nvPr/>
              </p:nvSpPr>
              <p:spPr bwMode="auto">
                <a:xfrm>
                  <a:off x="459" y="1614"/>
                  <a:ext cx="14" cy="13"/>
                </a:xfrm>
                <a:custGeom>
                  <a:avLst/>
                  <a:gdLst>
                    <a:gd name="T0" fmla="*/ 24 w 26"/>
                    <a:gd name="T1" fmla="*/ 17 h 25"/>
                    <a:gd name="T2" fmla="*/ 9 w 26"/>
                    <a:gd name="T3" fmla="*/ 22 h 25"/>
                    <a:gd name="T4" fmla="*/ 2 w 26"/>
                    <a:gd name="T5" fmla="*/ 8 h 25"/>
                    <a:gd name="T6" fmla="*/ 16 w 26"/>
                    <a:gd name="T7" fmla="*/ 3 h 25"/>
                    <a:gd name="T8" fmla="*/ 24 w 26"/>
                    <a:gd name="T9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5">
                      <a:moveTo>
                        <a:pt x="24" y="17"/>
                      </a:moveTo>
                      <a:cubicBezTo>
                        <a:pt x="22" y="22"/>
                        <a:pt x="15" y="25"/>
                        <a:pt x="9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0" y="0"/>
                        <a:pt x="16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9" name="Freeform 1681"/>
                <p:cNvSpPr/>
                <p:nvPr/>
              </p:nvSpPr>
              <p:spPr bwMode="auto">
                <a:xfrm>
                  <a:off x="400" y="1646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2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6" y="24"/>
                        <a:pt x="9" y="22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0" name="Freeform 1682"/>
                <p:cNvSpPr/>
                <p:nvPr/>
              </p:nvSpPr>
              <p:spPr bwMode="auto">
                <a:xfrm>
                  <a:off x="379" y="1649"/>
                  <a:ext cx="54" cy="83"/>
                </a:xfrm>
                <a:custGeom>
                  <a:avLst/>
                  <a:gdLst>
                    <a:gd name="T0" fmla="*/ 6 w 98"/>
                    <a:gd name="T1" fmla="*/ 0 h 152"/>
                    <a:gd name="T2" fmla="*/ 0 w 98"/>
                    <a:gd name="T3" fmla="*/ 5 h 152"/>
                    <a:gd name="T4" fmla="*/ 25 w 98"/>
                    <a:gd name="T5" fmla="*/ 56 h 152"/>
                    <a:gd name="T6" fmla="*/ 50 w 98"/>
                    <a:gd name="T7" fmla="*/ 84 h 152"/>
                    <a:gd name="T8" fmla="*/ 85 w 98"/>
                    <a:gd name="T9" fmla="*/ 152 h 152"/>
                    <a:gd name="T10" fmla="*/ 89 w 98"/>
                    <a:gd name="T11" fmla="*/ 149 h 152"/>
                    <a:gd name="T12" fmla="*/ 84 w 98"/>
                    <a:gd name="T13" fmla="*/ 77 h 152"/>
                    <a:gd name="T14" fmla="*/ 6 w 98"/>
                    <a:gd name="T15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" h="152">
                      <a:moveTo>
                        <a:pt x="6" y="0"/>
                      </a:moveTo>
                      <a:cubicBezTo>
                        <a:pt x="3" y="0"/>
                        <a:pt x="1" y="1"/>
                        <a:pt x="0" y="5"/>
                      </a:cubicBezTo>
                      <a:cubicBezTo>
                        <a:pt x="0" y="5"/>
                        <a:pt x="12" y="48"/>
                        <a:pt x="25" y="56"/>
                      </a:cubicBezTo>
                      <a:cubicBezTo>
                        <a:pt x="38" y="64"/>
                        <a:pt x="39" y="61"/>
                        <a:pt x="50" y="84"/>
                      </a:cubicBezTo>
                      <a:cubicBezTo>
                        <a:pt x="59" y="104"/>
                        <a:pt x="75" y="152"/>
                        <a:pt x="85" y="152"/>
                      </a:cubicBezTo>
                      <a:cubicBezTo>
                        <a:pt x="87" y="152"/>
                        <a:pt x="88" y="151"/>
                        <a:pt x="89" y="149"/>
                      </a:cubicBezTo>
                      <a:cubicBezTo>
                        <a:pt x="98" y="134"/>
                        <a:pt x="95" y="91"/>
                        <a:pt x="84" y="77"/>
                      </a:cubicBezTo>
                      <a:cubicBezTo>
                        <a:pt x="74" y="66"/>
                        <a:pt x="25" y="0"/>
                        <a:pt x="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1" name="Freeform 1683"/>
                <p:cNvSpPr>
                  <a:spLocks noEditPoints="1"/>
                </p:cNvSpPr>
                <p:nvPr/>
              </p:nvSpPr>
              <p:spPr bwMode="auto">
                <a:xfrm>
                  <a:off x="391" y="1600"/>
                  <a:ext cx="106" cy="122"/>
                </a:xfrm>
                <a:custGeom>
                  <a:avLst/>
                  <a:gdLst>
                    <a:gd name="T0" fmla="*/ 113 w 195"/>
                    <a:gd name="T1" fmla="*/ 8 h 225"/>
                    <a:gd name="T2" fmla="*/ 99 w 195"/>
                    <a:gd name="T3" fmla="*/ 23 h 225"/>
                    <a:gd name="T4" fmla="*/ 101 w 195"/>
                    <a:gd name="T5" fmla="*/ 24 h 225"/>
                    <a:gd name="T6" fmla="*/ 103 w 195"/>
                    <a:gd name="T7" fmla="*/ 24 h 225"/>
                    <a:gd name="T8" fmla="*/ 113 w 195"/>
                    <a:gd name="T9" fmla="*/ 9 h 225"/>
                    <a:gd name="T10" fmla="*/ 113 w 195"/>
                    <a:gd name="T11" fmla="*/ 8 h 225"/>
                    <a:gd name="T12" fmla="*/ 67 w 195"/>
                    <a:gd name="T13" fmla="*/ 144 h 225"/>
                    <a:gd name="T14" fmla="*/ 63 w 195"/>
                    <a:gd name="T15" fmla="*/ 143 h 225"/>
                    <a:gd name="T16" fmla="*/ 55 w 195"/>
                    <a:gd name="T17" fmla="*/ 129 h 225"/>
                    <a:gd name="T18" fmla="*/ 65 w 195"/>
                    <a:gd name="T19" fmla="*/ 123 h 225"/>
                    <a:gd name="T20" fmla="*/ 70 w 195"/>
                    <a:gd name="T21" fmla="*/ 123 h 225"/>
                    <a:gd name="T22" fmla="*/ 78 w 195"/>
                    <a:gd name="T23" fmla="*/ 137 h 225"/>
                    <a:gd name="T24" fmla="*/ 67 w 195"/>
                    <a:gd name="T25" fmla="*/ 144 h 225"/>
                    <a:gd name="T26" fmla="*/ 23 w 195"/>
                    <a:gd name="T27" fmla="*/ 0 h 225"/>
                    <a:gd name="T28" fmla="*/ 33 w 195"/>
                    <a:gd name="T29" fmla="*/ 87 h 225"/>
                    <a:gd name="T30" fmla="*/ 6 w 195"/>
                    <a:gd name="T31" fmla="*/ 48 h 225"/>
                    <a:gd name="T32" fmla="*/ 4 w 195"/>
                    <a:gd name="T33" fmla="*/ 48 h 225"/>
                    <a:gd name="T34" fmla="*/ 10 w 195"/>
                    <a:gd name="T35" fmla="*/ 72 h 225"/>
                    <a:gd name="T36" fmla="*/ 20 w 195"/>
                    <a:gd name="T37" fmla="*/ 89 h 225"/>
                    <a:gd name="T38" fmla="*/ 28 w 195"/>
                    <a:gd name="T39" fmla="*/ 86 h 225"/>
                    <a:gd name="T40" fmla="*/ 33 w 195"/>
                    <a:gd name="T41" fmla="*/ 87 h 225"/>
                    <a:gd name="T42" fmla="*/ 40 w 195"/>
                    <a:gd name="T43" fmla="*/ 101 h 225"/>
                    <a:gd name="T44" fmla="*/ 31 w 195"/>
                    <a:gd name="T45" fmla="*/ 108 h 225"/>
                    <a:gd name="T46" fmla="*/ 37 w 195"/>
                    <a:gd name="T47" fmla="*/ 118 h 225"/>
                    <a:gd name="T48" fmla="*/ 147 w 195"/>
                    <a:gd name="T49" fmla="*/ 225 h 225"/>
                    <a:gd name="T50" fmla="*/ 147 w 195"/>
                    <a:gd name="T51" fmla="*/ 225 h 225"/>
                    <a:gd name="T52" fmla="*/ 115 w 195"/>
                    <a:gd name="T53" fmla="*/ 192 h 225"/>
                    <a:gd name="T54" fmla="*/ 80 w 195"/>
                    <a:gd name="T55" fmla="*/ 158 h 225"/>
                    <a:gd name="T56" fmla="*/ 82 w 195"/>
                    <a:gd name="T57" fmla="*/ 160 h 225"/>
                    <a:gd name="T58" fmla="*/ 184 w 195"/>
                    <a:gd name="T59" fmla="*/ 210 h 225"/>
                    <a:gd name="T60" fmla="*/ 185 w 195"/>
                    <a:gd name="T61" fmla="*/ 210 h 225"/>
                    <a:gd name="T62" fmla="*/ 102 w 195"/>
                    <a:gd name="T63" fmla="*/ 158 h 225"/>
                    <a:gd name="T64" fmla="*/ 171 w 195"/>
                    <a:gd name="T65" fmla="*/ 135 h 225"/>
                    <a:gd name="T66" fmla="*/ 172 w 195"/>
                    <a:gd name="T67" fmla="*/ 135 h 225"/>
                    <a:gd name="T68" fmla="*/ 155 w 195"/>
                    <a:gd name="T69" fmla="*/ 136 h 225"/>
                    <a:gd name="T70" fmla="*/ 122 w 195"/>
                    <a:gd name="T71" fmla="*/ 137 h 225"/>
                    <a:gd name="T72" fmla="*/ 123 w 195"/>
                    <a:gd name="T73" fmla="*/ 145 h 225"/>
                    <a:gd name="T74" fmla="*/ 113 w 195"/>
                    <a:gd name="T75" fmla="*/ 151 h 225"/>
                    <a:gd name="T76" fmla="*/ 108 w 195"/>
                    <a:gd name="T77" fmla="*/ 150 h 225"/>
                    <a:gd name="T78" fmla="*/ 100 w 195"/>
                    <a:gd name="T79" fmla="*/ 136 h 225"/>
                    <a:gd name="T80" fmla="*/ 89 w 195"/>
                    <a:gd name="T81" fmla="*/ 133 h 225"/>
                    <a:gd name="T82" fmla="*/ 132 w 195"/>
                    <a:gd name="T83" fmla="*/ 115 h 225"/>
                    <a:gd name="T84" fmla="*/ 58 w 195"/>
                    <a:gd name="T85" fmla="*/ 113 h 225"/>
                    <a:gd name="T86" fmla="*/ 92 w 195"/>
                    <a:gd name="T87" fmla="*/ 42 h 225"/>
                    <a:gd name="T88" fmla="*/ 87 w 195"/>
                    <a:gd name="T89" fmla="*/ 37 h 225"/>
                    <a:gd name="T90" fmla="*/ 63 w 195"/>
                    <a:gd name="T91" fmla="*/ 64 h 225"/>
                    <a:gd name="T92" fmla="*/ 68 w 195"/>
                    <a:gd name="T93" fmla="*/ 77 h 225"/>
                    <a:gd name="T94" fmla="*/ 58 w 195"/>
                    <a:gd name="T95" fmla="*/ 83 h 225"/>
                    <a:gd name="T96" fmla="*/ 54 w 195"/>
                    <a:gd name="T97" fmla="*/ 82 h 225"/>
                    <a:gd name="T98" fmla="*/ 46 w 195"/>
                    <a:gd name="T99" fmla="*/ 68 h 225"/>
                    <a:gd name="T100" fmla="*/ 51 w 195"/>
                    <a:gd name="T101" fmla="*/ 63 h 225"/>
                    <a:gd name="T102" fmla="*/ 23 w 195"/>
                    <a:gd name="T103" fmla="*/ 1 h 225"/>
                    <a:gd name="T104" fmla="*/ 23 w 195"/>
                    <a:gd name="T105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95" h="225">
                      <a:moveTo>
                        <a:pt x="113" y="8"/>
                      </a:moveTo>
                      <a:cubicBezTo>
                        <a:pt x="113" y="8"/>
                        <a:pt x="107" y="14"/>
                        <a:pt x="99" y="23"/>
                      </a:cubicBezTo>
                      <a:cubicBezTo>
                        <a:pt x="100" y="23"/>
                        <a:pt x="100" y="23"/>
                        <a:pt x="101" y="24"/>
                      </a:cubicBezTo>
                      <a:cubicBezTo>
                        <a:pt x="102" y="24"/>
                        <a:pt x="102" y="24"/>
                        <a:pt x="103" y="24"/>
                      </a:cubicBezTo>
                      <a:cubicBezTo>
                        <a:pt x="108" y="16"/>
                        <a:pt x="112" y="10"/>
                        <a:pt x="113" y="9"/>
                      </a:cubicBezTo>
                      <a:cubicBezTo>
                        <a:pt x="113" y="8"/>
                        <a:pt x="113" y="8"/>
                        <a:pt x="113" y="8"/>
                      </a:cubicBezTo>
                      <a:moveTo>
                        <a:pt x="67" y="144"/>
                      </a:moveTo>
                      <a:cubicBezTo>
                        <a:pt x="66" y="144"/>
                        <a:pt x="64" y="144"/>
                        <a:pt x="63" y="143"/>
                      </a:cubicBezTo>
                      <a:cubicBezTo>
                        <a:pt x="57" y="141"/>
                        <a:pt x="53" y="134"/>
                        <a:pt x="55" y="129"/>
                      </a:cubicBezTo>
                      <a:cubicBezTo>
                        <a:pt x="57" y="125"/>
                        <a:pt x="61" y="123"/>
                        <a:pt x="65" y="123"/>
                      </a:cubicBezTo>
                      <a:cubicBezTo>
                        <a:pt x="67" y="123"/>
                        <a:pt x="69" y="123"/>
                        <a:pt x="70" y="123"/>
                      </a:cubicBezTo>
                      <a:cubicBezTo>
                        <a:pt x="76" y="126"/>
                        <a:pt x="80" y="132"/>
                        <a:pt x="78" y="137"/>
                      </a:cubicBezTo>
                      <a:cubicBezTo>
                        <a:pt x="76" y="141"/>
                        <a:pt x="72" y="144"/>
                        <a:pt x="67" y="144"/>
                      </a:cubicBezTo>
                      <a:moveTo>
                        <a:pt x="23" y="0"/>
                      </a:moveTo>
                      <a:cubicBezTo>
                        <a:pt x="19" y="0"/>
                        <a:pt x="33" y="87"/>
                        <a:pt x="33" y="87"/>
                      </a:cubicBezTo>
                      <a:cubicBezTo>
                        <a:pt x="33" y="87"/>
                        <a:pt x="13" y="54"/>
                        <a:pt x="6" y="48"/>
                      </a:cubicBezTo>
                      <a:cubicBezTo>
                        <a:pt x="5" y="48"/>
                        <a:pt x="5" y="48"/>
                        <a:pt x="4" y="48"/>
                      </a:cubicBezTo>
                      <a:cubicBezTo>
                        <a:pt x="0" y="48"/>
                        <a:pt x="10" y="72"/>
                        <a:pt x="10" y="72"/>
                      </a:cubicBezTo>
                      <a:cubicBezTo>
                        <a:pt x="20" y="89"/>
                        <a:pt x="20" y="89"/>
                        <a:pt x="20" y="89"/>
                      </a:cubicBezTo>
                      <a:cubicBezTo>
                        <a:pt x="22" y="87"/>
                        <a:pt x="25" y="86"/>
                        <a:pt x="28" y="86"/>
                      </a:cubicBezTo>
                      <a:cubicBezTo>
                        <a:pt x="30" y="86"/>
                        <a:pt x="31" y="87"/>
                        <a:pt x="33" y="87"/>
                      </a:cubicBezTo>
                      <a:cubicBezTo>
                        <a:pt x="39" y="89"/>
                        <a:pt x="42" y="96"/>
                        <a:pt x="40" y="101"/>
                      </a:cubicBezTo>
                      <a:cubicBezTo>
                        <a:pt x="39" y="105"/>
                        <a:pt x="35" y="107"/>
                        <a:pt x="31" y="108"/>
                      </a:cubicBezTo>
                      <a:cubicBezTo>
                        <a:pt x="37" y="118"/>
                        <a:pt x="37" y="118"/>
                        <a:pt x="37" y="118"/>
                      </a:cubicBezTo>
                      <a:cubicBezTo>
                        <a:pt x="38" y="134"/>
                        <a:pt x="136" y="221"/>
                        <a:pt x="147" y="225"/>
                      </a:cubicBezTo>
                      <a:cubicBezTo>
                        <a:pt x="147" y="225"/>
                        <a:pt x="147" y="225"/>
                        <a:pt x="147" y="225"/>
                      </a:cubicBezTo>
                      <a:cubicBezTo>
                        <a:pt x="150" y="225"/>
                        <a:pt x="133" y="208"/>
                        <a:pt x="115" y="192"/>
                      </a:cubicBezTo>
                      <a:cubicBezTo>
                        <a:pt x="97" y="175"/>
                        <a:pt x="79" y="158"/>
                        <a:pt x="80" y="158"/>
                      </a:cubicBezTo>
                      <a:cubicBezTo>
                        <a:pt x="80" y="158"/>
                        <a:pt x="81" y="159"/>
                        <a:pt x="82" y="160"/>
                      </a:cubicBezTo>
                      <a:cubicBezTo>
                        <a:pt x="100" y="172"/>
                        <a:pt x="169" y="208"/>
                        <a:pt x="184" y="210"/>
                      </a:cubicBezTo>
                      <a:cubicBezTo>
                        <a:pt x="184" y="210"/>
                        <a:pt x="185" y="210"/>
                        <a:pt x="185" y="210"/>
                      </a:cubicBezTo>
                      <a:cubicBezTo>
                        <a:pt x="195" y="210"/>
                        <a:pt x="102" y="158"/>
                        <a:pt x="102" y="158"/>
                      </a:cubicBezTo>
                      <a:cubicBezTo>
                        <a:pt x="102" y="158"/>
                        <a:pt x="157" y="137"/>
                        <a:pt x="171" y="135"/>
                      </a:cubicBezTo>
                      <a:cubicBezTo>
                        <a:pt x="172" y="135"/>
                        <a:pt x="172" y="135"/>
                        <a:pt x="172" y="135"/>
                      </a:cubicBezTo>
                      <a:cubicBezTo>
                        <a:pt x="171" y="135"/>
                        <a:pt x="164" y="136"/>
                        <a:pt x="155" y="136"/>
                      </a:cubicBezTo>
                      <a:cubicBezTo>
                        <a:pt x="146" y="137"/>
                        <a:pt x="134" y="137"/>
                        <a:pt x="122" y="137"/>
                      </a:cubicBezTo>
                      <a:cubicBezTo>
                        <a:pt x="123" y="140"/>
                        <a:pt x="124" y="142"/>
                        <a:pt x="123" y="145"/>
                      </a:cubicBezTo>
                      <a:cubicBezTo>
                        <a:pt x="121" y="149"/>
                        <a:pt x="117" y="151"/>
                        <a:pt x="113" y="151"/>
                      </a:cubicBezTo>
                      <a:cubicBezTo>
                        <a:pt x="111" y="151"/>
                        <a:pt x="109" y="151"/>
                        <a:pt x="108" y="150"/>
                      </a:cubicBezTo>
                      <a:cubicBezTo>
                        <a:pt x="102" y="148"/>
                        <a:pt x="98" y="142"/>
                        <a:pt x="100" y="136"/>
                      </a:cubicBezTo>
                      <a:cubicBezTo>
                        <a:pt x="95" y="136"/>
                        <a:pt x="91" y="135"/>
                        <a:pt x="89" y="133"/>
                      </a:cubicBezTo>
                      <a:cubicBezTo>
                        <a:pt x="79" y="128"/>
                        <a:pt x="108" y="119"/>
                        <a:pt x="132" y="115"/>
                      </a:cubicBezTo>
                      <a:cubicBezTo>
                        <a:pt x="104" y="115"/>
                        <a:pt x="64" y="113"/>
                        <a:pt x="58" y="113"/>
                      </a:cubicBezTo>
                      <a:cubicBezTo>
                        <a:pt x="52" y="112"/>
                        <a:pt x="74" y="73"/>
                        <a:pt x="92" y="42"/>
                      </a:cubicBezTo>
                      <a:cubicBezTo>
                        <a:pt x="90" y="41"/>
                        <a:pt x="88" y="39"/>
                        <a:pt x="87" y="37"/>
                      </a:cubicBezTo>
                      <a:cubicBezTo>
                        <a:pt x="78" y="47"/>
                        <a:pt x="69" y="57"/>
                        <a:pt x="63" y="64"/>
                      </a:cubicBezTo>
                      <a:cubicBezTo>
                        <a:pt x="68" y="67"/>
                        <a:pt x="70" y="72"/>
                        <a:pt x="68" y="77"/>
                      </a:cubicBezTo>
                      <a:cubicBezTo>
                        <a:pt x="67" y="81"/>
                        <a:pt x="63" y="83"/>
                        <a:pt x="58" y="83"/>
                      </a:cubicBezTo>
                      <a:cubicBezTo>
                        <a:pt x="57" y="83"/>
                        <a:pt x="55" y="83"/>
                        <a:pt x="54" y="82"/>
                      </a:cubicBezTo>
                      <a:cubicBezTo>
                        <a:pt x="47" y="80"/>
                        <a:pt x="44" y="74"/>
                        <a:pt x="46" y="68"/>
                      </a:cubicBezTo>
                      <a:cubicBezTo>
                        <a:pt x="47" y="66"/>
                        <a:pt x="49" y="64"/>
                        <a:pt x="51" y="63"/>
                      </a:cubicBezTo>
                      <a:cubicBezTo>
                        <a:pt x="42" y="45"/>
                        <a:pt x="28" y="7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2" name="Freeform 1684"/>
                <p:cNvSpPr/>
                <p:nvPr/>
              </p:nvSpPr>
              <p:spPr bwMode="auto">
                <a:xfrm>
                  <a:off x="438" y="1612"/>
                  <a:ext cx="9" cy="10"/>
                </a:xfrm>
                <a:custGeom>
                  <a:avLst/>
                  <a:gdLst>
                    <a:gd name="T0" fmla="*/ 12 w 16"/>
                    <a:gd name="T1" fmla="*/ 0 h 19"/>
                    <a:gd name="T2" fmla="*/ 0 w 16"/>
                    <a:gd name="T3" fmla="*/ 14 h 19"/>
                    <a:gd name="T4" fmla="*/ 5 w 16"/>
                    <a:gd name="T5" fmla="*/ 19 h 19"/>
                    <a:gd name="T6" fmla="*/ 16 w 16"/>
                    <a:gd name="T7" fmla="*/ 1 h 19"/>
                    <a:gd name="T8" fmla="*/ 14 w 16"/>
                    <a:gd name="T9" fmla="*/ 1 h 19"/>
                    <a:gd name="T10" fmla="*/ 12 w 1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9">
                      <a:moveTo>
                        <a:pt x="12" y="0"/>
                      </a:moveTo>
                      <a:cubicBezTo>
                        <a:pt x="8" y="4"/>
                        <a:pt x="4" y="9"/>
                        <a:pt x="0" y="14"/>
                      </a:cubicBezTo>
                      <a:cubicBezTo>
                        <a:pt x="1" y="16"/>
                        <a:pt x="3" y="18"/>
                        <a:pt x="5" y="19"/>
                      </a:cubicBezTo>
                      <a:cubicBezTo>
                        <a:pt x="9" y="13"/>
                        <a:pt x="13" y="7"/>
                        <a:pt x="16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3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3" name="Freeform 1685"/>
                <p:cNvSpPr/>
                <p:nvPr/>
              </p:nvSpPr>
              <p:spPr bwMode="auto">
                <a:xfrm>
                  <a:off x="415" y="1634"/>
                  <a:ext cx="14" cy="11"/>
                </a:xfrm>
                <a:custGeom>
                  <a:avLst/>
                  <a:gdLst>
                    <a:gd name="T0" fmla="*/ 7 w 26"/>
                    <a:gd name="T1" fmla="*/ 0 h 20"/>
                    <a:gd name="T2" fmla="*/ 2 w 26"/>
                    <a:gd name="T3" fmla="*/ 5 h 20"/>
                    <a:gd name="T4" fmla="*/ 10 w 26"/>
                    <a:gd name="T5" fmla="*/ 19 h 20"/>
                    <a:gd name="T6" fmla="*/ 14 w 26"/>
                    <a:gd name="T7" fmla="*/ 20 h 20"/>
                    <a:gd name="T8" fmla="*/ 24 w 26"/>
                    <a:gd name="T9" fmla="*/ 14 h 20"/>
                    <a:gd name="T10" fmla="*/ 19 w 26"/>
                    <a:gd name="T11" fmla="*/ 1 h 20"/>
                    <a:gd name="T12" fmla="*/ 13 w 26"/>
                    <a:gd name="T13" fmla="*/ 9 h 20"/>
                    <a:gd name="T14" fmla="*/ 13 w 26"/>
                    <a:gd name="T15" fmla="*/ 10 h 20"/>
                    <a:gd name="T16" fmla="*/ 7 w 26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0">
                      <a:moveTo>
                        <a:pt x="7" y="0"/>
                      </a:moveTo>
                      <a:cubicBezTo>
                        <a:pt x="5" y="1"/>
                        <a:pt x="3" y="3"/>
                        <a:pt x="2" y="5"/>
                      </a:cubicBezTo>
                      <a:cubicBezTo>
                        <a:pt x="0" y="11"/>
                        <a:pt x="3" y="17"/>
                        <a:pt x="10" y="19"/>
                      </a:cubicBezTo>
                      <a:cubicBezTo>
                        <a:pt x="11" y="20"/>
                        <a:pt x="13" y="20"/>
                        <a:pt x="14" y="20"/>
                      </a:cubicBezTo>
                      <a:cubicBezTo>
                        <a:pt x="19" y="20"/>
                        <a:pt x="23" y="18"/>
                        <a:pt x="24" y="14"/>
                      </a:cubicBezTo>
                      <a:cubicBezTo>
                        <a:pt x="26" y="9"/>
                        <a:pt x="24" y="4"/>
                        <a:pt x="19" y="1"/>
                      </a:cubicBezTo>
                      <a:cubicBezTo>
                        <a:pt x="16" y="5"/>
                        <a:pt x="14" y="8"/>
                        <a:pt x="13" y="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2" y="10"/>
                        <a:pt x="9" y="6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4" name="Freeform 1686"/>
                <p:cNvSpPr/>
                <p:nvPr/>
              </p:nvSpPr>
              <p:spPr bwMode="auto">
                <a:xfrm>
                  <a:off x="444" y="1674"/>
                  <a:ext cx="15" cy="8"/>
                </a:xfrm>
                <a:custGeom>
                  <a:avLst/>
                  <a:gdLst>
                    <a:gd name="T0" fmla="*/ 2 w 26"/>
                    <a:gd name="T1" fmla="*/ 0 h 15"/>
                    <a:gd name="T2" fmla="*/ 10 w 26"/>
                    <a:gd name="T3" fmla="*/ 14 h 15"/>
                    <a:gd name="T4" fmla="*/ 15 w 26"/>
                    <a:gd name="T5" fmla="*/ 15 h 15"/>
                    <a:gd name="T6" fmla="*/ 25 w 26"/>
                    <a:gd name="T7" fmla="*/ 9 h 15"/>
                    <a:gd name="T8" fmla="*/ 24 w 26"/>
                    <a:gd name="T9" fmla="*/ 1 h 15"/>
                    <a:gd name="T10" fmla="*/ 24 w 26"/>
                    <a:gd name="T11" fmla="*/ 1 h 15"/>
                    <a:gd name="T12" fmla="*/ 2 w 26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15">
                      <a:moveTo>
                        <a:pt x="2" y="0"/>
                      </a:moveTo>
                      <a:cubicBezTo>
                        <a:pt x="0" y="6"/>
                        <a:pt x="4" y="12"/>
                        <a:pt x="10" y="14"/>
                      </a:cubicBezTo>
                      <a:cubicBezTo>
                        <a:pt x="11" y="15"/>
                        <a:pt x="13" y="15"/>
                        <a:pt x="15" y="15"/>
                      </a:cubicBezTo>
                      <a:cubicBezTo>
                        <a:pt x="19" y="15"/>
                        <a:pt x="23" y="13"/>
                        <a:pt x="25" y="9"/>
                      </a:cubicBezTo>
                      <a:cubicBezTo>
                        <a:pt x="26" y="6"/>
                        <a:pt x="25" y="4"/>
                        <a:pt x="24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16" y="1"/>
                        <a:pt x="8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5" name="Freeform 1687"/>
                <p:cNvSpPr/>
                <p:nvPr/>
              </p:nvSpPr>
              <p:spPr bwMode="auto">
                <a:xfrm>
                  <a:off x="420" y="1667"/>
                  <a:ext cx="15" cy="11"/>
                </a:xfrm>
                <a:custGeom>
                  <a:avLst/>
                  <a:gdLst>
                    <a:gd name="T0" fmla="*/ 12 w 27"/>
                    <a:gd name="T1" fmla="*/ 0 h 21"/>
                    <a:gd name="T2" fmla="*/ 2 w 27"/>
                    <a:gd name="T3" fmla="*/ 6 h 21"/>
                    <a:gd name="T4" fmla="*/ 10 w 27"/>
                    <a:gd name="T5" fmla="*/ 20 h 21"/>
                    <a:gd name="T6" fmla="*/ 14 w 27"/>
                    <a:gd name="T7" fmla="*/ 21 h 21"/>
                    <a:gd name="T8" fmla="*/ 25 w 27"/>
                    <a:gd name="T9" fmla="*/ 14 h 21"/>
                    <a:gd name="T10" fmla="*/ 17 w 27"/>
                    <a:gd name="T11" fmla="*/ 0 h 21"/>
                    <a:gd name="T12" fmla="*/ 12 w 2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1">
                      <a:moveTo>
                        <a:pt x="12" y="0"/>
                      </a:moveTo>
                      <a:cubicBezTo>
                        <a:pt x="8" y="0"/>
                        <a:pt x="4" y="2"/>
                        <a:pt x="2" y="6"/>
                      </a:cubicBezTo>
                      <a:cubicBezTo>
                        <a:pt x="0" y="11"/>
                        <a:pt x="4" y="18"/>
                        <a:pt x="10" y="20"/>
                      </a:cubicBezTo>
                      <a:cubicBezTo>
                        <a:pt x="11" y="21"/>
                        <a:pt x="13" y="21"/>
                        <a:pt x="14" y="21"/>
                      </a:cubicBezTo>
                      <a:cubicBezTo>
                        <a:pt x="19" y="21"/>
                        <a:pt x="23" y="18"/>
                        <a:pt x="25" y="14"/>
                      </a:cubicBezTo>
                      <a:cubicBezTo>
                        <a:pt x="27" y="9"/>
                        <a:pt x="23" y="3"/>
                        <a:pt x="17" y="0"/>
                      </a:cubicBezTo>
                      <a:cubicBezTo>
                        <a:pt x="16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6" name="Freeform 1688"/>
                <p:cNvSpPr/>
                <p:nvPr/>
              </p:nvSpPr>
              <p:spPr bwMode="auto">
                <a:xfrm>
                  <a:off x="402" y="1646"/>
                  <a:ext cx="12" cy="12"/>
                </a:xfrm>
                <a:custGeom>
                  <a:avLst/>
                  <a:gdLst>
                    <a:gd name="T0" fmla="*/ 8 w 22"/>
                    <a:gd name="T1" fmla="*/ 0 h 22"/>
                    <a:gd name="T2" fmla="*/ 0 w 22"/>
                    <a:gd name="T3" fmla="*/ 3 h 22"/>
                    <a:gd name="T4" fmla="*/ 11 w 22"/>
                    <a:gd name="T5" fmla="*/ 22 h 22"/>
                    <a:gd name="T6" fmla="*/ 20 w 22"/>
                    <a:gd name="T7" fmla="*/ 15 h 22"/>
                    <a:gd name="T8" fmla="*/ 13 w 22"/>
                    <a:gd name="T9" fmla="*/ 1 h 22"/>
                    <a:gd name="T10" fmla="*/ 8 w 22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2">
                      <a:moveTo>
                        <a:pt x="8" y="0"/>
                      </a:move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5" y="21"/>
                        <a:pt x="19" y="19"/>
                        <a:pt x="20" y="15"/>
                      </a:cubicBezTo>
                      <a:cubicBezTo>
                        <a:pt x="22" y="10"/>
                        <a:pt x="19" y="3"/>
                        <a:pt x="13" y="1"/>
                      </a:cubicBezTo>
                      <a:cubicBezTo>
                        <a:pt x="11" y="1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7" name="Freeform 1689"/>
                <p:cNvSpPr>
                  <a:spLocks noEditPoints="1"/>
                </p:cNvSpPr>
                <p:nvPr/>
              </p:nvSpPr>
              <p:spPr bwMode="auto">
                <a:xfrm>
                  <a:off x="463" y="1662"/>
                  <a:ext cx="15" cy="0"/>
                </a:xfrm>
                <a:custGeom>
                  <a:avLst/>
                  <a:gdLst>
                    <a:gd name="T0" fmla="*/ 2 w 28"/>
                    <a:gd name="T1" fmla="*/ 1 h 1"/>
                    <a:gd name="T2" fmla="*/ 0 w 28"/>
                    <a:gd name="T3" fmla="*/ 1 h 1"/>
                    <a:gd name="T4" fmla="*/ 2 w 28"/>
                    <a:gd name="T5" fmla="*/ 1 h 1"/>
                    <a:gd name="T6" fmla="*/ 2 w 28"/>
                    <a:gd name="T7" fmla="*/ 1 h 1"/>
                    <a:gd name="T8" fmla="*/ 20 w 28"/>
                    <a:gd name="T9" fmla="*/ 0 h 1"/>
                    <a:gd name="T10" fmla="*/ 22 w 28"/>
                    <a:gd name="T11" fmla="*/ 1 h 1"/>
                    <a:gd name="T12" fmla="*/ 24 w 28"/>
                    <a:gd name="T13" fmla="*/ 0 h 1"/>
                    <a:gd name="T14" fmla="*/ 20 w 28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0" y="0"/>
                      </a:moveTo>
                      <a:cubicBezTo>
                        <a:pt x="21" y="0"/>
                        <a:pt x="21" y="1"/>
                        <a:pt x="22" y="1"/>
                      </a:cubicBezTo>
                      <a:cubicBezTo>
                        <a:pt x="26" y="1"/>
                        <a:pt x="28" y="1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8" name="Freeform 1690"/>
                <p:cNvSpPr/>
                <p:nvPr/>
              </p:nvSpPr>
              <p:spPr bwMode="auto">
                <a:xfrm>
                  <a:off x="464" y="1662"/>
                  <a:ext cx="11" cy="0"/>
                </a:xfrm>
                <a:custGeom>
                  <a:avLst/>
                  <a:gdLst>
                    <a:gd name="T0" fmla="*/ 16 w 20"/>
                    <a:gd name="T1" fmla="*/ 0 h 1"/>
                    <a:gd name="T2" fmla="*/ 0 w 20"/>
                    <a:gd name="T3" fmla="*/ 1 h 1"/>
                    <a:gd name="T4" fmla="*/ 0 w 20"/>
                    <a:gd name="T5" fmla="*/ 1 h 1"/>
                    <a:gd name="T6" fmla="*/ 14 w 20"/>
                    <a:gd name="T7" fmla="*/ 1 h 1"/>
                    <a:gd name="T8" fmla="*/ 20 w 20"/>
                    <a:gd name="T9" fmla="*/ 1 h 1"/>
                    <a:gd name="T10" fmla="*/ 18 w 20"/>
                    <a:gd name="T11" fmla="*/ 0 h 1"/>
                    <a:gd name="T12" fmla="*/ 16 w 20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">
                      <a:moveTo>
                        <a:pt x="16" y="0"/>
                      </a:moveTo>
                      <a:cubicBezTo>
                        <a:pt x="11" y="0"/>
                        <a:pt x="6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10" y="1"/>
                        <a:pt x="14" y="1"/>
                      </a:cubicBezTo>
                      <a:cubicBezTo>
                        <a:pt x="16" y="1"/>
                        <a:pt x="18" y="1"/>
                        <a:pt x="20" y="1"/>
                      </a:cubicBezTo>
                      <a:cubicBezTo>
                        <a:pt x="19" y="1"/>
                        <a:pt x="19" y="0"/>
                        <a:pt x="18" y="0"/>
                      </a:cubicBezTo>
                      <a:cubicBezTo>
                        <a:pt x="17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9" name="Freeform 1691"/>
                <p:cNvSpPr/>
                <p:nvPr/>
              </p:nvSpPr>
              <p:spPr bwMode="auto">
                <a:xfrm>
                  <a:off x="478" y="1721"/>
                  <a:ext cx="70" cy="30"/>
                </a:xfrm>
                <a:custGeom>
                  <a:avLst/>
                  <a:gdLst>
                    <a:gd name="T0" fmla="*/ 12 w 128"/>
                    <a:gd name="T1" fmla="*/ 0 h 54"/>
                    <a:gd name="T2" fmla="*/ 22 w 128"/>
                    <a:gd name="T3" fmla="*/ 28 h 54"/>
                    <a:gd name="T4" fmla="*/ 98 w 128"/>
                    <a:gd name="T5" fmla="*/ 54 h 54"/>
                    <a:gd name="T6" fmla="*/ 108 w 128"/>
                    <a:gd name="T7" fmla="*/ 53 h 54"/>
                    <a:gd name="T8" fmla="*/ 125 w 128"/>
                    <a:gd name="T9" fmla="*/ 15 h 54"/>
                    <a:gd name="T10" fmla="*/ 119 w 128"/>
                    <a:gd name="T11" fmla="*/ 10 h 54"/>
                    <a:gd name="T12" fmla="*/ 75 w 128"/>
                    <a:gd name="T13" fmla="*/ 29 h 54"/>
                    <a:gd name="T14" fmla="*/ 73 w 128"/>
                    <a:gd name="T15" fmla="*/ 29 h 54"/>
                    <a:gd name="T16" fmla="*/ 16 w 128"/>
                    <a:gd name="T17" fmla="*/ 0 h 54"/>
                    <a:gd name="T18" fmla="*/ 12 w 128"/>
                    <a:gd name="T1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54">
                      <a:moveTo>
                        <a:pt x="12" y="0"/>
                      </a:moveTo>
                      <a:cubicBezTo>
                        <a:pt x="0" y="0"/>
                        <a:pt x="9" y="15"/>
                        <a:pt x="22" y="28"/>
                      </a:cubicBezTo>
                      <a:cubicBezTo>
                        <a:pt x="34" y="41"/>
                        <a:pt x="74" y="54"/>
                        <a:pt x="98" y="54"/>
                      </a:cubicBezTo>
                      <a:cubicBezTo>
                        <a:pt x="102" y="54"/>
                        <a:pt x="105" y="54"/>
                        <a:pt x="108" y="53"/>
                      </a:cubicBezTo>
                      <a:cubicBezTo>
                        <a:pt x="128" y="49"/>
                        <a:pt x="125" y="15"/>
                        <a:pt x="125" y="15"/>
                      </a:cubicBezTo>
                      <a:cubicBezTo>
                        <a:pt x="124" y="11"/>
                        <a:pt x="122" y="10"/>
                        <a:pt x="119" y="10"/>
                      </a:cubicBezTo>
                      <a:cubicBezTo>
                        <a:pt x="110" y="10"/>
                        <a:pt x="91" y="27"/>
                        <a:pt x="75" y="29"/>
                      </a:cubicBezTo>
                      <a:cubicBezTo>
                        <a:pt x="75" y="29"/>
                        <a:pt x="74" y="29"/>
                        <a:pt x="73" y="29"/>
                      </a:cubicBezTo>
                      <a:cubicBezTo>
                        <a:pt x="54" y="29"/>
                        <a:pt x="33" y="4"/>
                        <a:pt x="16" y="0"/>
                      </a:cubicBezTo>
                      <a:cubicBezTo>
                        <a:pt x="14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0" name="Freeform 1692"/>
                <p:cNvSpPr/>
                <p:nvPr/>
              </p:nvSpPr>
              <p:spPr bwMode="auto">
                <a:xfrm>
                  <a:off x="367" y="1537"/>
                  <a:ext cx="33" cy="87"/>
                </a:xfrm>
                <a:custGeom>
                  <a:avLst/>
                  <a:gdLst>
                    <a:gd name="T0" fmla="*/ 33 w 59"/>
                    <a:gd name="T1" fmla="*/ 0 h 159"/>
                    <a:gd name="T2" fmla="*/ 2 w 59"/>
                    <a:gd name="T3" fmla="*/ 16 h 159"/>
                    <a:gd name="T4" fmla="*/ 12 w 59"/>
                    <a:gd name="T5" fmla="*/ 99 h 159"/>
                    <a:gd name="T6" fmla="*/ 40 w 59"/>
                    <a:gd name="T7" fmla="*/ 159 h 159"/>
                    <a:gd name="T8" fmla="*/ 40 w 59"/>
                    <a:gd name="T9" fmla="*/ 154 h 159"/>
                    <a:gd name="T10" fmla="*/ 18 w 59"/>
                    <a:gd name="T11" fmla="*/ 50 h 159"/>
                    <a:gd name="T12" fmla="*/ 50 w 59"/>
                    <a:gd name="T13" fmla="*/ 15 h 159"/>
                    <a:gd name="T14" fmla="*/ 49 w 59"/>
                    <a:gd name="T15" fmla="*/ 1 h 159"/>
                    <a:gd name="T16" fmla="*/ 33 w 59"/>
                    <a:gd name="T1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59">
                      <a:moveTo>
                        <a:pt x="33" y="0"/>
                      </a:moveTo>
                      <a:cubicBezTo>
                        <a:pt x="20" y="0"/>
                        <a:pt x="3" y="3"/>
                        <a:pt x="2" y="16"/>
                      </a:cubicBezTo>
                      <a:cubicBezTo>
                        <a:pt x="0" y="37"/>
                        <a:pt x="2" y="67"/>
                        <a:pt x="12" y="99"/>
                      </a:cubicBezTo>
                      <a:cubicBezTo>
                        <a:pt x="21" y="126"/>
                        <a:pt x="37" y="159"/>
                        <a:pt x="40" y="159"/>
                      </a:cubicBezTo>
                      <a:cubicBezTo>
                        <a:pt x="41" y="159"/>
                        <a:pt x="41" y="158"/>
                        <a:pt x="40" y="154"/>
                      </a:cubicBezTo>
                      <a:cubicBezTo>
                        <a:pt x="35" y="133"/>
                        <a:pt x="12" y="67"/>
                        <a:pt x="18" y="50"/>
                      </a:cubicBezTo>
                      <a:cubicBezTo>
                        <a:pt x="24" y="33"/>
                        <a:pt x="42" y="21"/>
                        <a:pt x="50" y="15"/>
                      </a:cubicBezTo>
                      <a:cubicBezTo>
                        <a:pt x="59" y="8"/>
                        <a:pt x="51" y="5"/>
                        <a:pt x="49" y="1"/>
                      </a:cubicBezTo>
                      <a:cubicBezTo>
                        <a:pt x="49" y="1"/>
                        <a:pt x="42" y="0"/>
                        <a:pt x="3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1" name="Freeform 1693"/>
                <p:cNvSpPr/>
                <p:nvPr/>
              </p:nvSpPr>
              <p:spPr bwMode="auto">
                <a:xfrm>
                  <a:off x="2536" y="1700"/>
                  <a:ext cx="49" cy="22"/>
                </a:xfrm>
                <a:custGeom>
                  <a:avLst/>
                  <a:gdLst>
                    <a:gd name="T0" fmla="*/ 38 w 90"/>
                    <a:gd name="T1" fmla="*/ 5 h 40"/>
                    <a:gd name="T2" fmla="*/ 3 w 90"/>
                    <a:gd name="T3" fmla="*/ 12 h 40"/>
                    <a:gd name="T4" fmla="*/ 23 w 90"/>
                    <a:gd name="T5" fmla="*/ 35 h 40"/>
                    <a:gd name="T6" fmla="*/ 77 w 90"/>
                    <a:gd name="T7" fmla="*/ 31 h 40"/>
                    <a:gd name="T8" fmla="*/ 38 w 90"/>
                    <a:gd name="T9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0">
                      <a:moveTo>
                        <a:pt x="38" y="5"/>
                      </a:moveTo>
                      <a:cubicBezTo>
                        <a:pt x="38" y="5"/>
                        <a:pt x="0" y="0"/>
                        <a:pt x="3" y="12"/>
                      </a:cubicBezTo>
                      <a:cubicBezTo>
                        <a:pt x="6" y="24"/>
                        <a:pt x="23" y="35"/>
                        <a:pt x="23" y="35"/>
                      </a:cubicBezTo>
                      <a:cubicBezTo>
                        <a:pt x="23" y="35"/>
                        <a:pt x="90" y="40"/>
                        <a:pt x="77" y="31"/>
                      </a:cubicBezTo>
                      <a:cubicBezTo>
                        <a:pt x="63" y="23"/>
                        <a:pt x="38" y="5"/>
                        <a:pt x="38" y="5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2" name="Freeform 1694"/>
                <p:cNvSpPr/>
                <p:nvPr/>
              </p:nvSpPr>
              <p:spPr bwMode="auto">
                <a:xfrm>
                  <a:off x="2497" y="1589"/>
                  <a:ext cx="194" cy="173"/>
                </a:xfrm>
                <a:custGeom>
                  <a:avLst/>
                  <a:gdLst>
                    <a:gd name="T0" fmla="*/ 150 w 356"/>
                    <a:gd name="T1" fmla="*/ 283 h 318"/>
                    <a:gd name="T2" fmla="*/ 9 w 356"/>
                    <a:gd name="T3" fmla="*/ 279 h 318"/>
                    <a:gd name="T4" fmla="*/ 33 w 356"/>
                    <a:gd name="T5" fmla="*/ 226 h 318"/>
                    <a:gd name="T6" fmla="*/ 118 w 356"/>
                    <a:gd name="T7" fmla="*/ 230 h 318"/>
                    <a:gd name="T8" fmla="*/ 9 w 356"/>
                    <a:gd name="T9" fmla="*/ 132 h 318"/>
                    <a:gd name="T10" fmla="*/ 53 w 356"/>
                    <a:gd name="T11" fmla="*/ 76 h 318"/>
                    <a:gd name="T12" fmla="*/ 121 w 356"/>
                    <a:gd name="T13" fmla="*/ 95 h 318"/>
                    <a:gd name="T14" fmla="*/ 160 w 356"/>
                    <a:gd name="T15" fmla="*/ 150 h 318"/>
                    <a:gd name="T16" fmla="*/ 142 w 356"/>
                    <a:gd name="T17" fmla="*/ 41 h 318"/>
                    <a:gd name="T18" fmla="*/ 222 w 356"/>
                    <a:gd name="T19" fmla="*/ 20 h 318"/>
                    <a:gd name="T20" fmla="*/ 246 w 356"/>
                    <a:gd name="T21" fmla="*/ 161 h 318"/>
                    <a:gd name="T22" fmla="*/ 283 w 356"/>
                    <a:gd name="T23" fmla="*/ 88 h 318"/>
                    <a:gd name="T24" fmla="*/ 334 w 356"/>
                    <a:gd name="T25" fmla="*/ 89 h 318"/>
                    <a:gd name="T26" fmla="*/ 254 w 356"/>
                    <a:gd name="T27" fmla="*/ 228 h 318"/>
                    <a:gd name="T28" fmla="*/ 282 w 356"/>
                    <a:gd name="T29" fmla="*/ 258 h 318"/>
                    <a:gd name="T30" fmla="*/ 221 w 356"/>
                    <a:gd name="T31" fmla="*/ 277 h 318"/>
                    <a:gd name="T32" fmla="*/ 150 w 356"/>
                    <a:gd name="T33" fmla="*/ 28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6" h="318">
                      <a:moveTo>
                        <a:pt x="150" y="283"/>
                      </a:moveTo>
                      <a:cubicBezTo>
                        <a:pt x="150" y="283"/>
                        <a:pt x="17" y="312"/>
                        <a:pt x="9" y="279"/>
                      </a:cubicBezTo>
                      <a:cubicBezTo>
                        <a:pt x="1" y="245"/>
                        <a:pt x="7" y="223"/>
                        <a:pt x="33" y="226"/>
                      </a:cubicBezTo>
                      <a:cubicBezTo>
                        <a:pt x="59" y="230"/>
                        <a:pt x="118" y="230"/>
                        <a:pt x="118" y="230"/>
                      </a:cubicBezTo>
                      <a:cubicBezTo>
                        <a:pt x="118" y="230"/>
                        <a:pt x="0" y="154"/>
                        <a:pt x="9" y="132"/>
                      </a:cubicBezTo>
                      <a:cubicBezTo>
                        <a:pt x="18" y="109"/>
                        <a:pt x="31" y="83"/>
                        <a:pt x="53" y="76"/>
                      </a:cubicBezTo>
                      <a:cubicBezTo>
                        <a:pt x="75" y="69"/>
                        <a:pt x="99" y="68"/>
                        <a:pt x="121" y="95"/>
                      </a:cubicBezTo>
                      <a:cubicBezTo>
                        <a:pt x="144" y="122"/>
                        <a:pt x="160" y="150"/>
                        <a:pt x="160" y="150"/>
                      </a:cubicBezTo>
                      <a:cubicBezTo>
                        <a:pt x="160" y="150"/>
                        <a:pt x="123" y="63"/>
                        <a:pt x="142" y="41"/>
                      </a:cubicBezTo>
                      <a:cubicBezTo>
                        <a:pt x="161" y="19"/>
                        <a:pt x="185" y="0"/>
                        <a:pt x="222" y="20"/>
                      </a:cubicBezTo>
                      <a:cubicBezTo>
                        <a:pt x="258" y="40"/>
                        <a:pt x="266" y="86"/>
                        <a:pt x="246" y="161"/>
                      </a:cubicBezTo>
                      <a:cubicBezTo>
                        <a:pt x="246" y="161"/>
                        <a:pt x="274" y="106"/>
                        <a:pt x="283" y="88"/>
                      </a:cubicBezTo>
                      <a:cubicBezTo>
                        <a:pt x="291" y="70"/>
                        <a:pt x="311" y="62"/>
                        <a:pt x="334" y="89"/>
                      </a:cubicBezTo>
                      <a:cubicBezTo>
                        <a:pt x="356" y="116"/>
                        <a:pt x="330" y="171"/>
                        <a:pt x="254" y="228"/>
                      </a:cubicBezTo>
                      <a:cubicBezTo>
                        <a:pt x="254" y="228"/>
                        <a:pt x="305" y="236"/>
                        <a:pt x="282" y="258"/>
                      </a:cubicBezTo>
                      <a:cubicBezTo>
                        <a:pt x="258" y="280"/>
                        <a:pt x="231" y="268"/>
                        <a:pt x="221" y="277"/>
                      </a:cubicBezTo>
                      <a:cubicBezTo>
                        <a:pt x="210" y="286"/>
                        <a:pt x="149" y="318"/>
                        <a:pt x="150" y="28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3" name="Freeform 1695"/>
                <p:cNvSpPr/>
                <p:nvPr/>
              </p:nvSpPr>
              <p:spPr bwMode="auto">
                <a:xfrm>
                  <a:off x="2589" y="1686"/>
                  <a:ext cx="12" cy="29"/>
                </a:xfrm>
                <a:custGeom>
                  <a:avLst/>
                  <a:gdLst>
                    <a:gd name="T0" fmla="*/ 0 w 22"/>
                    <a:gd name="T1" fmla="*/ 0 h 52"/>
                    <a:gd name="T2" fmla="*/ 17 w 22"/>
                    <a:gd name="T3" fmla="*/ 44 h 52"/>
                    <a:gd name="T4" fmla="*/ 0 w 22"/>
                    <a:gd name="T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52">
                      <a:moveTo>
                        <a:pt x="0" y="0"/>
                      </a:moveTo>
                      <a:cubicBezTo>
                        <a:pt x="0" y="0"/>
                        <a:pt x="12" y="52"/>
                        <a:pt x="17" y="44"/>
                      </a:cubicBezTo>
                      <a:cubicBezTo>
                        <a:pt x="22" y="37"/>
                        <a:pt x="11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4" name="Freeform 1696"/>
                <p:cNvSpPr/>
                <p:nvPr/>
              </p:nvSpPr>
              <p:spPr bwMode="auto">
                <a:xfrm>
                  <a:off x="2566" y="1692"/>
                  <a:ext cx="10" cy="11"/>
                </a:xfrm>
                <a:custGeom>
                  <a:avLst/>
                  <a:gdLst>
                    <a:gd name="T0" fmla="*/ 13 w 18"/>
                    <a:gd name="T1" fmla="*/ 2 h 19"/>
                    <a:gd name="T2" fmla="*/ 15 w 18"/>
                    <a:gd name="T3" fmla="*/ 13 h 19"/>
                    <a:gd name="T4" fmla="*/ 4 w 18"/>
                    <a:gd name="T5" fmla="*/ 17 h 19"/>
                    <a:gd name="T6" fmla="*/ 2 w 18"/>
                    <a:gd name="T7" fmla="*/ 5 h 19"/>
                    <a:gd name="T8" fmla="*/ 13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3" y="2"/>
                      </a:move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8"/>
                        <a:pt x="8" y="19"/>
                        <a:pt x="4" y="17"/>
                      </a:cubicBezTo>
                      <a:cubicBezTo>
                        <a:pt x="1" y="15"/>
                        <a:pt x="0" y="10"/>
                        <a:pt x="2" y="5"/>
                      </a:cubicBezTo>
                      <a:cubicBezTo>
                        <a:pt x="5" y="1"/>
                        <a:pt x="10" y="0"/>
                        <a:pt x="13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5" name="Freeform 1697"/>
                <p:cNvSpPr/>
                <p:nvPr/>
              </p:nvSpPr>
              <p:spPr bwMode="auto">
                <a:xfrm>
                  <a:off x="2578" y="1711"/>
                  <a:ext cx="10" cy="11"/>
                </a:xfrm>
                <a:custGeom>
                  <a:avLst/>
                  <a:gdLst>
                    <a:gd name="T0" fmla="*/ 14 w 19"/>
                    <a:gd name="T1" fmla="*/ 2 h 20"/>
                    <a:gd name="T2" fmla="*/ 16 w 19"/>
                    <a:gd name="T3" fmla="*/ 14 h 20"/>
                    <a:gd name="T4" fmla="*/ 5 w 19"/>
                    <a:gd name="T5" fmla="*/ 17 h 20"/>
                    <a:gd name="T6" fmla="*/ 3 w 19"/>
                    <a:gd name="T7" fmla="*/ 6 h 20"/>
                    <a:gd name="T8" fmla="*/ 14 w 19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0">
                      <a:moveTo>
                        <a:pt x="14" y="2"/>
                      </a:moveTo>
                      <a:cubicBezTo>
                        <a:pt x="18" y="5"/>
                        <a:pt x="19" y="10"/>
                        <a:pt x="16" y="14"/>
                      </a:cubicBezTo>
                      <a:cubicBezTo>
                        <a:pt x="14" y="18"/>
                        <a:pt x="9" y="20"/>
                        <a:pt x="5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6" y="2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6" name="Freeform 1698"/>
                <p:cNvSpPr/>
                <p:nvPr/>
              </p:nvSpPr>
              <p:spPr bwMode="auto">
                <a:xfrm>
                  <a:off x="2566" y="1708"/>
                  <a:ext cx="10" cy="11"/>
                </a:xfrm>
                <a:custGeom>
                  <a:avLst/>
                  <a:gdLst>
                    <a:gd name="T0" fmla="*/ 14 w 18"/>
                    <a:gd name="T1" fmla="*/ 3 h 20"/>
                    <a:gd name="T2" fmla="*/ 16 w 18"/>
                    <a:gd name="T3" fmla="*/ 14 h 20"/>
                    <a:gd name="T4" fmla="*/ 5 w 18"/>
                    <a:gd name="T5" fmla="*/ 18 h 20"/>
                    <a:gd name="T6" fmla="*/ 3 w 18"/>
                    <a:gd name="T7" fmla="*/ 6 h 20"/>
                    <a:gd name="T8" fmla="*/ 14 w 18"/>
                    <a:gd name="T9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4" y="3"/>
                      </a:moveTo>
                      <a:cubicBezTo>
                        <a:pt x="18" y="5"/>
                        <a:pt x="18" y="10"/>
                        <a:pt x="16" y="14"/>
                      </a:cubicBezTo>
                      <a:cubicBezTo>
                        <a:pt x="13" y="18"/>
                        <a:pt x="8" y="20"/>
                        <a:pt x="5" y="18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7" name="Freeform 1699"/>
                <p:cNvSpPr/>
                <p:nvPr/>
              </p:nvSpPr>
              <p:spPr bwMode="auto">
                <a:xfrm>
                  <a:off x="2590" y="1694"/>
                  <a:ext cx="10" cy="11"/>
                </a:xfrm>
                <a:custGeom>
                  <a:avLst/>
                  <a:gdLst>
                    <a:gd name="T0" fmla="*/ 14 w 18"/>
                    <a:gd name="T1" fmla="*/ 2 h 19"/>
                    <a:gd name="T2" fmla="*/ 15 w 18"/>
                    <a:gd name="T3" fmla="*/ 13 h 19"/>
                    <a:gd name="T4" fmla="*/ 4 w 18"/>
                    <a:gd name="T5" fmla="*/ 17 h 19"/>
                    <a:gd name="T6" fmla="*/ 2 w 18"/>
                    <a:gd name="T7" fmla="*/ 5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7"/>
                        <a:pt x="8" y="19"/>
                        <a:pt x="4" y="17"/>
                      </a:cubicBezTo>
                      <a:cubicBezTo>
                        <a:pt x="1" y="14"/>
                        <a:pt x="0" y="9"/>
                        <a:pt x="2" y="5"/>
                      </a:cubicBezTo>
                      <a:cubicBezTo>
                        <a:pt x="5" y="1"/>
                        <a:pt x="10" y="0"/>
                        <a:pt x="14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8" name="Freeform 1700"/>
                <p:cNvSpPr/>
                <p:nvPr/>
              </p:nvSpPr>
              <p:spPr bwMode="auto">
                <a:xfrm>
                  <a:off x="2609" y="1695"/>
                  <a:ext cx="10" cy="10"/>
                </a:xfrm>
                <a:custGeom>
                  <a:avLst/>
                  <a:gdLst>
                    <a:gd name="T0" fmla="*/ 14 w 18"/>
                    <a:gd name="T1" fmla="*/ 2 h 19"/>
                    <a:gd name="T2" fmla="*/ 16 w 18"/>
                    <a:gd name="T3" fmla="*/ 13 h 19"/>
                    <a:gd name="T4" fmla="*/ 5 w 18"/>
                    <a:gd name="T5" fmla="*/ 17 h 19"/>
                    <a:gd name="T6" fmla="*/ 3 w 18"/>
                    <a:gd name="T7" fmla="*/ 5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8" y="4"/>
                        <a:pt x="18" y="9"/>
                        <a:pt x="16" y="13"/>
                      </a:cubicBezTo>
                      <a:cubicBezTo>
                        <a:pt x="13" y="17"/>
                        <a:pt x="8" y="19"/>
                        <a:pt x="5" y="17"/>
                      </a:cubicBezTo>
                      <a:cubicBezTo>
                        <a:pt x="1" y="15"/>
                        <a:pt x="0" y="9"/>
                        <a:pt x="3" y="5"/>
                      </a:cubicBezTo>
                      <a:cubicBezTo>
                        <a:pt x="5" y="1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9" name="Freeform 1701"/>
                <p:cNvSpPr/>
                <p:nvPr/>
              </p:nvSpPr>
              <p:spPr bwMode="auto">
                <a:xfrm>
                  <a:off x="2603" y="1712"/>
                  <a:ext cx="10" cy="11"/>
                </a:xfrm>
                <a:custGeom>
                  <a:avLst/>
                  <a:gdLst>
                    <a:gd name="T0" fmla="*/ 13 w 18"/>
                    <a:gd name="T1" fmla="*/ 2 h 20"/>
                    <a:gd name="T2" fmla="*/ 15 w 18"/>
                    <a:gd name="T3" fmla="*/ 14 h 20"/>
                    <a:gd name="T4" fmla="*/ 4 w 18"/>
                    <a:gd name="T5" fmla="*/ 17 h 20"/>
                    <a:gd name="T6" fmla="*/ 2 w 18"/>
                    <a:gd name="T7" fmla="*/ 6 h 20"/>
                    <a:gd name="T8" fmla="*/ 13 w 18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3" y="2"/>
                      </a:move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8"/>
                        <a:pt x="8" y="20"/>
                        <a:pt x="4" y="17"/>
                      </a:cubicBezTo>
                      <a:cubicBezTo>
                        <a:pt x="0" y="15"/>
                        <a:pt x="0" y="10"/>
                        <a:pt x="2" y="6"/>
                      </a:cubicBezTo>
                      <a:cubicBezTo>
                        <a:pt x="5" y="2"/>
                        <a:pt x="10" y="0"/>
                        <a:pt x="13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0" name="Freeform 1702"/>
                <p:cNvSpPr/>
                <p:nvPr/>
              </p:nvSpPr>
              <p:spPr bwMode="auto">
                <a:xfrm>
                  <a:off x="2604" y="1680"/>
                  <a:ext cx="10" cy="11"/>
                </a:xfrm>
                <a:custGeom>
                  <a:avLst/>
                  <a:gdLst>
                    <a:gd name="T0" fmla="*/ 13 w 18"/>
                    <a:gd name="T1" fmla="*/ 2 h 20"/>
                    <a:gd name="T2" fmla="*/ 15 w 18"/>
                    <a:gd name="T3" fmla="*/ 14 h 20"/>
                    <a:gd name="T4" fmla="*/ 4 w 18"/>
                    <a:gd name="T5" fmla="*/ 17 h 20"/>
                    <a:gd name="T6" fmla="*/ 2 w 18"/>
                    <a:gd name="T7" fmla="*/ 6 h 20"/>
                    <a:gd name="T8" fmla="*/ 13 w 18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3" y="2"/>
                      </a:move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8"/>
                        <a:pt x="8" y="20"/>
                        <a:pt x="4" y="17"/>
                      </a:cubicBezTo>
                      <a:cubicBezTo>
                        <a:pt x="1" y="15"/>
                        <a:pt x="0" y="10"/>
                        <a:pt x="2" y="6"/>
                      </a:cubicBezTo>
                      <a:cubicBezTo>
                        <a:pt x="5" y="2"/>
                        <a:pt x="10" y="0"/>
                        <a:pt x="13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1" name="Freeform 1703"/>
                <p:cNvSpPr/>
                <p:nvPr/>
              </p:nvSpPr>
              <p:spPr bwMode="auto">
                <a:xfrm>
                  <a:off x="2590" y="1672"/>
                  <a:ext cx="11" cy="11"/>
                </a:xfrm>
                <a:custGeom>
                  <a:avLst/>
                  <a:gdLst>
                    <a:gd name="T0" fmla="*/ 14 w 19"/>
                    <a:gd name="T1" fmla="*/ 2 h 20"/>
                    <a:gd name="T2" fmla="*/ 16 w 19"/>
                    <a:gd name="T3" fmla="*/ 14 h 20"/>
                    <a:gd name="T4" fmla="*/ 5 w 19"/>
                    <a:gd name="T5" fmla="*/ 17 h 20"/>
                    <a:gd name="T6" fmla="*/ 3 w 19"/>
                    <a:gd name="T7" fmla="*/ 6 h 20"/>
                    <a:gd name="T8" fmla="*/ 14 w 19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0">
                      <a:moveTo>
                        <a:pt x="14" y="2"/>
                      </a:moveTo>
                      <a:cubicBezTo>
                        <a:pt x="18" y="5"/>
                        <a:pt x="19" y="10"/>
                        <a:pt x="16" y="14"/>
                      </a:cubicBezTo>
                      <a:cubicBezTo>
                        <a:pt x="13" y="18"/>
                        <a:pt x="8" y="20"/>
                        <a:pt x="5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2" name="Freeform 1704"/>
                <p:cNvSpPr/>
                <p:nvPr/>
              </p:nvSpPr>
              <p:spPr bwMode="auto">
                <a:xfrm>
                  <a:off x="2571" y="1677"/>
                  <a:ext cx="10" cy="10"/>
                </a:xfrm>
                <a:custGeom>
                  <a:avLst/>
                  <a:gdLst>
                    <a:gd name="T0" fmla="*/ 14 w 18"/>
                    <a:gd name="T1" fmla="*/ 2 h 19"/>
                    <a:gd name="T2" fmla="*/ 16 w 18"/>
                    <a:gd name="T3" fmla="*/ 14 h 19"/>
                    <a:gd name="T4" fmla="*/ 5 w 18"/>
                    <a:gd name="T5" fmla="*/ 17 h 19"/>
                    <a:gd name="T6" fmla="*/ 3 w 18"/>
                    <a:gd name="T7" fmla="*/ 6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7" y="4"/>
                        <a:pt x="18" y="9"/>
                        <a:pt x="16" y="14"/>
                      </a:cubicBezTo>
                      <a:cubicBezTo>
                        <a:pt x="13" y="18"/>
                        <a:pt x="8" y="19"/>
                        <a:pt x="5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1"/>
                        <a:pt x="10" y="0"/>
                        <a:pt x="14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3" name="Freeform 1705"/>
                <p:cNvSpPr/>
                <p:nvPr/>
              </p:nvSpPr>
              <p:spPr bwMode="auto">
                <a:xfrm>
                  <a:off x="2586" y="1724"/>
                  <a:ext cx="9" cy="10"/>
                </a:xfrm>
                <a:custGeom>
                  <a:avLst/>
                  <a:gdLst>
                    <a:gd name="T0" fmla="*/ 14 w 18"/>
                    <a:gd name="T1" fmla="*/ 2 h 19"/>
                    <a:gd name="T2" fmla="*/ 16 w 18"/>
                    <a:gd name="T3" fmla="*/ 14 h 19"/>
                    <a:gd name="T4" fmla="*/ 5 w 18"/>
                    <a:gd name="T5" fmla="*/ 17 h 19"/>
                    <a:gd name="T6" fmla="*/ 3 w 18"/>
                    <a:gd name="T7" fmla="*/ 6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7" y="5"/>
                        <a:pt x="18" y="10"/>
                        <a:pt x="16" y="14"/>
                      </a:cubicBezTo>
                      <a:cubicBezTo>
                        <a:pt x="13" y="18"/>
                        <a:pt x="8" y="19"/>
                        <a:pt x="5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4" name="Freeform 1706"/>
                <p:cNvSpPr/>
                <p:nvPr/>
              </p:nvSpPr>
              <p:spPr bwMode="auto">
                <a:xfrm>
                  <a:off x="2577" y="1720"/>
                  <a:ext cx="78" cy="29"/>
                </a:xfrm>
                <a:custGeom>
                  <a:avLst/>
                  <a:gdLst>
                    <a:gd name="T0" fmla="*/ 98 w 144"/>
                    <a:gd name="T1" fmla="*/ 0 h 53"/>
                    <a:gd name="T2" fmla="*/ 82 w 144"/>
                    <a:gd name="T3" fmla="*/ 2 h 53"/>
                    <a:gd name="T4" fmla="*/ 17 w 144"/>
                    <a:gd name="T5" fmla="*/ 53 h 53"/>
                    <a:gd name="T6" fmla="*/ 58 w 144"/>
                    <a:gd name="T7" fmla="*/ 42 h 53"/>
                    <a:gd name="T8" fmla="*/ 81 w 144"/>
                    <a:gd name="T9" fmla="*/ 28 h 53"/>
                    <a:gd name="T10" fmla="*/ 134 w 144"/>
                    <a:gd name="T11" fmla="*/ 9 h 53"/>
                    <a:gd name="T12" fmla="*/ 98 w 144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53">
                      <a:moveTo>
                        <a:pt x="98" y="0"/>
                      </a:moveTo>
                      <a:cubicBezTo>
                        <a:pt x="91" y="0"/>
                        <a:pt x="85" y="0"/>
                        <a:pt x="82" y="2"/>
                      </a:cubicBezTo>
                      <a:cubicBezTo>
                        <a:pt x="70" y="8"/>
                        <a:pt x="0" y="43"/>
                        <a:pt x="17" y="53"/>
                      </a:cubicBezTo>
                      <a:cubicBezTo>
                        <a:pt x="17" y="53"/>
                        <a:pt x="50" y="50"/>
                        <a:pt x="58" y="42"/>
                      </a:cubicBezTo>
                      <a:cubicBezTo>
                        <a:pt x="65" y="34"/>
                        <a:pt x="63" y="32"/>
                        <a:pt x="81" y="28"/>
                      </a:cubicBezTo>
                      <a:cubicBezTo>
                        <a:pt x="100" y="24"/>
                        <a:pt x="144" y="18"/>
                        <a:pt x="134" y="9"/>
                      </a:cubicBezTo>
                      <a:cubicBezTo>
                        <a:pt x="128" y="3"/>
                        <a:pt x="112" y="0"/>
                        <a:pt x="9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5" name="Freeform 1707"/>
                <p:cNvSpPr>
                  <a:spLocks noEditPoints="1"/>
                </p:cNvSpPr>
                <p:nvPr/>
              </p:nvSpPr>
              <p:spPr bwMode="auto">
                <a:xfrm>
                  <a:off x="2548" y="1676"/>
                  <a:ext cx="102" cy="60"/>
                </a:xfrm>
                <a:custGeom>
                  <a:avLst/>
                  <a:gdLst>
                    <a:gd name="T0" fmla="*/ 25 w 187"/>
                    <a:gd name="T1" fmla="*/ 24 h 110"/>
                    <a:gd name="T2" fmla="*/ 34 w 187"/>
                    <a:gd name="T3" fmla="*/ 36 h 110"/>
                    <a:gd name="T4" fmla="*/ 34 w 187"/>
                    <a:gd name="T5" fmla="*/ 35 h 110"/>
                    <a:gd name="T6" fmla="*/ 35 w 187"/>
                    <a:gd name="T7" fmla="*/ 34 h 110"/>
                    <a:gd name="T8" fmla="*/ 25 w 187"/>
                    <a:gd name="T9" fmla="*/ 25 h 110"/>
                    <a:gd name="T10" fmla="*/ 25 w 187"/>
                    <a:gd name="T11" fmla="*/ 24 h 110"/>
                    <a:gd name="T12" fmla="*/ 108 w 187"/>
                    <a:gd name="T13" fmla="*/ 84 h 110"/>
                    <a:gd name="T14" fmla="*/ 104 w 187"/>
                    <a:gd name="T15" fmla="*/ 83 h 110"/>
                    <a:gd name="T16" fmla="*/ 102 w 187"/>
                    <a:gd name="T17" fmla="*/ 72 h 110"/>
                    <a:gd name="T18" fmla="*/ 110 w 187"/>
                    <a:gd name="T19" fmla="*/ 67 h 110"/>
                    <a:gd name="T20" fmla="*/ 113 w 187"/>
                    <a:gd name="T21" fmla="*/ 68 h 110"/>
                    <a:gd name="T22" fmla="*/ 115 w 187"/>
                    <a:gd name="T23" fmla="*/ 80 h 110"/>
                    <a:gd name="T24" fmla="*/ 108 w 187"/>
                    <a:gd name="T25" fmla="*/ 84 h 110"/>
                    <a:gd name="T26" fmla="*/ 125 w 187"/>
                    <a:gd name="T27" fmla="*/ 0 h 110"/>
                    <a:gd name="T28" fmla="*/ 120 w 187"/>
                    <a:gd name="T29" fmla="*/ 36 h 110"/>
                    <a:gd name="T30" fmla="*/ 121 w 187"/>
                    <a:gd name="T31" fmla="*/ 36 h 110"/>
                    <a:gd name="T32" fmla="*/ 125 w 187"/>
                    <a:gd name="T33" fmla="*/ 37 h 110"/>
                    <a:gd name="T34" fmla="*/ 127 w 187"/>
                    <a:gd name="T35" fmla="*/ 48 h 110"/>
                    <a:gd name="T36" fmla="*/ 119 w 187"/>
                    <a:gd name="T37" fmla="*/ 53 h 110"/>
                    <a:gd name="T38" fmla="*/ 116 w 187"/>
                    <a:gd name="T39" fmla="*/ 52 h 110"/>
                    <a:gd name="T40" fmla="*/ 112 w 187"/>
                    <a:gd name="T41" fmla="*/ 60 h 110"/>
                    <a:gd name="T42" fmla="*/ 110 w 187"/>
                    <a:gd name="T43" fmla="*/ 61 h 110"/>
                    <a:gd name="T44" fmla="*/ 105 w 187"/>
                    <a:gd name="T45" fmla="*/ 26 h 110"/>
                    <a:gd name="T46" fmla="*/ 93 w 187"/>
                    <a:gd name="T47" fmla="*/ 79 h 110"/>
                    <a:gd name="T48" fmla="*/ 92 w 187"/>
                    <a:gd name="T49" fmla="*/ 79 h 110"/>
                    <a:gd name="T50" fmla="*/ 47 w 187"/>
                    <a:gd name="T51" fmla="*/ 45 h 110"/>
                    <a:gd name="T52" fmla="*/ 42 w 187"/>
                    <a:gd name="T53" fmla="*/ 48 h 110"/>
                    <a:gd name="T54" fmla="*/ 58 w 187"/>
                    <a:gd name="T55" fmla="*/ 68 h 110"/>
                    <a:gd name="T56" fmla="*/ 64 w 187"/>
                    <a:gd name="T57" fmla="*/ 65 h 110"/>
                    <a:gd name="T58" fmla="*/ 68 w 187"/>
                    <a:gd name="T59" fmla="*/ 66 h 110"/>
                    <a:gd name="T60" fmla="*/ 70 w 187"/>
                    <a:gd name="T61" fmla="*/ 78 h 110"/>
                    <a:gd name="T62" fmla="*/ 63 w 187"/>
                    <a:gd name="T63" fmla="*/ 82 h 110"/>
                    <a:gd name="T64" fmla="*/ 59 w 187"/>
                    <a:gd name="T65" fmla="*/ 81 h 110"/>
                    <a:gd name="T66" fmla="*/ 56 w 187"/>
                    <a:gd name="T67" fmla="*/ 77 h 110"/>
                    <a:gd name="T68" fmla="*/ 7 w 187"/>
                    <a:gd name="T69" fmla="*/ 88 h 110"/>
                    <a:gd name="T70" fmla="*/ 71 w 187"/>
                    <a:gd name="T71" fmla="*/ 94 h 110"/>
                    <a:gd name="T72" fmla="*/ 39 w 187"/>
                    <a:gd name="T73" fmla="*/ 108 h 110"/>
                    <a:gd name="T74" fmla="*/ 42 w 187"/>
                    <a:gd name="T75" fmla="*/ 110 h 110"/>
                    <a:gd name="T76" fmla="*/ 57 w 187"/>
                    <a:gd name="T77" fmla="*/ 108 h 110"/>
                    <a:gd name="T78" fmla="*/ 70 w 187"/>
                    <a:gd name="T79" fmla="*/ 103 h 110"/>
                    <a:gd name="T80" fmla="*/ 71 w 187"/>
                    <a:gd name="T81" fmla="*/ 94 h 110"/>
                    <a:gd name="T82" fmla="*/ 78 w 187"/>
                    <a:gd name="T83" fmla="*/ 89 h 110"/>
                    <a:gd name="T84" fmla="*/ 82 w 187"/>
                    <a:gd name="T85" fmla="*/ 90 h 110"/>
                    <a:gd name="T86" fmla="*/ 85 w 187"/>
                    <a:gd name="T87" fmla="*/ 98 h 110"/>
                    <a:gd name="T88" fmla="*/ 93 w 187"/>
                    <a:gd name="T89" fmla="*/ 95 h 110"/>
                    <a:gd name="T90" fmla="*/ 94 w 187"/>
                    <a:gd name="T91" fmla="*/ 95 h 110"/>
                    <a:gd name="T92" fmla="*/ 187 w 187"/>
                    <a:gd name="T93" fmla="*/ 31 h 110"/>
                    <a:gd name="T94" fmla="*/ 187 w 187"/>
                    <a:gd name="T95" fmla="*/ 30 h 110"/>
                    <a:gd name="T96" fmla="*/ 157 w 187"/>
                    <a:gd name="T97" fmla="*/ 50 h 110"/>
                    <a:gd name="T98" fmla="*/ 129 w 187"/>
                    <a:gd name="T99" fmla="*/ 70 h 110"/>
                    <a:gd name="T100" fmla="*/ 130 w 187"/>
                    <a:gd name="T101" fmla="*/ 68 h 110"/>
                    <a:gd name="T102" fmla="*/ 181 w 187"/>
                    <a:gd name="T103" fmla="*/ 2 h 110"/>
                    <a:gd name="T104" fmla="*/ 181 w 187"/>
                    <a:gd name="T105" fmla="*/ 1 h 110"/>
                    <a:gd name="T106" fmla="*/ 131 w 187"/>
                    <a:gd name="T107" fmla="*/ 54 h 110"/>
                    <a:gd name="T108" fmla="*/ 125 w 187"/>
                    <a:gd name="T109" fmla="*/ 1 h 110"/>
                    <a:gd name="T110" fmla="*/ 125 w 187"/>
                    <a:gd name="T111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7" h="110">
                      <a:moveTo>
                        <a:pt x="25" y="24"/>
                      </a:moveTo>
                      <a:cubicBezTo>
                        <a:pt x="25" y="24"/>
                        <a:pt x="29" y="29"/>
                        <a:pt x="34" y="36"/>
                      </a:cubicBezTo>
                      <a:cubicBezTo>
                        <a:pt x="34" y="36"/>
                        <a:pt x="34" y="36"/>
                        <a:pt x="34" y="35"/>
                      </a:cubicBezTo>
                      <a:cubicBezTo>
                        <a:pt x="35" y="35"/>
                        <a:pt x="35" y="35"/>
                        <a:pt x="35" y="34"/>
                      </a:cubicBezTo>
                      <a:cubicBezTo>
                        <a:pt x="30" y="29"/>
                        <a:pt x="26" y="26"/>
                        <a:pt x="25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moveTo>
                        <a:pt x="108" y="84"/>
                      </a:moveTo>
                      <a:cubicBezTo>
                        <a:pt x="106" y="84"/>
                        <a:pt x="105" y="84"/>
                        <a:pt x="104" y="83"/>
                      </a:cubicBezTo>
                      <a:cubicBezTo>
                        <a:pt x="100" y="81"/>
                        <a:pt x="100" y="76"/>
                        <a:pt x="102" y="72"/>
                      </a:cubicBezTo>
                      <a:cubicBezTo>
                        <a:pt x="104" y="69"/>
                        <a:pt x="107" y="67"/>
                        <a:pt x="110" y="67"/>
                      </a:cubicBezTo>
                      <a:cubicBezTo>
                        <a:pt x="111" y="67"/>
                        <a:pt x="112" y="68"/>
                        <a:pt x="113" y="68"/>
                      </a:cubicBezTo>
                      <a:cubicBezTo>
                        <a:pt x="117" y="71"/>
                        <a:pt x="118" y="76"/>
                        <a:pt x="115" y="80"/>
                      </a:cubicBezTo>
                      <a:cubicBezTo>
                        <a:pt x="113" y="83"/>
                        <a:pt x="111" y="84"/>
                        <a:pt x="108" y="84"/>
                      </a:cubicBezTo>
                      <a:moveTo>
                        <a:pt x="125" y="0"/>
                      </a:moveTo>
                      <a:cubicBezTo>
                        <a:pt x="125" y="0"/>
                        <a:pt x="123" y="19"/>
                        <a:pt x="120" y="36"/>
                      </a:cubicBezTo>
                      <a:cubicBezTo>
                        <a:pt x="120" y="36"/>
                        <a:pt x="121" y="36"/>
                        <a:pt x="121" y="36"/>
                      </a:cubicBezTo>
                      <a:cubicBezTo>
                        <a:pt x="123" y="36"/>
                        <a:pt x="124" y="36"/>
                        <a:pt x="125" y="37"/>
                      </a:cubicBezTo>
                      <a:cubicBezTo>
                        <a:pt x="129" y="39"/>
                        <a:pt x="129" y="44"/>
                        <a:pt x="127" y="48"/>
                      </a:cubicBezTo>
                      <a:cubicBezTo>
                        <a:pt x="125" y="51"/>
                        <a:pt x="122" y="53"/>
                        <a:pt x="119" y="53"/>
                      </a:cubicBezTo>
                      <a:cubicBezTo>
                        <a:pt x="118" y="53"/>
                        <a:pt x="117" y="53"/>
                        <a:pt x="116" y="52"/>
                      </a:cubicBezTo>
                      <a:cubicBezTo>
                        <a:pt x="115" y="56"/>
                        <a:pt x="113" y="59"/>
                        <a:pt x="112" y="60"/>
                      </a:cubicBezTo>
                      <a:cubicBezTo>
                        <a:pt x="111" y="61"/>
                        <a:pt x="111" y="61"/>
                        <a:pt x="110" y="61"/>
                      </a:cubicBezTo>
                      <a:cubicBezTo>
                        <a:pt x="106" y="61"/>
                        <a:pt x="104" y="42"/>
                        <a:pt x="105" y="26"/>
                      </a:cubicBezTo>
                      <a:cubicBezTo>
                        <a:pt x="101" y="46"/>
                        <a:pt x="94" y="75"/>
                        <a:pt x="93" y="79"/>
                      </a:cubicBezTo>
                      <a:cubicBezTo>
                        <a:pt x="93" y="79"/>
                        <a:pt x="92" y="79"/>
                        <a:pt x="92" y="79"/>
                      </a:cubicBezTo>
                      <a:cubicBezTo>
                        <a:pt x="87" y="79"/>
                        <a:pt x="64" y="60"/>
                        <a:pt x="47" y="45"/>
                      </a:cubicBezTo>
                      <a:cubicBezTo>
                        <a:pt x="45" y="46"/>
                        <a:pt x="44" y="47"/>
                        <a:pt x="42" y="48"/>
                      </a:cubicBezTo>
                      <a:cubicBezTo>
                        <a:pt x="48" y="55"/>
                        <a:pt x="54" y="63"/>
                        <a:pt x="58" y="68"/>
                      </a:cubicBezTo>
                      <a:cubicBezTo>
                        <a:pt x="60" y="66"/>
                        <a:pt x="62" y="65"/>
                        <a:pt x="64" y="65"/>
                      </a:cubicBezTo>
                      <a:cubicBezTo>
                        <a:pt x="66" y="65"/>
                        <a:pt x="67" y="66"/>
                        <a:pt x="68" y="66"/>
                      </a:cubicBezTo>
                      <a:cubicBezTo>
                        <a:pt x="72" y="69"/>
                        <a:pt x="73" y="74"/>
                        <a:pt x="70" y="78"/>
                      </a:cubicBezTo>
                      <a:cubicBezTo>
                        <a:pt x="68" y="81"/>
                        <a:pt x="65" y="82"/>
                        <a:pt x="63" y="82"/>
                      </a:cubicBezTo>
                      <a:cubicBezTo>
                        <a:pt x="61" y="82"/>
                        <a:pt x="60" y="82"/>
                        <a:pt x="59" y="81"/>
                      </a:cubicBezTo>
                      <a:cubicBezTo>
                        <a:pt x="57" y="80"/>
                        <a:pt x="56" y="79"/>
                        <a:pt x="56" y="77"/>
                      </a:cubicBezTo>
                      <a:cubicBezTo>
                        <a:pt x="41" y="81"/>
                        <a:pt x="12" y="86"/>
                        <a:pt x="7" y="88"/>
                      </a:cubicBezTo>
                      <a:cubicBezTo>
                        <a:pt x="0" y="92"/>
                        <a:pt x="71" y="94"/>
                        <a:pt x="71" y="94"/>
                      </a:cubicBezTo>
                      <a:cubicBezTo>
                        <a:pt x="71" y="94"/>
                        <a:pt x="44" y="103"/>
                        <a:pt x="39" y="108"/>
                      </a:cubicBezTo>
                      <a:cubicBezTo>
                        <a:pt x="37" y="109"/>
                        <a:pt x="39" y="110"/>
                        <a:pt x="42" y="110"/>
                      </a:cubicBezTo>
                      <a:cubicBezTo>
                        <a:pt x="47" y="110"/>
                        <a:pt x="57" y="108"/>
                        <a:pt x="57" y="108"/>
                      </a:cubicBezTo>
                      <a:cubicBezTo>
                        <a:pt x="70" y="103"/>
                        <a:pt x="70" y="103"/>
                        <a:pt x="70" y="103"/>
                      </a:cubicBezTo>
                      <a:cubicBezTo>
                        <a:pt x="69" y="101"/>
                        <a:pt x="69" y="97"/>
                        <a:pt x="71" y="94"/>
                      </a:cubicBezTo>
                      <a:cubicBezTo>
                        <a:pt x="72" y="91"/>
                        <a:pt x="75" y="89"/>
                        <a:pt x="78" y="89"/>
                      </a:cubicBezTo>
                      <a:cubicBezTo>
                        <a:pt x="79" y="89"/>
                        <a:pt x="81" y="90"/>
                        <a:pt x="82" y="90"/>
                      </a:cubicBezTo>
                      <a:cubicBezTo>
                        <a:pt x="84" y="92"/>
                        <a:pt x="85" y="95"/>
                        <a:pt x="85" y="98"/>
                      </a:cubicBezTo>
                      <a:cubicBezTo>
                        <a:pt x="93" y="95"/>
                        <a:pt x="93" y="95"/>
                        <a:pt x="93" y="95"/>
                      </a:cubicBezTo>
                      <a:cubicBezTo>
                        <a:pt x="93" y="95"/>
                        <a:pt x="94" y="95"/>
                        <a:pt x="94" y="95"/>
                      </a:cubicBezTo>
                      <a:cubicBezTo>
                        <a:pt x="107" y="95"/>
                        <a:pt x="182" y="38"/>
                        <a:pt x="187" y="31"/>
                      </a:cubicBezTo>
                      <a:cubicBezTo>
                        <a:pt x="187" y="30"/>
                        <a:pt x="187" y="30"/>
                        <a:pt x="187" y="30"/>
                      </a:cubicBezTo>
                      <a:cubicBezTo>
                        <a:pt x="185" y="30"/>
                        <a:pt x="171" y="40"/>
                        <a:pt x="157" y="50"/>
                      </a:cubicBezTo>
                      <a:cubicBezTo>
                        <a:pt x="143" y="60"/>
                        <a:pt x="130" y="70"/>
                        <a:pt x="129" y="70"/>
                      </a:cubicBezTo>
                      <a:cubicBezTo>
                        <a:pt x="129" y="70"/>
                        <a:pt x="129" y="69"/>
                        <a:pt x="130" y="68"/>
                      </a:cubicBezTo>
                      <a:cubicBezTo>
                        <a:pt x="142" y="58"/>
                        <a:pt x="177" y="12"/>
                        <a:pt x="181" y="2"/>
                      </a:cubicBezTo>
                      <a:cubicBezTo>
                        <a:pt x="181" y="1"/>
                        <a:pt x="181" y="1"/>
                        <a:pt x="181" y="1"/>
                      </a:cubicBezTo>
                      <a:cubicBezTo>
                        <a:pt x="177" y="1"/>
                        <a:pt x="131" y="54"/>
                        <a:pt x="131" y="54"/>
                      </a:cubicBezTo>
                      <a:cubicBezTo>
                        <a:pt x="131" y="54"/>
                        <a:pt x="124" y="11"/>
                        <a:pt x="125" y="1"/>
                      </a:cubicBezTo>
                      <a:cubicBezTo>
                        <a:pt x="125" y="0"/>
                        <a:pt x="125" y="0"/>
                        <a:pt x="1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6" name="Freeform 1708"/>
                <p:cNvSpPr/>
                <p:nvPr/>
              </p:nvSpPr>
              <p:spPr bwMode="auto">
                <a:xfrm>
                  <a:off x="2567" y="1694"/>
                  <a:ext cx="7" cy="8"/>
                </a:xfrm>
                <a:custGeom>
                  <a:avLst/>
                  <a:gdLst>
                    <a:gd name="T0" fmla="*/ 1 w 13"/>
                    <a:gd name="T1" fmla="*/ 0 h 14"/>
                    <a:gd name="T2" fmla="*/ 0 w 13"/>
                    <a:gd name="T3" fmla="*/ 1 h 14"/>
                    <a:gd name="T4" fmla="*/ 0 w 13"/>
                    <a:gd name="T5" fmla="*/ 2 h 14"/>
                    <a:gd name="T6" fmla="*/ 8 w 13"/>
                    <a:gd name="T7" fmla="*/ 14 h 14"/>
                    <a:gd name="T8" fmla="*/ 13 w 13"/>
                    <a:gd name="T9" fmla="*/ 11 h 14"/>
                    <a:gd name="T10" fmla="*/ 1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6"/>
                        <a:pt x="5" y="10"/>
                        <a:pt x="8" y="14"/>
                      </a:cubicBezTo>
                      <a:cubicBezTo>
                        <a:pt x="10" y="13"/>
                        <a:pt x="11" y="12"/>
                        <a:pt x="13" y="11"/>
                      </a:cubicBezTo>
                      <a:cubicBezTo>
                        <a:pt x="8" y="7"/>
                        <a:pt x="4" y="3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7" name="Freeform 1709"/>
                <p:cNvSpPr/>
                <p:nvPr/>
              </p:nvSpPr>
              <p:spPr bwMode="auto">
                <a:xfrm>
                  <a:off x="2579" y="1711"/>
                  <a:ext cx="9" cy="10"/>
                </a:xfrm>
                <a:custGeom>
                  <a:avLst/>
                  <a:gdLst>
                    <a:gd name="T0" fmla="*/ 8 w 17"/>
                    <a:gd name="T1" fmla="*/ 0 h 17"/>
                    <a:gd name="T2" fmla="*/ 2 w 17"/>
                    <a:gd name="T3" fmla="*/ 3 h 17"/>
                    <a:gd name="T4" fmla="*/ 8 w 17"/>
                    <a:gd name="T5" fmla="*/ 9 h 17"/>
                    <a:gd name="T6" fmla="*/ 0 w 17"/>
                    <a:gd name="T7" fmla="*/ 12 h 17"/>
                    <a:gd name="T8" fmla="*/ 3 w 17"/>
                    <a:gd name="T9" fmla="*/ 16 h 17"/>
                    <a:gd name="T10" fmla="*/ 7 w 17"/>
                    <a:gd name="T11" fmla="*/ 17 h 17"/>
                    <a:gd name="T12" fmla="*/ 14 w 17"/>
                    <a:gd name="T13" fmla="*/ 13 h 17"/>
                    <a:gd name="T14" fmla="*/ 12 w 17"/>
                    <a:gd name="T15" fmla="*/ 1 h 17"/>
                    <a:gd name="T16" fmla="*/ 8 w 17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8" y="0"/>
                      </a:moveTo>
                      <a:cubicBezTo>
                        <a:pt x="6" y="0"/>
                        <a:pt x="4" y="1"/>
                        <a:pt x="2" y="3"/>
                      </a:cubicBezTo>
                      <a:cubicBezTo>
                        <a:pt x="5" y="6"/>
                        <a:pt x="7" y="8"/>
                        <a:pt x="8" y="9"/>
                      </a:cubicBezTo>
                      <a:cubicBezTo>
                        <a:pt x="9" y="10"/>
                        <a:pt x="5" y="11"/>
                        <a:pt x="0" y="12"/>
                      </a:cubicBezTo>
                      <a:cubicBezTo>
                        <a:pt x="0" y="14"/>
                        <a:pt x="1" y="15"/>
                        <a:pt x="3" y="16"/>
                      </a:cubicBezTo>
                      <a:cubicBezTo>
                        <a:pt x="4" y="17"/>
                        <a:pt x="5" y="17"/>
                        <a:pt x="7" y="17"/>
                      </a:cubicBezTo>
                      <a:cubicBezTo>
                        <a:pt x="9" y="17"/>
                        <a:pt x="12" y="16"/>
                        <a:pt x="14" y="13"/>
                      </a:cubicBezTo>
                      <a:cubicBezTo>
                        <a:pt x="17" y="9"/>
                        <a:pt x="16" y="4"/>
                        <a:pt x="12" y="1"/>
                      </a:cubicBezTo>
                      <a:cubicBezTo>
                        <a:pt x="11" y="1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8" name="Freeform 1710"/>
                <p:cNvSpPr/>
                <p:nvPr/>
              </p:nvSpPr>
              <p:spPr bwMode="auto">
                <a:xfrm>
                  <a:off x="2612" y="1696"/>
                  <a:ext cx="7" cy="9"/>
                </a:xfrm>
                <a:custGeom>
                  <a:avLst/>
                  <a:gdLst>
                    <a:gd name="T0" fmla="*/ 5 w 13"/>
                    <a:gd name="T1" fmla="*/ 0 h 17"/>
                    <a:gd name="T2" fmla="*/ 4 w 13"/>
                    <a:gd name="T3" fmla="*/ 0 h 17"/>
                    <a:gd name="T4" fmla="*/ 0 w 13"/>
                    <a:gd name="T5" fmla="*/ 16 h 17"/>
                    <a:gd name="T6" fmla="*/ 3 w 13"/>
                    <a:gd name="T7" fmla="*/ 17 h 17"/>
                    <a:gd name="T8" fmla="*/ 11 w 13"/>
                    <a:gd name="T9" fmla="*/ 12 h 17"/>
                    <a:gd name="T10" fmla="*/ 9 w 13"/>
                    <a:gd name="T11" fmla="*/ 1 h 17"/>
                    <a:gd name="T12" fmla="*/ 5 w 13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7">
                      <a:moveTo>
                        <a:pt x="5" y="0"/>
                      </a:move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6"/>
                        <a:pt x="1" y="11"/>
                        <a:pt x="0" y="16"/>
                      </a:cubicBezTo>
                      <a:cubicBezTo>
                        <a:pt x="1" y="17"/>
                        <a:pt x="2" y="17"/>
                        <a:pt x="3" y="17"/>
                      </a:cubicBezTo>
                      <a:cubicBezTo>
                        <a:pt x="6" y="17"/>
                        <a:pt x="9" y="15"/>
                        <a:pt x="11" y="12"/>
                      </a:cubicBezTo>
                      <a:cubicBezTo>
                        <a:pt x="13" y="8"/>
                        <a:pt x="13" y="3"/>
                        <a:pt x="9" y="1"/>
                      </a:cubicBezTo>
                      <a:cubicBezTo>
                        <a:pt x="8" y="0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9" name="Freeform 1711"/>
                <p:cNvSpPr/>
                <p:nvPr/>
              </p:nvSpPr>
              <p:spPr bwMode="auto">
                <a:xfrm>
                  <a:off x="2603" y="1713"/>
                  <a:ext cx="10" cy="9"/>
                </a:xfrm>
                <a:custGeom>
                  <a:avLst/>
                  <a:gdLst>
                    <a:gd name="T0" fmla="*/ 10 w 18"/>
                    <a:gd name="T1" fmla="*/ 0 h 17"/>
                    <a:gd name="T2" fmla="*/ 2 w 18"/>
                    <a:gd name="T3" fmla="*/ 5 h 17"/>
                    <a:gd name="T4" fmla="*/ 4 w 18"/>
                    <a:gd name="T5" fmla="*/ 16 h 17"/>
                    <a:gd name="T6" fmla="*/ 8 w 18"/>
                    <a:gd name="T7" fmla="*/ 17 h 17"/>
                    <a:gd name="T8" fmla="*/ 15 w 18"/>
                    <a:gd name="T9" fmla="*/ 13 h 17"/>
                    <a:gd name="T10" fmla="*/ 13 w 18"/>
                    <a:gd name="T11" fmla="*/ 1 h 17"/>
                    <a:gd name="T12" fmla="*/ 10 w 18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7">
                      <a:moveTo>
                        <a:pt x="10" y="0"/>
                      </a:moveTo>
                      <a:cubicBezTo>
                        <a:pt x="7" y="0"/>
                        <a:pt x="4" y="2"/>
                        <a:pt x="2" y="5"/>
                      </a:cubicBezTo>
                      <a:cubicBezTo>
                        <a:pt x="0" y="9"/>
                        <a:pt x="0" y="14"/>
                        <a:pt x="4" y="16"/>
                      </a:cubicBezTo>
                      <a:cubicBezTo>
                        <a:pt x="5" y="17"/>
                        <a:pt x="6" y="17"/>
                        <a:pt x="8" y="17"/>
                      </a:cubicBezTo>
                      <a:cubicBezTo>
                        <a:pt x="11" y="17"/>
                        <a:pt x="13" y="16"/>
                        <a:pt x="15" y="13"/>
                      </a:cubicBezTo>
                      <a:cubicBezTo>
                        <a:pt x="18" y="9"/>
                        <a:pt x="17" y="4"/>
                        <a:pt x="13" y="1"/>
                      </a:cubicBezTo>
                      <a:cubicBezTo>
                        <a:pt x="12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0" name="Freeform 1712"/>
                <p:cNvSpPr/>
                <p:nvPr/>
              </p:nvSpPr>
              <p:spPr bwMode="auto">
                <a:xfrm>
                  <a:off x="2586" y="1725"/>
                  <a:ext cx="9" cy="7"/>
                </a:xfrm>
                <a:custGeom>
                  <a:avLst/>
                  <a:gdLst>
                    <a:gd name="T0" fmla="*/ 9 w 16"/>
                    <a:gd name="T1" fmla="*/ 0 h 14"/>
                    <a:gd name="T2" fmla="*/ 2 w 16"/>
                    <a:gd name="T3" fmla="*/ 5 h 14"/>
                    <a:gd name="T4" fmla="*/ 1 w 16"/>
                    <a:gd name="T5" fmla="*/ 14 h 14"/>
                    <a:gd name="T6" fmla="*/ 16 w 16"/>
                    <a:gd name="T7" fmla="*/ 9 h 14"/>
                    <a:gd name="T8" fmla="*/ 13 w 16"/>
                    <a:gd name="T9" fmla="*/ 1 h 14"/>
                    <a:gd name="T10" fmla="*/ 9 w 16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4">
                      <a:moveTo>
                        <a:pt x="9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8"/>
                        <a:pt x="0" y="12"/>
                        <a:pt x="1" y="14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5" y="3"/>
                        <a:pt x="13" y="1"/>
                      </a:cubicBezTo>
                      <a:cubicBezTo>
                        <a:pt x="12" y="1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1" name="Freeform 1713"/>
                <p:cNvSpPr>
                  <a:spLocks noEditPoints="1"/>
                </p:cNvSpPr>
                <p:nvPr/>
              </p:nvSpPr>
              <p:spPr bwMode="auto">
                <a:xfrm>
                  <a:off x="2606" y="1680"/>
                  <a:ext cx="2" cy="10"/>
                </a:xfrm>
                <a:custGeom>
                  <a:avLst/>
                  <a:gdLst>
                    <a:gd name="T0" fmla="*/ 0 w 4"/>
                    <a:gd name="T1" fmla="*/ 17 h 19"/>
                    <a:gd name="T2" fmla="*/ 0 w 4"/>
                    <a:gd name="T3" fmla="*/ 19 h 19"/>
                    <a:gd name="T4" fmla="*/ 0 w 4"/>
                    <a:gd name="T5" fmla="*/ 18 h 19"/>
                    <a:gd name="T6" fmla="*/ 0 w 4"/>
                    <a:gd name="T7" fmla="*/ 17 h 19"/>
                    <a:gd name="T8" fmla="*/ 3 w 4"/>
                    <a:gd name="T9" fmla="*/ 0 h 19"/>
                    <a:gd name="T10" fmla="*/ 3 w 4"/>
                    <a:gd name="T11" fmla="*/ 1 h 19"/>
                    <a:gd name="T12" fmla="*/ 2 w 4"/>
                    <a:gd name="T13" fmla="*/ 4 h 19"/>
                    <a:gd name="T14" fmla="*/ 3 w 4"/>
                    <a:gd name="T15" fmla="*/ 3 h 19"/>
                    <a:gd name="T16" fmla="*/ 3 w 4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9">
                      <a:moveTo>
                        <a:pt x="0" y="17"/>
                      </a:moveTo>
                      <a:cubicBezTo>
                        <a:pt x="0" y="18"/>
                        <a:pt x="0" y="18"/>
                        <a:pt x="0" y="19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7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2" y="2"/>
                        <a:pt x="2" y="3"/>
                        <a:pt x="2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4" y="1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2" name="Freeform 1714"/>
                <p:cNvSpPr/>
                <p:nvPr/>
              </p:nvSpPr>
              <p:spPr bwMode="auto">
                <a:xfrm>
                  <a:off x="2606" y="1681"/>
                  <a:ext cx="1" cy="9"/>
                </a:xfrm>
                <a:custGeom>
                  <a:avLst/>
                  <a:gdLst>
                    <a:gd name="T0" fmla="*/ 3 w 3"/>
                    <a:gd name="T1" fmla="*/ 0 h 15"/>
                    <a:gd name="T2" fmla="*/ 2 w 3"/>
                    <a:gd name="T3" fmla="*/ 1 h 15"/>
                    <a:gd name="T4" fmla="*/ 0 w 3"/>
                    <a:gd name="T5" fmla="*/ 14 h 15"/>
                    <a:gd name="T6" fmla="*/ 0 w 3"/>
                    <a:gd name="T7" fmla="*/ 15 h 15"/>
                    <a:gd name="T8" fmla="*/ 3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3" y="0"/>
                      </a:move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5"/>
                        <a:pt x="0" y="9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9"/>
                        <a:pt x="3" y="3"/>
                        <a:pt x="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3" name="Freeform 1715"/>
                <p:cNvSpPr/>
                <p:nvPr/>
              </p:nvSpPr>
              <p:spPr bwMode="auto">
                <a:xfrm>
                  <a:off x="2650" y="1639"/>
                  <a:ext cx="30" cy="46"/>
                </a:xfrm>
                <a:custGeom>
                  <a:avLst/>
                  <a:gdLst>
                    <a:gd name="T0" fmla="*/ 29 w 54"/>
                    <a:gd name="T1" fmla="*/ 0 h 84"/>
                    <a:gd name="T2" fmla="*/ 31 w 54"/>
                    <a:gd name="T3" fmla="*/ 38 h 84"/>
                    <a:gd name="T4" fmla="*/ 2 w 54"/>
                    <a:gd name="T5" fmla="*/ 76 h 84"/>
                    <a:gd name="T6" fmla="*/ 5 w 54"/>
                    <a:gd name="T7" fmla="*/ 84 h 84"/>
                    <a:gd name="T8" fmla="*/ 23 w 54"/>
                    <a:gd name="T9" fmla="*/ 76 h 84"/>
                    <a:gd name="T10" fmla="*/ 54 w 54"/>
                    <a:gd name="T11" fmla="*/ 18 h 84"/>
                    <a:gd name="T12" fmla="*/ 29 w 54"/>
                    <a:gd name="T13" fmla="*/ 0 h 84"/>
                    <a:gd name="T14" fmla="*/ 29 w 54"/>
                    <a:gd name="T1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84">
                      <a:moveTo>
                        <a:pt x="29" y="0"/>
                      </a:moveTo>
                      <a:cubicBezTo>
                        <a:pt x="16" y="0"/>
                        <a:pt x="33" y="23"/>
                        <a:pt x="31" y="38"/>
                      </a:cubicBezTo>
                      <a:cubicBezTo>
                        <a:pt x="30" y="52"/>
                        <a:pt x="7" y="64"/>
                        <a:pt x="2" y="76"/>
                      </a:cubicBezTo>
                      <a:cubicBezTo>
                        <a:pt x="0" y="82"/>
                        <a:pt x="2" y="84"/>
                        <a:pt x="5" y="84"/>
                      </a:cubicBezTo>
                      <a:cubicBezTo>
                        <a:pt x="9" y="84"/>
                        <a:pt x="16" y="81"/>
                        <a:pt x="23" y="76"/>
                      </a:cubicBezTo>
                      <a:cubicBezTo>
                        <a:pt x="36" y="68"/>
                        <a:pt x="54" y="34"/>
                        <a:pt x="54" y="18"/>
                      </a:cubicBezTo>
                      <a:cubicBezTo>
                        <a:pt x="53" y="2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4" name="Freeform 1716"/>
                <p:cNvSpPr/>
                <p:nvPr/>
              </p:nvSpPr>
              <p:spPr bwMode="auto">
                <a:xfrm>
                  <a:off x="2499" y="1721"/>
                  <a:ext cx="73" cy="24"/>
                </a:xfrm>
                <a:custGeom>
                  <a:avLst/>
                  <a:gdLst>
                    <a:gd name="T0" fmla="*/ 18 w 134"/>
                    <a:gd name="T1" fmla="*/ 0 h 44"/>
                    <a:gd name="T2" fmla="*/ 12 w 134"/>
                    <a:gd name="T3" fmla="*/ 3 h 44"/>
                    <a:gd name="T4" fmla="*/ 15 w 134"/>
                    <a:gd name="T5" fmla="*/ 39 h 44"/>
                    <a:gd name="T6" fmla="*/ 57 w 134"/>
                    <a:gd name="T7" fmla="*/ 44 h 44"/>
                    <a:gd name="T8" fmla="*/ 77 w 134"/>
                    <a:gd name="T9" fmla="*/ 43 h 44"/>
                    <a:gd name="T10" fmla="*/ 122 w 134"/>
                    <a:gd name="T11" fmla="*/ 31 h 44"/>
                    <a:gd name="T12" fmla="*/ 121 w 134"/>
                    <a:gd name="T13" fmla="*/ 31 h 44"/>
                    <a:gd name="T14" fmla="*/ 63 w 134"/>
                    <a:gd name="T15" fmla="*/ 35 h 44"/>
                    <a:gd name="T16" fmla="*/ 43 w 134"/>
                    <a:gd name="T17" fmla="*/ 32 h 44"/>
                    <a:gd name="T18" fmla="*/ 21 w 134"/>
                    <a:gd name="T19" fmla="*/ 4 h 44"/>
                    <a:gd name="T20" fmla="*/ 18 w 134"/>
                    <a:gd name="T2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4" h="44">
                      <a:moveTo>
                        <a:pt x="18" y="0"/>
                      </a:moveTo>
                      <a:cubicBezTo>
                        <a:pt x="15" y="0"/>
                        <a:pt x="13" y="2"/>
                        <a:pt x="12" y="3"/>
                      </a:cubicBezTo>
                      <a:cubicBezTo>
                        <a:pt x="12" y="3"/>
                        <a:pt x="0" y="34"/>
                        <a:pt x="15" y="39"/>
                      </a:cubicBezTo>
                      <a:cubicBezTo>
                        <a:pt x="27" y="42"/>
                        <a:pt x="41" y="44"/>
                        <a:pt x="57" y="44"/>
                      </a:cubicBezTo>
                      <a:cubicBezTo>
                        <a:pt x="64" y="44"/>
                        <a:pt x="70" y="44"/>
                        <a:pt x="77" y="43"/>
                      </a:cubicBezTo>
                      <a:cubicBezTo>
                        <a:pt x="101" y="40"/>
                        <a:pt x="134" y="31"/>
                        <a:pt x="122" y="31"/>
                      </a:cubicBezTo>
                      <a:cubicBezTo>
                        <a:pt x="121" y="31"/>
                        <a:pt x="121" y="31"/>
                        <a:pt x="121" y="31"/>
                      </a:cubicBezTo>
                      <a:cubicBezTo>
                        <a:pt x="110" y="31"/>
                        <a:pt x="82" y="35"/>
                        <a:pt x="63" y="35"/>
                      </a:cubicBezTo>
                      <a:cubicBezTo>
                        <a:pt x="54" y="35"/>
                        <a:pt x="46" y="34"/>
                        <a:pt x="43" y="32"/>
                      </a:cubicBezTo>
                      <a:cubicBezTo>
                        <a:pt x="31" y="25"/>
                        <a:pt x="25" y="11"/>
                        <a:pt x="21" y="4"/>
                      </a:cubicBezTo>
                      <a:cubicBezTo>
                        <a:pt x="20" y="1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5" name="Freeform 1717"/>
                <p:cNvSpPr/>
                <p:nvPr/>
              </p:nvSpPr>
              <p:spPr bwMode="auto">
                <a:xfrm>
                  <a:off x="679" y="1438"/>
                  <a:ext cx="48" cy="22"/>
                </a:xfrm>
                <a:custGeom>
                  <a:avLst/>
                  <a:gdLst>
                    <a:gd name="T0" fmla="*/ 38 w 89"/>
                    <a:gd name="T1" fmla="*/ 6 h 40"/>
                    <a:gd name="T2" fmla="*/ 3 w 89"/>
                    <a:gd name="T3" fmla="*/ 12 h 40"/>
                    <a:gd name="T4" fmla="*/ 23 w 89"/>
                    <a:gd name="T5" fmla="*/ 35 h 40"/>
                    <a:gd name="T6" fmla="*/ 76 w 89"/>
                    <a:gd name="T7" fmla="*/ 32 h 40"/>
                    <a:gd name="T8" fmla="*/ 38 w 89"/>
                    <a:gd name="T9" fmla="*/ 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40">
                      <a:moveTo>
                        <a:pt x="38" y="6"/>
                      </a:moveTo>
                      <a:cubicBezTo>
                        <a:pt x="38" y="6"/>
                        <a:pt x="0" y="0"/>
                        <a:pt x="3" y="12"/>
                      </a:cubicBezTo>
                      <a:cubicBezTo>
                        <a:pt x="6" y="25"/>
                        <a:pt x="23" y="35"/>
                        <a:pt x="23" y="35"/>
                      </a:cubicBezTo>
                      <a:cubicBezTo>
                        <a:pt x="23" y="35"/>
                        <a:pt x="89" y="40"/>
                        <a:pt x="76" y="32"/>
                      </a:cubicBezTo>
                      <a:cubicBezTo>
                        <a:pt x="63" y="24"/>
                        <a:pt x="38" y="6"/>
                        <a:pt x="38" y="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6" name="Freeform 1718"/>
                <p:cNvSpPr/>
                <p:nvPr/>
              </p:nvSpPr>
              <p:spPr bwMode="auto">
                <a:xfrm>
                  <a:off x="640" y="1327"/>
                  <a:ext cx="194" cy="174"/>
                </a:xfrm>
                <a:custGeom>
                  <a:avLst/>
                  <a:gdLst>
                    <a:gd name="T0" fmla="*/ 150 w 356"/>
                    <a:gd name="T1" fmla="*/ 283 h 319"/>
                    <a:gd name="T2" fmla="*/ 9 w 356"/>
                    <a:gd name="T3" fmla="*/ 279 h 319"/>
                    <a:gd name="T4" fmla="*/ 33 w 356"/>
                    <a:gd name="T5" fmla="*/ 227 h 319"/>
                    <a:gd name="T6" fmla="*/ 118 w 356"/>
                    <a:gd name="T7" fmla="*/ 230 h 319"/>
                    <a:gd name="T8" fmla="*/ 9 w 356"/>
                    <a:gd name="T9" fmla="*/ 132 h 319"/>
                    <a:gd name="T10" fmla="*/ 53 w 356"/>
                    <a:gd name="T11" fmla="*/ 77 h 319"/>
                    <a:gd name="T12" fmla="*/ 121 w 356"/>
                    <a:gd name="T13" fmla="*/ 95 h 319"/>
                    <a:gd name="T14" fmla="*/ 160 w 356"/>
                    <a:gd name="T15" fmla="*/ 150 h 319"/>
                    <a:gd name="T16" fmla="*/ 142 w 356"/>
                    <a:gd name="T17" fmla="*/ 41 h 319"/>
                    <a:gd name="T18" fmla="*/ 221 w 356"/>
                    <a:gd name="T19" fmla="*/ 20 h 319"/>
                    <a:gd name="T20" fmla="*/ 246 w 356"/>
                    <a:gd name="T21" fmla="*/ 161 h 319"/>
                    <a:gd name="T22" fmla="*/ 282 w 356"/>
                    <a:gd name="T23" fmla="*/ 89 h 319"/>
                    <a:gd name="T24" fmla="*/ 334 w 356"/>
                    <a:gd name="T25" fmla="*/ 89 h 319"/>
                    <a:gd name="T26" fmla="*/ 254 w 356"/>
                    <a:gd name="T27" fmla="*/ 228 h 319"/>
                    <a:gd name="T28" fmla="*/ 282 w 356"/>
                    <a:gd name="T29" fmla="*/ 258 h 319"/>
                    <a:gd name="T30" fmla="*/ 221 w 356"/>
                    <a:gd name="T31" fmla="*/ 277 h 319"/>
                    <a:gd name="T32" fmla="*/ 150 w 356"/>
                    <a:gd name="T33" fmla="*/ 283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6" h="319">
                      <a:moveTo>
                        <a:pt x="150" y="283"/>
                      </a:moveTo>
                      <a:cubicBezTo>
                        <a:pt x="150" y="283"/>
                        <a:pt x="17" y="312"/>
                        <a:pt x="9" y="279"/>
                      </a:cubicBezTo>
                      <a:cubicBezTo>
                        <a:pt x="1" y="245"/>
                        <a:pt x="6" y="223"/>
                        <a:pt x="33" y="227"/>
                      </a:cubicBezTo>
                      <a:cubicBezTo>
                        <a:pt x="59" y="230"/>
                        <a:pt x="118" y="230"/>
                        <a:pt x="118" y="230"/>
                      </a:cubicBezTo>
                      <a:cubicBezTo>
                        <a:pt x="118" y="230"/>
                        <a:pt x="0" y="155"/>
                        <a:pt x="9" y="132"/>
                      </a:cubicBezTo>
                      <a:cubicBezTo>
                        <a:pt x="17" y="109"/>
                        <a:pt x="31" y="83"/>
                        <a:pt x="53" y="77"/>
                      </a:cubicBezTo>
                      <a:cubicBezTo>
                        <a:pt x="75" y="70"/>
                        <a:pt x="99" y="69"/>
                        <a:pt x="121" y="95"/>
                      </a:cubicBezTo>
                      <a:cubicBezTo>
                        <a:pt x="144" y="122"/>
                        <a:pt x="160" y="150"/>
                        <a:pt x="160" y="150"/>
                      </a:cubicBezTo>
                      <a:cubicBezTo>
                        <a:pt x="160" y="150"/>
                        <a:pt x="123" y="63"/>
                        <a:pt x="142" y="41"/>
                      </a:cubicBezTo>
                      <a:cubicBezTo>
                        <a:pt x="160" y="19"/>
                        <a:pt x="185" y="0"/>
                        <a:pt x="221" y="20"/>
                      </a:cubicBezTo>
                      <a:cubicBezTo>
                        <a:pt x="258" y="40"/>
                        <a:pt x="266" y="86"/>
                        <a:pt x="246" y="161"/>
                      </a:cubicBezTo>
                      <a:cubicBezTo>
                        <a:pt x="246" y="161"/>
                        <a:pt x="274" y="107"/>
                        <a:pt x="282" y="89"/>
                      </a:cubicBezTo>
                      <a:cubicBezTo>
                        <a:pt x="291" y="71"/>
                        <a:pt x="311" y="63"/>
                        <a:pt x="334" y="89"/>
                      </a:cubicBezTo>
                      <a:cubicBezTo>
                        <a:pt x="356" y="116"/>
                        <a:pt x="329" y="172"/>
                        <a:pt x="254" y="228"/>
                      </a:cubicBezTo>
                      <a:cubicBezTo>
                        <a:pt x="254" y="228"/>
                        <a:pt x="305" y="237"/>
                        <a:pt x="282" y="258"/>
                      </a:cubicBezTo>
                      <a:cubicBezTo>
                        <a:pt x="258" y="280"/>
                        <a:pt x="231" y="269"/>
                        <a:pt x="221" y="277"/>
                      </a:cubicBezTo>
                      <a:cubicBezTo>
                        <a:pt x="210" y="286"/>
                        <a:pt x="149" y="319"/>
                        <a:pt x="150" y="28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7" name="Freeform 1719"/>
                <p:cNvSpPr/>
                <p:nvPr/>
              </p:nvSpPr>
              <p:spPr bwMode="auto">
                <a:xfrm>
                  <a:off x="732" y="1424"/>
                  <a:ext cx="12" cy="29"/>
                </a:xfrm>
                <a:custGeom>
                  <a:avLst/>
                  <a:gdLst>
                    <a:gd name="T0" fmla="*/ 0 w 22"/>
                    <a:gd name="T1" fmla="*/ 0 h 52"/>
                    <a:gd name="T2" fmla="*/ 17 w 22"/>
                    <a:gd name="T3" fmla="*/ 44 h 52"/>
                    <a:gd name="T4" fmla="*/ 0 w 22"/>
                    <a:gd name="T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52">
                      <a:moveTo>
                        <a:pt x="0" y="0"/>
                      </a:moveTo>
                      <a:cubicBezTo>
                        <a:pt x="0" y="0"/>
                        <a:pt x="12" y="52"/>
                        <a:pt x="17" y="44"/>
                      </a:cubicBezTo>
                      <a:cubicBezTo>
                        <a:pt x="22" y="37"/>
                        <a:pt x="11" y="7"/>
                        <a:pt x="0" y="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8" name="Freeform 1720"/>
                <p:cNvSpPr/>
                <p:nvPr/>
              </p:nvSpPr>
              <p:spPr bwMode="auto">
                <a:xfrm>
                  <a:off x="709" y="1430"/>
                  <a:ext cx="10" cy="11"/>
                </a:xfrm>
                <a:custGeom>
                  <a:avLst/>
                  <a:gdLst>
                    <a:gd name="T0" fmla="*/ 13 w 18"/>
                    <a:gd name="T1" fmla="*/ 2 h 19"/>
                    <a:gd name="T2" fmla="*/ 15 w 18"/>
                    <a:gd name="T3" fmla="*/ 14 h 19"/>
                    <a:gd name="T4" fmla="*/ 4 w 18"/>
                    <a:gd name="T5" fmla="*/ 17 h 19"/>
                    <a:gd name="T6" fmla="*/ 2 w 18"/>
                    <a:gd name="T7" fmla="*/ 6 h 19"/>
                    <a:gd name="T8" fmla="*/ 13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3" y="2"/>
                      </a:moveTo>
                      <a:cubicBezTo>
                        <a:pt x="17" y="4"/>
                        <a:pt x="18" y="9"/>
                        <a:pt x="15" y="14"/>
                      </a:cubicBezTo>
                      <a:cubicBezTo>
                        <a:pt x="13" y="18"/>
                        <a:pt x="8" y="19"/>
                        <a:pt x="4" y="17"/>
                      </a:cubicBezTo>
                      <a:cubicBezTo>
                        <a:pt x="1" y="15"/>
                        <a:pt x="0" y="10"/>
                        <a:pt x="2" y="6"/>
                      </a:cubicBezTo>
                      <a:cubicBezTo>
                        <a:pt x="5" y="1"/>
                        <a:pt x="10" y="0"/>
                        <a:pt x="13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9" name="Freeform 1721"/>
                <p:cNvSpPr/>
                <p:nvPr/>
              </p:nvSpPr>
              <p:spPr bwMode="auto">
                <a:xfrm>
                  <a:off x="721" y="1449"/>
                  <a:ext cx="10" cy="11"/>
                </a:xfrm>
                <a:custGeom>
                  <a:avLst/>
                  <a:gdLst>
                    <a:gd name="T0" fmla="*/ 14 w 18"/>
                    <a:gd name="T1" fmla="*/ 3 h 20"/>
                    <a:gd name="T2" fmla="*/ 16 w 18"/>
                    <a:gd name="T3" fmla="*/ 14 h 20"/>
                    <a:gd name="T4" fmla="*/ 5 w 18"/>
                    <a:gd name="T5" fmla="*/ 18 h 20"/>
                    <a:gd name="T6" fmla="*/ 3 w 18"/>
                    <a:gd name="T7" fmla="*/ 6 h 20"/>
                    <a:gd name="T8" fmla="*/ 14 w 18"/>
                    <a:gd name="T9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4" y="3"/>
                      </a:moveTo>
                      <a:cubicBezTo>
                        <a:pt x="18" y="5"/>
                        <a:pt x="18" y="10"/>
                        <a:pt x="16" y="14"/>
                      </a:cubicBezTo>
                      <a:cubicBezTo>
                        <a:pt x="13" y="18"/>
                        <a:pt x="8" y="20"/>
                        <a:pt x="5" y="18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0" name="Freeform 1722"/>
                <p:cNvSpPr/>
                <p:nvPr/>
              </p:nvSpPr>
              <p:spPr bwMode="auto">
                <a:xfrm>
                  <a:off x="709" y="1446"/>
                  <a:ext cx="10" cy="11"/>
                </a:xfrm>
                <a:custGeom>
                  <a:avLst/>
                  <a:gdLst>
                    <a:gd name="T0" fmla="*/ 14 w 18"/>
                    <a:gd name="T1" fmla="*/ 2 h 19"/>
                    <a:gd name="T2" fmla="*/ 16 w 18"/>
                    <a:gd name="T3" fmla="*/ 13 h 19"/>
                    <a:gd name="T4" fmla="*/ 5 w 18"/>
                    <a:gd name="T5" fmla="*/ 17 h 19"/>
                    <a:gd name="T6" fmla="*/ 3 w 18"/>
                    <a:gd name="T7" fmla="*/ 5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7" y="4"/>
                        <a:pt x="18" y="9"/>
                        <a:pt x="16" y="13"/>
                      </a:cubicBezTo>
                      <a:cubicBezTo>
                        <a:pt x="13" y="17"/>
                        <a:pt x="8" y="19"/>
                        <a:pt x="5" y="17"/>
                      </a:cubicBezTo>
                      <a:cubicBezTo>
                        <a:pt x="1" y="14"/>
                        <a:pt x="0" y="9"/>
                        <a:pt x="3" y="5"/>
                      </a:cubicBezTo>
                      <a:cubicBezTo>
                        <a:pt x="5" y="1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1" name="Freeform 1723"/>
                <p:cNvSpPr/>
                <p:nvPr/>
              </p:nvSpPr>
              <p:spPr bwMode="auto">
                <a:xfrm>
                  <a:off x="733" y="1433"/>
                  <a:ext cx="10" cy="10"/>
                </a:xfrm>
                <a:custGeom>
                  <a:avLst/>
                  <a:gdLst>
                    <a:gd name="T0" fmla="*/ 13 w 18"/>
                    <a:gd name="T1" fmla="*/ 2 h 19"/>
                    <a:gd name="T2" fmla="*/ 15 w 18"/>
                    <a:gd name="T3" fmla="*/ 13 h 19"/>
                    <a:gd name="T4" fmla="*/ 4 w 18"/>
                    <a:gd name="T5" fmla="*/ 17 h 19"/>
                    <a:gd name="T6" fmla="*/ 2 w 18"/>
                    <a:gd name="T7" fmla="*/ 5 h 19"/>
                    <a:gd name="T8" fmla="*/ 13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3" y="2"/>
                      </a:move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8"/>
                        <a:pt x="8" y="19"/>
                        <a:pt x="4" y="17"/>
                      </a:cubicBezTo>
                      <a:cubicBezTo>
                        <a:pt x="1" y="15"/>
                        <a:pt x="0" y="10"/>
                        <a:pt x="2" y="5"/>
                      </a:cubicBezTo>
                      <a:cubicBezTo>
                        <a:pt x="5" y="1"/>
                        <a:pt x="10" y="0"/>
                        <a:pt x="13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2" name="Freeform 1724"/>
                <p:cNvSpPr/>
                <p:nvPr/>
              </p:nvSpPr>
              <p:spPr bwMode="auto">
                <a:xfrm>
                  <a:off x="752" y="1433"/>
                  <a:ext cx="10" cy="11"/>
                </a:xfrm>
                <a:custGeom>
                  <a:avLst/>
                  <a:gdLst>
                    <a:gd name="T0" fmla="*/ 14 w 18"/>
                    <a:gd name="T1" fmla="*/ 2 h 19"/>
                    <a:gd name="T2" fmla="*/ 16 w 18"/>
                    <a:gd name="T3" fmla="*/ 14 h 19"/>
                    <a:gd name="T4" fmla="*/ 5 w 18"/>
                    <a:gd name="T5" fmla="*/ 17 h 19"/>
                    <a:gd name="T6" fmla="*/ 3 w 18"/>
                    <a:gd name="T7" fmla="*/ 6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7" y="4"/>
                        <a:pt x="18" y="9"/>
                        <a:pt x="16" y="14"/>
                      </a:cubicBezTo>
                      <a:cubicBezTo>
                        <a:pt x="13" y="18"/>
                        <a:pt x="8" y="19"/>
                        <a:pt x="5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1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3" name="Freeform 1725"/>
                <p:cNvSpPr/>
                <p:nvPr/>
              </p:nvSpPr>
              <p:spPr bwMode="auto">
                <a:xfrm>
                  <a:off x="745" y="1450"/>
                  <a:ext cx="11" cy="11"/>
                </a:xfrm>
                <a:custGeom>
                  <a:avLst/>
                  <a:gdLst>
                    <a:gd name="T0" fmla="*/ 14 w 19"/>
                    <a:gd name="T1" fmla="*/ 3 h 20"/>
                    <a:gd name="T2" fmla="*/ 16 w 19"/>
                    <a:gd name="T3" fmla="*/ 14 h 20"/>
                    <a:gd name="T4" fmla="*/ 5 w 19"/>
                    <a:gd name="T5" fmla="*/ 18 h 20"/>
                    <a:gd name="T6" fmla="*/ 3 w 19"/>
                    <a:gd name="T7" fmla="*/ 6 h 20"/>
                    <a:gd name="T8" fmla="*/ 14 w 19"/>
                    <a:gd name="T9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0">
                      <a:moveTo>
                        <a:pt x="14" y="3"/>
                      </a:moveTo>
                      <a:cubicBezTo>
                        <a:pt x="18" y="5"/>
                        <a:pt x="19" y="10"/>
                        <a:pt x="16" y="14"/>
                      </a:cubicBezTo>
                      <a:cubicBezTo>
                        <a:pt x="14" y="18"/>
                        <a:pt x="9" y="20"/>
                        <a:pt x="5" y="18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6" y="2"/>
                        <a:pt x="11" y="0"/>
                        <a:pt x="14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4" name="Freeform 1726"/>
                <p:cNvSpPr/>
                <p:nvPr/>
              </p:nvSpPr>
              <p:spPr bwMode="auto">
                <a:xfrm>
                  <a:off x="747" y="1418"/>
                  <a:ext cx="10" cy="11"/>
                </a:xfrm>
                <a:custGeom>
                  <a:avLst/>
                  <a:gdLst>
                    <a:gd name="T0" fmla="*/ 13 w 18"/>
                    <a:gd name="T1" fmla="*/ 3 h 20"/>
                    <a:gd name="T2" fmla="*/ 15 w 18"/>
                    <a:gd name="T3" fmla="*/ 14 h 20"/>
                    <a:gd name="T4" fmla="*/ 4 w 18"/>
                    <a:gd name="T5" fmla="*/ 18 h 20"/>
                    <a:gd name="T6" fmla="*/ 2 w 18"/>
                    <a:gd name="T7" fmla="*/ 6 h 20"/>
                    <a:gd name="T8" fmla="*/ 13 w 18"/>
                    <a:gd name="T9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3" y="3"/>
                      </a:move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8"/>
                        <a:pt x="8" y="20"/>
                        <a:pt x="4" y="18"/>
                      </a:cubicBezTo>
                      <a:cubicBezTo>
                        <a:pt x="0" y="15"/>
                        <a:pt x="0" y="10"/>
                        <a:pt x="2" y="6"/>
                      </a:cubicBezTo>
                      <a:cubicBezTo>
                        <a:pt x="5" y="2"/>
                        <a:pt x="10" y="0"/>
                        <a:pt x="13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5" name="Freeform 1727"/>
                <p:cNvSpPr/>
                <p:nvPr/>
              </p:nvSpPr>
              <p:spPr bwMode="auto">
                <a:xfrm>
                  <a:off x="733" y="1410"/>
                  <a:ext cx="10" cy="11"/>
                </a:xfrm>
                <a:custGeom>
                  <a:avLst/>
                  <a:gdLst>
                    <a:gd name="T0" fmla="*/ 14 w 18"/>
                    <a:gd name="T1" fmla="*/ 3 h 20"/>
                    <a:gd name="T2" fmla="*/ 16 w 18"/>
                    <a:gd name="T3" fmla="*/ 14 h 20"/>
                    <a:gd name="T4" fmla="*/ 5 w 18"/>
                    <a:gd name="T5" fmla="*/ 18 h 20"/>
                    <a:gd name="T6" fmla="*/ 3 w 18"/>
                    <a:gd name="T7" fmla="*/ 6 h 20"/>
                    <a:gd name="T8" fmla="*/ 14 w 18"/>
                    <a:gd name="T9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4" y="3"/>
                      </a:moveTo>
                      <a:cubicBezTo>
                        <a:pt x="18" y="5"/>
                        <a:pt x="18" y="10"/>
                        <a:pt x="16" y="14"/>
                      </a:cubicBezTo>
                      <a:cubicBezTo>
                        <a:pt x="13" y="18"/>
                        <a:pt x="8" y="20"/>
                        <a:pt x="5" y="18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6" name="Freeform 1728"/>
                <p:cNvSpPr/>
                <p:nvPr/>
              </p:nvSpPr>
              <p:spPr bwMode="auto">
                <a:xfrm>
                  <a:off x="714" y="1415"/>
                  <a:ext cx="10" cy="11"/>
                </a:xfrm>
                <a:custGeom>
                  <a:avLst/>
                  <a:gdLst>
                    <a:gd name="T0" fmla="*/ 14 w 18"/>
                    <a:gd name="T1" fmla="*/ 2 h 20"/>
                    <a:gd name="T2" fmla="*/ 16 w 18"/>
                    <a:gd name="T3" fmla="*/ 14 h 20"/>
                    <a:gd name="T4" fmla="*/ 4 w 18"/>
                    <a:gd name="T5" fmla="*/ 17 h 20"/>
                    <a:gd name="T6" fmla="*/ 3 w 18"/>
                    <a:gd name="T7" fmla="*/ 6 h 20"/>
                    <a:gd name="T8" fmla="*/ 14 w 18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4" y="2"/>
                      </a:moveTo>
                      <a:cubicBezTo>
                        <a:pt x="17" y="5"/>
                        <a:pt x="18" y="10"/>
                        <a:pt x="16" y="14"/>
                      </a:cubicBezTo>
                      <a:cubicBezTo>
                        <a:pt x="13" y="18"/>
                        <a:pt x="8" y="20"/>
                        <a:pt x="4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7" name="Freeform 1729"/>
                <p:cNvSpPr/>
                <p:nvPr/>
              </p:nvSpPr>
              <p:spPr bwMode="auto">
                <a:xfrm>
                  <a:off x="728" y="1462"/>
                  <a:ext cx="10" cy="11"/>
                </a:xfrm>
                <a:custGeom>
                  <a:avLst/>
                  <a:gdLst>
                    <a:gd name="T0" fmla="*/ 14 w 18"/>
                    <a:gd name="T1" fmla="*/ 2 h 20"/>
                    <a:gd name="T2" fmla="*/ 16 w 18"/>
                    <a:gd name="T3" fmla="*/ 14 h 20"/>
                    <a:gd name="T4" fmla="*/ 4 w 18"/>
                    <a:gd name="T5" fmla="*/ 17 h 20"/>
                    <a:gd name="T6" fmla="*/ 3 w 18"/>
                    <a:gd name="T7" fmla="*/ 6 h 20"/>
                    <a:gd name="T8" fmla="*/ 14 w 18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4" y="2"/>
                      </a:moveTo>
                      <a:cubicBezTo>
                        <a:pt x="17" y="5"/>
                        <a:pt x="18" y="10"/>
                        <a:pt x="16" y="14"/>
                      </a:cubicBezTo>
                      <a:cubicBezTo>
                        <a:pt x="13" y="18"/>
                        <a:pt x="8" y="20"/>
                        <a:pt x="4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8" name="Freeform 1730"/>
                <p:cNvSpPr/>
                <p:nvPr/>
              </p:nvSpPr>
              <p:spPr bwMode="auto">
                <a:xfrm>
                  <a:off x="720" y="1458"/>
                  <a:ext cx="78" cy="29"/>
                </a:xfrm>
                <a:custGeom>
                  <a:avLst/>
                  <a:gdLst>
                    <a:gd name="T0" fmla="*/ 98 w 144"/>
                    <a:gd name="T1" fmla="*/ 0 h 53"/>
                    <a:gd name="T2" fmla="*/ 82 w 144"/>
                    <a:gd name="T3" fmla="*/ 3 h 53"/>
                    <a:gd name="T4" fmla="*/ 17 w 144"/>
                    <a:gd name="T5" fmla="*/ 53 h 53"/>
                    <a:gd name="T6" fmla="*/ 57 w 144"/>
                    <a:gd name="T7" fmla="*/ 42 h 53"/>
                    <a:gd name="T8" fmla="*/ 81 w 144"/>
                    <a:gd name="T9" fmla="*/ 28 h 53"/>
                    <a:gd name="T10" fmla="*/ 134 w 144"/>
                    <a:gd name="T11" fmla="*/ 9 h 53"/>
                    <a:gd name="T12" fmla="*/ 98 w 144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53">
                      <a:moveTo>
                        <a:pt x="98" y="0"/>
                      </a:moveTo>
                      <a:cubicBezTo>
                        <a:pt x="91" y="0"/>
                        <a:pt x="85" y="1"/>
                        <a:pt x="82" y="3"/>
                      </a:cubicBezTo>
                      <a:cubicBezTo>
                        <a:pt x="70" y="9"/>
                        <a:pt x="0" y="43"/>
                        <a:pt x="17" y="53"/>
                      </a:cubicBezTo>
                      <a:cubicBezTo>
                        <a:pt x="17" y="53"/>
                        <a:pt x="50" y="50"/>
                        <a:pt x="57" y="42"/>
                      </a:cubicBezTo>
                      <a:cubicBezTo>
                        <a:pt x="65" y="34"/>
                        <a:pt x="63" y="33"/>
                        <a:pt x="81" y="28"/>
                      </a:cubicBezTo>
                      <a:cubicBezTo>
                        <a:pt x="99" y="24"/>
                        <a:pt x="144" y="18"/>
                        <a:pt x="134" y="9"/>
                      </a:cubicBezTo>
                      <a:cubicBezTo>
                        <a:pt x="128" y="3"/>
                        <a:pt x="111" y="0"/>
                        <a:pt x="9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9" name="Freeform 1731"/>
                <p:cNvSpPr>
                  <a:spLocks noEditPoints="1"/>
                </p:cNvSpPr>
                <p:nvPr/>
              </p:nvSpPr>
              <p:spPr bwMode="auto">
                <a:xfrm>
                  <a:off x="691" y="1414"/>
                  <a:ext cx="102" cy="60"/>
                </a:xfrm>
                <a:custGeom>
                  <a:avLst/>
                  <a:gdLst>
                    <a:gd name="T0" fmla="*/ 25 w 187"/>
                    <a:gd name="T1" fmla="*/ 25 h 110"/>
                    <a:gd name="T2" fmla="*/ 34 w 187"/>
                    <a:gd name="T3" fmla="*/ 37 h 110"/>
                    <a:gd name="T4" fmla="*/ 34 w 187"/>
                    <a:gd name="T5" fmla="*/ 36 h 110"/>
                    <a:gd name="T6" fmla="*/ 35 w 187"/>
                    <a:gd name="T7" fmla="*/ 34 h 110"/>
                    <a:gd name="T8" fmla="*/ 25 w 187"/>
                    <a:gd name="T9" fmla="*/ 25 h 110"/>
                    <a:gd name="T10" fmla="*/ 25 w 187"/>
                    <a:gd name="T11" fmla="*/ 25 h 110"/>
                    <a:gd name="T12" fmla="*/ 108 w 187"/>
                    <a:gd name="T13" fmla="*/ 85 h 110"/>
                    <a:gd name="T14" fmla="*/ 104 w 187"/>
                    <a:gd name="T15" fmla="*/ 84 h 110"/>
                    <a:gd name="T16" fmla="*/ 102 w 187"/>
                    <a:gd name="T17" fmla="*/ 72 h 110"/>
                    <a:gd name="T18" fmla="*/ 110 w 187"/>
                    <a:gd name="T19" fmla="*/ 68 h 110"/>
                    <a:gd name="T20" fmla="*/ 113 w 187"/>
                    <a:gd name="T21" fmla="*/ 69 h 110"/>
                    <a:gd name="T22" fmla="*/ 115 w 187"/>
                    <a:gd name="T23" fmla="*/ 80 h 110"/>
                    <a:gd name="T24" fmla="*/ 108 w 187"/>
                    <a:gd name="T25" fmla="*/ 85 h 110"/>
                    <a:gd name="T26" fmla="*/ 125 w 187"/>
                    <a:gd name="T27" fmla="*/ 0 h 110"/>
                    <a:gd name="T28" fmla="*/ 119 w 187"/>
                    <a:gd name="T29" fmla="*/ 36 h 110"/>
                    <a:gd name="T30" fmla="*/ 121 w 187"/>
                    <a:gd name="T31" fmla="*/ 36 h 110"/>
                    <a:gd name="T32" fmla="*/ 125 w 187"/>
                    <a:gd name="T33" fmla="*/ 37 h 110"/>
                    <a:gd name="T34" fmla="*/ 127 w 187"/>
                    <a:gd name="T35" fmla="*/ 49 h 110"/>
                    <a:gd name="T36" fmla="*/ 119 w 187"/>
                    <a:gd name="T37" fmla="*/ 53 h 110"/>
                    <a:gd name="T38" fmla="*/ 116 w 187"/>
                    <a:gd name="T39" fmla="*/ 52 h 110"/>
                    <a:gd name="T40" fmla="*/ 112 w 187"/>
                    <a:gd name="T41" fmla="*/ 60 h 110"/>
                    <a:gd name="T42" fmla="*/ 110 w 187"/>
                    <a:gd name="T43" fmla="*/ 61 h 110"/>
                    <a:gd name="T44" fmla="*/ 105 w 187"/>
                    <a:gd name="T45" fmla="*/ 26 h 110"/>
                    <a:gd name="T46" fmla="*/ 93 w 187"/>
                    <a:gd name="T47" fmla="*/ 79 h 110"/>
                    <a:gd name="T48" fmla="*/ 92 w 187"/>
                    <a:gd name="T49" fmla="*/ 80 h 110"/>
                    <a:gd name="T50" fmla="*/ 46 w 187"/>
                    <a:gd name="T51" fmla="*/ 45 h 110"/>
                    <a:gd name="T52" fmla="*/ 42 w 187"/>
                    <a:gd name="T53" fmla="*/ 48 h 110"/>
                    <a:gd name="T54" fmla="*/ 58 w 187"/>
                    <a:gd name="T55" fmla="*/ 68 h 110"/>
                    <a:gd name="T56" fmla="*/ 64 w 187"/>
                    <a:gd name="T57" fmla="*/ 66 h 110"/>
                    <a:gd name="T58" fmla="*/ 68 w 187"/>
                    <a:gd name="T59" fmla="*/ 67 h 110"/>
                    <a:gd name="T60" fmla="*/ 70 w 187"/>
                    <a:gd name="T61" fmla="*/ 78 h 110"/>
                    <a:gd name="T62" fmla="*/ 62 w 187"/>
                    <a:gd name="T63" fmla="*/ 83 h 110"/>
                    <a:gd name="T64" fmla="*/ 59 w 187"/>
                    <a:gd name="T65" fmla="*/ 82 h 110"/>
                    <a:gd name="T66" fmla="*/ 56 w 187"/>
                    <a:gd name="T67" fmla="*/ 78 h 110"/>
                    <a:gd name="T68" fmla="*/ 7 w 187"/>
                    <a:gd name="T69" fmla="*/ 88 h 110"/>
                    <a:gd name="T70" fmla="*/ 71 w 187"/>
                    <a:gd name="T71" fmla="*/ 94 h 110"/>
                    <a:gd name="T72" fmla="*/ 39 w 187"/>
                    <a:gd name="T73" fmla="*/ 108 h 110"/>
                    <a:gd name="T74" fmla="*/ 42 w 187"/>
                    <a:gd name="T75" fmla="*/ 110 h 110"/>
                    <a:gd name="T76" fmla="*/ 56 w 187"/>
                    <a:gd name="T77" fmla="*/ 108 h 110"/>
                    <a:gd name="T78" fmla="*/ 70 w 187"/>
                    <a:gd name="T79" fmla="*/ 103 h 110"/>
                    <a:gd name="T80" fmla="*/ 71 w 187"/>
                    <a:gd name="T81" fmla="*/ 94 h 110"/>
                    <a:gd name="T82" fmla="*/ 78 w 187"/>
                    <a:gd name="T83" fmla="*/ 89 h 110"/>
                    <a:gd name="T84" fmla="*/ 82 w 187"/>
                    <a:gd name="T85" fmla="*/ 90 h 110"/>
                    <a:gd name="T86" fmla="*/ 85 w 187"/>
                    <a:gd name="T87" fmla="*/ 98 h 110"/>
                    <a:gd name="T88" fmla="*/ 93 w 187"/>
                    <a:gd name="T89" fmla="*/ 95 h 110"/>
                    <a:gd name="T90" fmla="*/ 94 w 187"/>
                    <a:gd name="T91" fmla="*/ 95 h 110"/>
                    <a:gd name="T92" fmla="*/ 186 w 187"/>
                    <a:gd name="T93" fmla="*/ 31 h 110"/>
                    <a:gd name="T94" fmla="*/ 186 w 187"/>
                    <a:gd name="T95" fmla="*/ 30 h 110"/>
                    <a:gd name="T96" fmla="*/ 157 w 187"/>
                    <a:gd name="T97" fmla="*/ 50 h 110"/>
                    <a:gd name="T98" fmla="*/ 129 w 187"/>
                    <a:gd name="T99" fmla="*/ 70 h 110"/>
                    <a:gd name="T100" fmla="*/ 130 w 187"/>
                    <a:gd name="T101" fmla="*/ 69 h 110"/>
                    <a:gd name="T102" fmla="*/ 181 w 187"/>
                    <a:gd name="T103" fmla="*/ 2 h 110"/>
                    <a:gd name="T104" fmla="*/ 181 w 187"/>
                    <a:gd name="T105" fmla="*/ 1 h 110"/>
                    <a:gd name="T106" fmla="*/ 131 w 187"/>
                    <a:gd name="T107" fmla="*/ 54 h 110"/>
                    <a:gd name="T108" fmla="*/ 125 w 187"/>
                    <a:gd name="T109" fmla="*/ 1 h 110"/>
                    <a:gd name="T110" fmla="*/ 125 w 187"/>
                    <a:gd name="T111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7" h="110">
                      <a:moveTo>
                        <a:pt x="25" y="25"/>
                      </a:moveTo>
                      <a:cubicBezTo>
                        <a:pt x="25" y="25"/>
                        <a:pt x="28" y="30"/>
                        <a:pt x="34" y="37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4" y="35"/>
                        <a:pt x="35" y="35"/>
                        <a:pt x="35" y="34"/>
                      </a:cubicBezTo>
                      <a:cubicBezTo>
                        <a:pt x="30" y="30"/>
                        <a:pt x="26" y="26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moveTo>
                        <a:pt x="108" y="85"/>
                      </a:moveTo>
                      <a:cubicBezTo>
                        <a:pt x="106" y="85"/>
                        <a:pt x="105" y="84"/>
                        <a:pt x="104" y="84"/>
                      </a:cubicBezTo>
                      <a:cubicBezTo>
                        <a:pt x="100" y="81"/>
                        <a:pt x="99" y="76"/>
                        <a:pt x="102" y="72"/>
                      </a:cubicBezTo>
                      <a:cubicBezTo>
                        <a:pt x="104" y="69"/>
                        <a:pt x="107" y="68"/>
                        <a:pt x="110" y="68"/>
                      </a:cubicBezTo>
                      <a:cubicBezTo>
                        <a:pt x="111" y="68"/>
                        <a:pt x="112" y="68"/>
                        <a:pt x="113" y="69"/>
                      </a:cubicBezTo>
                      <a:cubicBezTo>
                        <a:pt x="117" y="71"/>
                        <a:pt x="118" y="76"/>
                        <a:pt x="115" y="80"/>
                      </a:cubicBezTo>
                      <a:cubicBezTo>
                        <a:pt x="113" y="83"/>
                        <a:pt x="110" y="85"/>
                        <a:pt x="108" y="85"/>
                      </a:cubicBezTo>
                      <a:moveTo>
                        <a:pt x="125" y="0"/>
                      </a:moveTo>
                      <a:cubicBezTo>
                        <a:pt x="125" y="0"/>
                        <a:pt x="123" y="19"/>
                        <a:pt x="119" y="36"/>
                      </a:cubicBezTo>
                      <a:cubicBezTo>
                        <a:pt x="120" y="36"/>
                        <a:pt x="121" y="36"/>
                        <a:pt x="121" y="36"/>
                      </a:cubicBezTo>
                      <a:cubicBezTo>
                        <a:pt x="122" y="36"/>
                        <a:pt x="124" y="36"/>
                        <a:pt x="125" y="37"/>
                      </a:cubicBezTo>
                      <a:cubicBezTo>
                        <a:pt x="128" y="39"/>
                        <a:pt x="129" y="44"/>
                        <a:pt x="127" y="49"/>
                      </a:cubicBezTo>
                      <a:cubicBezTo>
                        <a:pt x="125" y="51"/>
                        <a:pt x="122" y="53"/>
                        <a:pt x="119" y="53"/>
                      </a:cubicBezTo>
                      <a:cubicBezTo>
                        <a:pt x="118" y="53"/>
                        <a:pt x="117" y="53"/>
                        <a:pt x="116" y="52"/>
                      </a:cubicBezTo>
                      <a:cubicBezTo>
                        <a:pt x="114" y="56"/>
                        <a:pt x="113" y="59"/>
                        <a:pt x="112" y="60"/>
                      </a:cubicBezTo>
                      <a:cubicBezTo>
                        <a:pt x="111" y="61"/>
                        <a:pt x="111" y="61"/>
                        <a:pt x="110" y="61"/>
                      </a:cubicBezTo>
                      <a:cubicBezTo>
                        <a:pt x="106" y="61"/>
                        <a:pt x="104" y="42"/>
                        <a:pt x="105" y="26"/>
                      </a:cubicBezTo>
                      <a:cubicBezTo>
                        <a:pt x="100" y="46"/>
                        <a:pt x="93" y="75"/>
                        <a:pt x="93" y="79"/>
                      </a:cubicBezTo>
                      <a:cubicBezTo>
                        <a:pt x="92" y="79"/>
                        <a:pt x="92" y="80"/>
                        <a:pt x="92" y="80"/>
                      </a:cubicBezTo>
                      <a:cubicBezTo>
                        <a:pt x="87" y="80"/>
                        <a:pt x="64" y="60"/>
                        <a:pt x="46" y="45"/>
                      </a:cubicBezTo>
                      <a:cubicBezTo>
                        <a:pt x="45" y="46"/>
                        <a:pt x="44" y="47"/>
                        <a:pt x="42" y="48"/>
                      </a:cubicBezTo>
                      <a:cubicBezTo>
                        <a:pt x="48" y="55"/>
                        <a:pt x="54" y="63"/>
                        <a:pt x="58" y="68"/>
                      </a:cubicBezTo>
                      <a:cubicBezTo>
                        <a:pt x="60" y="67"/>
                        <a:pt x="62" y="66"/>
                        <a:pt x="64" y="66"/>
                      </a:cubicBezTo>
                      <a:cubicBezTo>
                        <a:pt x="66" y="66"/>
                        <a:pt x="67" y="66"/>
                        <a:pt x="68" y="67"/>
                      </a:cubicBezTo>
                      <a:cubicBezTo>
                        <a:pt x="72" y="69"/>
                        <a:pt x="72" y="74"/>
                        <a:pt x="70" y="78"/>
                      </a:cubicBezTo>
                      <a:cubicBezTo>
                        <a:pt x="68" y="81"/>
                        <a:pt x="65" y="83"/>
                        <a:pt x="62" y="83"/>
                      </a:cubicBezTo>
                      <a:cubicBezTo>
                        <a:pt x="61" y="83"/>
                        <a:pt x="60" y="82"/>
                        <a:pt x="59" y="82"/>
                      </a:cubicBezTo>
                      <a:cubicBezTo>
                        <a:pt x="57" y="81"/>
                        <a:pt x="56" y="79"/>
                        <a:pt x="56" y="78"/>
                      </a:cubicBezTo>
                      <a:cubicBezTo>
                        <a:pt x="41" y="81"/>
                        <a:pt x="12" y="86"/>
                        <a:pt x="7" y="88"/>
                      </a:cubicBezTo>
                      <a:cubicBezTo>
                        <a:pt x="0" y="92"/>
                        <a:pt x="71" y="94"/>
                        <a:pt x="71" y="94"/>
                      </a:cubicBezTo>
                      <a:cubicBezTo>
                        <a:pt x="71" y="94"/>
                        <a:pt x="44" y="103"/>
                        <a:pt x="39" y="108"/>
                      </a:cubicBezTo>
                      <a:cubicBezTo>
                        <a:pt x="37" y="110"/>
                        <a:pt x="39" y="110"/>
                        <a:pt x="42" y="110"/>
                      </a:cubicBezTo>
                      <a:cubicBezTo>
                        <a:pt x="47" y="110"/>
                        <a:pt x="56" y="108"/>
                        <a:pt x="56" y="108"/>
                      </a:cubicBezTo>
                      <a:cubicBezTo>
                        <a:pt x="70" y="103"/>
                        <a:pt x="70" y="103"/>
                        <a:pt x="70" y="103"/>
                      </a:cubicBezTo>
                      <a:cubicBezTo>
                        <a:pt x="69" y="101"/>
                        <a:pt x="69" y="97"/>
                        <a:pt x="71" y="94"/>
                      </a:cubicBezTo>
                      <a:cubicBezTo>
                        <a:pt x="72" y="91"/>
                        <a:pt x="75" y="89"/>
                        <a:pt x="78" y="89"/>
                      </a:cubicBezTo>
                      <a:cubicBezTo>
                        <a:pt x="79" y="89"/>
                        <a:pt x="81" y="90"/>
                        <a:pt x="82" y="90"/>
                      </a:cubicBezTo>
                      <a:cubicBezTo>
                        <a:pt x="84" y="92"/>
                        <a:pt x="85" y="95"/>
                        <a:pt x="85" y="98"/>
                      </a:cubicBezTo>
                      <a:cubicBezTo>
                        <a:pt x="93" y="95"/>
                        <a:pt x="93" y="95"/>
                        <a:pt x="93" y="95"/>
                      </a:cubicBezTo>
                      <a:cubicBezTo>
                        <a:pt x="93" y="95"/>
                        <a:pt x="94" y="95"/>
                        <a:pt x="94" y="95"/>
                      </a:cubicBezTo>
                      <a:cubicBezTo>
                        <a:pt x="107" y="95"/>
                        <a:pt x="182" y="38"/>
                        <a:pt x="186" y="31"/>
                      </a:cubicBezTo>
                      <a:cubicBezTo>
                        <a:pt x="187" y="31"/>
                        <a:pt x="187" y="30"/>
                        <a:pt x="186" y="30"/>
                      </a:cubicBezTo>
                      <a:cubicBezTo>
                        <a:pt x="184" y="30"/>
                        <a:pt x="170" y="40"/>
                        <a:pt x="157" y="50"/>
                      </a:cubicBezTo>
                      <a:cubicBezTo>
                        <a:pt x="143" y="60"/>
                        <a:pt x="130" y="70"/>
                        <a:pt x="129" y="70"/>
                      </a:cubicBezTo>
                      <a:cubicBezTo>
                        <a:pt x="128" y="70"/>
                        <a:pt x="129" y="70"/>
                        <a:pt x="130" y="69"/>
                      </a:cubicBezTo>
                      <a:cubicBezTo>
                        <a:pt x="142" y="58"/>
                        <a:pt x="177" y="13"/>
                        <a:pt x="181" y="2"/>
                      </a:cubicBezTo>
                      <a:cubicBezTo>
                        <a:pt x="181" y="1"/>
                        <a:pt x="181" y="1"/>
                        <a:pt x="181" y="1"/>
                      </a:cubicBezTo>
                      <a:cubicBezTo>
                        <a:pt x="177" y="1"/>
                        <a:pt x="131" y="54"/>
                        <a:pt x="131" y="54"/>
                      </a:cubicBezTo>
                      <a:cubicBezTo>
                        <a:pt x="131" y="54"/>
                        <a:pt x="124" y="11"/>
                        <a:pt x="125" y="1"/>
                      </a:cubicBezTo>
                      <a:cubicBezTo>
                        <a:pt x="125" y="0"/>
                        <a:pt x="125" y="0"/>
                        <a:pt x="1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0" name="Freeform 1732"/>
                <p:cNvSpPr/>
                <p:nvPr/>
              </p:nvSpPr>
              <p:spPr bwMode="auto">
                <a:xfrm>
                  <a:off x="710" y="1433"/>
                  <a:ext cx="6" cy="7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2 h 14"/>
                    <a:gd name="T4" fmla="*/ 0 w 12"/>
                    <a:gd name="T5" fmla="*/ 3 h 14"/>
                    <a:gd name="T6" fmla="*/ 8 w 12"/>
                    <a:gd name="T7" fmla="*/ 14 h 14"/>
                    <a:gd name="T8" fmla="*/ 12 w 12"/>
                    <a:gd name="T9" fmla="*/ 11 h 14"/>
                    <a:gd name="T10" fmla="*/ 1 w 12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10"/>
                        <a:pt x="8" y="14"/>
                      </a:cubicBezTo>
                      <a:cubicBezTo>
                        <a:pt x="10" y="13"/>
                        <a:pt x="11" y="12"/>
                        <a:pt x="12" y="11"/>
                      </a:cubicBezTo>
                      <a:cubicBezTo>
                        <a:pt x="8" y="7"/>
                        <a:pt x="4" y="3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1" name="Freeform 1733"/>
                <p:cNvSpPr/>
                <p:nvPr/>
              </p:nvSpPr>
              <p:spPr bwMode="auto">
                <a:xfrm>
                  <a:off x="722" y="1450"/>
                  <a:ext cx="9" cy="9"/>
                </a:xfrm>
                <a:custGeom>
                  <a:avLst/>
                  <a:gdLst>
                    <a:gd name="T0" fmla="*/ 8 w 16"/>
                    <a:gd name="T1" fmla="*/ 0 h 17"/>
                    <a:gd name="T2" fmla="*/ 2 w 16"/>
                    <a:gd name="T3" fmla="*/ 2 h 17"/>
                    <a:gd name="T4" fmla="*/ 7 w 16"/>
                    <a:gd name="T5" fmla="*/ 8 h 17"/>
                    <a:gd name="T6" fmla="*/ 0 w 16"/>
                    <a:gd name="T7" fmla="*/ 12 h 17"/>
                    <a:gd name="T8" fmla="*/ 3 w 16"/>
                    <a:gd name="T9" fmla="*/ 16 h 17"/>
                    <a:gd name="T10" fmla="*/ 6 w 16"/>
                    <a:gd name="T11" fmla="*/ 17 h 17"/>
                    <a:gd name="T12" fmla="*/ 14 w 16"/>
                    <a:gd name="T13" fmla="*/ 12 h 17"/>
                    <a:gd name="T14" fmla="*/ 12 w 16"/>
                    <a:gd name="T15" fmla="*/ 1 h 17"/>
                    <a:gd name="T16" fmla="*/ 8 w 16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7">
                      <a:moveTo>
                        <a:pt x="8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5" y="5"/>
                        <a:pt x="7" y="8"/>
                        <a:pt x="7" y="8"/>
                      </a:cubicBezTo>
                      <a:cubicBezTo>
                        <a:pt x="9" y="9"/>
                        <a:pt x="5" y="10"/>
                        <a:pt x="0" y="12"/>
                      </a:cubicBezTo>
                      <a:cubicBezTo>
                        <a:pt x="0" y="13"/>
                        <a:pt x="1" y="15"/>
                        <a:pt x="3" y="16"/>
                      </a:cubicBezTo>
                      <a:cubicBezTo>
                        <a:pt x="4" y="16"/>
                        <a:pt x="5" y="17"/>
                        <a:pt x="6" y="17"/>
                      </a:cubicBezTo>
                      <a:cubicBezTo>
                        <a:pt x="9" y="17"/>
                        <a:pt x="12" y="15"/>
                        <a:pt x="14" y="12"/>
                      </a:cubicBezTo>
                      <a:cubicBezTo>
                        <a:pt x="16" y="8"/>
                        <a:pt x="16" y="3"/>
                        <a:pt x="12" y="1"/>
                      </a:cubicBezTo>
                      <a:cubicBezTo>
                        <a:pt x="11" y="0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2" name="Freeform 1734"/>
                <p:cNvSpPr/>
                <p:nvPr/>
              </p:nvSpPr>
              <p:spPr bwMode="auto">
                <a:xfrm>
                  <a:off x="755" y="1434"/>
                  <a:ext cx="7" cy="9"/>
                </a:xfrm>
                <a:custGeom>
                  <a:avLst/>
                  <a:gdLst>
                    <a:gd name="T0" fmla="*/ 5 w 13"/>
                    <a:gd name="T1" fmla="*/ 0 h 17"/>
                    <a:gd name="T2" fmla="*/ 3 w 13"/>
                    <a:gd name="T3" fmla="*/ 0 h 17"/>
                    <a:gd name="T4" fmla="*/ 0 w 13"/>
                    <a:gd name="T5" fmla="*/ 16 h 17"/>
                    <a:gd name="T6" fmla="*/ 3 w 13"/>
                    <a:gd name="T7" fmla="*/ 17 h 17"/>
                    <a:gd name="T8" fmla="*/ 11 w 13"/>
                    <a:gd name="T9" fmla="*/ 13 h 17"/>
                    <a:gd name="T10" fmla="*/ 9 w 13"/>
                    <a:gd name="T11" fmla="*/ 1 h 17"/>
                    <a:gd name="T12" fmla="*/ 5 w 13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7">
                      <a:moveTo>
                        <a:pt x="5" y="0"/>
                      </a:move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6"/>
                        <a:pt x="1" y="12"/>
                        <a:pt x="0" y="16"/>
                      </a:cubicBezTo>
                      <a:cubicBezTo>
                        <a:pt x="1" y="17"/>
                        <a:pt x="2" y="17"/>
                        <a:pt x="3" y="17"/>
                      </a:cubicBezTo>
                      <a:cubicBezTo>
                        <a:pt x="6" y="17"/>
                        <a:pt x="9" y="15"/>
                        <a:pt x="11" y="13"/>
                      </a:cubicBezTo>
                      <a:cubicBezTo>
                        <a:pt x="13" y="8"/>
                        <a:pt x="12" y="3"/>
                        <a:pt x="9" y="1"/>
                      </a:cubicBezTo>
                      <a:cubicBezTo>
                        <a:pt x="8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3" name="Freeform 1735"/>
                <p:cNvSpPr/>
                <p:nvPr/>
              </p:nvSpPr>
              <p:spPr bwMode="auto">
                <a:xfrm>
                  <a:off x="745" y="1451"/>
                  <a:ext cx="11" cy="9"/>
                </a:xfrm>
                <a:custGeom>
                  <a:avLst/>
                  <a:gdLst>
                    <a:gd name="T0" fmla="*/ 11 w 19"/>
                    <a:gd name="T1" fmla="*/ 0 h 17"/>
                    <a:gd name="T2" fmla="*/ 3 w 19"/>
                    <a:gd name="T3" fmla="*/ 4 h 17"/>
                    <a:gd name="T4" fmla="*/ 5 w 19"/>
                    <a:gd name="T5" fmla="*/ 16 h 17"/>
                    <a:gd name="T6" fmla="*/ 9 w 19"/>
                    <a:gd name="T7" fmla="*/ 17 h 17"/>
                    <a:gd name="T8" fmla="*/ 16 w 19"/>
                    <a:gd name="T9" fmla="*/ 12 h 17"/>
                    <a:gd name="T10" fmla="*/ 14 w 19"/>
                    <a:gd name="T11" fmla="*/ 1 h 17"/>
                    <a:gd name="T12" fmla="*/ 11 w 19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17">
                      <a:moveTo>
                        <a:pt x="11" y="0"/>
                      </a:moveTo>
                      <a:cubicBezTo>
                        <a:pt x="8" y="0"/>
                        <a:pt x="5" y="1"/>
                        <a:pt x="3" y="4"/>
                      </a:cubicBezTo>
                      <a:cubicBezTo>
                        <a:pt x="0" y="8"/>
                        <a:pt x="1" y="13"/>
                        <a:pt x="5" y="16"/>
                      </a:cubicBezTo>
                      <a:cubicBezTo>
                        <a:pt x="6" y="16"/>
                        <a:pt x="7" y="17"/>
                        <a:pt x="9" y="17"/>
                      </a:cubicBezTo>
                      <a:cubicBezTo>
                        <a:pt x="11" y="17"/>
                        <a:pt x="14" y="15"/>
                        <a:pt x="16" y="12"/>
                      </a:cubicBezTo>
                      <a:cubicBezTo>
                        <a:pt x="19" y="8"/>
                        <a:pt x="18" y="3"/>
                        <a:pt x="14" y="1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4" name="Freeform 1736"/>
                <p:cNvSpPr/>
                <p:nvPr/>
              </p:nvSpPr>
              <p:spPr bwMode="auto">
                <a:xfrm>
                  <a:off x="729" y="1463"/>
                  <a:ext cx="9" cy="7"/>
                </a:xfrm>
                <a:custGeom>
                  <a:avLst/>
                  <a:gdLst>
                    <a:gd name="T0" fmla="*/ 9 w 16"/>
                    <a:gd name="T1" fmla="*/ 0 h 14"/>
                    <a:gd name="T2" fmla="*/ 2 w 16"/>
                    <a:gd name="T3" fmla="*/ 5 h 14"/>
                    <a:gd name="T4" fmla="*/ 1 w 16"/>
                    <a:gd name="T5" fmla="*/ 14 h 14"/>
                    <a:gd name="T6" fmla="*/ 16 w 16"/>
                    <a:gd name="T7" fmla="*/ 9 h 14"/>
                    <a:gd name="T8" fmla="*/ 13 w 16"/>
                    <a:gd name="T9" fmla="*/ 1 h 14"/>
                    <a:gd name="T10" fmla="*/ 9 w 16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4">
                      <a:moveTo>
                        <a:pt x="9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8"/>
                        <a:pt x="0" y="12"/>
                        <a:pt x="1" y="14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5" y="3"/>
                        <a:pt x="13" y="1"/>
                      </a:cubicBezTo>
                      <a:cubicBezTo>
                        <a:pt x="12" y="1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5" name="Freeform 1737"/>
                <p:cNvSpPr>
                  <a:spLocks noEditPoints="1"/>
                </p:cNvSpPr>
                <p:nvPr/>
              </p:nvSpPr>
              <p:spPr bwMode="auto">
                <a:xfrm>
                  <a:off x="749" y="1418"/>
                  <a:ext cx="2" cy="10"/>
                </a:xfrm>
                <a:custGeom>
                  <a:avLst/>
                  <a:gdLst>
                    <a:gd name="T0" fmla="*/ 0 w 4"/>
                    <a:gd name="T1" fmla="*/ 18 h 19"/>
                    <a:gd name="T2" fmla="*/ 0 w 4"/>
                    <a:gd name="T3" fmla="*/ 19 h 19"/>
                    <a:gd name="T4" fmla="*/ 0 w 4"/>
                    <a:gd name="T5" fmla="*/ 18 h 19"/>
                    <a:gd name="T6" fmla="*/ 0 w 4"/>
                    <a:gd name="T7" fmla="*/ 18 h 19"/>
                    <a:gd name="T8" fmla="*/ 3 w 4"/>
                    <a:gd name="T9" fmla="*/ 0 h 19"/>
                    <a:gd name="T10" fmla="*/ 3 w 4"/>
                    <a:gd name="T11" fmla="*/ 1 h 19"/>
                    <a:gd name="T12" fmla="*/ 2 w 4"/>
                    <a:gd name="T13" fmla="*/ 4 h 19"/>
                    <a:gd name="T14" fmla="*/ 3 w 4"/>
                    <a:gd name="T15" fmla="*/ 3 h 19"/>
                    <a:gd name="T16" fmla="*/ 3 w 4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9"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19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moveTo>
                        <a:pt x="3" y="0"/>
                      </a:move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2" y="2"/>
                        <a:pt x="2" y="3"/>
                        <a:pt x="2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1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6" name="Freeform 1738"/>
                <p:cNvSpPr/>
                <p:nvPr/>
              </p:nvSpPr>
              <p:spPr bwMode="auto">
                <a:xfrm>
                  <a:off x="749" y="1419"/>
                  <a:ext cx="1" cy="9"/>
                </a:xfrm>
                <a:custGeom>
                  <a:avLst/>
                  <a:gdLst>
                    <a:gd name="T0" fmla="*/ 3 w 3"/>
                    <a:gd name="T1" fmla="*/ 0 h 15"/>
                    <a:gd name="T2" fmla="*/ 2 w 3"/>
                    <a:gd name="T3" fmla="*/ 1 h 15"/>
                    <a:gd name="T4" fmla="*/ 0 w 3"/>
                    <a:gd name="T5" fmla="*/ 15 h 15"/>
                    <a:gd name="T6" fmla="*/ 0 w 3"/>
                    <a:gd name="T7" fmla="*/ 15 h 15"/>
                    <a:gd name="T8" fmla="*/ 3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3" y="0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5"/>
                        <a:pt x="0" y="9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9"/>
                        <a:pt x="3" y="4"/>
                        <a:pt x="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7" name="Freeform 1739"/>
                <p:cNvSpPr/>
                <p:nvPr/>
              </p:nvSpPr>
              <p:spPr bwMode="auto">
                <a:xfrm>
                  <a:off x="793" y="1377"/>
                  <a:ext cx="30" cy="46"/>
                </a:xfrm>
                <a:custGeom>
                  <a:avLst/>
                  <a:gdLst>
                    <a:gd name="T0" fmla="*/ 29 w 54"/>
                    <a:gd name="T1" fmla="*/ 0 h 84"/>
                    <a:gd name="T2" fmla="*/ 31 w 54"/>
                    <a:gd name="T3" fmla="*/ 38 h 84"/>
                    <a:gd name="T4" fmla="*/ 2 w 54"/>
                    <a:gd name="T5" fmla="*/ 77 h 84"/>
                    <a:gd name="T6" fmla="*/ 5 w 54"/>
                    <a:gd name="T7" fmla="*/ 84 h 84"/>
                    <a:gd name="T8" fmla="*/ 23 w 54"/>
                    <a:gd name="T9" fmla="*/ 76 h 84"/>
                    <a:gd name="T10" fmla="*/ 54 w 54"/>
                    <a:gd name="T11" fmla="*/ 18 h 84"/>
                    <a:gd name="T12" fmla="*/ 29 w 54"/>
                    <a:gd name="T13" fmla="*/ 0 h 84"/>
                    <a:gd name="T14" fmla="*/ 29 w 54"/>
                    <a:gd name="T1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84">
                      <a:moveTo>
                        <a:pt x="29" y="0"/>
                      </a:moveTo>
                      <a:cubicBezTo>
                        <a:pt x="16" y="0"/>
                        <a:pt x="33" y="23"/>
                        <a:pt x="31" y="38"/>
                      </a:cubicBezTo>
                      <a:cubicBezTo>
                        <a:pt x="30" y="52"/>
                        <a:pt x="7" y="64"/>
                        <a:pt x="2" y="77"/>
                      </a:cubicBezTo>
                      <a:cubicBezTo>
                        <a:pt x="0" y="82"/>
                        <a:pt x="1" y="84"/>
                        <a:pt x="5" y="84"/>
                      </a:cubicBezTo>
                      <a:cubicBezTo>
                        <a:pt x="9" y="84"/>
                        <a:pt x="16" y="81"/>
                        <a:pt x="23" y="76"/>
                      </a:cubicBezTo>
                      <a:cubicBezTo>
                        <a:pt x="36" y="69"/>
                        <a:pt x="54" y="34"/>
                        <a:pt x="54" y="18"/>
                      </a:cubicBezTo>
                      <a:cubicBezTo>
                        <a:pt x="53" y="2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8" name="Freeform 1740"/>
                <p:cNvSpPr/>
                <p:nvPr/>
              </p:nvSpPr>
              <p:spPr bwMode="auto">
                <a:xfrm>
                  <a:off x="642" y="1459"/>
                  <a:ext cx="73" cy="24"/>
                </a:xfrm>
                <a:custGeom>
                  <a:avLst/>
                  <a:gdLst>
                    <a:gd name="T0" fmla="*/ 17 w 134"/>
                    <a:gd name="T1" fmla="*/ 0 h 44"/>
                    <a:gd name="T2" fmla="*/ 11 w 134"/>
                    <a:gd name="T3" fmla="*/ 3 h 44"/>
                    <a:gd name="T4" fmla="*/ 15 w 134"/>
                    <a:gd name="T5" fmla="*/ 39 h 44"/>
                    <a:gd name="T6" fmla="*/ 57 w 134"/>
                    <a:gd name="T7" fmla="*/ 44 h 44"/>
                    <a:gd name="T8" fmla="*/ 77 w 134"/>
                    <a:gd name="T9" fmla="*/ 43 h 44"/>
                    <a:gd name="T10" fmla="*/ 122 w 134"/>
                    <a:gd name="T11" fmla="*/ 31 h 44"/>
                    <a:gd name="T12" fmla="*/ 120 w 134"/>
                    <a:gd name="T13" fmla="*/ 31 h 44"/>
                    <a:gd name="T14" fmla="*/ 62 w 134"/>
                    <a:gd name="T15" fmla="*/ 35 h 44"/>
                    <a:gd name="T16" fmla="*/ 42 w 134"/>
                    <a:gd name="T17" fmla="*/ 32 h 44"/>
                    <a:gd name="T18" fmla="*/ 21 w 134"/>
                    <a:gd name="T19" fmla="*/ 4 h 44"/>
                    <a:gd name="T20" fmla="*/ 17 w 134"/>
                    <a:gd name="T2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4" h="44">
                      <a:moveTo>
                        <a:pt x="17" y="0"/>
                      </a:moveTo>
                      <a:cubicBezTo>
                        <a:pt x="15" y="0"/>
                        <a:pt x="13" y="2"/>
                        <a:pt x="11" y="3"/>
                      </a:cubicBezTo>
                      <a:cubicBezTo>
                        <a:pt x="11" y="3"/>
                        <a:pt x="0" y="34"/>
                        <a:pt x="15" y="39"/>
                      </a:cubicBezTo>
                      <a:cubicBezTo>
                        <a:pt x="26" y="42"/>
                        <a:pt x="41" y="44"/>
                        <a:pt x="57" y="44"/>
                      </a:cubicBezTo>
                      <a:cubicBezTo>
                        <a:pt x="64" y="44"/>
                        <a:pt x="70" y="44"/>
                        <a:pt x="77" y="43"/>
                      </a:cubicBezTo>
                      <a:cubicBezTo>
                        <a:pt x="101" y="40"/>
                        <a:pt x="134" y="31"/>
                        <a:pt x="122" y="31"/>
                      </a:cubicBezTo>
                      <a:cubicBezTo>
                        <a:pt x="121" y="31"/>
                        <a:pt x="121" y="31"/>
                        <a:pt x="120" y="31"/>
                      </a:cubicBezTo>
                      <a:cubicBezTo>
                        <a:pt x="110" y="32"/>
                        <a:pt x="82" y="35"/>
                        <a:pt x="62" y="35"/>
                      </a:cubicBezTo>
                      <a:cubicBezTo>
                        <a:pt x="53" y="35"/>
                        <a:pt x="46" y="34"/>
                        <a:pt x="42" y="32"/>
                      </a:cubicBezTo>
                      <a:cubicBezTo>
                        <a:pt x="31" y="25"/>
                        <a:pt x="25" y="11"/>
                        <a:pt x="21" y="4"/>
                      </a:cubicBezTo>
                      <a:cubicBezTo>
                        <a:pt x="20" y="1"/>
                        <a:pt x="19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9" name="Freeform 1741"/>
                <p:cNvSpPr/>
                <p:nvPr/>
              </p:nvSpPr>
              <p:spPr bwMode="auto">
                <a:xfrm>
                  <a:off x="88" y="1308"/>
                  <a:ext cx="24" cy="71"/>
                </a:xfrm>
                <a:custGeom>
                  <a:avLst/>
                  <a:gdLst>
                    <a:gd name="T0" fmla="*/ 43 w 43"/>
                    <a:gd name="T1" fmla="*/ 52 h 129"/>
                    <a:gd name="T2" fmla="*/ 24 w 43"/>
                    <a:gd name="T3" fmla="*/ 7 h 129"/>
                    <a:gd name="T4" fmla="*/ 0 w 43"/>
                    <a:gd name="T5" fmla="*/ 39 h 129"/>
                    <a:gd name="T6" fmla="*/ 18 w 43"/>
                    <a:gd name="T7" fmla="*/ 110 h 129"/>
                    <a:gd name="T8" fmla="*/ 43 w 43"/>
                    <a:gd name="T9" fmla="*/ 52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29">
                      <a:moveTo>
                        <a:pt x="43" y="52"/>
                      </a:moveTo>
                      <a:cubicBezTo>
                        <a:pt x="43" y="52"/>
                        <a:pt x="40" y="0"/>
                        <a:pt x="24" y="7"/>
                      </a:cubicBezTo>
                      <a:cubicBezTo>
                        <a:pt x="9" y="14"/>
                        <a:pt x="0" y="39"/>
                        <a:pt x="0" y="39"/>
                      </a:cubicBezTo>
                      <a:cubicBezTo>
                        <a:pt x="0" y="39"/>
                        <a:pt x="11" y="129"/>
                        <a:pt x="18" y="110"/>
                      </a:cubicBezTo>
                      <a:cubicBezTo>
                        <a:pt x="25" y="90"/>
                        <a:pt x="43" y="52"/>
                        <a:pt x="43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0" name="Freeform 1742"/>
                <p:cNvSpPr/>
                <p:nvPr/>
              </p:nvSpPr>
              <p:spPr bwMode="auto">
                <a:xfrm>
                  <a:off x="24" y="1249"/>
                  <a:ext cx="250" cy="253"/>
                </a:xfrm>
                <a:custGeom>
                  <a:avLst/>
                  <a:gdLst>
                    <a:gd name="T0" fmla="*/ 73 w 459"/>
                    <a:gd name="T1" fmla="*/ 234 h 464"/>
                    <a:gd name="T2" fmla="*/ 42 w 459"/>
                    <a:gd name="T3" fmla="*/ 44 h 464"/>
                    <a:gd name="T4" fmla="*/ 118 w 459"/>
                    <a:gd name="T5" fmla="*/ 63 h 464"/>
                    <a:gd name="T6" fmla="*/ 136 w 459"/>
                    <a:gd name="T7" fmla="*/ 177 h 464"/>
                    <a:gd name="T8" fmla="*/ 238 w 459"/>
                    <a:gd name="T9" fmla="*/ 5 h 464"/>
                    <a:gd name="T10" fmla="*/ 323 w 459"/>
                    <a:gd name="T11" fmla="*/ 50 h 464"/>
                    <a:gd name="T12" fmla="*/ 316 w 459"/>
                    <a:gd name="T13" fmla="*/ 146 h 464"/>
                    <a:gd name="T14" fmla="*/ 253 w 459"/>
                    <a:gd name="T15" fmla="*/ 212 h 464"/>
                    <a:gd name="T16" fmla="*/ 394 w 459"/>
                    <a:gd name="T17" fmla="*/ 159 h 464"/>
                    <a:gd name="T18" fmla="*/ 442 w 459"/>
                    <a:gd name="T19" fmla="*/ 260 h 464"/>
                    <a:gd name="T20" fmla="*/ 260 w 459"/>
                    <a:gd name="T21" fmla="*/ 329 h 464"/>
                    <a:gd name="T22" fmla="*/ 367 w 459"/>
                    <a:gd name="T23" fmla="*/ 359 h 464"/>
                    <a:gd name="T24" fmla="*/ 380 w 459"/>
                    <a:gd name="T25" fmla="*/ 427 h 464"/>
                    <a:gd name="T26" fmla="*/ 174 w 459"/>
                    <a:gd name="T27" fmla="*/ 357 h 464"/>
                    <a:gd name="T28" fmla="*/ 141 w 459"/>
                    <a:gd name="T29" fmla="*/ 402 h 464"/>
                    <a:gd name="T30" fmla="*/ 99 w 459"/>
                    <a:gd name="T31" fmla="*/ 326 h 464"/>
                    <a:gd name="T32" fmla="*/ 73 w 459"/>
                    <a:gd name="T33" fmla="*/ 23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9" h="464">
                      <a:moveTo>
                        <a:pt x="73" y="234"/>
                      </a:moveTo>
                      <a:cubicBezTo>
                        <a:pt x="73" y="234"/>
                        <a:pt x="0" y="63"/>
                        <a:pt x="42" y="44"/>
                      </a:cubicBezTo>
                      <a:cubicBezTo>
                        <a:pt x="84" y="25"/>
                        <a:pt x="115" y="27"/>
                        <a:pt x="118" y="63"/>
                      </a:cubicBezTo>
                      <a:cubicBezTo>
                        <a:pt x="120" y="98"/>
                        <a:pt x="136" y="177"/>
                        <a:pt x="136" y="177"/>
                      </a:cubicBezTo>
                      <a:cubicBezTo>
                        <a:pt x="136" y="177"/>
                        <a:pt x="205" y="0"/>
                        <a:pt x="238" y="5"/>
                      </a:cubicBezTo>
                      <a:cubicBezTo>
                        <a:pt x="271" y="11"/>
                        <a:pt x="308" y="22"/>
                        <a:pt x="323" y="50"/>
                      </a:cubicBezTo>
                      <a:cubicBezTo>
                        <a:pt x="338" y="78"/>
                        <a:pt x="345" y="109"/>
                        <a:pt x="316" y="146"/>
                      </a:cubicBezTo>
                      <a:cubicBezTo>
                        <a:pt x="286" y="183"/>
                        <a:pt x="253" y="212"/>
                        <a:pt x="253" y="212"/>
                      </a:cubicBezTo>
                      <a:cubicBezTo>
                        <a:pt x="253" y="212"/>
                        <a:pt x="360" y="140"/>
                        <a:pt x="394" y="159"/>
                      </a:cubicBezTo>
                      <a:cubicBezTo>
                        <a:pt x="428" y="178"/>
                        <a:pt x="459" y="206"/>
                        <a:pt x="442" y="260"/>
                      </a:cubicBezTo>
                      <a:cubicBezTo>
                        <a:pt x="425" y="314"/>
                        <a:pt x="366" y="336"/>
                        <a:pt x="260" y="329"/>
                      </a:cubicBezTo>
                      <a:cubicBezTo>
                        <a:pt x="260" y="329"/>
                        <a:pt x="341" y="352"/>
                        <a:pt x="367" y="359"/>
                      </a:cubicBezTo>
                      <a:cubicBezTo>
                        <a:pt x="393" y="366"/>
                        <a:pt x="409" y="391"/>
                        <a:pt x="380" y="427"/>
                      </a:cubicBezTo>
                      <a:cubicBezTo>
                        <a:pt x="350" y="464"/>
                        <a:pt x="269" y="443"/>
                        <a:pt x="174" y="357"/>
                      </a:cubicBezTo>
                      <a:cubicBezTo>
                        <a:pt x="174" y="357"/>
                        <a:pt x="176" y="428"/>
                        <a:pt x="141" y="402"/>
                      </a:cubicBezTo>
                      <a:cubicBezTo>
                        <a:pt x="106" y="376"/>
                        <a:pt x="114" y="338"/>
                        <a:pt x="99" y="326"/>
                      </a:cubicBezTo>
                      <a:cubicBezTo>
                        <a:pt x="85" y="314"/>
                        <a:pt x="26" y="241"/>
                        <a:pt x="73" y="23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1" name="Freeform 1743"/>
                <p:cNvSpPr/>
                <p:nvPr/>
              </p:nvSpPr>
              <p:spPr bwMode="auto">
                <a:xfrm>
                  <a:off x="106" y="1376"/>
                  <a:ext cx="36" cy="21"/>
                </a:xfrm>
                <a:custGeom>
                  <a:avLst/>
                  <a:gdLst>
                    <a:gd name="T0" fmla="*/ 66 w 66"/>
                    <a:gd name="T1" fmla="*/ 0 h 38"/>
                    <a:gd name="T2" fmla="*/ 12 w 66"/>
                    <a:gd name="T3" fmla="*/ 34 h 38"/>
                    <a:gd name="T4" fmla="*/ 66 w 66"/>
                    <a:gd name="T5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38">
                      <a:moveTo>
                        <a:pt x="66" y="0"/>
                      </a:moveTo>
                      <a:cubicBezTo>
                        <a:pt x="66" y="0"/>
                        <a:pt x="0" y="30"/>
                        <a:pt x="12" y="34"/>
                      </a:cubicBezTo>
                      <a:cubicBezTo>
                        <a:pt x="23" y="38"/>
                        <a:pt x="59" y="17"/>
                        <a:pt x="66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2" name="Freeform 1744"/>
                <p:cNvSpPr/>
                <p:nvPr/>
              </p:nvSpPr>
              <p:spPr bwMode="auto">
                <a:xfrm>
                  <a:off x="116" y="1347"/>
                  <a:ext cx="14" cy="14"/>
                </a:xfrm>
                <a:custGeom>
                  <a:avLst/>
                  <a:gdLst>
                    <a:gd name="T0" fmla="*/ 24 w 26"/>
                    <a:gd name="T1" fmla="*/ 17 h 25"/>
                    <a:gd name="T2" fmla="*/ 9 w 26"/>
                    <a:gd name="T3" fmla="*/ 22 h 25"/>
                    <a:gd name="T4" fmla="*/ 2 w 26"/>
                    <a:gd name="T5" fmla="*/ 8 h 25"/>
                    <a:gd name="T6" fmla="*/ 16 w 26"/>
                    <a:gd name="T7" fmla="*/ 3 h 25"/>
                    <a:gd name="T8" fmla="*/ 24 w 26"/>
                    <a:gd name="T9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5">
                      <a:moveTo>
                        <a:pt x="24" y="17"/>
                      </a:moveTo>
                      <a:cubicBezTo>
                        <a:pt x="22" y="22"/>
                        <a:pt x="15" y="25"/>
                        <a:pt x="9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0" y="0"/>
                        <a:pt x="16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3" name="Freeform 1745"/>
                <p:cNvSpPr/>
                <p:nvPr/>
              </p:nvSpPr>
              <p:spPr bwMode="auto">
                <a:xfrm>
                  <a:off x="94" y="1369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1 h 24"/>
                    <a:gd name="T4" fmla="*/ 2 w 26"/>
                    <a:gd name="T5" fmla="*/ 8 h 24"/>
                    <a:gd name="T6" fmla="*/ 16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4" name="Freeform 1746"/>
                <p:cNvSpPr/>
                <p:nvPr/>
              </p:nvSpPr>
              <p:spPr bwMode="auto">
                <a:xfrm>
                  <a:off x="95" y="1352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1 h 24"/>
                    <a:gd name="T4" fmla="*/ 2 w 26"/>
                    <a:gd name="T5" fmla="*/ 7 h 24"/>
                    <a:gd name="T6" fmla="*/ 16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5" name="Freeform 1747"/>
                <p:cNvSpPr/>
                <p:nvPr/>
              </p:nvSpPr>
              <p:spPr bwMode="auto">
                <a:xfrm>
                  <a:off x="119" y="1380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10 w 26"/>
                    <a:gd name="T3" fmla="*/ 22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2"/>
                        <a:pt x="16" y="24"/>
                        <a:pt x="10" y="22"/>
                      </a:cubicBezTo>
                      <a:cubicBezTo>
                        <a:pt x="3" y="20"/>
                        <a:pt x="0" y="13"/>
                        <a:pt x="2" y="8"/>
                      </a:cubicBezTo>
                      <a:cubicBezTo>
                        <a:pt x="4" y="3"/>
                        <a:pt x="11" y="0"/>
                        <a:pt x="17" y="2"/>
                      </a:cubicBezTo>
                      <a:cubicBezTo>
                        <a:pt x="23" y="5"/>
                        <a:pt x="26" y="11"/>
                        <a:pt x="24" y="16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6" name="Freeform 1748"/>
                <p:cNvSpPr/>
                <p:nvPr/>
              </p:nvSpPr>
              <p:spPr bwMode="auto">
                <a:xfrm>
                  <a:off x="123" y="1406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1 h 24"/>
                    <a:gd name="T4" fmla="*/ 2 w 26"/>
                    <a:gd name="T5" fmla="*/ 7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7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7" name="Freeform 1749"/>
                <p:cNvSpPr/>
                <p:nvPr/>
              </p:nvSpPr>
              <p:spPr bwMode="auto">
                <a:xfrm>
                  <a:off x="99" y="1401"/>
                  <a:ext cx="14" cy="14"/>
                </a:xfrm>
                <a:custGeom>
                  <a:avLst/>
                  <a:gdLst>
                    <a:gd name="T0" fmla="*/ 24 w 26"/>
                    <a:gd name="T1" fmla="*/ 17 h 24"/>
                    <a:gd name="T2" fmla="*/ 9 w 26"/>
                    <a:gd name="T3" fmla="*/ 22 h 24"/>
                    <a:gd name="T4" fmla="*/ 2 w 26"/>
                    <a:gd name="T5" fmla="*/ 8 h 24"/>
                    <a:gd name="T6" fmla="*/ 17 w 26"/>
                    <a:gd name="T7" fmla="*/ 3 h 24"/>
                    <a:gd name="T8" fmla="*/ 24 w 26"/>
                    <a:gd name="T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7"/>
                      </a:moveTo>
                      <a:cubicBezTo>
                        <a:pt x="22" y="22"/>
                        <a:pt x="15" y="24"/>
                        <a:pt x="9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0" y="0"/>
                        <a:pt x="17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8" name="Freeform 1750"/>
                <p:cNvSpPr/>
                <p:nvPr/>
              </p:nvSpPr>
              <p:spPr bwMode="auto">
                <a:xfrm>
                  <a:off x="141" y="1395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2 h 24"/>
                    <a:gd name="T4" fmla="*/ 2 w 26"/>
                    <a:gd name="T5" fmla="*/ 8 h 24"/>
                    <a:gd name="T6" fmla="*/ 16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2"/>
                        <a:pt x="15" y="24"/>
                        <a:pt x="9" y="22"/>
                      </a:cubicBezTo>
                      <a:cubicBezTo>
                        <a:pt x="3" y="20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3" y="5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9" name="Freeform 1751"/>
                <p:cNvSpPr/>
                <p:nvPr/>
              </p:nvSpPr>
              <p:spPr bwMode="auto">
                <a:xfrm>
                  <a:off x="148" y="1375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10 w 26"/>
                    <a:gd name="T3" fmla="*/ 22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6" y="24"/>
                        <a:pt x="10" y="22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0" name="Freeform 1752"/>
                <p:cNvSpPr/>
                <p:nvPr/>
              </p:nvSpPr>
              <p:spPr bwMode="auto">
                <a:xfrm>
                  <a:off x="137" y="1350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10 w 26"/>
                    <a:gd name="T3" fmla="*/ 21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6" y="24"/>
                        <a:pt x="10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1" name="Freeform 1753"/>
                <p:cNvSpPr/>
                <p:nvPr/>
              </p:nvSpPr>
              <p:spPr bwMode="auto">
                <a:xfrm>
                  <a:off x="78" y="1382"/>
                  <a:ext cx="15" cy="13"/>
                </a:xfrm>
                <a:custGeom>
                  <a:avLst/>
                  <a:gdLst>
                    <a:gd name="T0" fmla="*/ 25 w 27"/>
                    <a:gd name="T1" fmla="*/ 16 h 24"/>
                    <a:gd name="T2" fmla="*/ 10 w 27"/>
                    <a:gd name="T3" fmla="*/ 22 h 24"/>
                    <a:gd name="T4" fmla="*/ 2 w 27"/>
                    <a:gd name="T5" fmla="*/ 8 h 24"/>
                    <a:gd name="T6" fmla="*/ 17 w 27"/>
                    <a:gd name="T7" fmla="*/ 2 h 24"/>
                    <a:gd name="T8" fmla="*/ 25 w 27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4">
                      <a:moveTo>
                        <a:pt x="25" y="16"/>
                      </a:moveTo>
                      <a:cubicBezTo>
                        <a:pt x="23" y="22"/>
                        <a:pt x="16" y="24"/>
                        <a:pt x="10" y="22"/>
                      </a:cubicBezTo>
                      <a:cubicBezTo>
                        <a:pt x="4" y="20"/>
                        <a:pt x="0" y="13"/>
                        <a:pt x="2" y="8"/>
                      </a:cubicBezTo>
                      <a:cubicBezTo>
                        <a:pt x="4" y="3"/>
                        <a:pt x="11" y="0"/>
                        <a:pt x="17" y="2"/>
                      </a:cubicBezTo>
                      <a:cubicBezTo>
                        <a:pt x="23" y="5"/>
                        <a:pt x="27" y="11"/>
                        <a:pt x="25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2" name="Freeform 1754"/>
                <p:cNvSpPr>
                  <a:spLocks noEditPoints="1"/>
                </p:cNvSpPr>
                <p:nvPr/>
              </p:nvSpPr>
              <p:spPr bwMode="auto">
                <a:xfrm>
                  <a:off x="70" y="1336"/>
                  <a:ext cx="76" cy="110"/>
                </a:xfrm>
                <a:custGeom>
                  <a:avLst/>
                  <a:gdLst>
                    <a:gd name="T0" fmla="*/ 102 w 138"/>
                    <a:gd name="T1" fmla="*/ 180 h 202"/>
                    <a:gd name="T2" fmla="*/ 102 w 138"/>
                    <a:gd name="T3" fmla="*/ 189 h 202"/>
                    <a:gd name="T4" fmla="*/ 116 w 138"/>
                    <a:gd name="T5" fmla="*/ 202 h 202"/>
                    <a:gd name="T6" fmla="*/ 118 w 138"/>
                    <a:gd name="T7" fmla="*/ 196 h 202"/>
                    <a:gd name="T8" fmla="*/ 113 w 138"/>
                    <a:gd name="T9" fmla="*/ 191 h 202"/>
                    <a:gd name="T10" fmla="*/ 102 w 138"/>
                    <a:gd name="T11" fmla="*/ 180 h 202"/>
                    <a:gd name="T12" fmla="*/ 94 w 138"/>
                    <a:gd name="T13" fmla="*/ 135 h 202"/>
                    <a:gd name="T14" fmla="*/ 101 w 138"/>
                    <a:gd name="T15" fmla="*/ 171 h 202"/>
                    <a:gd name="T16" fmla="*/ 122 w 138"/>
                    <a:gd name="T17" fmla="*/ 183 h 202"/>
                    <a:gd name="T18" fmla="*/ 126 w 138"/>
                    <a:gd name="T19" fmla="*/ 171 h 202"/>
                    <a:gd name="T20" fmla="*/ 100 w 138"/>
                    <a:gd name="T21" fmla="*/ 157 h 202"/>
                    <a:gd name="T22" fmla="*/ 134 w 138"/>
                    <a:gd name="T23" fmla="*/ 145 h 202"/>
                    <a:gd name="T24" fmla="*/ 138 w 138"/>
                    <a:gd name="T25" fmla="*/ 136 h 202"/>
                    <a:gd name="T26" fmla="*/ 121 w 138"/>
                    <a:gd name="T27" fmla="*/ 136 h 202"/>
                    <a:gd name="T28" fmla="*/ 121 w 138"/>
                    <a:gd name="T29" fmla="*/ 144 h 202"/>
                    <a:gd name="T30" fmla="*/ 111 w 138"/>
                    <a:gd name="T31" fmla="*/ 150 h 202"/>
                    <a:gd name="T32" fmla="*/ 106 w 138"/>
                    <a:gd name="T33" fmla="*/ 149 h 202"/>
                    <a:gd name="T34" fmla="*/ 99 w 138"/>
                    <a:gd name="T35" fmla="*/ 136 h 202"/>
                    <a:gd name="T36" fmla="*/ 94 w 138"/>
                    <a:gd name="T37" fmla="*/ 135 h 202"/>
                    <a:gd name="T38" fmla="*/ 86 w 138"/>
                    <a:gd name="T39" fmla="*/ 113 h 202"/>
                    <a:gd name="T40" fmla="*/ 91 w 138"/>
                    <a:gd name="T41" fmla="*/ 125 h 202"/>
                    <a:gd name="T42" fmla="*/ 131 w 138"/>
                    <a:gd name="T43" fmla="*/ 114 h 202"/>
                    <a:gd name="T44" fmla="*/ 86 w 138"/>
                    <a:gd name="T45" fmla="*/ 113 h 202"/>
                    <a:gd name="T46" fmla="*/ 3 w 138"/>
                    <a:gd name="T47" fmla="*/ 47 h 202"/>
                    <a:gd name="T48" fmla="*/ 5 w 138"/>
                    <a:gd name="T49" fmla="*/ 63 h 202"/>
                    <a:gd name="T50" fmla="*/ 6 w 138"/>
                    <a:gd name="T51" fmla="*/ 63 h 202"/>
                    <a:gd name="T52" fmla="*/ 17 w 138"/>
                    <a:gd name="T53" fmla="*/ 64 h 202"/>
                    <a:gd name="T54" fmla="*/ 4 w 138"/>
                    <a:gd name="T55" fmla="*/ 48 h 202"/>
                    <a:gd name="T56" fmla="*/ 3 w 138"/>
                    <a:gd name="T57" fmla="*/ 47 h 202"/>
                    <a:gd name="T58" fmla="*/ 85 w 138"/>
                    <a:gd name="T59" fmla="*/ 36 h 202"/>
                    <a:gd name="T60" fmla="*/ 62 w 138"/>
                    <a:gd name="T61" fmla="*/ 63 h 202"/>
                    <a:gd name="T62" fmla="*/ 67 w 138"/>
                    <a:gd name="T63" fmla="*/ 76 h 202"/>
                    <a:gd name="T64" fmla="*/ 61 w 138"/>
                    <a:gd name="T65" fmla="*/ 82 h 202"/>
                    <a:gd name="T66" fmla="*/ 66 w 138"/>
                    <a:gd name="T67" fmla="*/ 86 h 202"/>
                    <a:gd name="T68" fmla="*/ 90 w 138"/>
                    <a:gd name="T69" fmla="*/ 42 h 202"/>
                    <a:gd name="T70" fmla="*/ 85 w 138"/>
                    <a:gd name="T71" fmla="*/ 36 h 202"/>
                    <a:gd name="T72" fmla="*/ 112 w 138"/>
                    <a:gd name="T73" fmla="*/ 8 h 202"/>
                    <a:gd name="T74" fmla="*/ 98 w 138"/>
                    <a:gd name="T75" fmla="*/ 22 h 202"/>
                    <a:gd name="T76" fmla="*/ 99 w 138"/>
                    <a:gd name="T77" fmla="*/ 23 h 202"/>
                    <a:gd name="T78" fmla="*/ 101 w 138"/>
                    <a:gd name="T79" fmla="*/ 24 h 202"/>
                    <a:gd name="T80" fmla="*/ 111 w 138"/>
                    <a:gd name="T81" fmla="*/ 8 h 202"/>
                    <a:gd name="T82" fmla="*/ 112 w 138"/>
                    <a:gd name="T83" fmla="*/ 8 h 202"/>
                    <a:gd name="T84" fmla="*/ 21 w 138"/>
                    <a:gd name="T85" fmla="*/ 0 h 202"/>
                    <a:gd name="T86" fmla="*/ 28 w 138"/>
                    <a:gd name="T87" fmla="*/ 66 h 202"/>
                    <a:gd name="T88" fmla="*/ 37 w 138"/>
                    <a:gd name="T89" fmla="*/ 69 h 202"/>
                    <a:gd name="T90" fmla="*/ 44 w 138"/>
                    <a:gd name="T91" fmla="*/ 72 h 202"/>
                    <a:gd name="T92" fmla="*/ 45 w 138"/>
                    <a:gd name="T93" fmla="*/ 68 h 202"/>
                    <a:gd name="T94" fmla="*/ 49 w 138"/>
                    <a:gd name="T95" fmla="*/ 62 h 202"/>
                    <a:gd name="T96" fmla="*/ 22 w 138"/>
                    <a:gd name="T97" fmla="*/ 0 h 202"/>
                    <a:gd name="T98" fmla="*/ 21 w 138"/>
                    <a:gd name="T99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8" h="202">
                      <a:moveTo>
                        <a:pt x="102" y="180"/>
                      </a:moveTo>
                      <a:cubicBezTo>
                        <a:pt x="102" y="183"/>
                        <a:pt x="102" y="186"/>
                        <a:pt x="102" y="189"/>
                      </a:cubicBezTo>
                      <a:cubicBezTo>
                        <a:pt x="107" y="194"/>
                        <a:pt x="112" y="198"/>
                        <a:pt x="116" y="202"/>
                      </a:cubicBezTo>
                      <a:cubicBezTo>
                        <a:pt x="117" y="200"/>
                        <a:pt x="117" y="198"/>
                        <a:pt x="118" y="196"/>
                      </a:cubicBezTo>
                      <a:cubicBezTo>
                        <a:pt x="117" y="194"/>
                        <a:pt x="115" y="193"/>
                        <a:pt x="113" y="191"/>
                      </a:cubicBezTo>
                      <a:cubicBezTo>
                        <a:pt x="109" y="187"/>
                        <a:pt x="105" y="184"/>
                        <a:pt x="102" y="180"/>
                      </a:cubicBezTo>
                      <a:moveTo>
                        <a:pt x="94" y="135"/>
                      </a:moveTo>
                      <a:cubicBezTo>
                        <a:pt x="97" y="146"/>
                        <a:pt x="100" y="158"/>
                        <a:pt x="101" y="171"/>
                      </a:cubicBezTo>
                      <a:cubicBezTo>
                        <a:pt x="107" y="175"/>
                        <a:pt x="115" y="179"/>
                        <a:pt x="122" y="183"/>
                      </a:cubicBezTo>
                      <a:cubicBezTo>
                        <a:pt x="123" y="179"/>
                        <a:pt x="125" y="175"/>
                        <a:pt x="126" y="171"/>
                      </a:cubicBezTo>
                      <a:cubicBezTo>
                        <a:pt x="112" y="163"/>
                        <a:pt x="100" y="157"/>
                        <a:pt x="100" y="157"/>
                      </a:cubicBezTo>
                      <a:cubicBezTo>
                        <a:pt x="100" y="157"/>
                        <a:pt x="117" y="151"/>
                        <a:pt x="134" y="145"/>
                      </a:cubicBezTo>
                      <a:cubicBezTo>
                        <a:pt x="135" y="142"/>
                        <a:pt x="136" y="139"/>
                        <a:pt x="138" y="136"/>
                      </a:cubicBezTo>
                      <a:cubicBezTo>
                        <a:pt x="132" y="136"/>
                        <a:pt x="127" y="136"/>
                        <a:pt x="121" y="136"/>
                      </a:cubicBezTo>
                      <a:cubicBezTo>
                        <a:pt x="122" y="139"/>
                        <a:pt x="122" y="141"/>
                        <a:pt x="121" y="144"/>
                      </a:cubicBezTo>
                      <a:cubicBezTo>
                        <a:pt x="120" y="148"/>
                        <a:pt x="116" y="150"/>
                        <a:pt x="111" y="150"/>
                      </a:cubicBezTo>
                      <a:cubicBezTo>
                        <a:pt x="109" y="150"/>
                        <a:pt x="108" y="150"/>
                        <a:pt x="106" y="149"/>
                      </a:cubicBezTo>
                      <a:cubicBezTo>
                        <a:pt x="100" y="147"/>
                        <a:pt x="97" y="141"/>
                        <a:pt x="99" y="136"/>
                      </a:cubicBezTo>
                      <a:cubicBezTo>
                        <a:pt x="97" y="135"/>
                        <a:pt x="96" y="135"/>
                        <a:pt x="94" y="135"/>
                      </a:cubicBezTo>
                      <a:moveTo>
                        <a:pt x="86" y="113"/>
                      </a:moveTo>
                      <a:cubicBezTo>
                        <a:pt x="88" y="117"/>
                        <a:pt x="89" y="121"/>
                        <a:pt x="91" y="125"/>
                      </a:cubicBezTo>
                      <a:cubicBezTo>
                        <a:pt x="99" y="121"/>
                        <a:pt x="116" y="117"/>
                        <a:pt x="131" y="114"/>
                      </a:cubicBezTo>
                      <a:cubicBezTo>
                        <a:pt x="117" y="114"/>
                        <a:pt x="100" y="114"/>
                        <a:pt x="86" y="113"/>
                      </a:cubicBezTo>
                      <a:moveTo>
                        <a:pt x="3" y="47"/>
                      </a:moveTo>
                      <a:cubicBezTo>
                        <a:pt x="0" y="47"/>
                        <a:pt x="3" y="56"/>
                        <a:pt x="5" y="63"/>
                      </a:cubicBezTo>
                      <a:cubicBezTo>
                        <a:pt x="5" y="63"/>
                        <a:pt x="5" y="63"/>
                        <a:pt x="6" y="63"/>
                      </a:cubicBezTo>
                      <a:cubicBezTo>
                        <a:pt x="9" y="63"/>
                        <a:pt x="13" y="63"/>
                        <a:pt x="17" y="64"/>
                      </a:cubicBezTo>
                      <a:cubicBezTo>
                        <a:pt x="12" y="57"/>
                        <a:pt x="7" y="50"/>
                        <a:pt x="4" y="48"/>
                      </a:cubicBezTo>
                      <a:cubicBezTo>
                        <a:pt x="4" y="47"/>
                        <a:pt x="3" y="47"/>
                        <a:pt x="3" y="47"/>
                      </a:cubicBezTo>
                      <a:moveTo>
                        <a:pt x="85" y="36"/>
                      </a:moveTo>
                      <a:cubicBezTo>
                        <a:pt x="77" y="46"/>
                        <a:pt x="68" y="56"/>
                        <a:pt x="62" y="63"/>
                      </a:cubicBezTo>
                      <a:cubicBezTo>
                        <a:pt x="66" y="66"/>
                        <a:pt x="69" y="71"/>
                        <a:pt x="67" y="76"/>
                      </a:cubicBezTo>
                      <a:cubicBezTo>
                        <a:pt x="66" y="79"/>
                        <a:pt x="63" y="81"/>
                        <a:pt x="61" y="82"/>
                      </a:cubicBezTo>
                      <a:cubicBezTo>
                        <a:pt x="62" y="83"/>
                        <a:pt x="64" y="84"/>
                        <a:pt x="66" y="86"/>
                      </a:cubicBezTo>
                      <a:cubicBezTo>
                        <a:pt x="72" y="73"/>
                        <a:pt x="82" y="56"/>
                        <a:pt x="90" y="42"/>
                      </a:cubicBezTo>
                      <a:cubicBezTo>
                        <a:pt x="88" y="40"/>
                        <a:pt x="86" y="38"/>
                        <a:pt x="85" y="36"/>
                      </a:cubicBezTo>
                      <a:moveTo>
                        <a:pt x="112" y="8"/>
                      </a:moveTo>
                      <a:cubicBezTo>
                        <a:pt x="111" y="8"/>
                        <a:pt x="106" y="14"/>
                        <a:pt x="98" y="22"/>
                      </a:cubicBezTo>
                      <a:cubicBezTo>
                        <a:pt x="98" y="22"/>
                        <a:pt x="99" y="23"/>
                        <a:pt x="99" y="23"/>
                      </a:cubicBezTo>
                      <a:cubicBezTo>
                        <a:pt x="100" y="23"/>
                        <a:pt x="101" y="23"/>
                        <a:pt x="101" y="24"/>
                      </a:cubicBezTo>
                      <a:cubicBezTo>
                        <a:pt x="106" y="16"/>
                        <a:pt x="110" y="10"/>
                        <a:pt x="111" y="8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moveTo>
                        <a:pt x="21" y="0"/>
                      </a:moveTo>
                      <a:cubicBezTo>
                        <a:pt x="18" y="0"/>
                        <a:pt x="24" y="41"/>
                        <a:pt x="28" y="66"/>
                      </a:cubicBezTo>
                      <a:cubicBezTo>
                        <a:pt x="31" y="67"/>
                        <a:pt x="34" y="68"/>
                        <a:pt x="37" y="69"/>
                      </a:cubicBezTo>
                      <a:cubicBezTo>
                        <a:pt x="39" y="70"/>
                        <a:pt x="42" y="71"/>
                        <a:pt x="44" y="72"/>
                      </a:cubicBezTo>
                      <a:cubicBezTo>
                        <a:pt x="44" y="70"/>
                        <a:pt x="44" y="69"/>
                        <a:pt x="45" y="68"/>
                      </a:cubicBezTo>
                      <a:cubicBezTo>
                        <a:pt x="45" y="65"/>
                        <a:pt x="47" y="64"/>
                        <a:pt x="49" y="62"/>
                      </a:cubicBezTo>
                      <a:cubicBezTo>
                        <a:pt x="41" y="44"/>
                        <a:pt x="26" y="7"/>
                        <a:pt x="22" y="0"/>
                      </a:cubicBezTo>
                      <a:cubicBezTo>
                        <a:pt x="22" y="0"/>
                        <a:pt x="21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3" name="Freeform 1755"/>
                <p:cNvSpPr/>
                <p:nvPr/>
              </p:nvSpPr>
              <p:spPr bwMode="auto">
                <a:xfrm>
                  <a:off x="117" y="1348"/>
                  <a:ext cx="8" cy="11"/>
                </a:xfrm>
                <a:custGeom>
                  <a:avLst/>
                  <a:gdLst>
                    <a:gd name="T0" fmla="*/ 13 w 16"/>
                    <a:gd name="T1" fmla="*/ 0 h 20"/>
                    <a:gd name="T2" fmla="*/ 0 w 16"/>
                    <a:gd name="T3" fmla="*/ 14 h 20"/>
                    <a:gd name="T4" fmla="*/ 5 w 16"/>
                    <a:gd name="T5" fmla="*/ 20 h 20"/>
                    <a:gd name="T6" fmla="*/ 16 w 16"/>
                    <a:gd name="T7" fmla="*/ 2 h 20"/>
                    <a:gd name="T8" fmla="*/ 14 w 16"/>
                    <a:gd name="T9" fmla="*/ 1 h 20"/>
                    <a:gd name="T10" fmla="*/ 13 w 16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0">
                      <a:moveTo>
                        <a:pt x="13" y="0"/>
                      </a:moveTo>
                      <a:cubicBezTo>
                        <a:pt x="9" y="5"/>
                        <a:pt x="5" y="9"/>
                        <a:pt x="0" y="14"/>
                      </a:cubicBezTo>
                      <a:cubicBezTo>
                        <a:pt x="1" y="16"/>
                        <a:pt x="3" y="18"/>
                        <a:pt x="5" y="20"/>
                      </a:cubicBezTo>
                      <a:cubicBezTo>
                        <a:pt x="9" y="13"/>
                        <a:pt x="13" y="7"/>
                        <a:pt x="16" y="2"/>
                      </a:cubicBezTo>
                      <a:cubicBezTo>
                        <a:pt x="16" y="1"/>
                        <a:pt x="15" y="1"/>
                        <a:pt x="14" y="1"/>
                      </a:cubicBezTo>
                      <a:cubicBezTo>
                        <a:pt x="14" y="1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4" name="Freeform 1756"/>
                <p:cNvSpPr/>
                <p:nvPr/>
              </p:nvSpPr>
              <p:spPr bwMode="auto">
                <a:xfrm>
                  <a:off x="94" y="1370"/>
                  <a:ext cx="14" cy="11"/>
                </a:xfrm>
                <a:custGeom>
                  <a:avLst/>
                  <a:gdLst>
                    <a:gd name="T0" fmla="*/ 5 w 25"/>
                    <a:gd name="T1" fmla="*/ 0 h 20"/>
                    <a:gd name="T2" fmla="*/ 1 w 25"/>
                    <a:gd name="T3" fmla="*/ 6 h 20"/>
                    <a:gd name="T4" fmla="*/ 0 w 25"/>
                    <a:gd name="T5" fmla="*/ 10 h 20"/>
                    <a:gd name="T6" fmla="*/ 17 w 25"/>
                    <a:gd name="T7" fmla="*/ 20 h 20"/>
                    <a:gd name="T8" fmla="*/ 23 w 25"/>
                    <a:gd name="T9" fmla="*/ 14 h 20"/>
                    <a:gd name="T10" fmla="*/ 18 w 25"/>
                    <a:gd name="T11" fmla="*/ 1 h 20"/>
                    <a:gd name="T12" fmla="*/ 12 w 25"/>
                    <a:gd name="T13" fmla="*/ 10 h 20"/>
                    <a:gd name="T14" fmla="*/ 11 w 25"/>
                    <a:gd name="T15" fmla="*/ 10 h 20"/>
                    <a:gd name="T16" fmla="*/ 5 w 25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20">
                      <a:moveTo>
                        <a:pt x="5" y="0"/>
                      </a:moveTo>
                      <a:cubicBezTo>
                        <a:pt x="3" y="2"/>
                        <a:pt x="1" y="3"/>
                        <a:pt x="1" y="6"/>
                      </a:cubicBezTo>
                      <a:cubicBezTo>
                        <a:pt x="0" y="7"/>
                        <a:pt x="0" y="8"/>
                        <a:pt x="0" y="10"/>
                      </a:cubicBezTo>
                      <a:cubicBezTo>
                        <a:pt x="6" y="13"/>
                        <a:pt x="12" y="16"/>
                        <a:pt x="17" y="20"/>
                      </a:cubicBezTo>
                      <a:cubicBezTo>
                        <a:pt x="19" y="19"/>
                        <a:pt x="22" y="17"/>
                        <a:pt x="23" y="14"/>
                      </a:cubicBezTo>
                      <a:cubicBezTo>
                        <a:pt x="25" y="9"/>
                        <a:pt x="22" y="4"/>
                        <a:pt x="18" y="1"/>
                      </a:cubicBezTo>
                      <a:cubicBezTo>
                        <a:pt x="15" y="5"/>
                        <a:pt x="12" y="8"/>
                        <a:pt x="12" y="10"/>
                      </a:cubicBezTo>
                      <a:cubicBezTo>
                        <a:pt x="12" y="10"/>
                        <a:pt x="11" y="10"/>
                        <a:pt x="11" y="10"/>
                      </a:cubicBezTo>
                      <a:cubicBezTo>
                        <a:pt x="10" y="10"/>
                        <a:pt x="8" y="6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5" name="Freeform 1757"/>
                <p:cNvSpPr/>
                <p:nvPr/>
              </p:nvSpPr>
              <p:spPr bwMode="auto">
                <a:xfrm>
                  <a:off x="123" y="1410"/>
                  <a:ext cx="14" cy="8"/>
                </a:xfrm>
                <a:custGeom>
                  <a:avLst/>
                  <a:gdLst>
                    <a:gd name="T0" fmla="*/ 2 w 25"/>
                    <a:gd name="T1" fmla="*/ 0 h 14"/>
                    <a:gd name="T2" fmla="*/ 9 w 25"/>
                    <a:gd name="T3" fmla="*/ 13 h 14"/>
                    <a:gd name="T4" fmla="*/ 14 w 25"/>
                    <a:gd name="T5" fmla="*/ 14 h 14"/>
                    <a:gd name="T6" fmla="*/ 24 w 25"/>
                    <a:gd name="T7" fmla="*/ 8 h 14"/>
                    <a:gd name="T8" fmla="*/ 24 w 25"/>
                    <a:gd name="T9" fmla="*/ 0 h 14"/>
                    <a:gd name="T10" fmla="*/ 23 w 25"/>
                    <a:gd name="T11" fmla="*/ 0 h 14"/>
                    <a:gd name="T12" fmla="*/ 2 w 25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14">
                      <a:moveTo>
                        <a:pt x="2" y="0"/>
                      </a:moveTo>
                      <a:cubicBezTo>
                        <a:pt x="0" y="5"/>
                        <a:pt x="3" y="11"/>
                        <a:pt x="9" y="13"/>
                      </a:cubicBezTo>
                      <a:cubicBezTo>
                        <a:pt x="11" y="14"/>
                        <a:pt x="12" y="14"/>
                        <a:pt x="14" y="14"/>
                      </a:cubicBezTo>
                      <a:cubicBezTo>
                        <a:pt x="19" y="14"/>
                        <a:pt x="23" y="12"/>
                        <a:pt x="24" y="8"/>
                      </a:cubicBezTo>
                      <a:cubicBezTo>
                        <a:pt x="25" y="5"/>
                        <a:pt x="25" y="3"/>
                        <a:pt x="24" y="0"/>
                      </a:cubicBezTo>
                      <a:cubicBezTo>
                        <a:pt x="24" y="0"/>
                        <a:pt x="24" y="0"/>
                        <a:pt x="23" y="0"/>
                      </a:cubicBezTo>
                      <a:cubicBezTo>
                        <a:pt x="15" y="0"/>
                        <a:pt x="8" y="0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6" name="Freeform 1758"/>
                <p:cNvSpPr>
                  <a:spLocks noEditPoints="1"/>
                </p:cNvSpPr>
                <p:nvPr/>
              </p:nvSpPr>
              <p:spPr bwMode="auto">
                <a:xfrm>
                  <a:off x="142" y="1398"/>
                  <a:ext cx="14" cy="1"/>
                </a:xfrm>
                <a:custGeom>
                  <a:avLst/>
                  <a:gdLst>
                    <a:gd name="T0" fmla="*/ 1 w 27"/>
                    <a:gd name="T1" fmla="*/ 1 h 2"/>
                    <a:gd name="T2" fmla="*/ 0 w 27"/>
                    <a:gd name="T3" fmla="*/ 1 h 2"/>
                    <a:gd name="T4" fmla="*/ 1 w 27"/>
                    <a:gd name="T5" fmla="*/ 1 h 2"/>
                    <a:gd name="T6" fmla="*/ 1 w 27"/>
                    <a:gd name="T7" fmla="*/ 1 h 2"/>
                    <a:gd name="T8" fmla="*/ 20 w 27"/>
                    <a:gd name="T9" fmla="*/ 0 h 2"/>
                    <a:gd name="T10" fmla="*/ 21 w 27"/>
                    <a:gd name="T11" fmla="*/ 2 h 2"/>
                    <a:gd name="T12" fmla="*/ 24 w 27"/>
                    <a:gd name="T13" fmla="*/ 0 h 2"/>
                    <a:gd name="T14" fmla="*/ 20 w 27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20" y="0"/>
                      </a:moveTo>
                      <a:cubicBezTo>
                        <a:pt x="20" y="0"/>
                        <a:pt x="21" y="1"/>
                        <a:pt x="21" y="2"/>
                      </a:cubicBezTo>
                      <a:cubicBezTo>
                        <a:pt x="26" y="1"/>
                        <a:pt x="27" y="1"/>
                        <a:pt x="24" y="0"/>
                      </a:cubicBezTo>
                      <a:cubicBezTo>
                        <a:pt x="23" y="0"/>
                        <a:pt x="21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7" name="Freeform 1759"/>
                <p:cNvSpPr/>
                <p:nvPr/>
              </p:nvSpPr>
              <p:spPr bwMode="auto">
                <a:xfrm>
                  <a:off x="142" y="1398"/>
                  <a:ext cx="11" cy="1"/>
                </a:xfrm>
                <a:custGeom>
                  <a:avLst/>
                  <a:gdLst>
                    <a:gd name="T0" fmla="*/ 16 w 20"/>
                    <a:gd name="T1" fmla="*/ 0 h 2"/>
                    <a:gd name="T2" fmla="*/ 0 w 20"/>
                    <a:gd name="T3" fmla="*/ 1 h 2"/>
                    <a:gd name="T4" fmla="*/ 0 w 20"/>
                    <a:gd name="T5" fmla="*/ 1 h 2"/>
                    <a:gd name="T6" fmla="*/ 15 w 20"/>
                    <a:gd name="T7" fmla="*/ 2 h 2"/>
                    <a:gd name="T8" fmla="*/ 20 w 20"/>
                    <a:gd name="T9" fmla="*/ 2 h 2"/>
                    <a:gd name="T10" fmla="*/ 19 w 20"/>
                    <a:gd name="T11" fmla="*/ 0 h 2"/>
                    <a:gd name="T12" fmla="*/ 16 w 20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">
                      <a:moveTo>
                        <a:pt x="16" y="0"/>
                      </a:moveTo>
                      <a:cubicBezTo>
                        <a:pt x="12" y="0"/>
                        <a:pt x="6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2"/>
                        <a:pt x="11" y="2"/>
                        <a:pt x="15" y="2"/>
                      </a:cubicBezTo>
                      <a:cubicBezTo>
                        <a:pt x="17" y="2"/>
                        <a:pt x="19" y="2"/>
                        <a:pt x="20" y="2"/>
                      </a:cubicBezTo>
                      <a:cubicBezTo>
                        <a:pt x="20" y="1"/>
                        <a:pt x="19" y="0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8" name="Freeform 1760"/>
                <p:cNvSpPr/>
                <p:nvPr/>
              </p:nvSpPr>
              <p:spPr bwMode="auto">
                <a:xfrm>
                  <a:off x="174" y="1463"/>
                  <a:ext cx="53" cy="24"/>
                </a:xfrm>
                <a:custGeom>
                  <a:avLst/>
                  <a:gdLst>
                    <a:gd name="T0" fmla="*/ 88 w 97"/>
                    <a:gd name="T1" fmla="*/ 0 h 45"/>
                    <a:gd name="T2" fmla="*/ 44 w 97"/>
                    <a:gd name="T3" fmla="*/ 19 h 45"/>
                    <a:gd name="T4" fmla="*/ 42 w 97"/>
                    <a:gd name="T5" fmla="*/ 19 h 45"/>
                    <a:gd name="T6" fmla="*/ 11 w 97"/>
                    <a:gd name="T7" fmla="*/ 5 h 45"/>
                    <a:gd name="T8" fmla="*/ 0 w 97"/>
                    <a:gd name="T9" fmla="*/ 26 h 45"/>
                    <a:gd name="T10" fmla="*/ 67 w 97"/>
                    <a:gd name="T11" fmla="*/ 45 h 45"/>
                    <a:gd name="T12" fmla="*/ 76 w 97"/>
                    <a:gd name="T13" fmla="*/ 44 h 45"/>
                    <a:gd name="T14" fmla="*/ 93 w 97"/>
                    <a:gd name="T15" fmla="*/ 6 h 45"/>
                    <a:gd name="T16" fmla="*/ 88 w 97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45">
                      <a:moveTo>
                        <a:pt x="88" y="0"/>
                      </a:moveTo>
                      <a:cubicBezTo>
                        <a:pt x="78" y="0"/>
                        <a:pt x="59" y="17"/>
                        <a:pt x="44" y="19"/>
                      </a:cubicBezTo>
                      <a:cubicBezTo>
                        <a:pt x="43" y="19"/>
                        <a:pt x="42" y="19"/>
                        <a:pt x="42" y="19"/>
                      </a:cubicBezTo>
                      <a:cubicBezTo>
                        <a:pt x="32" y="19"/>
                        <a:pt x="21" y="12"/>
                        <a:pt x="11" y="5"/>
                      </a:cubicBezTo>
                      <a:cubicBezTo>
                        <a:pt x="8" y="12"/>
                        <a:pt x="4" y="19"/>
                        <a:pt x="0" y="26"/>
                      </a:cubicBezTo>
                      <a:cubicBezTo>
                        <a:pt x="17" y="36"/>
                        <a:pt x="47" y="45"/>
                        <a:pt x="67" y="45"/>
                      </a:cubicBezTo>
                      <a:cubicBezTo>
                        <a:pt x="70" y="45"/>
                        <a:pt x="73" y="44"/>
                        <a:pt x="76" y="44"/>
                      </a:cubicBezTo>
                      <a:cubicBezTo>
                        <a:pt x="97" y="39"/>
                        <a:pt x="93" y="6"/>
                        <a:pt x="93" y="6"/>
                      </a:cubicBezTo>
                      <a:cubicBezTo>
                        <a:pt x="93" y="2"/>
                        <a:pt x="91" y="0"/>
                        <a:pt x="8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9" name="Freeform 1761"/>
                <p:cNvSpPr/>
                <p:nvPr/>
              </p:nvSpPr>
              <p:spPr bwMode="auto">
                <a:xfrm>
                  <a:off x="46" y="1273"/>
                  <a:ext cx="32" cy="86"/>
                </a:xfrm>
                <a:custGeom>
                  <a:avLst/>
                  <a:gdLst>
                    <a:gd name="T0" fmla="*/ 32 w 58"/>
                    <a:gd name="T1" fmla="*/ 0 h 159"/>
                    <a:gd name="T2" fmla="*/ 2 w 58"/>
                    <a:gd name="T3" fmla="*/ 16 h 159"/>
                    <a:gd name="T4" fmla="*/ 12 w 58"/>
                    <a:gd name="T5" fmla="*/ 99 h 159"/>
                    <a:gd name="T6" fmla="*/ 39 w 58"/>
                    <a:gd name="T7" fmla="*/ 159 h 159"/>
                    <a:gd name="T8" fmla="*/ 39 w 58"/>
                    <a:gd name="T9" fmla="*/ 154 h 159"/>
                    <a:gd name="T10" fmla="*/ 17 w 58"/>
                    <a:gd name="T11" fmla="*/ 50 h 159"/>
                    <a:gd name="T12" fmla="*/ 50 w 58"/>
                    <a:gd name="T13" fmla="*/ 15 h 159"/>
                    <a:gd name="T14" fmla="*/ 48 w 58"/>
                    <a:gd name="T15" fmla="*/ 2 h 159"/>
                    <a:gd name="T16" fmla="*/ 32 w 58"/>
                    <a:gd name="T1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159">
                      <a:moveTo>
                        <a:pt x="32" y="0"/>
                      </a:moveTo>
                      <a:cubicBezTo>
                        <a:pt x="19" y="0"/>
                        <a:pt x="3" y="3"/>
                        <a:pt x="2" y="16"/>
                      </a:cubicBezTo>
                      <a:cubicBezTo>
                        <a:pt x="0" y="38"/>
                        <a:pt x="2" y="67"/>
                        <a:pt x="12" y="99"/>
                      </a:cubicBezTo>
                      <a:cubicBezTo>
                        <a:pt x="20" y="126"/>
                        <a:pt x="36" y="159"/>
                        <a:pt x="39" y="159"/>
                      </a:cubicBezTo>
                      <a:cubicBezTo>
                        <a:pt x="40" y="159"/>
                        <a:pt x="40" y="158"/>
                        <a:pt x="39" y="154"/>
                      </a:cubicBezTo>
                      <a:cubicBezTo>
                        <a:pt x="34" y="133"/>
                        <a:pt x="11" y="67"/>
                        <a:pt x="17" y="50"/>
                      </a:cubicBezTo>
                      <a:cubicBezTo>
                        <a:pt x="24" y="34"/>
                        <a:pt x="41" y="21"/>
                        <a:pt x="50" y="15"/>
                      </a:cubicBezTo>
                      <a:cubicBezTo>
                        <a:pt x="58" y="8"/>
                        <a:pt x="50" y="5"/>
                        <a:pt x="48" y="2"/>
                      </a:cubicBezTo>
                      <a:cubicBezTo>
                        <a:pt x="48" y="2"/>
                        <a:pt x="41" y="0"/>
                        <a:pt x="3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0" name="Freeform 1762"/>
                <p:cNvSpPr/>
                <p:nvPr/>
              </p:nvSpPr>
              <p:spPr bwMode="auto">
                <a:xfrm>
                  <a:off x="3" y="1525"/>
                  <a:ext cx="70" cy="23"/>
                </a:xfrm>
                <a:custGeom>
                  <a:avLst/>
                  <a:gdLst>
                    <a:gd name="T0" fmla="*/ 52 w 128"/>
                    <a:gd name="T1" fmla="*/ 0 h 42"/>
                    <a:gd name="T2" fmla="*/ 6 w 128"/>
                    <a:gd name="T3" fmla="*/ 16 h 42"/>
                    <a:gd name="T4" fmla="*/ 37 w 128"/>
                    <a:gd name="T5" fmla="*/ 42 h 42"/>
                    <a:gd name="T6" fmla="*/ 108 w 128"/>
                    <a:gd name="T7" fmla="*/ 26 h 42"/>
                    <a:gd name="T8" fmla="*/ 52 w 128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42">
                      <a:moveTo>
                        <a:pt x="52" y="0"/>
                      </a:moveTo>
                      <a:cubicBezTo>
                        <a:pt x="52" y="0"/>
                        <a:pt x="0" y="1"/>
                        <a:pt x="6" y="16"/>
                      </a:cubicBezTo>
                      <a:cubicBezTo>
                        <a:pt x="12" y="32"/>
                        <a:pt x="37" y="42"/>
                        <a:pt x="37" y="42"/>
                      </a:cubicBezTo>
                      <a:cubicBezTo>
                        <a:pt x="37" y="42"/>
                        <a:pt x="128" y="34"/>
                        <a:pt x="108" y="26"/>
                      </a:cubicBezTo>
                      <a:cubicBezTo>
                        <a:pt x="89" y="18"/>
                        <a:pt x="52" y="0"/>
                        <a:pt x="52" y="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1" name="Freeform 1763"/>
                <p:cNvSpPr/>
                <p:nvPr/>
              </p:nvSpPr>
              <p:spPr bwMode="auto">
                <a:xfrm>
                  <a:off x="-56" y="1363"/>
                  <a:ext cx="256" cy="248"/>
                </a:xfrm>
                <a:custGeom>
                  <a:avLst/>
                  <a:gdLst>
                    <a:gd name="T0" fmla="*/ 229 w 469"/>
                    <a:gd name="T1" fmla="*/ 387 h 454"/>
                    <a:gd name="T2" fmla="*/ 38 w 469"/>
                    <a:gd name="T3" fmla="*/ 411 h 454"/>
                    <a:gd name="T4" fmla="*/ 59 w 469"/>
                    <a:gd name="T5" fmla="*/ 336 h 454"/>
                    <a:gd name="T6" fmla="*/ 175 w 469"/>
                    <a:gd name="T7" fmla="*/ 322 h 454"/>
                    <a:gd name="T8" fmla="*/ 7 w 469"/>
                    <a:gd name="T9" fmla="*/ 214 h 454"/>
                    <a:gd name="T10" fmla="*/ 54 w 469"/>
                    <a:gd name="T11" fmla="*/ 131 h 454"/>
                    <a:gd name="T12" fmla="*/ 150 w 469"/>
                    <a:gd name="T13" fmla="*/ 141 h 454"/>
                    <a:gd name="T14" fmla="*/ 213 w 469"/>
                    <a:gd name="T15" fmla="*/ 206 h 454"/>
                    <a:gd name="T16" fmla="*/ 165 w 469"/>
                    <a:gd name="T17" fmla="*/ 64 h 454"/>
                    <a:gd name="T18" fmla="*/ 268 w 469"/>
                    <a:gd name="T19" fmla="*/ 19 h 454"/>
                    <a:gd name="T20" fmla="*/ 330 w 469"/>
                    <a:gd name="T21" fmla="*/ 203 h 454"/>
                    <a:gd name="T22" fmla="*/ 364 w 469"/>
                    <a:gd name="T23" fmla="*/ 97 h 454"/>
                    <a:gd name="T24" fmla="*/ 433 w 469"/>
                    <a:gd name="T25" fmla="*/ 87 h 454"/>
                    <a:gd name="T26" fmla="*/ 356 w 469"/>
                    <a:gd name="T27" fmla="*/ 290 h 454"/>
                    <a:gd name="T28" fmla="*/ 399 w 469"/>
                    <a:gd name="T29" fmla="*/ 325 h 454"/>
                    <a:gd name="T30" fmla="*/ 322 w 469"/>
                    <a:gd name="T31" fmla="*/ 364 h 454"/>
                    <a:gd name="T32" fmla="*/ 229 w 469"/>
                    <a:gd name="T33" fmla="*/ 387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9" h="454">
                      <a:moveTo>
                        <a:pt x="229" y="387"/>
                      </a:moveTo>
                      <a:cubicBezTo>
                        <a:pt x="229" y="387"/>
                        <a:pt x="56" y="454"/>
                        <a:pt x="38" y="411"/>
                      </a:cubicBezTo>
                      <a:cubicBezTo>
                        <a:pt x="20" y="368"/>
                        <a:pt x="24" y="337"/>
                        <a:pt x="59" y="336"/>
                      </a:cubicBezTo>
                      <a:cubicBezTo>
                        <a:pt x="95" y="335"/>
                        <a:pt x="175" y="322"/>
                        <a:pt x="175" y="322"/>
                      </a:cubicBezTo>
                      <a:cubicBezTo>
                        <a:pt x="175" y="322"/>
                        <a:pt x="0" y="247"/>
                        <a:pt x="7" y="214"/>
                      </a:cubicBezTo>
                      <a:cubicBezTo>
                        <a:pt x="14" y="182"/>
                        <a:pt x="26" y="145"/>
                        <a:pt x="54" y="131"/>
                      </a:cubicBezTo>
                      <a:cubicBezTo>
                        <a:pt x="82" y="117"/>
                        <a:pt x="114" y="110"/>
                        <a:pt x="150" y="141"/>
                      </a:cubicBezTo>
                      <a:cubicBezTo>
                        <a:pt x="185" y="172"/>
                        <a:pt x="213" y="206"/>
                        <a:pt x="213" y="206"/>
                      </a:cubicBezTo>
                      <a:cubicBezTo>
                        <a:pt x="213" y="206"/>
                        <a:pt x="145" y="97"/>
                        <a:pt x="165" y="64"/>
                      </a:cubicBezTo>
                      <a:cubicBezTo>
                        <a:pt x="186" y="30"/>
                        <a:pt x="214" y="0"/>
                        <a:pt x="268" y="19"/>
                      </a:cubicBezTo>
                      <a:cubicBezTo>
                        <a:pt x="321" y="38"/>
                        <a:pt x="342" y="98"/>
                        <a:pt x="330" y="203"/>
                      </a:cubicBezTo>
                      <a:cubicBezTo>
                        <a:pt x="330" y="203"/>
                        <a:pt x="357" y="123"/>
                        <a:pt x="364" y="97"/>
                      </a:cubicBezTo>
                      <a:cubicBezTo>
                        <a:pt x="372" y="71"/>
                        <a:pt x="397" y="56"/>
                        <a:pt x="433" y="87"/>
                      </a:cubicBezTo>
                      <a:cubicBezTo>
                        <a:pt x="469" y="118"/>
                        <a:pt x="445" y="198"/>
                        <a:pt x="356" y="290"/>
                      </a:cubicBezTo>
                      <a:cubicBezTo>
                        <a:pt x="356" y="290"/>
                        <a:pt x="426" y="291"/>
                        <a:pt x="399" y="325"/>
                      </a:cubicBezTo>
                      <a:cubicBezTo>
                        <a:pt x="373" y="359"/>
                        <a:pt x="334" y="350"/>
                        <a:pt x="322" y="364"/>
                      </a:cubicBezTo>
                      <a:cubicBezTo>
                        <a:pt x="310" y="378"/>
                        <a:pt x="235" y="434"/>
                        <a:pt x="229" y="38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2" name="Freeform 1764"/>
                <p:cNvSpPr/>
                <p:nvPr/>
              </p:nvSpPr>
              <p:spPr bwMode="auto">
                <a:xfrm>
                  <a:off x="71" y="1496"/>
                  <a:ext cx="21" cy="36"/>
                </a:xfrm>
                <a:custGeom>
                  <a:avLst/>
                  <a:gdLst>
                    <a:gd name="T0" fmla="*/ 0 w 37"/>
                    <a:gd name="T1" fmla="*/ 0 h 66"/>
                    <a:gd name="T2" fmla="*/ 32 w 37"/>
                    <a:gd name="T3" fmla="*/ 55 h 66"/>
                    <a:gd name="T4" fmla="*/ 0 w 37"/>
                    <a:gd name="T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66">
                      <a:moveTo>
                        <a:pt x="0" y="0"/>
                      </a:moveTo>
                      <a:cubicBezTo>
                        <a:pt x="0" y="0"/>
                        <a:pt x="28" y="66"/>
                        <a:pt x="32" y="55"/>
                      </a:cubicBezTo>
                      <a:cubicBezTo>
                        <a:pt x="37" y="44"/>
                        <a:pt x="17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3" name="Freeform 1765"/>
                <p:cNvSpPr/>
                <p:nvPr/>
              </p:nvSpPr>
              <p:spPr bwMode="auto">
                <a:xfrm>
                  <a:off x="42" y="1508"/>
                  <a:ext cx="14" cy="14"/>
                </a:xfrm>
                <a:custGeom>
                  <a:avLst/>
                  <a:gdLst>
                    <a:gd name="T0" fmla="*/ 17 w 25"/>
                    <a:gd name="T1" fmla="*/ 2 h 26"/>
                    <a:gd name="T2" fmla="*/ 22 w 25"/>
                    <a:gd name="T3" fmla="*/ 17 h 26"/>
                    <a:gd name="T4" fmla="*/ 8 w 25"/>
                    <a:gd name="T5" fmla="*/ 24 h 26"/>
                    <a:gd name="T6" fmla="*/ 3 w 25"/>
                    <a:gd name="T7" fmla="*/ 9 h 26"/>
                    <a:gd name="T8" fmla="*/ 17 w 25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17" y="2"/>
                      </a:moveTo>
                      <a:cubicBezTo>
                        <a:pt x="22" y="4"/>
                        <a:pt x="25" y="11"/>
                        <a:pt x="22" y="17"/>
                      </a:cubicBezTo>
                      <a:cubicBezTo>
                        <a:pt x="20" y="23"/>
                        <a:pt x="13" y="26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4" name="Freeform 1766"/>
                <p:cNvSpPr/>
                <p:nvPr/>
              </p:nvSpPr>
              <p:spPr bwMode="auto">
                <a:xfrm>
                  <a:off x="63" y="1530"/>
                  <a:ext cx="13" cy="14"/>
                </a:xfrm>
                <a:custGeom>
                  <a:avLst/>
                  <a:gdLst>
                    <a:gd name="T0" fmla="*/ 17 w 24"/>
                    <a:gd name="T1" fmla="*/ 2 h 26"/>
                    <a:gd name="T2" fmla="*/ 22 w 24"/>
                    <a:gd name="T3" fmla="*/ 17 h 26"/>
                    <a:gd name="T4" fmla="*/ 8 w 24"/>
                    <a:gd name="T5" fmla="*/ 24 h 26"/>
                    <a:gd name="T6" fmla="*/ 3 w 24"/>
                    <a:gd name="T7" fmla="*/ 9 h 26"/>
                    <a:gd name="T8" fmla="*/ 17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7" y="2"/>
                      </a:moveTo>
                      <a:cubicBezTo>
                        <a:pt x="22" y="4"/>
                        <a:pt x="24" y="11"/>
                        <a:pt x="22" y="17"/>
                      </a:cubicBezTo>
                      <a:cubicBezTo>
                        <a:pt x="19" y="23"/>
                        <a:pt x="13" y="26"/>
                        <a:pt x="8" y="24"/>
                      </a:cubicBezTo>
                      <a:cubicBezTo>
                        <a:pt x="2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5" name="Freeform 1767"/>
                <p:cNvSpPr/>
                <p:nvPr/>
              </p:nvSpPr>
              <p:spPr bwMode="auto">
                <a:xfrm>
                  <a:off x="46" y="1529"/>
                  <a:ext cx="13" cy="14"/>
                </a:xfrm>
                <a:custGeom>
                  <a:avLst/>
                  <a:gdLst>
                    <a:gd name="T0" fmla="*/ 17 w 25"/>
                    <a:gd name="T1" fmla="*/ 2 h 26"/>
                    <a:gd name="T2" fmla="*/ 22 w 25"/>
                    <a:gd name="T3" fmla="*/ 17 h 26"/>
                    <a:gd name="T4" fmla="*/ 8 w 25"/>
                    <a:gd name="T5" fmla="*/ 24 h 26"/>
                    <a:gd name="T6" fmla="*/ 3 w 25"/>
                    <a:gd name="T7" fmla="*/ 9 h 26"/>
                    <a:gd name="T8" fmla="*/ 17 w 25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17" y="2"/>
                      </a:moveTo>
                      <a:cubicBezTo>
                        <a:pt x="22" y="4"/>
                        <a:pt x="25" y="11"/>
                        <a:pt x="22" y="17"/>
                      </a:cubicBezTo>
                      <a:cubicBezTo>
                        <a:pt x="19" y="23"/>
                        <a:pt x="13" y="26"/>
                        <a:pt x="8" y="24"/>
                      </a:cubicBezTo>
                      <a:cubicBezTo>
                        <a:pt x="2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6" name="Freeform 1768"/>
                <p:cNvSpPr/>
                <p:nvPr/>
              </p:nvSpPr>
              <p:spPr bwMode="auto">
                <a:xfrm>
                  <a:off x="75" y="1505"/>
                  <a:ext cx="13" cy="15"/>
                </a:xfrm>
                <a:custGeom>
                  <a:avLst/>
                  <a:gdLst>
                    <a:gd name="T0" fmla="*/ 17 w 25"/>
                    <a:gd name="T1" fmla="*/ 2 h 27"/>
                    <a:gd name="T2" fmla="*/ 22 w 25"/>
                    <a:gd name="T3" fmla="*/ 17 h 27"/>
                    <a:gd name="T4" fmla="*/ 8 w 25"/>
                    <a:gd name="T5" fmla="*/ 24 h 27"/>
                    <a:gd name="T6" fmla="*/ 3 w 25"/>
                    <a:gd name="T7" fmla="*/ 9 h 27"/>
                    <a:gd name="T8" fmla="*/ 17 w 25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7">
                      <a:moveTo>
                        <a:pt x="17" y="2"/>
                      </a:moveTo>
                      <a:cubicBezTo>
                        <a:pt x="22" y="5"/>
                        <a:pt x="25" y="11"/>
                        <a:pt x="22" y="17"/>
                      </a:cubicBezTo>
                      <a:cubicBezTo>
                        <a:pt x="20" y="23"/>
                        <a:pt x="13" y="27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7" name="Freeform 1769"/>
                <p:cNvSpPr/>
                <p:nvPr/>
              </p:nvSpPr>
              <p:spPr bwMode="auto">
                <a:xfrm>
                  <a:off x="101" y="1502"/>
                  <a:ext cx="13" cy="14"/>
                </a:xfrm>
                <a:custGeom>
                  <a:avLst/>
                  <a:gdLst>
                    <a:gd name="T0" fmla="*/ 17 w 24"/>
                    <a:gd name="T1" fmla="*/ 2 h 26"/>
                    <a:gd name="T2" fmla="*/ 22 w 24"/>
                    <a:gd name="T3" fmla="*/ 17 h 26"/>
                    <a:gd name="T4" fmla="*/ 8 w 24"/>
                    <a:gd name="T5" fmla="*/ 24 h 26"/>
                    <a:gd name="T6" fmla="*/ 2 w 24"/>
                    <a:gd name="T7" fmla="*/ 9 h 26"/>
                    <a:gd name="T8" fmla="*/ 17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7" y="2"/>
                      </a:moveTo>
                      <a:cubicBezTo>
                        <a:pt x="22" y="4"/>
                        <a:pt x="24" y="11"/>
                        <a:pt x="22" y="17"/>
                      </a:cubicBezTo>
                      <a:cubicBezTo>
                        <a:pt x="19" y="23"/>
                        <a:pt x="13" y="26"/>
                        <a:pt x="8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8" name="Freeform 1770"/>
                <p:cNvSpPr/>
                <p:nvPr/>
              </p:nvSpPr>
              <p:spPr bwMode="auto">
                <a:xfrm>
                  <a:off x="96" y="1526"/>
                  <a:ext cx="13" cy="15"/>
                </a:xfrm>
                <a:custGeom>
                  <a:avLst/>
                  <a:gdLst>
                    <a:gd name="T0" fmla="*/ 17 w 24"/>
                    <a:gd name="T1" fmla="*/ 2 h 26"/>
                    <a:gd name="T2" fmla="*/ 22 w 24"/>
                    <a:gd name="T3" fmla="*/ 17 h 26"/>
                    <a:gd name="T4" fmla="*/ 8 w 24"/>
                    <a:gd name="T5" fmla="*/ 24 h 26"/>
                    <a:gd name="T6" fmla="*/ 3 w 24"/>
                    <a:gd name="T7" fmla="*/ 9 h 26"/>
                    <a:gd name="T8" fmla="*/ 17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7" y="2"/>
                      </a:moveTo>
                      <a:cubicBezTo>
                        <a:pt x="22" y="4"/>
                        <a:pt x="24" y="11"/>
                        <a:pt x="22" y="17"/>
                      </a:cubicBezTo>
                      <a:cubicBezTo>
                        <a:pt x="19" y="23"/>
                        <a:pt x="13" y="26"/>
                        <a:pt x="8" y="24"/>
                      </a:cubicBezTo>
                      <a:cubicBezTo>
                        <a:pt x="2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9" name="Freeform 1771"/>
                <p:cNvSpPr/>
                <p:nvPr/>
              </p:nvSpPr>
              <p:spPr bwMode="auto">
                <a:xfrm>
                  <a:off x="91" y="1484"/>
                  <a:ext cx="13" cy="14"/>
                </a:xfrm>
                <a:custGeom>
                  <a:avLst/>
                  <a:gdLst>
                    <a:gd name="T0" fmla="*/ 17 w 25"/>
                    <a:gd name="T1" fmla="*/ 2 h 26"/>
                    <a:gd name="T2" fmla="*/ 22 w 25"/>
                    <a:gd name="T3" fmla="*/ 17 h 26"/>
                    <a:gd name="T4" fmla="*/ 8 w 25"/>
                    <a:gd name="T5" fmla="*/ 24 h 26"/>
                    <a:gd name="T6" fmla="*/ 3 w 25"/>
                    <a:gd name="T7" fmla="*/ 9 h 26"/>
                    <a:gd name="T8" fmla="*/ 17 w 25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17" y="2"/>
                      </a:moveTo>
                      <a:cubicBezTo>
                        <a:pt x="22" y="4"/>
                        <a:pt x="25" y="11"/>
                        <a:pt x="22" y="17"/>
                      </a:cubicBezTo>
                      <a:cubicBezTo>
                        <a:pt x="20" y="23"/>
                        <a:pt x="13" y="26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0" name="Freeform 1772"/>
                <p:cNvSpPr/>
                <p:nvPr/>
              </p:nvSpPr>
              <p:spPr bwMode="auto">
                <a:xfrm>
                  <a:off x="71" y="1476"/>
                  <a:ext cx="14" cy="14"/>
                </a:xfrm>
                <a:custGeom>
                  <a:avLst/>
                  <a:gdLst>
                    <a:gd name="T0" fmla="*/ 16 w 24"/>
                    <a:gd name="T1" fmla="*/ 2 h 26"/>
                    <a:gd name="T2" fmla="*/ 21 w 24"/>
                    <a:gd name="T3" fmla="*/ 17 h 26"/>
                    <a:gd name="T4" fmla="*/ 7 w 24"/>
                    <a:gd name="T5" fmla="*/ 24 h 26"/>
                    <a:gd name="T6" fmla="*/ 2 w 24"/>
                    <a:gd name="T7" fmla="*/ 9 h 26"/>
                    <a:gd name="T8" fmla="*/ 16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6" y="2"/>
                      </a:moveTo>
                      <a:cubicBezTo>
                        <a:pt x="22" y="4"/>
                        <a:pt x="24" y="11"/>
                        <a:pt x="21" y="17"/>
                      </a:cubicBezTo>
                      <a:cubicBezTo>
                        <a:pt x="19" y="23"/>
                        <a:pt x="13" y="26"/>
                        <a:pt x="7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6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1" name="Freeform 1773"/>
                <p:cNvSpPr/>
                <p:nvPr/>
              </p:nvSpPr>
              <p:spPr bwMode="auto">
                <a:xfrm>
                  <a:off x="46" y="1486"/>
                  <a:ext cx="13" cy="15"/>
                </a:xfrm>
                <a:custGeom>
                  <a:avLst/>
                  <a:gdLst>
                    <a:gd name="T0" fmla="*/ 17 w 24"/>
                    <a:gd name="T1" fmla="*/ 2 h 27"/>
                    <a:gd name="T2" fmla="*/ 22 w 24"/>
                    <a:gd name="T3" fmla="*/ 17 h 27"/>
                    <a:gd name="T4" fmla="*/ 8 w 24"/>
                    <a:gd name="T5" fmla="*/ 25 h 27"/>
                    <a:gd name="T6" fmla="*/ 2 w 24"/>
                    <a:gd name="T7" fmla="*/ 10 h 27"/>
                    <a:gd name="T8" fmla="*/ 17 w 24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7">
                      <a:moveTo>
                        <a:pt x="17" y="2"/>
                      </a:moveTo>
                      <a:cubicBezTo>
                        <a:pt x="22" y="5"/>
                        <a:pt x="24" y="11"/>
                        <a:pt x="22" y="17"/>
                      </a:cubicBezTo>
                      <a:cubicBezTo>
                        <a:pt x="19" y="24"/>
                        <a:pt x="13" y="27"/>
                        <a:pt x="8" y="25"/>
                      </a:cubicBezTo>
                      <a:cubicBezTo>
                        <a:pt x="2" y="22"/>
                        <a:pt x="0" y="16"/>
                        <a:pt x="2" y="10"/>
                      </a:cubicBezTo>
                      <a:cubicBezTo>
                        <a:pt x="5" y="3"/>
                        <a:pt x="11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2" name="Freeform 1774"/>
                <p:cNvSpPr/>
                <p:nvPr/>
              </p:nvSpPr>
              <p:spPr bwMode="auto">
                <a:xfrm>
                  <a:off x="76" y="1546"/>
                  <a:ext cx="13" cy="14"/>
                </a:xfrm>
                <a:custGeom>
                  <a:avLst/>
                  <a:gdLst>
                    <a:gd name="T0" fmla="*/ 16 w 24"/>
                    <a:gd name="T1" fmla="*/ 2 h 26"/>
                    <a:gd name="T2" fmla="*/ 21 w 24"/>
                    <a:gd name="T3" fmla="*/ 17 h 26"/>
                    <a:gd name="T4" fmla="*/ 7 w 24"/>
                    <a:gd name="T5" fmla="*/ 24 h 26"/>
                    <a:gd name="T6" fmla="*/ 2 w 24"/>
                    <a:gd name="T7" fmla="*/ 9 h 26"/>
                    <a:gd name="T8" fmla="*/ 16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6" y="2"/>
                      </a:moveTo>
                      <a:cubicBezTo>
                        <a:pt x="22" y="4"/>
                        <a:pt x="24" y="11"/>
                        <a:pt x="21" y="17"/>
                      </a:cubicBezTo>
                      <a:cubicBezTo>
                        <a:pt x="19" y="23"/>
                        <a:pt x="13" y="26"/>
                        <a:pt x="7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3" name="Freeform 1775"/>
                <p:cNvSpPr/>
                <p:nvPr/>
              </p:nvSpPr>
              <p:spPr bwMode="auto">
                <a:xfrm>
                  <a:off x="67" y="1531"/>
                  <a:ext cx="103" cy="49"/>
                </a:xfrm>
                <a:custGeom>
                  <a:avLst/>
                  <a:gdLst>
                    <a:gd name="T0" fmla="*/ 140 w 188"/>
                    <a:gd name="T1" fmla="*/ 0 h 90"/>
                    <a:gd name="T2" fmla="*/ 100 w 188"/>
                    <a:gd name="T3" fmla="*/ 9 h 90"/>
                    <a:gd name="T4" fmla="*/ 25 w 188"/>
                    <a:gd name="T5" fmla="*/ 90 h 90"/>
                    <a:gd name="T6" fmla="*/ 77 w 188"/>
                    <a:gd name="T7" fmla="*/ 67 h 90"/>
                    <a:gd name="T8" fmla="*/ 106 w 188"/>
                    <a:gd name="T9" fmla="*/ 43 h 90"/>
                    <a:gd name="T10" fmla="*/ 172 w 188"/>
                    <a:gd name="T11" fmla="*/ 6 h 90"/>
                    <a:gd name="T12" fmla="*/ 140 w 188"/>
                    <a:gd name="T1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8" h="90">
                      <a:moveTo>
                        <a:pt x="140" y="0"/>
                      </a:moveTo>
                      <a:cubicBezTo>
                        <a:pt x="125" y="0"/>
                        <a:pt x="108" y="3"/>
                        <a:pt x="100" y="9"/>
                      </a:cubicBezTo>
                      <a:cubicBezTo>
                        <a:pt x="86" y="19"/>
                        <a:pt x="0" y="80"/>
                        <a:pt x="25" y="90"/>
                      </a:cubicBezTo>
                      <a:cubicBezTo>
                        <a:pt x="25" y="90"/>
                        <a:pt x="68" y="79"/>
                        <a:pt x="77" y="67"/>
                      </a:cubicBezTo>
                      <a:cubicBezTo>
                        <a:pt x="85" y="54"/>
                        <a:pt x="82" y="53"/>
                        <a:pt x="106" y="43"/>
                      </a:cubicBezTo>
                      <a:cubicBezTo>
                        <a:pt x="129" y="33"/>
                        <a:pt x="188" y="16"/>
                        <a:pt x="172" y="6"/>
                      </a:cubicBezTo>
                      <a:cubicBezTo>
                        <a:pt x="166" y="2"/>
                        <a:pt x="153" y="0"/>
                        <a:pt x="14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4" name="Freeform 1776"/>
                <p:cNvSpPr>
                  <a:spLocks noEditPoints="1"/>
                </p:cNvSpPr>
                <p:nvPr/>
              </p:nvSpPr>
              <p:spPr bwMode="auto">
                <a:xfrm>
                  <a:off x="29" y="1470"/>
                  <a:ext cx="125" cy="96"/>
                </a:xfrm>
                <a:custGeom>
                  <a:avLst/>
                  <a:gdLst>
                    <a:gd name="T0" fmla="*/ 12 w 230"/>
                    <a:gd name="T1" fmla="*/ 65 h 176"/>
                    <a:gd name="T2" fmla="*/ 26 w 230"/>
                    <a:gd name="T3" fmla="*/ 79 h 176"/>
                    <a:gd name="T4" fmla="*/ 27 w 230"/>
                    <a:gd name="T5" fmla="*/ 78 h 176"/>
                    <a:gd name="T6" fmla="*/ 28 w 230"/>
                    <a:gd name="T7" fmla="*/ 76 h 176"/>
                    <a:gd name="T8" fmla="*/ 13 w 230"/>
                    <a:gd name="T9" fmla="*/ 65 h 176"/>
                    <a:gd name="T10" fmla="*/ 12 w 230"/>
                    <a:gd name="T11" fmla="*/ 65 h 176"/>
                    <a:gd name="T12" fmla="*/ 134 w 230"/>
                    <a:gd name="T13" fmla="*/ 128 h 176"/>
                    <a:gd name="T14" fmla="*/ 131 w 230"/>
                    <a:gd name="T15" fmla="*/ 127 h 176"/>
                    <a:gd name="T16" fmla="*/ 126 w 230"/>
                    <a:gd name="T17" fmla="*/ 112 h 176"/>
                    <a:gd name="T18" fmla="*/ 136 w 230"/>
                    <a:gd name="T19" fmla="*/ 104 h 176"/>
                    <a:gd name="T20" fmla="*/ 140 w 230"/>
                    <a:gd name="T21" fmla="*/ 105 h 176"/>
                    <a:gd name="T22" fmla="*/ 145 w 230"/>
                    <a:gd name="T23" fmla="*/ 120 h 176"/>
                    <a:gd name="T24" fmla="*/ 134 w 230"/>
                    <a:gd name="T25" fmla="*/ 128 h 176"/>
                    <a:gd name="T26" fmla="*/ 216 w 230"/>
                    <a:gd name="T27" fmla="*/ 0 h 176"/>
                    <a:gd name="T28" fmla="*/ 161 w 230"/>
                    <a:gd name="T29" fmla="*/ 81 h 176"/>
                    <a:gd name="T30" fmla="*/ 141 w 230"/>
                    <a:gd name="T31" fmla="*/ 12 h 176"/>
                    <a:gd name="T32" fmla="*/ 141 w 230"/>
                    <a:gd name="T33" fmla="*/ 11 h 176"/>
                    <a:gd name="T34" fmla="*/ 141 w 230"/>
                    <a:gd name="T35" fmla="*/ 60 h 176"/>
                    <a:gd name="T36" fmla="*/ 145 w 230"/>
                    <a:gd name="T37" fmla="*/ 60 h 176"/>
                    <a:gd name="T38" fmla="*/ 149 w 230"/>
                    <a:gd name="T39" fmla="*/ 60 h 176"/>
                    <a:gd name="T40" fmla="*/ 154 w 230"/>
                    <a:gd name="T41" fmla="*/ 75 h 176"/>
                    <a:gd name="T42" fmla="*/ 143 w 230"/>
                    <a:gd name="T43" fmla="*/ 83 h 176"/>
                    <a:gd name="T44" fmla="*/ 140 w 230"/>
                    <a:gd name="T45" fmla="*/ 82 h 176"/>
                    <a:gd name="T46" fmla="*/ 136 w 230"/>
                    <a:gd name="T47" fmla="*/ 94 h 176"/>
                    <a:gd name="T48" fmla="*/ 134 w 230"/>
                    <a:gd name="T49" fmla="*/ 95 h 176"/>
                    <a:gd name="T50" fmla="*/ 120 w 230"/>
                    <a:gd name="T51" fmla="*/ 50 h 176"/>
                    <a:gd name="T52" fmla="*/ 114 w 230"/>
                    <a:gd name="T53" fmla="*/ 123 h 176"/>
                    <a:gd name="T54" fmla="*/ 113 w 230"/>
                    <a:gd name="T55" fmla="*/ 124 h 176"/>
                    <a:gd name="T56" fmla="*/ 45 w 230"/>
                    <a:gd name="T57" fmla="*/ 87 h 176"/>
                    <a:gd name="T58" fmla="*/ 40 w 230"/>
                    <a:gd name="T59" fmla="*/ 92 h 176"/>
                    <a:gd name="T60" fmla="*/ 66 w 230"/>
                    <a:gd name="T61" fmla="*/ 117 h 176"/>
                    <a:gd name="T62" fmla="*/ 75 w 230"/>
                    <a:gd name="T63" fmla="*/ 111 h 176"/>
                    <a:gd name="T64" fmla="*/ 79 w 230"/>
                    <a:gd name="T65" fmla="*/ 112 h 176"/>
                    <a:gd name="T66" fmla="*/ 84 w 230"/>
                    <a:gd name="T67" fmla="*/ 127 h 176"/>
                    <a:gd name="T68" fmla="*/ 73 w 230"/>
                    <a:gd name="T69" fmla="*/ 135 h 176"/>
                    <a:gd name="T70" fmla="*/ 70 w 230"/>
                    <a:gd name="T71" fmla="*/ 134 h 176"/>
                    <a:gd name="T72" fmla="*/ 65 w 230"/>
                    <a:gd name="T73" fmla="*/ 129 h 176"/>
                    <a:gd name="T74" fmla="*/ 2 w 230"/>
                    <a:gd name="T75" fmla="*/ 154 h 176"/>
                    <a:gd name="T76" fmla="*/ 7 w 230"/>
                    <a:gd name="T77" fmla="*/ 156 h 176"/>
                    <a:gd name="T78" fmla="*/ 88 w 230"/>
                    <a:gd name="T79" fmla="*/ 148 h 176"/>
                    <a:gd name="T80" fmla="*/ 49 w 230"/>
                    <a:gd name="T81" fmla="*/ 174 h 176"/>
                    <a:gd name="T82" fmla="*/ 50 w 230"/>
                    <a:gd name="T83" fmla="*/ 176 h 176"/>
                    <a:gd name="T84" fmla="*/ 72 w 230"/>
                    <a:gd name="T85" fmla="*/ 171 h 176"/>
                    <a:gd name="T86" fmla="*/ 90 w 230"/>
                    <a:gd name="T87" fmla="*/ 161 h 176"/>
                    <a:gd name="T88" fmla="*/ 88 w 230"/>
                    <a:gd name="T89" fmla="*/ 148 h 176"/>
                    <a:gd name="T90" fmla="*/ 99 w 230"/>
                    <a:gd name="T91" fmla="*/ 140 h 176"/>
                    <a:gd name="T92" fmla="*/ 102 w 230"/>
                    <a:gd name="T93" fmla="*/ 141 h 176"/>
                    <a:gd name="T94" fmla="*/ 108 w 230"/>
                    <a:gd name="T95" fmla="*/ 150 h 176"/>
                    <a:gd name="T96" fmla="*/ 119 w 230"/>
                    <a:gd name="T97" fmla="*/ 145 h 176"/>
                    <a:gd name="T98" fmla="*/ 119 w 230"/>
                    <a:gd name="T99" fmla="*/ 145 h 176"/>
                    <a:gd name="T100" fmla="*/ 230 w 230"/>
                    <a:gd name="T101" fmla="*/ 39 h 176"/>
                    <a:gd name="T102" fmla="*/ 230 w 230"/>
                    <a:gd name="T103" fmla="*/ 38 h 176"/>
                    <a:gd name="T104" fmla="*/ 194 w 230"/>
                    <a:gd name="T105" fmla="*/ 71 h 176"/>
                    <a:gd name="T106" fmla="*/ 161 w 230"/>
                    <a:gd name="T107" fmla="*/ 103 h 176"/>
                    <a:gd name="T108" fmla="*/ 162 w 230"/>
                    <a:gd name="T109" fmla="*/ 101 h 176"/>
                    <a:gd name="T110" fmla="*/ 216 w 230"/>
                    <a:gd name="T111" fmla="*/ 1 h 176"/>
                    <a:gd name="T112" fmla="*/ 216 w 230"/>
                    <a:gd name="T113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30" h="176">
                      <a:moveTo>
                        <a:pt x="12" y="65"/>
                      </a:moveTo>
                      <a:cubicBezTo>
                        <a:pt x="12" y="65"/>
                        <a:pt x="18" y="71"/>
                        <a:pt x="26" y="79"/>
                      </a:cubicBezTo>
                      <a:cubicBezTo>
                        <a:pt x="27" y="79"/>
                        <a:pt x="27" y="78"/>
                        <a:pt x="27" y="78"/>
                      </a:cubicBezTo>
                      <a:cubicBezTo>
                        <a:pt x="27" y="77"/>
                        <a:pt x="27" y="77"/>
                        <a:pt x="28" y="76"/>
                      </a:cubicBezTo>
                      <a:cubicBezTo>
                        <a:pt x="20" y="71"/>
                        <a:pt x="14" y="67"/>
                        <a:pt x="13" y="65"/>
                      </a:cubicBezTo>
                      <a:cubicBezTo>
                        <a:pt x="12" y="65"/>
                        <a:pt x="12" y="65"/>
                        <a:pt x="12" y="65"/>
                      </a:cubicBezTo>
                      <a:moveTo>
                        <a:pt x="134" y="128"/>
                      </a:moveTo>
                      <a:cubicBezTo>
                        <a:pt x="133" y="128"/>
                        <a:pt x="132" y="127"/>
                        <a:pt x="131" y="127"/>
                      </a:cubicBezTo>
                      <a:cubicBezTo>
                        <a:pt x="125" y="125"/>
                        <a:pt x="123" y="118"/>
                        <a:pt x="126" y="112"/>
                      </a:cubicBezTo>
                      <a:cubicBezTo>
                        <a:pt x="128" y="107"/>
                        <a:pt x="132" y="104"/>
                        <a:pt x="136" y="104"/>
                      </a:cubicBezTo>
                      <a:cubicBezTo>
                        <a:pt x="137" y="104"/>
                        <a:pt x="139" y="104"/>
                        <a:pt x="140" y="105"/>
                      </a:cubicBezTo>
                      <a:cubicBezTo>
                        <a:pt x="145" y="107"/>
                        <a:pt x="147" y="114"/>
                        <a:pt x="145" y="120"/>
                      </a:cubicBezTo>
                      <a:cubicBezTo>
                        <a:pt x="143" y="125"/>
                        <a:pt x="139" y="128"/>
                        <a:pt x="134" y="128"/>
                      </a:cubicBezTo>
                      <a:moveTo>
                        <a:pt x="216" y="0"/>
                      </a:moveTo>
                      <a:cubicBezTo>
                        <a:pt x="211" y="0"/>
                        <a:pt x="161" y="81"/>
                        <a:pt x="161" y="81"/>
                      </a:cubicBezTo>
                      <a:cubicBezTo>
                        <a:pt x="161" y="81"/>
                        <a:pt x="142" y="25"/>
                        <a:pt x="141" y="12"/>
                      </a:cubicBezTo>
                      <a:cubicBezTo>
                        <a:pt x="141" y="11"/>
                        <a:pt x="141" y="11"/>
                        <a:pt x="141" y="11"/>
                      </a:cubicBezTo>
                      <a:cubicBezTo>
                        <a:pt x="141" y="11"/>
                        <a:pt x="142" y="37"/>
                        <a:pt x="141" y="60"/>
                      </a:cubicBezTo>
                      <a:cubicBezTo>
                        <a:pt x="142" y="60"/>
                        <a:pt x="144" y="60"/>
                        <a:pt x="145" y="60"/>
                      </a:cubicBezTo>
                      <a:cubicBezTo>
                        <a:pt x="146" y="60"/>
                        <a:pt x="147" y="60"/>
                        <a:pt x="149" y="60"/>
                      </a:cubicBezTo>
                      <a:cubicBezTo>
                        <a:pt x="154" y="62"/>
                        <a:pt x="156" y="69"/>
                        <a:pt x="154" y="75"/>
                      </a:cubicBezTo>
                      <a:cubicBezTo>
                        <a:pt x="152" y="80"/>
                        <a:pt x="147" y="83"/>
                        <a:pt x="143" y="83"/>
                      </a:cubicBezTo>
                      <a:cubicBezTo>
                        <a:pt x="142" y="83"/>
                        <a:pt x="141" y="83"/>
                        <a:pt x="140" y="82"/>
                      </a:cubicBezTo>
                      <a:cubicBezTo>
                        <a:pt x="139" y="88"/>
                        <a:pt x="138" y="92"/>
                        <a:pt x="136" y="94"/>
                      </a:cubicBezTo>
                      <a:cubicBezTo>
                        <a:pt x="136" y="95"/>
                        <a:pt x="135" y="95"/>
                        <a:pt x="134" y="95"/>
                      </a:cubicBezTo>
                      <a:cubicBezTo>
                        <a:pt x="128" y="95"/>
                        <a:pt x="122" y="71"/>
                        <a:pt x="120" y="50"/>
                      </a:cubicBezTo>
                      <a:cubicBezTo>
                        <a:pt x="118" y="78"/>
                        <a:pt x="115" y="118"/>
                        <a:pt x="114" y="123"/>
                      </a:cubicBezTo>
                      <a:cubicBezTo>
                        <a:pt x="114" y="124"/>
                        <a:pt x="114" y="124"/>
                        <a:pt x="113" y="124"/>
                      </a:cubicBezTo>
                      <a:cubicBezTo>
                        <a:pt x="106" y="124"/>
                        <a:pt x="72" y="104"/>
                        <a:pt x="45" y="87"/>
                      </a:cubicBezTo>
                      <a:cubicBezTo>
                        <a:pt x="44" y="90"/>
                        <a:pt x="42" y="91"/>
                        <a:pt x="40" y="92"/>
                      </a:cubicBezTo>
                      <a:cubicBezTo>
                        <a:pt x="49" y="101"/>
                        <a:pt x="59" y="111"/>
                        <a:pt x="66" y="117"/>
                      </a:cubicBezTo>
                      <a:cubicBezTo>
                        <a:pt x="68" y="113"/>
                        <a:pt x="72" y="111"/>
                        <a:pt x="75" y="111"/>
                      </a:cubicBezTo>
                      <a:cubicBezTo>
                        <a:pt x="77" y="111"/>
                        <a:pt x="78" y="112"/>
                        <a:pt x="79" y="112"/>
                      </a:cubicBezTo>
                      <a:cubicBezTo>
                        <a:pt x="84" y="114"/>
                        <a:pt x="86" y="121"/>
                        <a:pt x="84" y="127"/>
                      </a:cubicBezTo>
                      <a:cubicBezTo>
                        <a:pt x="82" y="132"/>
                        <a:pt x="78" y="135"/>
                        <a:pt x="73" y="135"/>
                      </a:cubicBezTo>
                      <a:cubicBezTo>
                        <a:pt x="72" y="135"/>
                        <a:pt x="71" y="135"/>
                        <a:pt x="70" y="134"/>
                      </a:cubicBezTo>
                      <a:cubicBezTo>
                        <a:pt x="68" y="133"/>
                        <a:pt x="66" y="131"/>
                        <a:pt x="65" y="129"/>
                      </a:cubicBezTo>
                      <a:cubicBezTo>
                        <a:pt x="46" y="137"/>
                        <a:pt x="8" y="150"/>
                        <a:pt x="2" y="154"/>
                      </a:cubicBezTo>
                      <a:cubicBezTo>
                        <a:pt x="0" y="156"/>
                        <a:pt x="2" y="156"/>
                        <a:pt x="7" y="156"/>
                      </a:cubicBezTo>
                      <a:cubicBezTo>
                        <a:pt x="27" y="156"/>
                        <a:pt x="88" y="148"/>
                        <a:pt x="88" y="148"/>
                      </a:cubicBezTo>
                      <a:cubicBezTo>
                        <a:pt x="88" y="148"/>
                        <a:pt x="55" y="167"/>
                        <a:pt x="49" y="174"/>
                      </a:cubicBezTo>
                      <a:cubicBezTo>
                        <a:pt x="47" y="176"/>
                        <a:pt x="48" y="176"/>
                        <a:pt x="50" y="176"/>
                      </a:cubicBezTo>
                      <a:cubicBezTo>
                        <a:pt x="56" y="176"/>
                        <a:pt x="72" y="171"/>
                        <a:pt x="72" y="171"/>
                      </a:cubicBezTo>
                      <a:cubicBezTo>
                        <a:pt x="90" y="161"/>
                        <a:pt x="90" y="161"/>
                        <a:pt x="90" y="161"/>
                      </a:cubicBezTo>
                      <a:cubicBezTo>
                        <a:pt x="87" y="158"/>
                        <a:pt x="86" y="153"/>
                        <a:pt x="88" y="148"/>
                      </a:cubicBezTo>
                      <a:cubicBezTo>
                        <a:pt x="90" y="143"/>
                        <a:pt x="94" y="140"/>
                        <a:pt x="99" y="140"/>
                      </a:cubicBezTo>
                      <a:cubicBezTo>
                        <a:pt x="100" y="140"/>
                        <a:pt x="101" y="141"/>
                        <a:pt x="102" y="141"/>
                      </a:cubicBezTo>
                      <a:cubicBezTo>
                        <a:pt x="106" y="143"/>
                        <a:pt x="108" y="146"/>
                        <a:pt x="108" y="150"/>
                      </a:cubicBezTo>
                      <a:cubicBezTo>
                        <a:pt x="119" y="145"/>
                        <a:pt x="119" y="145"/>
                        <a:pt x="119" y="145"/>
                      </a:cubicBezTo>
                      <a:cubicBezTo>
                        <a:pt x="119" y="145"/>
                        <a:pt x="119" y="145"/>
                        <a:pt x="119" y="145"/>
                      </a:cubicBezTo>
                      <a:cubicBezTo>
                        <a:pt x="135" y="145"/>
                        <a:pt x="225" y="50"/>
                        <a:pt x="230" y="39"/>
                      </a:cubicBezTo>
                      <a:cubicBezTo>
                        <a:pt x="230" y="38"/>
                        <a:pt x="230" y="38"/>
                        <a:pt x="230" y="38"/>
                      </a:cubicBezTo>
                      <a:cubicBezTo>
                        <a:pt x="228" y="38"/>
                        <a:pt x="211" y="54"/>
                        <a:pt x="194" y="71"/>
                      </a:cubicBezTo>
                      <a:cubicBezTo>
                        <a:pt x="178" y="87"/>
                        <a:pt x="162" y="103"/>
                        <a:pt x="161" y="103"/>
                      </a:cubicBezTo>
                      <a:cubicBezTo>
                        <a:pt x="161" y="103"/>
                        <a:pt x="161" y="103"/>
                        <a:pt x="162" y="101"/>
                      </a:cubicBezTo>
                      <a:cubicBezTo>
                        <a:pt x="176" y="84"/>
                        <a:pt x="214" y="16"/>
                        <a:pt x="216" y="1"/>
                      </a:cubicBezTo>
                      <a:cubicBezTo>
                        <a:pt x="217" y="0"/>
                        <a:pt x="217" y="0"/>
                        <a:pt x="2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5" name="Freeform 1777"/>
                <p:cNvSpPr/>
                <p:nvPr/>
              </p:nvSpPr>
              <p:spPr bwMode="auto">
                <a:xfrm>
                  <a:off x="43" y="1512"/>
                  <a:ext cx="10" cy="8"/>
                </a:xfrm>
                <a:custGeom>
                  <a:avLst/>
                  <a:gdLst>
                    <a:gd name="T0" fmla="*/ 2 w 19"/>
                    <a:gd name="T1" fmla="*/ 0 h 16"/>
                    <a:gd name="T2" fmla="*/ 1 w 19"/>
                    <a:gd name="T3" fmla="*/ 2 h 16"/>
                    <a:gd name="T4" fmla="*/ 0 w 19"/>
                    <a:gd name="T5" fmla="*/ 3 h 16"/>
                    <a:gd name="T6" fmla="*/ 14 w 19"/>
                    <a:gd name="T7" fmla="*/ 16 h 16"/>
                    <a:gd name="T8" fmla="*/ 19 w 19"/>
                    <a:gd name="T9" fmla="*/ 11 h 16"/>
                    <a:gd name="T10" fmla="*/ 2 w 19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6">
                      <a:moveTo>
                        <a:pt x="2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4" y="7"/>
                        <a:pt x="9" y="12"/>
                        <a:pt x="14" y="16"/>
                      </a:cubicBezTo>
                      <a:cubicBezTo>
                        <a:pt x="16" y="15"/>
                        <a:pt x="18" y="14"/>
                        <a:pt x="19" y="11"/>
                      </a:cubicBezTo>
                      <a:cubicBezTo>
                        <a:pt x="13" y="7"/>
                        <a:pt x="7" y="3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6" name="Freeform 1778"/>
                <p:cNvSpPr/>
                <p:nvPr/>
              </p:nvSpPr>
              <p:spPr bwMode="auto">
                <a:xfrm>
                  <a:off x="64" y="1531"/>
                  <a:ext cx="12" cy="13"/>
                </a:xfrm>
                <a:custGeom>
                  <a:avLst/>
                  <a:gdLst>
                    <a:gd name="T0" fmla="*/ 10 w 21"/>
                    <a:gd name="T1" fmla="*/ 0 h 24"/>
                    <a:gd name="T2" fmla="*/ 1 w 21"/>
                    <a:gd name="T3" fmla="*/ 6 h 24"/>
                    <a:gd name="T4" fmla="*/ 9 w 21"/>
                    <a:gd name="T5" fmla="*/ 12 h 24"/>
                    <a:gd name="T6" fmla="*/ 0 w 21"/>
                    <a:gd name="T7" fmla="*/ 18 h 24"/>
                    <a:gd name="T8" fmla="*/ 5 w 21"/>
                    <a:gd name="T9" fmla="*/ 23 h 24"/>
                    <a:gd name="T10" fmla="*/ 8 w 21"/>
                    <a:gd name="T11" fmla="*/ 24 h 24"/>
                    <a:gd name="T12" fmla="*/ 19 w 21"/>
                    <a:gd name="T13" fmla="*/ 16 h 24"/>
                    <a:gd name="T14" fmla="*/ 14 w 21"/>
                    <a:gd name="T15" fmla="*/ 1 h 24"/>
                    <a:gd name="T16" fmla="*/ 10 w 21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24">
                      <a:moveTo>
                        <a:pt x="10" y="0"/>
                      </a:moveTo>
                      <a:cubicBezTo>
                        <a:pt x="7" y="0"/>
                        <a:pt x="3" y="2"/>
                        <a:pt x="1" y="6"/>
                      </a:cubicBezTo>
                      <a:cubicBezTo>
                        <a:pt x="5" y="9"/>
                        <a:pt x="8" y="12"/>
                        <a:pt x="9" y="12"/>
                      </a:cubicBezTo>
                      <a:cubicBezTo>
                        <a:pt x="11" y="13"/>
                        <a:pt x="7" y="15"/>
                        <a:pt x="0" y="18"/>
                      </a:cubicBezTo>
                      <a:cubicBezTo>
                        <a:pt x="1" y="20"/>
                        <a:pt x="3" y="22"/>
                        <a:pt x="5" y="23"/>
                      </a:cubicBezTo>
                      <a:cubicBezTo>
                        <a:pt x="6" y="24"/>
                        <a:pt x="7" y="24"/>
                        <a:pt x="8" y="24"/>
                      </a:cubicBezTo>
                      <a:cubicBezTo>
                        <a:pt x="13" y="24"/>
                        <a:pt x="17" y="21"/>
                        <a:pt x="19" y="16"/>
                      </a:cubicBezTo>
                      <a:cubicBezTo>
                        <a:pt x="21" y="10"/>
                        <a:pt x="19" y="3"/>
                        <a:pt x="14" y="1"/>
                      </a:cubicBezTo>
                      <a:cubicBezTo>
                        <a:pt x="13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7" name="Freeform 1779"/>
                <p:cNvSpPr/>
                <p:nvPr/>
              </p:nvSpPr>
              <p:spPr bwMode="auto">
                <a:xfrm>
                  <a:off x="105" y="1503"/>
                  <a:ext cx="9" cy="13"/>
                </a:xfrm>
                <a:custGeom>
                  <a:avLst/>
                  <a:gdLst>
                    <a:gd name="T0" fmla="*/ 5 w 16"/>
                    <a:gd name="T1" fmla="*/ 0 h 23"/>
                    <a:gd name="T2" fmla="*/ 1 w 16"/>
                    <a:gd name="T3" fmla="*/ 0 h 23"/>
                    <a:gd name="T4" fmla="*/ 0 w 16"/>
                    <a:gd name="T5" fmla="*/ 22 h 23"/>
                    <a:gd name="T6" fmla="*/ 3 w 16"/>
                    <a:gd name="T7" fmla="*/ 23 h 23"/>
                    <a:gd name="T8" fmla="*/ 14 w 16"/>
                    <a:gd name="T9" fmla="*/ 15 h 23"/>
                    <a:gd name="T10" fmla="*/ 9 w 16"/>
                    <a:gd name="T11" fmla="*/ 0 h 23"/>
                    <a:gd name="T12" fmla="*/ 5 w 16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3">
                      <a:moveTo>
                        <a:pt x="5" y="0"/>
                      </a:moveTo>
                      <a:cubicBezTo>
                        <a:pt x="4" y="0"/>
                        <a:pt x="2" y="0"/>
                        <a:pt x="1" y="0"/>
                      </a:cubicBezTo>
                      <a:cubicBezTo>
                        <a:pt x="1" y="8"/>
                        <a:pt x="0" y="16"/>
                        <a:pt x="0" y="22"/>
                      </a:cubicBezTo>
                      <a:cubicBezTo>
                        <a:pt x="1" y="23"/>
                        <a:pt x="2" y="23"/>
                        <a:pt x="3" y="23"/>
                      </a:cubicBezTo>
                      <a:cubicBezTo>
                        <a:pt x="7" y="23"/>
                        <a:pt x="12" y="20"/>
                        <a:pt x="14" y="15"/>
                      </a:cubicBezTo>
                      <a:cubicBezTo>
                        <a:pt x="16" y="9"/>
                        <a:pt x="14" y="2"/>
                        <a:pt x="9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8" name="Freeform 1780"/>
                <p:cNvSpPr/>
                <p:nvPr/>
              </p:nvSpPr>
              <p:spPr bwMode="auto">
                <a:xfrm>
                  <a:off x="96" y="1527"/>
                  <a:ext cx="13" cy="13"/>
                </a:xfrm>
                <a:custGeom>
                  <a:avLst/>
                  <a:gdLst>
                    <a:gd name="T0" fmla="*/ 13 w 24"/>
                    <a:gd name="T1" fmla="*/ 0 h 24"/>
                    <a:gd name="T2" fmla="*/ 3 w 24"/>
                    <a:gd name="T3" fmla="*/ 8 h 24"/>
                    <a:gd name="T4" fmla="*/ 8 w 24"/>
                    <a:gd name="T5" fmla="*/ 23 h 24"/>
                    <a:gd name="T6" fmla="*/ 11 w 24"/>
                    <a:gd name="T7" fmla="*/ 24 h 24"/>
                    <a:gd name="T8" fmla="*/ 22 w 24"/>
                    <a:gd name="T9" fmla="*/ 16 h 24"/>
                    <a:gd name="T10" fmla="*/ 17 w 24"/>
                    <a:gd name="T11" fmla="*/ 1 h 24"/>
                    <a:gd name="T12" fmla="*/ 13 w 24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24">
                      <a:moveTo>
                        <a:pt x="13" y="0"/>
                      </a:moveTo>
                      <a:cubicBezTo>
                        <a:pt x="9" y="0"/>
                        <a:pt x="5" y="3"/>
                        <a:pt x="3" y="8"/>
                      </a:cubicBezTo>
                      <a:cubicBezTo>
                        <a:pt x="0" y="14"/>
                        <a:pt x="2" y="21"/>
                        <a:pt x="8" y="23"/>
                      </a:cubicBezTo>
                      <a:cubicBezTo>
                        <a:pt x="9" y="23"/>
                        <a:pt x="10" y="24"/>
                        <a:pt x="11" y="24"/>
                      </a:cubicBezTo>
                      <a:cubicBezTo>
                        <a:pt x="16" y="24"/>
                        <a:pt x="20" y="21"/>
                        <a:pt x="22" y="16"/>
                      </a:cubicBezTo>
                      <a:cubicBezTo>
                        <a:pt x="24" y="10"/>
                        <a:pt x="22" y="3"/>
                        <a:pt x="17" y="1"/>
                      </a:cubicBezTo>
                      <a:cubicBezTo>
                        <a:pt x="16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9" name="Freeform 1781"/>
                <p:cNvSpPr/>
                <p:nvPr/>
              </p:nvSpPr>
              <p:spPr bwMode="auto">
                <a:xfrm>
                  <a:off x="76" y="1547"/>
                  <a:ext cx="12" cy="11"/>
                </a:xfrm>
                <a:custGeom>
                  <a:avLst/>
                  <a:gdLst>
                    <a:gd name="T0" fmla="*/ 13 w 22"/>
                    <a:gd name="T1" fmla="*/ 0 h 21"/>
                    <a:gd name="T2" fmla="*/ 2 w 22"/>
                    <a:gd name="T3" fmla="*/ 8 h 21"/>
                    <a:gd name="T4" fmla="*/ 4 w 22"/>
                    <a:gd name="T5" fmla="*/ 21 h 21"/>
                    <a:gd name="T6" fmla="*/ 22 w 22"/>
                    <a:gd name="T7" fmla="*/ 10 h 21"/>
                    <a:gd name="T8" fmla="*/ 16 w 22"/>
                    <a:gd name="T9" fmla="*/ 1 h 21"/>
                    <a:gd name="T10" fmla="*/ 13 w 22"/>
                    <a:gd name="T1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1">
                      <a:moveTo>
                        <a:pt x="13" y="0"/>
                      </a:moveTo>
                      <a:cubicBezTo>
                        <a:pt x="8" y="0"/>
                        <a:pt x="4" y="3"/>
                        <a:pt x="2" y="8"/>
                      </a:cubicBezTo>
                      <a:cubicBezTo>
                        <a:pt x="0" y="13"/>
                        <a:pt x="1" y="18"/>
                        <a:pt x="4" y="21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6"/>
                        <a:pt x="20" y="3"/>
                        <a:pt x="16" y="1"/>
                      </a:cubicBezTo>
                      <a:cubicBezTo>
                        <a:pt x="15" y="1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0" name="Freeform 1782"/>
                <p:cNvSpPr>
                  <a:spLocks noEditPoints="1"/>
                </p:cNvSpPr>
                <p:nvPr/>
              </p:nvSpPr>
              <p:spPr bwMode="auto">
                <a:xfrm>
                  <a:off x="94" y="1483"/>
                  <a:ext cx="0" cy="15"/>
                </a:xfrm>
                <a:custGeom>
                  <a:avLst/>
                  <a:gdLst>
                    <a:gd name="T0" fmla="*/ 0 w 1"/>
                    <a:gd name="T1" fmla="*/ 24 h 26"/>
                    <a:gd name="T2" fmla="*/ 1 w 1"/>
                    <a:gd name="T3" fmla="*/ 26 h 26"/>
                    <a:gd name="T4" fmla="*/ 1 w 1"/>
                    <a:gd name="T5" fmla="*/ 24 h 26"/>
                    <a:gd name="T6" fmla="*/ 0 w 1"/>
                    <a:gd name="T7" fmla="*/ 24 h 26"/>
                    <a:gd name="T8" fmla="*/ 1 w 1"/>
                    <a:gd name="T9" fmla="*/ 0 h 26"/>
                    <a:gd name="T10" fmla="*/ 0 w 1"/>
                    <a:gd name="T11" fmla="*/ 2 h 26"/>
                    <a:gd name="T12" fmla="*/ 0 w 1"/>
                    <a:gd name="T13" fmla="*/ 6 h 26"/>
                    <a:gd name="T14" fmla="*/ 1 w 1"/>
                    <a:gd name="T15" fmla="*/ 4 h 26"/>
                    <a:gd name="T16" fmla="*/ 1 w 1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6">
                      <a:moveTo>
                        <a:pt x="0" y="24"/>
                      </a:moveTo>
                      <a:cubicBezTo>
                        <a:pt x="0" y="25"/>
                        <a:pt x="0" y="25"/>
                        <a:pt x="1" y="26"/>
                      </a:cubicBezTo>
                      <a:cubicBezTo>
                        <a:pt x="1" y="25"/>
                        <a:pt x="1" y="25"/>
                        <a:pt x="1" y="24"/>
                      </a:cubicBezTo>
                      <a:cubicBezTo>
                        <a:pt x="1" y="24"/>
                        <a:pt x="0" y="24"/>
                        <a:pt x="0" y="24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0" y="2"/>
                      </a:cubicBezTo>
                      <a:cubicBezTo>
                        <a:pt x="0" y="3"/>
                        <a:pt x="0" y="4"/>
                        <a:pt x="0" y="6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1" name="Freeform 1783"/>
                <p:cNvSpPr/>
                <p:nvPr/>
              </p:nvSpPr>
              <p:spPr bwMode="auto">
                <a:xfrm>
                  <a:off x="93" y="1486"/>
                  <a:ext cx="1" cy="10"/>
                </a:xfrm>
                <a:custGeom>
                  <a:avLst/>
                  <a:gdLst>
                    <a:gd name="T0" fmla="*/ 2 w 2"/>
                    <a:gd name="T1" fmla="*/ 0 h 20"/>
                    <a:gd name="T2" fmla="*/ 1 w 2"/>
                    <a:gd name="T3" fmla="*/ 2 h 20"/>
                    <a:gd name="T4" fmla="*/ 1 w 2"/>
                    <a:gd name="T5" fmla="*/ 20 h 20"/>
                    <a:gd name="T6" fmla="*/ 2 w 2"/>
                    <a:gd name="T7" fmla="*/ 20 h 20"/>
                    <a:gd name="T8" fmla="*/ 2 w 2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0">
                      <a:moveTo>
                        <a:pt x="2" y="0"/>
                      </a:move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6"/>
                        <a:pt x="1" y="13"/>
                        <a:pt x="1" y="20"/>
                      </a:cubicBezTo>
                      <a:cubicBezTo>
                        <a:pt x="1" y="20"/>
                        <a:pt x="2" y="20"/>
                        <a:pt x="2" y="20"/>
                      </a:cubicBezTo>
                      <a:cubicBezTo>
                        <a:pt x="2" y="12"/>
                        <a:pt x="2" y="4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2" name="Freeform 1784"/>
                <p:cNvSpPr/>
                <p:nvPr/>
              </p:nvSpPr>
              <p:spPr bwMode="auto">
                <a:xfrm>
                  <a:off x="153" y="1416"/>
                  <a:ext cx="34" cy="65"/>
                </a:xfrm>
                <a:custGeom>
                  <a:avLst/>
                  <a:gdLst>
                    <a:gd name="T0" fmla="*/ 23 w 62"/>
                    <a:gd name="T1" fmla="*/ 0 h 118"/>
                    <a:gd name="T2" fmla="*/ 20 w 62"/>
                    <a:gd name="T3" fmla="*/ 0 h 118"/>
                    <a:gd name="T4" fmla="*/ 32 w 62"/>
                    <a:gd name="T5" fmla="*/ 50 h 118"/>
                    <a:gd name="T6" fmla="*/ 1 w 62"/>
                    <a:gd name="T7" fmla="*/ 109 h 118"/>
                    <a:gd name="T8" fmla="*/ 5 w 62"/>
                    <a:gd name="T9" fmla="*/ 118 h 118"/>
                    <a:gd name="T10" fmla="*/ 29 w 62"/>
                    <a:gd name="T11" fmla="*/ 104 h 118"/>
                    <a:gd name="T12" fmla="*/ 57 w 62"/>
                    <a:gd name="T13" fmla="*/ 19 h 118"/>
                    <a:gd name="T14" fmla="*/ 23 w 62"/>
                    <a:gd name="T1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" h="118">
                      <a:moveTo>
                        <a:pt x="23" y="0"/>
                      </a:move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3" y="3"/>
                        <a:pt x="30" y="30"/>
                        <a:pt x="32" y="50"/>
                      </a:cubicBezTo>
                      <a:cubicBezTo>
                        <a:pt x="33" y="70"/>
                        <a:pt x="5" y="91"/>
                        <a:pt x="1" y="109"/>
                      </a:cubicBezTo>
                      <a:cubicBezTo>
                        <a:pt x="0" y="116"/>
                        <a:pt x="1" y="118"/>
                        <a:pt x="5" y="118"/>
                      </a:cubicBezTo>
                      <a:cubicBezTo>
                        <a:pt x="10" y="118"/>
                        <a:pt x="20" y="112"/>
                        <a:pt x="29" y="104"/>
                      </a:cubicBezTo>
                      <a:cubicBezTo>
                        <a:pt x="44" y="91"/>
                        <a:pt x="62" y="40"/>
                        <a:pt x="57" y="19"/>
                      </a:cubicBezTo>
                      <a:cubicBezTo>
                        <a:pt x="54" y="2"/>
                        <a:pt x="31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3" name="Freeform 1785"/>
                <p:cNvSpPr/>
                <p:nvPr/>
              </p:nvSpPr>
              <p:spPr bwMode="auto">
                <a:xfrm>
                  <a:off x="-38" y="1559"/>
                  <a:ext cx="95" cy="29"/>
                </a:xfrm>
                <a:custGeom>
                  <a:avLst/>
                  <a:gdLst>
                    <a:gd name="T0" fmla="*/ 16 w 174"/>
                    <a:gd name="T1" fmla="*/ 0 h 52"/>
                    <a:gd name="T2" fmla="*/ 8 w 174"/>
                    <a:gd name="T3" fmla="*/ 5 h 52"/>
                    <a:gd name="T4" fmla="*/ 20 w 174"/>
                    <a:gd name="T5" fmla="*/ 52 h 52"/>
                    <a:gd name="T6" fmla="*/ 56 w 174"/>
                    <a:gd name="T7" fmla="*/ 43 h 52"/>
                    <a:gd name="T8" fmla="*/ 58 w 174"/>
                    <a:gd name="T9" fmla="*/ 43 h 52"/>
                    <a:gd name="T10" fmla="*/ 94 w 174"/>
                    <a:gd name="T11" fmla="*/ 48 h 52"/>
                    <a:gd name="T12" fmla="*/ 105 w 174"/>
                    <a:gd name="T13" fmla="*/ 45 h 52"/>
                    <a:gd name="T14" fmla="*/ 165 w 174"/>
                    <a:gd name="T15" fmla="*/ 19 h 52"/>
                    <a:gd name="T16" fmla="*/ 161 w 174"/>
                    <a:gd name="T17" fmla="*/ 19 h 52"/>
                    <a:gd name="T18" fmla="*/ 66 w 174"/>
                    <a:gd name="T19" fmla="*/ 39 h 52"/>
                    <a:gd name="T20" fmla="*/ 56 w 174"/>
                    <a:gd name="T21" fmla="*/ 38 h 52"/>
                    <a:gd name="T22" fmla="*/ 22 w 174"/>
                    <a:gd name="T23" fmla="*/ 4 h 52"/>
                    <a:gd name="T24" fmla="*/ 16 w 174"/>
                    <a:gd name="T2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4" h="52">
                      <a:moveTo>
                        <a:pt x="16" y="0"/>
                      </a:moveTo>
                      <a:cubicBezTo>
                        <a:pt x="13" y="0"/>
                        <a:pt x="11" y="4"/>
                        <a:pt x="8" y="5"/>
                      </a:cubicBezTo>
                      <a:cubicBezTo>
                        <a:pt x="8" y="5"/>
                        <a:pt x="0" y="48"/>
                        <a:pt x="20" y="52"/>
                      </a:cubicBezTo>
                      <a:cubicBezTo>
                        <a:pt x="29" y="47"/>
                        <a:pt x="41" y="43"/>
                        <a:pt x="56" y="43"/>
                      </a:cubicBezTo>
                      <a:cubicBezTo>
                        <a:pt x="57" y="43"/>
                        <a:pt x="57" y="43"/>
                        <a:pt x="58" y="43"/>
                      </a:cubicBezTo>
                      <a:cubicBezTo>
                        <a:pt x="71" y="44"/>
                        <a:pt x="83" y="45"/>
                        <a:pt x="94" y="48"/>
                      </a:cubicBezTo>
                      <a:cubicBezTo>
                        <a:pt x="98" y="47"/>
                        <a:pt x="101" y="46"/>
                        <a:pt x="105" y="45"/>
                      </a:cubicBezTo>
                      <a:cubicBezTo>
                        <a:pt x="135" y="37"/>
                        <a:pt x="174" y="19"/>
                        <a:pt x="165" y="19"/>
                      </a:cubicBezTo>
                      <a:cubicBezTo>
                        <a:pt x="164" y="19"/>
                        <a:pt x="162" y="19"/>
                        <a:pt x="161" y="19"/>
                      </a:cubicBezTo>
                      <a:cubicBezTo>
                        <a:pt x="142" y="23"/>
                        <a:pt x="90" y="39"/>
                        <a:pt x="66" y="39"/>
                      </a:cubicBezTo>
                      <a:cubicBezTo>
                        <a:pt x="62" y="39"/>
                        <a:pt x="59" y="39"/>
                        <a:pt x="56" y="38"/>
                      </a:cubicBezTo>
                      <a:cubicBezTo>
                        <a:pt x="40" y="31"/>
                        <a:pt x="28" y="13"/>
                        <a:pt x="22" y="4"/>
                      </a:cubicBezTo>
                      <a:cubicBezTo>
                        <a:pt x="20" y="1"/>
                        <a:pt x="18" y="0"/>
                        <a:pt x="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4" name="Freeform 1786"/>
                <p:cNvSpPr/>
                <p:nvPr/>
              </p:nvSpPr>
              <p:spPr bwMode="auto">
                <a:xfrm>
                  <a:off x="872" y="1040"/>
                  <a:ext cx="79" cy="26"/>
                </a:xfrm>
                <a:custGeom>
                  <a:avLst/>
                  <a:gdLst>
                    <a:gd name="T0" fmla="*/ 60 w 146"/>
                    <a:gd name="T1" fmla="*/ 0 h 48"/>
                    <a:gd name="T2" fmla="*/ 8 w 146"/>
                    <a:gd name="T3" fmla="*/ 19 h 48"/>
                    <a:gd name="T4" fmla="*/ 43 w 146"/>
                    <a:gd name="T5" fmla="*/ 48 h 48"/>
                    <a:gd name="T6" fmla="*/ 124 w 146"/>
                    <a:gd name="T7" fmla="*/ 30 h 48"/>
                    <a:gd name="T8" fmla="*/ 60 w 146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" h="48">
                      <a:moveTo>
                        <a:pt x="60" y="0"/>
                      </a:moveTo>
                      <a:cubicBezTo>
                        <a:pt x="60" y="0"/>
                        <a:pt x="0" y="1"/>
                        <a:pt x="8" y="19"/>
                      </a:cubicBezTo>
                      <a:cubicBezTo>
                        <a:pt x="15" y="37"/>
                        <a:pt x="43" y="48"/>
                        <a:pt x="43" y="48"/>
                      </a:cubicBezTo>
                      <a:cubicBezTo>
                        <a:pt x="43" y="48"/>
                        <a:pt x="146" y="39"/>
                        <a:pt x="124" y="30"/>
                      </a:cubicBezTo>
                      <a:cubicBezTo>
                        <a:pt x="102" y="21"/>
                        <a:pt x="60" y="0"/>
                        <a:pt x="60" y="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5" name="Freeform 1787"/>
                <p:cNvSpPr/>
                <p:nvPr/>
              </p:nvSpPr>
              <p:spPr bwMode="auto">
                <a:xfrm>
                  <a:off x="805" y="855"/>
                  <a:ext cx="291" cy="282"/>
                </a:xfrm>
                <a:custGeom>
                  <a:avLst/>
                  <a:gdLst>
                    <a:gd name="T0" fmla="*/ 262 w 535"/>
                    <a:gd name="T1" fmla="*/ 440 h 517"/>
                    <a:gd name="T2" fmla="*/ 44 w 535"/>
                    <a:gd name="T3" fmla="*/ 468 h 517"/>
                    <a:gd name="T4" fmla="*/ 69 w 535"/>
                    <a:gd name="T5" fmla="*/ 383 h 517"/>
                    <a:gd name="T6" fmla="*/ 200 w 535"/>
                    <a:gd name="T7" fmla="*/ 367 h 517"/>
                    <a:gd name="T8" fmla="*/ 8 w 535"/>
                    <a:gd name="T9" fmla="*/ 244 h 517"/>
                    <a:gd name="T10" fmla="*/ 62 w 535"/>
                    <a:gd name="T11" fmla="*/ 149 h 517"/>
                    <a:gd name="T12" fmla="*/ 171 w 535"/>
                    <a:gd name="T13" fmla="*/ 161 h 517"/>
                    <a:gd name="T14" fmla="*/ 244 w 535"/>
                    <a:gd name="T15" fmla="*/ 234 h 517"/>
                    <a:gd name="T16" fmla="*/ 189 w 535"/>
                    <a:gd name="T17" fmla="*/ 72 h 517"/>
                    <a:gd name="T18" fmla="*/ 306 w 535"/>
                    <a:gd name="T19" fmla="*/ 21 h 517"/>
                    <a:gd name="T20" fmla="*/ 377 w 535"/>
                    <a:gd name="T21" fmla="*/ 231 h 517"/>
                    <a:gd name="T22" fmla="*/ 416 w 535"/>
                    <a:gd name="T23" fmla="*/ 111 h 517"/>
                    <a:gd name="T24" fmla="*/ 494 w 535"/>
                    <a:gd name="T25" fmla="*/ 99 h 517"/>
                    <a:gd name="T26" fmla="*/ 406 w 535"/>
                    <a:gd name="T27" fmla="*/ 331 h 517"/>
                    <a:gd name="T28" fmla="*/ 456 w 535"/>
                    <a:gd name="T29" fmla="*/ 370 h 517"/>
                    <a:gd name="T30" fmla="*/ 368 w 535"/>
                    <a:gd name="T31" fmla="*/ 414 h 517"/>
                    <a:gd name="T32" fmla="*/ 262 w 535"/>
                    <a:gd name="T33" fmla="*/ 44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5" h="517">
                      <a:moveTo>
                        <a:pt x="262" y="440"/>
                      </a:moveTo>
                      <a:cubicBezTo>
                        <a:pt x="262" y="440"/>
                        <a:pt x="65" y="517"/>
                        <a:pt x="44" y="468"/>
                      </a:cubicBezTo>
                      <a:cubicBezTo>
                        <a:pt x="24" y="419"/>
                        <a:pt x="28" y="384"/>
                        <a:pt x="69" y="383"/>
                      </a:cubicBezTo>
                      <a:cubicBezTo>
                        <a:pt x="110" y="381"/>
                        <a:pt x="200" y="367"/>
                        <a:pt x="200" y="367"/>
                      </a:cubicBezTo>
                      <a:cubicBezTo>
                        <a:pt x="200" y="367"/>
                        <a:pt x="0" y="281"/>
                        <a:pt x="8" y="244"/>
                      </a:cubicBezTo>
                      <a:cubicBezTo>
                        <a:pt x="16" y="207"/>
                        <a:pt x="30" y="165"/>
                        <a:pt x="62" y="149"/>
                      </a:cubicBezTo>
                      <a:cubicBezTo>
                        <a:pt x="95" y="133"/>
                        <a:pt x="131" y="125"/>
                        <a:pt x="171" y="161"/>
                      </a:cubicBezTo>
                      <a:cubicBezTo>
                        <a:pt x="212" y="196"/>
                        <a:pt x="244" y="234"/>
                        <a:pt x="244" y="234"/>
                      </a:cubicBezTo>
                      <a:cubicBezTo>
                        <a:pt x="244" y="234"/>
                        <a:pt x="166" y="111"/>
                        <a:pt x="189" y="72"/>
                      </a:cubicBezTo>
                      <a:cubicBezTo>
                        <a:pt x="212" y="34"/>
                        <a:pt x="245" y="0"/>
                        <a:pt x="306" y="21"/>
                      </a:cubicBezTo>
                      <a:cubicBezTo>
                        <a:pt x="367" y="43"/>
                        <a:pt x="390" y="111"/>
                        <a:pt x="377" y="231"/>
                      </a:cubicBezTo>
                      <a:cubicBezTo>
                        <a:pt x="377" y="231"/>
                        <a:pt x="407" y="140"/>
                        <a:pt x="416" y="111"/>
                      </a:cubicBezTo>
                      <a:cubicBezTo>
                        <a:pt x="424" y="81"/>
                        <a:pt x="454" y="64"/>
                        <a:pt x="494" y="99"/>
                      </a:cubicBezTo>
                      <a:cubicBezTo>
                        <a:pt x="535" y="134"/>
                        <a:pt x="508" y="226"/>
                        <a:pt x="406" y="331"/>
                      </a:cubicBezTo>
                      <a:cubicBezTo>
                        <a:pt x="406" y="331"/>
                        <a:pt x="487" y="331"/>
                        <a:pt x="456" y="370"/>
                      </a:cubicBezTo>
                      <a:cubicBezTo>
                        <a:pt x="425" y="409"/>
                        <a:pt x="382" y="398"/>
                        <a:pt x="368" y="414"/>
                      </a:cubicBezTo>
                      <a:cubicBezTo>
                        <a:pt x="354" y="431"/>
                        <a:pt x="269" y="495"/>
                        <a:pt x="262" y="44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6" name="Freeform 1788"/>
                <p:cNvSpPr/>
                <p:nvPr/>
              </p:nvSpPr>
              <p:spPr bwMode="auto">
                <a:xfrm>
                  <a:off x="950" y="1006"/>
                  <a:ext cx="23" cy="41"/>
                </a:xfrm>
                <a:custGeom>
                  <a:avLst/>
                  <a:gdLst>
                    <a:gd name="T0" fmla="*/ 0 w 41"/>
                    <a:gd name="T1" fmla="*/ 0 h 75"/>
                    <a:gd name="T2" fmla="*/ 36 w 41"/>
                    <a:gd name="T3" fmla="*/ 63 h 75"/>
                    <a:gd name="T4" fmla="*/ 0 w 41"/>
                    <a:gd name="T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75">
                      <a:moveTo>
                        <a:pt x="0" y="0"/>
                      </a:moveTo>
                      <a:cubicBezTo>
                        <a:pt x="0" y="0"/>
                        <a:pt x="31" y="75"/>
                        <a:pt x="36" y="63"/>
                      </a:cubicBezTo>
                      <a:cubicBezTo>
                        <a:pt x="41" y="50"/>
                        <a:pt x="18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7" name="Freeform 1789"/>
                <p:cNvSpPr/>
                <p:nvPr/>
              </p:nvSpPr>
              <p:spPr bwMode="auto">
                <a:xfrm>
                  <a:off x="917" y="1020"/>
                  <a:ext cx="15" cy="16"/>
                </a:xfrm>
                <a:custGeom>
                  <a:avLst/>
                  <a:gdLst>
                    <a:gd name="T0" fmla="*/ 19 w 28"/>
                    <a:gd name="T1" fmla="*/ 3 h 30"/>
                    <a:gd name="T2" fmla="*/ 25 w 28"/>
                    <a:gd name="T3" fmla="*/ 20 h 30"/>
                    <a:gd name="T4" fmla="*/ 9 w 28"/>
                    <a:gd name="T5" fmla="*/ 28 h 30"/>
                    <a:gd name="T6" fmla="*/ 3 w 28"/>
                    <a:gd name="T7" fmla="*/ 11 h 30"/>
                    <a:gd name="T8" fmla="*/ 19 w 28"/>
                    <a:gd name="T9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0">
                      <a:moveTo>
                        <a:pt x="19" y="3"/>
                      </a:moveTo>
                      <a:cubicBezTo>
                        <a:pt x="25" y="5"/>
                        <a:pt x="28" y="13"/>
                        <a:pt x="25" y="20"/>
                      </a:cubicBezTo>
                      <a:cubicBezTo>
                        <a:pt x="22" y="27"/>
                        <a:pt x="15" y="30"/>
                        <a:pt x="9" y="28"/>
                      </a:cubicBezTo>
                      <a:cubicBezTo>
                        <a:pt x="3" y="25"/>
                        <a:pt x="0" y="18"/>
                        <a:pt x="3" y="11"/>
                      </a:cubicBezTo>
                      <a:cubicBezTo>
                        <a:pt x="6" y="4"/>
                        <a:pt x="13" y="0"/>
                        <a:pt x="19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519" name="Freeform 1791"/>
              <p:cNvSpPr/>
              <p:nvPr/>
            </p:nvSpPr>
            <p:spPr bwMode="auto">
              <a:xfrm>
                <a:off x="940" y="1045"/>
                <a:ext cx="15" cy="17"/>
              </a:xfrm>
              <a:custGeom>
                <a:avLst/>
                <a:gdLst>
                  <a:gd name="T0" fmla="*/ 19 w 28"/>
                  <a:gd name="T1" fmla="*/ 3 h 30"/>
                  <a:gd name="T2" fmla="*/ 25 w 28"/>
                  <a:gd name="T3" fmla="*/ 20 h 30"/>
                  <a:gd name="T4" fmla="*/ 9 w 28"/>
                  <a:gd name="T5" fmla="*/ 28 h 30"/>
                  <a:gd name="T6" fmla="*/ 3 w 28"/>
                  <a:gd name="T7" fmla="*/ 11 h 30"/>
                  <a:gd name="T8" fmla="*/ 19 w 28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3"/>
                    </a:moveTo>
                    <a:cubicBezTo>
                      <a:pt x="25" y="5"/>
                      <a:pt x="28" y="13"/>
                      <a:pt x="25" y="20"/>
                    </a:cubicBezTo>
                    <a:cubicBezTo>
                      <a:pt x="22" y="27"/>
                      <a:pt x="15" y="30"/>
                      <a:pt x="9" y="28"/>
                    </a:cubicBezTo>
                    <a:cubicBezTo>
                      <a:pt x="3" y="25"/>
                      <a:pt x="0" y="18"/>
                      <a:pt x="3" y="11"/>
                    </a:cubicBezTo>
                    <a:cubicBezTo>
                      <a:pt x="6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0" name="Freeform 1792"/>
              <p:cNvSpPr/>
              <p:nvPr/>
            </p:nvSpPr>
            <p:spPr bwMode="auto">
              <a:xfrm>
                <a:off x="921" y="1044"/>
                <a:ext cx="15" cy="16"/>
              </a:xfrm>
              <a:custGeom>
                <a:avLst/>
                <a:gdLst>
                  <a:gd name="T0" fmla="*/ 19 w 28"/>
                  <a:gd name="T1" fmla="*/ 2 h 30"/>
                  <a:gd name="T2" fmla="*/ 25 w 28"/>
                  <a:gd name="T3" fmla="*/ 19 h 30"/>
                  <a:gd name="T4" fmla="*/ 9 w 28"/>
                  <a:gd name="T5" fmla="*/ 27 h 30"/>
                  <a:gd name="T6" fmla="*/ 3 w 28"/>
                  <a:gd name="T7" fmla="*/ 10 h 30"/>
                  <a:gd name="T8" fmla="*/ 19 w 28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2"/>
                    </a:moveTo>
                    <a:cubicBezTo>
                      <a:pt x="25" y="5"/>
                      <a:pt x="28" y="12"/>
                      <a:pt x="25" y="19"/>
                    </a:cubicBezTo>
                    <a:cubicBezTo>
                      <a:pt x="22" y="26"/>
                      <a:pt x="15" y="30"/>
                      <a:pt x="9" y="27"/>
                    </a:cubicBezTo>
                    <a:cubicBezTo>
                      <a:pt x="3" y="25"/>
                      <a:pt x="0" y="17"/>
                      <a:pt x="3" y="10"/>
                    </a:cubicBezTo>
                    <a:cubicBezTo>
                      <a:pt x="6" y="3"/>
                      <a:pt x="13" y="0"/>
                      <a:pt x="19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1" name="Freeform 1793"/>
              <p:cNvSpPr/>
              <p:nvPr/>
            </p:nvSpPr>
            <p:spPr bwMode="auto">
              <a:xfrm>
                <a:off x="954" y="1017"/>
                <a:ext cx="15" cy="16"/>
              </a:xfrm>
              <a:custGeom>
                <a:avLst/>
                <a:gdLst>
                  <a:gd name="T0" fmla="*/ 19 w 28"/>
                  <a:gd name="T1" fmla="*/ 3 h 30"/>
                  <a:gd name="T2" fmla="*/ 25 w 28"/>
                  <a:gd name="T3" fmla="*/ 20 h 30"/>
                  <a:gd name="T4" fmla="*/ 9 w 28"/>
                  <a:gd name="T5" fmla="*/ 28 h 30"/>
                  <a:gd name="T6" fmla="*/ 3 w 28"/>
                  <a:gd name="T7" fmla="*/ 11 h 30"/>
                  <a:gd name="T8" fmla="*/ 19 w 28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3"/>
                    </a:moveTo>
                    <a:cubicBezTo>
                      <a:pt x="26" y="5"/>
                      <a:pt x="28" y="13"/>
                      <a:pt x="25" y="20"/>
                    </a:cubicBezTo>
                    <a:cubicBezTo>
                      <a:pt x="22" y="27"/>
                      <a:pt x="15" y="30"/>
                      <a:pt x="9" y="28"/>
                    </a:cubicBezTo>
                    <a:cubicBezTo>
                      <a:pt x="3" y="25"/>
                      <a:pt x="0" y="18"/>
                      <a:pt x="3" y="11"/>
                    </a:cubicBezTo>
                    <a:cubicBezTo>
                      <a:pt x="6" y="4"/>
                      <a:pt x="13" y="0"/>
                      <a:pt x="19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2" name="Freeform 1794"/>
              <p:cNvSpPr/>
              <p:nvPr/>
            </p:nvSpPr>
            <p:spPr bwMode="auto">
              <a:xfrm>
                <a:off x="984" y="1013"/>
                <a:ext cx="14" cy="16"/>
              </a:xfrm>
              <a:custGeom>
                <a:avLst/>
                <a:gdLst>
                  <a:gd name="T0" fmla="*/ 19 w 27"/>
                  <a:gd name="T1" fmla="*/ 3 h 30"/>
                  <a:gd name="T2" fmla="*/ 25 w 27"/>
                  <a:gd name="T3" fmla="*/ 20 h 30"/>
                  <a:gd name="T4" fmla="*/ 8 w 27"/>
                  <a:gd name="T5" fmla="*/ 28 h 30"/>
                  <a:gd name="T6" fmla="*/ 3 w 27"/>
                  <a:gd name="T7" fmla="*/ 11 h 30"/>
                  <a:gd name="T8" fmla="*/ 19 w 27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19" y="3"/>
                    </a:moveTo>
                    <a:cubicBezTo>
                      <a:pt x="25" y="5"/>
                      <a:pt x="27" y="13"/>
                      <a:pt x="25" y="20"/>
                    </a:cubicBezTo>
                    <a:cubicBezTo>
                      <a:pt x="22" y="27"/>
                      <a:pt x="14" y="30"/>
                      <a:pt x="8" y="28"/>
                    </a:cubicBezTo>
                    <a:cubicBezTo>
                      <a:pt x="2" y="25"/>
                      <a:pt x="0" y="18"/>
                      <a:pt x="3" y="11"/>
                    </a:cubicBezTo>
                    <a:cubicBezTo>
                      <a:pt x="5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3" name="Freeform 1795"/>
              <p:cNvSpPr/>
              <p:nvPr/>
            </p:nvSpPr>
            <p:spPr bwMode="auto">
              <a:xfrm>
                <a:off x="978" y="1041"/>
                <a:ext cx="15" cy="16"/>
              </a:xfrm>
              <a:custGeom>
                <a:avLst/>
                <a:gdLst>
                  <a:gd name="T0" fmla="*/ 19 w 27"/>
                  <a:gd name="T1" fmla="*/ 3 h 30"/>
                  <a:gd name="T2" fmla="*/ 25 w 27"/>
                  <a:gd name="T3" fmla="*/ 20 h 30"/>
                  <a:gd name="T4" fmla="*/ 8 w 27"/>
                  <a:gd name="T5" fmla="*/ 28 h 30"/>
                  <a:gd name="T6" fmla="*/ 3 w 27"/>
                  <a:gd name="T7" fmla="*/ 11 h 30"/>
                  <a:gd name="T8" fmla="*/ 19 w 27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19" y="3"/>
                    </a:moveTo>
                    <a:cubicBezTo>
                      <a:pt x="25" y="5"/>
                      <a:pt x="27" y="13"/>
                      <a:pt x="25" y="20"/>
                    </a:cubicBezTo>
                    <a:cubicBezTo>
                      <a:pt x="22" y="27"/>
                      <a:pt x="14" y="30"/>
                      <a:pt x="8" y="28"/>
                    </a:cubicBezTo>
                    <a:cubicBezTo>
                      <a:pt x="2" y="25"/>
                      <a:pt x="0" y="18"/>
                      <a:pt x="3" y="11"/>
                    </a:cubicBezTo>
                    <a:cubicBezTo>
                      <a:pt x="5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4" name="Freeform 1796"/>
              <p:cNvSpPr/>
              <p:nvPr/>
            </p:nvSpPr>
            <p:spPr bwMode="auto">
              <a:xfrm>
                <a:off x="972" y="992"/>
                <a:ext cx="15" cy="17"/>
              </a:xfrm>
              <a:custGeom>
                <a:avLst/>
                <a:gdLst>
                  <a:gd name="T0" fmla="*/ 19 w 27"/>
                  <a:gd name="T1" fmla="*/ 3 h 30"/>
                  <a:gd name="T2" fmla="*/ 25 w 27"/>
                  <a:gd name="T3" fmla="*/ 20 h 30"/>
                  <a:gd name="T4" fmla="*/ 8 w 27"/>
                  <a:gd name="T5" fmla="*/ 28 h 30"/>
                  <a:gd name="T6" fmla="*/ 3 w 27"/>
                  <a:gd name="T7" fmla="*/ 11 h 30"/>
                  <a:gd name="T8" fmla="*/ 19 w 27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19" y="3"/>
                    </a:moveTo>
                    <a:cubicBezTo>
                      <a:pt x="25" y="5"/>
                      <a:pt x="27" y="13"/>
                      <a:pt x="25" y="20"/>
                    </a:cubicBezTo>
                    <a:cubicBezTo>
                      <a:pt x="22" y="27"/>
                      <a:pt x="14" y="30"/>
                      <a:pt x="8" y="28"/>
                    </a:cubicBezTo>
                    <a:cubicBezTo>
                      <a:pt x="2" y="25"/>
                      <a:pt x="0" y="18"/>
                      <a:pt x="3" y="11"/>
                    </a:cubicBezTo>
                    <a:cubicBezTo>
                      <a:pt x="5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5" name="Freeform 1797"/>
              <p:cNvSpPr/>
              <p:nvPr/>
            </p:nvSpPr>
            <p:spPr bwMode="auto">
              <a:xfrm>
                <a:off x="950" y="983"/>
                <a:ext cx="15" cy="16"/>
              </a:xfrm>
              <a:custGeom>
                <a:avLst/>
                <a:gdLst>
                  <a:gd name="T0" fmla="*/ 19 w 28"/>
                  <a:gd name="T1" fmla="*/ 3 h 30"/>
                  <a:gd name="T2" fmla="*/ 25 w 28"/>
                  <a:gd name="T3" fmla="*/ 20 h 30"/>
                  <a:gd name="T4" fmla="*/ 9 w 28"/>
                  <a:gd name="T5" fmla="*/ 28 h 30"/>
                  <a:gd name="T6" fmla="*/ 3 w 28"/>
                  <a:gd name="T7" fmla="*/ 11 h 30"/>
                  <a:gd name="T8" fmla="*/ 19 w 28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3"/>
                    </a:moveTo>
                    <a:cubicBezTo>
                      <a:pt x="25" y="5"/>
                      <a:pt x="28" y="13"/>
                      <a:pt x="25" y="20"/>
                    </a:cubicBezTo>
                    <a:cubicBezTo>
                      <a:pt x="22" y="27"/>
                      <a:pt x="15" y="30"/>
                      <a:pt x="9" y="28"/>
                    </a:cubicBezTo>
                    <a:cubicBezTo>
                      <a:pt x="2" y="25"/>
                      <a:pt x="0" y="18"/>
                      <a:pt x="3" y="11"/>
                    </a:cubicBezTo>
                    <a:cubicBezTo>
                      <a:pt x="6" y="4"/>
                      <a:pt x="13" y="0"/>
                      <a:pt x="19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1798"/>
              <p:cNvSpPr/>
              <p:nvPr/>
            </p:nvSpPr>
            <p:spPr bwMode="auto">
              <a:xfrm>
                <a:off x="921" y="995"/>
                <a:ext cx="15" cy="17"/>
              </a:xfrm>
              <a:custGeom>
                <a:avLst/>
                <a:gdLst>
                  <a:gd name="T0" fmla="*/ 19 w 27"/>
                  <a:gd name="T1" fmla="*/ 3 h 31"/>
                  <a:gd name="T2" fmla="*/ 25 w 27"/>
                  <a:gd name="T3" fmla="*/ 20 h 31"/>
                  <a:gd name="T4" fmla="*/ 8 w 27"/>
                  <a:gd name="T5" fmla="*/ 28 h 31"/>
                  <a:gd name="T6" fmla="*/ 3 w 27"/>
                  <a:gd name="T7" fmla="*/ 11 h 31"/>
                  <a:gd name="T8" fmla="*/ 19 w 27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9" y="3"/>
                    </a:moveTo>
                    <a:cubicBezTo>
                      <a:pt x="25" y="5"/>
                      <a:pt x="27" y="13"/>
                      <a:pt x="25" y="20"/>
                    </a:cubicBezTo>
                    <a:cubicBezTo>
                      <a:pt x="22" y="27"/>
                      <a:pt x="14" y="31"/>
                      <a:pt x="8" y="28"/>
                    </a:cubicBezTo>
                    <a:cubicBezTo>
                      <a:pt x="2" y="26"/>
                      <a:pt x="0" y="18"/>
                      <a:pt x="3" y="11"/>
                    </a:cubicBezTo>
                    <a:cubicBezTo>
                      <a:pt x="5" y="4"/>
                      <a:pt x="13" y="0"/>
                      <a:pt x="19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1799"/>
              <p:cNvSpPr/>
              <p:nvPr/>
            </p:nvSpPr>
            <p:spPr bwMode="auto">
              <a:xfrm>
                <a:off x="955" y="1063"/>
                <a:ext cx="15" cy="17"/>
              </a:xfrm>
              <a:custGeom>
                <a:avLst/>
                <a:gdLst>
                  <a:gd name="T0" fmla="*/ 19 w 28"/>
                  <a:gd name="T1" fmla="*/ 3 h 30"/>
                  <a:gd name="T2" fmla="*/ 25 w 28"/>
                  <a:gd name="T3" fmla="*/ 20 h 30"/>
                  <a:gd name="T4" fmla="*/ 9 w 28"/>
                  <a:gd name="T5" fmla="*/ 28 h 30"/>
                  <a:gd name="T6" fmla="*/ 3 w 28"/>
                  <a:gd name="T7" fmla="*/ 11 h 30"/>
                  <a:gd name="T8" fmla="*/ 19 w 28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3"/>
                    </a:moveTo>
                    <a:cubicBezTo>
                      <a:pt x="25" y="5"/>
                      <a:pt x="28" y="13"/>
                      <a:pt x="25" y="20"/>
                    </a:cubicBezTo>
                    <a:cubicBezTo>
                      <a:pt x="22" y="27"/>
                      <a:pt x="15" y="30"/>
                      <a:pt x="9" y="28"/>
                    </a:cubicBezTo>
                    <a:cubicBezTo>
                      <a:pt x="3" y="25"/>
                      <a:pt x="0" y="18"/>
                      <a:pt x="3" y="11"/>
                    </a:cubicBezTo>
                    <a:cubicBezTo>
                      <a:pt x="6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1800"/>
              <p:cNvSpPr/>
              <p:nvPr/>
            </p:nvSpPr>
            <p:spPr bwMode="auto">
              <a:xfrm>
                <a:off x="945" y="1047"/>
                <a:ext cx="117" cy="56"/>
              </a:xfrm>
              <a:custGeom>
                <a:avLst/>
                <a:gdLst>
                  <a:gd name="T0" fmla="*/ 160 w 214"/>
                  <a:gd name="T1" fmla="*/ 0 h 103"/>
                  <a:gd name="T2" fmla="*/ 115 w 214"/>
                  <a:gd name="T3" fmla="*/ 10 h 103"/>
                  <a:gd name="T4" fmla="*/ 28 w 214"/>
                  <a:gd name="T5" fmla="*/ 103 h 103"/>
                  <a:gd name="T6" fmla="*/ 87 w 214"/>
                  <a:gd name="T7" fmla="*/ 76 h 103"/>
                  <a:gd name="T8" fmla="*/ 120 w 214"/>
                  <a:gd name="T9" fmla="*/ 49 h 103"/>
                  <a:gd name="T10" fmla="*/ 197 w 214"/>
                  <a:gd name="T11" fmla="*/ 7 h 103"/>
                  <a:gd name="T12" fmla="*/ 160 w 214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03">
                    <a:moveTo>
                      <a:pt x="160" y="0"/>
                    </a:moveTo>
                    <a:cubicBezTo>
                      <a:pt x="142" y="0"/>
                      <a:pt x="123" y="3"/>
                      <a:pt x="115" y="10"/>
                    </a:cubicBezTo>
                    <a:cubicBezTo>
                      <a:pt x="99" y="22"/>
                      <a:pt x="0" y="91"/>
                      <a:pt x="28" y="103"/>
                    </a:cubicBezTo>
                    <a:cubicBezTo>
                      <a:pt x="28" y="103"/>
                      <a:pt x="78" y="90"/>
                      <a:pt x="87" y="76"/>
                    </a:cubicBezTo>
                    <a:cubicBezTo>
                      <a:pt x="97" y="61"/>
                      <a:pt x="94" y="60"/>
                      <a:pt x="120" y="49"/>
                    </a:cubicBezTo>
                    <a:cubicBezTo>
                      <a:pt x="147" y="38"/>
                      <a:pt x="214" y="18"/>
                      <a:pt x="197" y="7"/>
                    </a:cubicBezTo>
                    <a:cubicBezTo>
                      <a:pt x="189" y="2"/>
                      <a:pt x="175" y="0"/>
                      <a:pt x="16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1801"/>
              <p:cNvSpPr>
                <a:spLocks noEditPoints="1"/>
              </p:cNvSpPr>
              <p:nvPr/>
            </p:nvSpPr>
            <p:spPr bwMode="auto">
              <a:xfrm>
                <a:off x="901" y="977"/>
                <a:ext cx="144" cy="110"/>
              </a:xfrm>
              <a:custGeom>
                <a:avLst/>
                <a:gdLst>
                  <a:gd name="T0" fmla="*/ 14 w 263"/>
                  <a:gd name="T1" fmla="*/ 74 h 201"/>
                  <a:gd name="T2" fmla="*/ 31 w 263"/>
                  <a:gd name="T3" fmla="*/ 91 h 201"/>
                  <a:gd name="T4" fmla="*/ 31 w 263"/>
                  <a:gd name="T5" fmla="*/ 89 h 201"/>
                  <a:gd name="T6" fmla="*/ 32 w 263"/>
                  <a:gd name="T7" fmla="*/ 87 h 201"/>
                  <a:gd name="T8" fmla="*/ 15 w 263"/>
                  <a:gd name="T9" fmla="*/ 75 h 201"/>
                  <a:gd name="T10" fmla="*/ 14 w 263"/>
                  <a:gd name="T11" fmla="*/ 74 h 201"/>
                  <a:gd name="T12" fmla="*/ 153 w 263"/>
                  <a:gd name="T13" fmla="*/ 146 h 201"/>
                  <a:gd name="T14" fmla="*/ 149 w 263"/>
                  <a:gd name="T15" fmla="*/ 145 h 201"/>
                  <a:gd name="T16" fmla="*/ 144 w 263"/>
                  <a:gd name="T17" fmla="*/ 128 h 201"/>
                  <a:gd name="T18" fmla="*/ 156 w 263"/>
                  <a:gd name="T19" fmla="*/ 119 h 201"/>
                  <a:gd name="T20" fmla="*/ 160 w 263"/>
                  <a:gd name="T21" fmla="*/ 120 h 201"/>
                  <a:gd name="T22" fmla="*/ 166 w 263"/>
                  <a:gd name="T23" fmla="*/ 137 h 201"/>
                  <a:gd name="T24" fmla="*/ 153 w 263"/>
                  <a:gd name="T25" fmla="*/ 146 h 201"/>
                  <a:gd name="T26" fmla="*/ 247 w 263"/>
                  <a:gd name="T27" fmla="*/ 0 h 201"/>
                  <a:gd name="T28" fmla="*/ 184 w 263"/>
                  <a:gd name="T29" fmla="*/ 93 h 201"/>
                  <a:gd name="T30" fmla="*/ 161 w 263"/>
                  <a:gd name="T31" fmla="*/ 14 h 201"/>
                  <a:gd name="T32" fmla="*/ 161 w 263"/>
                  <a:gd name="T33" fmla="*/ 12 h 201"/>
                  <a:gd name="T34" fmla="*/ 161 w 263"/>
                  <a:gd name="T35" fmla="*/ 69 h 201"/>
                  <a:gd name="T36" fmla="*/ 166 w 263"/>
                  <a:gd name="T37" fmla="*/ 68 h 201"/>
                  <a:gd name="T38" fmla="*/ 170 w 263"/>
                  <a:gd name="T39" fmla="*/ 69 h 201"/>
                  <a:gd name="T40" fmla="*/ 176 w 263"/>
                  <a:gd name="T41" fmla="*/ 86 h 201"/>
                  <a:gd name="T42" fmla="*/ 163 w 263"/>
                  <a:gd name="T43" fmla="*/ 95 h 201"/>
                  <a:gd name="T44" fmla="*/ 159 w 263"/>
                  <a:gd name="T45" fmla="*/ 94 h 201"/>
                  <a:gd name="T46" fmla="*/ 156 w 263"/>
                  <a:gd name="T47" fmla="*/ 107 h 201"/>
                  <a:gd name="T48" fmla="*/ 153 w 263"/>
                  <a:gd name="T49" fmla="*/ 109 h 201"/>
                  <a:gd name="T50" fmla="*/ 137 w 263"/>
                  <a:gd name="T51" fmla="*/ 57 h 201"/>
                  <a:gd name="T52" fmla="*/ 131 w 263"/>
                  <a:gd name="T53" fmla="*/ 141 h 201"/>
                  <a:gd name="T54" fmla="*/ 129 w 263"/>
                  <a:gd name="T55" fmla="*/ 142 h 201"/>
                  <a:gd name="T56" fmla="*/ 52 w 263"/>
                  <a:gd name="T57" fmla="*/ 100 h 201"/>
                  <a:gd name="T58" fmla="*/ 46 w 263"/>
                  <a:gd name="T59" fmla="*/ 105 h 201"/>
                  <a:gd name="T60" fmla="*/ 76 w 263"/>
                  <a:gd name="T61" fmla="*/ 133 h 201"/>
                  <a:gd name="T62" fmla="*/ 86 w 263"/>
                  <a:gd name="T63" fmla="*/ 127 h 201"/>
                  <a:gd name="T64" fmla="*/ 90 w 263"/>
                  <a:gd name="T65" fmla="*/ 128 h 201"/>
                  <a:gd name="T66" fmla="*/ 96 w 263"/>
                  <a:gd name="T67" fmla="*/ 145 h 201"/>
                  <a:gd name="T68" fmla="*/ 84 w 263"/>
                  <a:gd name="T69" fmla="*/ 154 h 201"/>
                  <a:gd name="T70" fmla="*/ 80 w 263"/>
                  <a:gd name="T71" fmla="*/ 153 h 201"/>
                  <a:gd name="T72" fmla="*/ 74 w 263"/>
                  <a:gd name="T73" fmla="*/ 147 h 201"/>
                  <a:gd name="T74" fmla="*/ 2 w 263"/>
                  <a:gd name="T75" fmla="*/ 176 h 201"/>
                  <a:gd name="T76" fmla="*/ 8 w 263"/>
                  <a:gd name="T77" fmla="*/ 178 h 201"/>
                  <a:gd name="T78" fmla="*/ 101 w 263"/>
                  <a:gd name="T79" fmla="*/ 169 h 201"/>
                  <a:gd name="T80" fmla="*/ 56 w 263"/>
                  <a:gd name="T81" fmla="*/ 198 h 201"/>
                  <a:gd name="T82" fmla="*/ 57 w 263"/>
                  <a:gd name="T83" fmla="*/ 201 h 201"/>
                  <a:gd name="T84" fmla="*/ 83 w 263"/>
                  <a:gd name="T85" fmla="*/ 195 h 201"/>
                  <a:gd name="T86" fmla="*/ 103 w 263"/>
                  <a:gd name="T87" fmla="*/ 183 h 201"/>
                  <a:gd name="T88" fmla="*/ 101 w 263"/>
                  <a:gd name="T89" fmla="*/ 169 h 201"/>
                  <a:gd name="T90" fmla="*/ 113 w 263"/>
                  <a:gd name="T91" fmla="*/ 160 h 201"/>
                  <a:gd name="T92" fmla="*/ 117 w 263"/>
                  <a:gd name="T93" fmla="*/ 161 h 201"/>
                  <a:gd name="T94" fmla="*/ 124 w 263"/>
                  <a:gd name="T95" fmla="*/ 171 h 201"/>
                  <a:gd name="T96" fmla="*/ 136 w 263"/>
                  <a:gd name="T97" fmla="*/ 165 h 201"/>
                  <a:gd name="T98" fmla="*/ 136 w 263"/>
                  <a:gd name="T99" fmla="*/ 165 h 201"/>
                  <a:gd name="T100" fmla="*/ 262 w 263"/>
                  <a:gd name="T101" fmla="*/ 44 h 201"/>
                  <a:gd name="T102" fmla="*/ 262 w 263"/>
                  <a:gd name="T103" fmla="*/ 43 h 201"/>
                  <a:gd name="T104" fmla="*/ 222 w 263"/>
                  <a:gd name="T105" fmla="*/ 81 h 201"/>
                  <a:gd name="T106" fmla="*/ 184 w 263"/>
                  <a:gd name="T107" fmla="*/ 118 h 201"/>
                  <a:gd name="T108" fmla="*/ 185 w 263"/>
                  <a:gd name="T109" fmla="*/ 116 h 201"/>
                  <a:gd name="T110" fmla="*/ 247 w 263"/>
                  <a:gd name="T111" fmla="*/ 1 h 201"/>
                  <a:gd name="T112" fmla="*/ 247 w 263"/>
                  <a:gd name="T11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3" h="201">
                    <a:moveTo>
                      <a:pt x="14" y="74"/>
                    </a:moveTo>
                    <a:cubicBezTo>
                      <a:pt x="14" y="74"/>
                      <a:pt x="21" y="81"/>
                      <a:pt x="31" y="91"/>
                    </a:cubicBezTo>
                    <a:cubicBezTo>
                      <a:pt x="31" y="90"/>
                      <a:pt x="31" y="89"/>
                      <a:pt x="31" y="89"/>
                    </a:cubicBezTo>
                    <a:cubicBezTo>
                      <a:pt x="31" y="88"/>
                      <a:pt x="32" y="87"/>
                      <a:pt x="32" y="87"/>
                    </a:cubicBezTo>
                    <a:cubicBezTo>
                      <a:pt x="23" y="81"/>
                      <a:pt x="17" y="76"/>
                      <a:pt x="15" y="75"/>
                    </a:cubicBezTo>
                    <a:cubicBezTo>
                      <a:pt x="15" y="74"/>
                      <a:pt x="14" y="74"/>
                      <a:pt x="14" y="74"/>
                    </a:cubicBezTo>
                    <a:moveTo>
                      <a:pt x="153" y="146"/>
                    </a:moveTo>
                    <a:cubicBezTo>
                      <a:pt x="152" y="146"/>
                      <a:pt x="151" y="145"/>
                      <a:pt x="149" y="145"/>
                    </a:cubicBezTo>
                    <a:cubicBezTo>
                      <a:pt x="143" y="142"/>
                      <a:pt x="141" y="135"/>
                      <a:pt x="144" y="128"/>
                    </a:cubicBezTo>
                    <a:cubicBezTo>
                      <a:pt x="146" y="122"/>
                      <a:pt x="151" y="119"/>
                      <a:pt x="156" y="119"/>
                    </a:cubicBezTo>
                    <a:cubicBezTo>
                      <a:pt x="157" y="119"/>
                      <a:pt x="158" y="119"/>
                      <a:pt x="160" y="120"/>
                    </a:cubicBezTo>
                    <a:cubicBezTo>
                      <a:pt x="166" y="122"/>
                      <a:pt x="168" y="130"/>
                      <a:pt x="166" y="137"/>
                    </a:cubicBezTo>
                    <a:cubicBezTo>
                      <a:pt x="163" y="142"/>
                      <a:pt x="158" y="146"/>
                      <a:pt x="153" y="146"/>
                    </a:cubicBezTo>
                    <a:moveTo>
                      <a:pt x="247" y="0"/>
                    </a:moveTo>
                    <a:cubicBezTo>
                      <a:pt x="241" y="0"/>
                      <a:pt x="184" y="93"/>
                      <a:pt x="184" y="93"/>
                    </a:cubicBezTo>
                    <a:cubicBezTo>
                      <a:pt x="184" y="93"/>
                      <a:pt x="162" y="29"/>
                      <a:pt x="161" y="14"/>
                    </a:cubicBezTo>
                    <a:cubicBezTo>
                      <a:pt x="161" y="13"/>
                      <a:pt x="161" y="12"/>
                      <a:pt x="161" y="12"/>
                    </a:cubicBezTo>
                    <a:cubicBezTo>
                      <a:pt x="161" y="12"/>
                      <a:pt x="162" y="42"/>
                      <a:pt x="161" y="69"/>
                    </a:cubicBezTo>
                    <a:cubicBezTo>
                      <a:pt x="163" y="68"/>
                      <a:pt x="164" y="68"/>
                      <a:pt x="166" y="68"/>
                    </a:cubicBezTo>
                    <a:cubicBezTo>
                      <a:pt x="167" y="68"/>
                      <a:pt x="168" y="68"/>
                      <a:pt x="170" y="69"/>
                    </a:cubicBezTo>
                    <a:cubicBezTo>
                      <a:pt x="176" y="71"/>
                      <a:pt x="178" y="79"/>
                      <a:pt x="176" y="86"/>
                    </a:cubicBezTo>
                    <a:cubicBezTo>
                      <a:pt x="173" y="91"/>
                      <a:pt x="168" y="95"/>
                      <a:pt x="163" y="95"/>
                    </a:cubicBezTo>
                    <a:cubicBezTo>
                      <a:pt x="162" y="95"/>
                      <a:pt x="161" y="94"/>
                      <a:pt x="159" y="94"/>
                    </a:cubicBezTo>
                    <a:cubicBezTo>
                      <a:pt x="159" y="100"/>
                      <a:pt x="157" y="105"/>
                      <a:pt x="156" y="107"/>
                    </a:cubicBezTo>
                    <a:cubicBezTo>
                      <a:pt x="155" y="108"/>
                      <a:pt x="154" y="109"/>
                      <a:pt x="153" y="109"/>
                    </a:cubicBezTo>
                    <a:cubicBezTo>
                      <a:pt x="147" y="109"/>
                      <a:pt x="139" y="81"/>
                      <a:pt x="137" y="57"/>
                    </a:cubicBezTo>
                    <a:cubicBezTo>
                      <a:pt x="135" y="88"/>
                      <a:pt x="131" y="134"/>
                      <a:pt x="131" y="141"/>
                    </a:cubicBezTo>
                    <a:cubicBezTo>
                      <a:pt x="131" y="142"/>
                      <a:pt x="130" y="142"/>
                      <a:pt x="129" y="142"/>
                    </a:cubicBezTo>
                    <a:cubicBezTo>
                      <a:pt x="121" y="142"/>
                      <a:pt x="82" y="119"/>
                      <a:pt x="52" y="100"/>
                    </a:cubicBezTo>
                    <a:cubicBezTo>
                      <a:pt x="51" y="102"/>
                      <a:pt x="48" y="104"/>
                      <a:pt x="46" y="105"/>
                    </a:cubicBezTo>
                    <a:cubicBezTo>
                      <a:pt x="57" y="116"/>
                      <a:pt x="68" y="126"/>
                      <a:pt x="76" y="133"/>
                    </a:cubicBezTo>
                    <a:cubicBezTo>
                      <a:pt x="78" y="129"/>
                      <a:pt x="82" y="127"/>
                      <a:pt x="86" y="127"/>
                    </a:cubicBezTo>
                    <a:cubicBezTo>
                      <a:pt x="88" y="127"/>
                      <a:pt x="89" y="127"/>
                      <a:pt x="90" y="128"/>
                    </a:cubicBezTo>
                    <a:cubicBezTo>
                      <a:pt x="96" y="130"/>
                      <a:pt x="99" y="138"/>
                      <a:pt x="96" y="145"/>
                    </a:cubicBezTo>
                    <a:cubicBezTo>
                      <a:pt x="94" y="150"/>
                      <a:pt x="89" y="154"/>
                      <a:pt x="84" y="154"/>
                    </a:cubicBezTo>
                    <a:cubicBezTo>
                      <a:pt x="83" y="154"/>
                      <a:pt x="81" y="153"/>
                      <a:pt x="80" y="153"/>
                    </a:cubicBezTo>
                    <a:cubicBezTo>
                      <a:pt x="77" y="152"/>
                      <a:pt x="75" y="150"/>
                      <a:pt x="74" y="147"/>
                    </a:cubicBezTo>
                    <a:cubicBezTo>
                      <a:pt x="53" y="157"/>
                      <a:pt x="10" y="171"/>
                      <a:pt x="2" y="176"/>
                    </a:cubicBezTo>
                    <a:cubicBezTo>
                      <a:pt x="0" y="177"/>
                      <a:pt x="3" y="178"/>
                      <a:pt x="8" y="178"/>
                    </a:cubicBezTo>
                    <a:cubicBezTo>
                      <a:pt x="31" y="178"/>
                      <a:pt x="101" y="169"/>
                      <a:pt x="101" y="169"/>
                    </a:cubicBezTo>
                    <a:cubicBezTo>
                      <a:pt x="101" y="169"/>
                      <a:pt x="63" y="190"/>
                      <a:pt x="56" y="198"/>
                    </a:cubicBezTo>
                    <a:cubicBezTo>
                      <a:pt x="54" y="200"/>
                      <a:pt x="55" y="201"/>
                      <a:pt x="57" y="201"/>
                    </a:cubicBezTo>
                    <a:cubicBezTo>
                      <a:pt x="64" y="201"/>
                      <a:pt x="83" y="195"/>
                      <a:pt x="83" y="195"/>
                    </a:cubicBezTo>
                    <a:cubicBezTo>
                      <a:pt x="103" y="183"/>
                      <a:pt x="103" y="183"/>
                      <a:pt x="103" y="183"/>
                    </a:cubicBezTo>
                    <a:cubicBezTo>
                      <a:pt x="100" y="180"/>
                      <a:pt x="99" y="174"/>
                      <a:pt x="101" y="169"/>
                    </a:cubicBezTo>
                    <a:cubicBezTo>
                      <a:pt x="103" y="163"/>
                      <a:pt x="108" y="160"/>
                      <a:pt x="113" y="160"/>
                    </a:cubicBezTo>
                    <a:cubicBezTo>
                      <a:pt x="114" y="160"/>
                      <a:pt x="116" y="160"/>
                      <a:pt x="117" y="161"/>
                    </a:cubicBezTo>
                    <a:cubicBezTo>
                      <a:pt x="121" y="163"/>
                      <a:pt x="124" y="167"/>
                      <a:pt x="124" y="171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54" y="165"/>
                      <a:pt x="257" y="57"/>
                      <a:pt x="262" y="44"/>
                    </a:cubicBezTo>
                    <a:cubicBezTo>
                      <a:pt x="263" y="44"/>
                      <a:pt x="263" y="43"/>
                      <a:pt x="262" y="43"/>
                    </a:cubicBezTo>
                    <a:cubicBezTo>
                      <a:pt x="260" y="43"/>
                      <a:pt x="241" y="62"/>
                      <a:pt x="222" y="81"/>
                    </a:cubicBezTo>
                    <a:cubicBezTo>
                      <a:pt x="203" y="99"/>
                      <a:pt x="185" y="118"/>
                      <a:pt x="184" y="118"/>
                    </a:cubicBezTo>
                    <a:cubicBezTo>
                      <a:pt x="184" y="118"/>
                      <a:pt x="184" y="117"/>
                      <a:pt x="185" y="116"/>
                    </a:cubicBezTo>
                    <a:cubicBezTo>
                      <a:pt x="201" y="96"/>
                      <a:pt x="244" y="18"/>
                      <a:pt x="247" y="1"/>
                    </a:cubicBezTo>
                    <a:cubicBezTo>
                      <a:pt x="247" y="0"/>
                      <a:pt x="247" y="0"/>
                      <a:pt x="24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1802"/>
              <p:cNvSpPr/>
              <p:nvPr/>
            </p:nvSpPr>
            <p:spPr bwMode="auto">
              <a:xfrm>
                <a:off x="918" y="1024"/>
                <a:ext cx="12" cy="10"/>
              </a:xfrm>
              <a:custGeom>
                <a:avLst/>
                <a:gdLst>
                  <a:gd name="T0" fmla="*/ 1 w 21"/>
                  <a:gd name="T1" fmla="*/ 0 h 18"/>
                  <a:gd name="T2" fmla="*/ 0 w 21"/>
                  <a:gd name="T3" fmla="*/ 2 h 18"/>
                  <a:gd name="T4" fmla="*/ 0 w 21"/>
                  <a:gd name="T5" fmla="*/ 4 h 18"/>
                  <a:gd name="T6" fmla="*/ 15 w 21"/>
                  <a:gd name="T7" fmla="*/ 18 h 18"/>
                  <a:gd name="T8" fmla="*/ 21 w 21"/>
                  <a:gd name="T9" fmla="*/ 13 h 18"/>
                  <a:gd name="T10" fmla="*/ 1 w 2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8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4" y="8"/>
                      <a:pt x="9" y="13"/>
                      <a:pt x="15" y="18"/>
                    </a:cubicBezTo>
                    <a:cubicBezTo>
                      <a:pt x="17" y="17"/>
                      <a:pt x="20" y="15"/>
                      <a:pt x="21" y="13"/>
                    </a:cubicBezTo>
                    <a:cubicBezTo>
                      <a:pt x="14" y="8"/>
                      <a:pt x="7" y="4"/>
                      <a:pt x="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1803"/>
              <p:cNvSpPr/>
              <p:nvPr/>
            </p:nvSpPr>
            <p:spPr bwMode="auto">
              <a:xfrm>
                <a:off x="942" y="1046"/>
                <a:ext cx="13" cy="15"/>
              </a:xfrm>
              <a:custGeom>
                <a:avLst/>
                <a:gdLst>
                  <a:gd name="T0" fmla="*/ 12 w 25"/>
                  <a:gd name="T1" fmla="*/ 0 h 27"/>
                  <a:gd name="T2" fmla="*/ 2 w 25"/>
                  <a:gd name="T3" fmla="*/ 6 h 27"/>
                  <a:gd name="T4" fmla="*/ 11 w 25"/>
                  <a:gd name="T5" fmla="*/ 13 h 27"/>
                  <a:gd name="T6" fmla="*/ 0 w 25"/>
                  <a:gd name="T7" fmla="*/ 20 h 27"/>
                  <a:gd name="T8" fmla="*/ 6 w 25"/>
                  <a:gd name="T9" fmla="*/ 26 h 27"/>
                  <a:gd name="T10" fmla="*/ 10 w 25"/>
                  <a:gd name="T11" fmla="*/ 27 h 27"/>
                  <a:gd name="T12" fmla="*/ 22 w 25"/>
                  <a:gd name="T13" fmla="*/ 18 h 27"/>
                  <a:gd name="T14" fmla="*/ 16 w 25"/>
                  <a:gd name="T15" fmla="*/ 1 h 27"/>
                  <a:gd name="T16" fmla="*/ 12 w 25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12" y="0"/>
                    </a:moveTo>
                    <a:cubicBezTo>
                      <a:pt x="8" y="0"/>
                      <a:pt x="4" y="2"/>
                      <a:pt x="2" y="6"/>
                    </a:cubicBezTo>
                    <a:cubicBezTo>
                      <a:pt x="6" y="10"/>
                      <a:pt x="10" y="13"/>
                      <a:pt x="11" y="13"/>
                    </a:cubicBezTo>
                    <a:cubicBezTo>
                      <a:pt x="13" y="14"/>
                      <a:pt x="9" y="17"/>
                      <a:pt x="0" y="20"/>
                    </a:cubicBezTo>
                    <a:cubicBezTo>
                      <a:pt x="1" y="23"/>
                      <a:pt x="3" y="25"/>
                      <a:pt x="6" y="26"/>
                    </a:cubicBezTo>
                    <a:cubicBezTo>
                      <a:pt x="7" y="26"/>
                      <a:pt x="9" y="27"/>
                      <a:pt x="10" y="27"/>
                    </a:cubicBezTo>
                    <a:cubicBezTo>
                      <a:pt x="15" y="27"/>
                      <a:pt x="20" y="23"/>
                      <a:pt x="22" y="18"/>
                    </a:cubicBezTo>
                    <a:cubicBezTo>
                      <a:pt x="25" y="11"/>
                      <a:pt x="22" y="3"/>
                      <a:pt x="16" y="1"/>
                    </a:cubicBezTo>
                    <a:cubicBezTo>
                      <a:pt x="15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1804"/>
              <p:cNvSpPr/>
              <p:nvPr/>
            </p:nvSpPr>
            <p:spPr bwMode="auto">
              <a:xfrm>
                <a:off x="988" y="1014"/>
                <a:ext cx="10" cy="15"/>
              </a:xfrm>
              <a:custGeom>
                <a:avLst/>
                <a:gdLst>
                  <a:gd name="T0" fmla="*/ 7 w 19"/>
                  <a:gd name="T1" fmla="*/ 0 h 27"/>
                  <a:gd name="T2" fmla="*/ 2 w 19"/>
                  <a:gd name="T3" fmla="*/ 1 h 27"/>
                  <a:gd name="T4" fmla="*/ 0 w 19"/>
                  <a:gd name="T5" fmla="*/ 26 h 27"/>
                  <a:gd name="T6" fmla="*/ 4 w 19"/>
                  <a:gd name="T7" fmla="*/ 27 h 27"/>
                  <a:gd name="T8" fmla="*/ 17 w 19"/>
                  <a:gd name="T9" fmla="*/ 18 h 27"/>
                  <a:gd name="T10" fmla="*/ 11 w 19"/>
                  <a:gd name="T11" fmla="*/ 1 h 27"/>
                  <a:gd name="T12" fmla="*/ 7 w 19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7">
                    <a:moveTo>
                      <a:pt x="7" y="0"/>
                    </a:moveTo>
                    <a:cubicBezTo>
                      <a:pt x="5" y="0"/>
                      <a:pt x="4" y="0"/>
                      <a:pt x="2" y="1"/>
                    </a:cubicBezTo>
                    <a:cubicBezTo>
                      <a:pt x="2" y="10"/>
                      <a:pt x="2" y="19"/>
                      <a:pt x="0" y="26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9" y="27"/>
                      <a:pt x="14" y="23"/>
                      <a:pt x="17" y="18"/>
                    </a:cubicBezTo>
                    <a:cubicBezTo>
                      <a:pt x="19" y="11"/>
                      <a:pt x="17" y="3"/>
                      <a:pt x="11" y="1"/>
                    </a:cubicBezTo>
                    <a:cubicBezTo>
                      <a:pt x="9" y="0"/>
                      <a:pt x="8" y="0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Freeform 1805"/>
              <p:cNvSpPr/>
              <p:nvPr/>
            </p:nvSpPr>
            <p:spPr bwMode="auto">
              <a:xfrm>
                <a:off x="978" y="1042"/>
                <a:ext cx="15" cy="15"/>
              </a:xfrm>
              <a:custGeom>
                <a:avLst/>
                <a:gdLst>
                  <a:gd name="T0" fmla="*/ 15 w 27"/>
                  <a:gd name="T1" fmla="*/ 0 h 27"/>
                  <a:gd name="T2" fmla="*/ 3 w 27"/>
                  <a:gd name="T3" fmla="*/ 9 h 27"/>
                  <a:gd name="T4" fmla="*/ 8 w 27"/>
                  <a:gd name="T5" fmla="*/ 26 h 27"/>
                  <a:gd name="T6" fmla="*/ 12 w 27"/>
                  <a:gd name="T7" fmla="*/ 27 h 27"/>
                  <a:gd name="T8" fmla="*/ 25 w 27"/>
                  <a:gd name="T9" fmla="*/ 18 h 27"/>
                  <a:gd name="T10" fmla="*/ 19 w 27"/>
                  <a:gd name="T11" fmla="*/ 1 h 27"/>
                  <a:gd name="T12" fmla="*/ 15 w 2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15" y="0"/>
                    </a:moveTo>
                    <a:cubicBezTo>
                      <a:pt x="10" y="0"/>
                      <a:pt x="5" y="3"/>
                      <a:pt x="3" y="9"/>
                    </a:cubicBezTo>
                    <a:cubicBezTo>
                      <a:pt x="0" y="16"/>
                      <a:pt x="2" y="23"/>
                      <a:pt x="8" y="26"/>
                    </a:cubicBezTo>
                    <a:cubicBezTo>
                      <a:pt x="10" y="26"/>
                      <a:pt x="11" y="27"/>
                      <a:pt x="12" y="27"/>
                    </a:cubicBezTo>
                    <a:cubicBezTo>
                      <a:pt x="17" y="27"/>
                      <a:pt x="22" y="23"/>
                      <a:pt x="25" y="18"/>
                    </a:cubicBezTo>
                    <a:cubicBezTo>
                      <a:pt x="27" y="11"/>
                      <a:pt x="25" y="3"/>
                      <a:pt x="19" y="1"/>
                    </a:cubicBezTo>
                    <a:cubicBezTo>
                      <a:pt x="17" y="0"/>
                      <a:pt x="16" y="0"/>
                      <a:pt x="1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4" name="Freeform 1806"/>
              <p:cNvSpPr/>
              <p:nvPr/>
            </p:nvSpPr>
            <p:spPr bwMode="auto">
              <a:xfrm>
                <a:off x="955" y="1064"/>
                <a:ext cx="14" cy="13"/>
              </a:xfrm>
              <a:custGeom>
                <a:avLst/>
                <a:gdLst>
                  <a:gd name="T0" fmla="*/ 14 w 25"/>
                  <a:gd name="T1" fmla="*/ 0 h 23"/>
                  <a:gd name="T2" fmla="*/ 2 w 25"/>
                  <a:gd name="T3" fmla="*/ 9 h 23"/>
                  <a:gd name="T4" fmla="*/ 4 w 25"/>
                  <a:gd name="T5" fmla="*/ 23 h 23"/>
                  <a:gd name="T6" fmla="*/ 25 w 25"/>
                  <a:gd name="T7" fmla="*/ 11 h 23"/>
                  <a:gd name="T8" fmla="*/ 18 w 25"/>
                  <a:gd name="T9" fmla="*/ 1 h 23"/>
                  <a:gd name="T10" fmla="*/ 14 w 25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3">
                    <a:moveTo>
                      <a:pt x="14" y="0"/>
                    </a:moveTo>
                    <a:cubicBezTo>
                      <a:pt x="9" y="0"/>
                      <a:pt x="4" y="3"/>
                      <a:pt x="2" y="9"/>
                    </a:cubicBezTo>
                    <a:cubicBezTo>
                      <a:pt x="0" y="14"/>
                      <a:pt x="1" y="20"/>
                      <a:pt x="4" y="2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7"/>
                      <a:pt x="22" y="3"/>
                      <a:pt x="18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5" name="Freeform 1807"/>
              <p:cNvSpPr>
                <a:spLocks noEditPoints="1"/>
              </p:cNvSpPr>
              <p:nvPr/>
            </p:nvSpPr>
            <p:spPr bwMode="auto">
              <a:xfrm>
                <a:off x="975" y="992"/>
                <a:ext cx="2" cy="16"/>
              </a:xfrm>
              <a:custGeom>
                <a:avLst/>
                <a:gdLst>
                  <a:gd name="T0" fmla="*/ 0 w 2"/>
                  <a:gd name="T1" fmla="*/ 28 h 30"/>
                  <a:gd name="T2" fmla="*/ 1 w 2"/>
                  <a:gd name="T3" fmla="*/ 30 h 30"/>
                  <a:gd name="T4" fmla="*/ 1 w 2"/>
                  <a:gd name="T5" fmla="*/ 28 h 30"/>
                  <a:gd name="T6" fmla="*/ 0 w 2"/>
                  <a:gd name="T7" fmla="*/ 28 h 30"/>
                  <a:gd name="T8" fmla="*/ 1 w 2"/>
                  <a:gd name="T9" fmla="*/ 0 h 30"/>
                  <a:gd name="T10" fmla="*/ 0 w 2"/>
                  <a:gd name="T11" fmla="*/ 2 h 30"/>
                  <a:gd name="T12" fmla="*/ 0 w 2"/>
                  <a:gd name="T13" fmla="*/ 7 h 30"/>
                  <a:gd name="T14" fmla="*/ 2 w 2"/>
                  <a:gd name="T15" fmla="*/ 5 h 30"/>
                  <a:gd name="T16" fmla="*/ 1 w 2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0">
                    <a:moveTo>
                      <a:pt x="0" y="28"/>
                    </a:moveTo>
                    <a:cubicBezTo>
                      <a:pt x="1" y="28"/>
                      <a:pt x="1" y="29"/>
                      <a:pt x="1" y="30"/>
                    </a:cubicBezTo>
                    <a:cubicBezTo>
                      <a:pt x="1" y="29"/>
                      <a:pt x="1" y="29"/>
                      <a:pt x="1" y="28"/>
                    </a:cubicBezTo>
                    <a:cubicBezTo>
                      <a:pt x="1" y="28"/>
                      <a:pt x="1" y="28"/>
                      <a:pt x="0" y="28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6"/>
                      <a:pt x="1" y="6"/>
                      <a:pt x="2" y="5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6" name="Freeform 1808"/>
              <p:cNvSpPr/>
              <p:nvPr/>
            </p:nvSpPr>
            <p:spPr bwMode="auto">
              <a:xfrm>
                <a:off x="975" y="994"/>
                <a:ext cx="2" cy="13"/>
              </a:xfrm>
              <a:custGeom>
                <a:avLst/>
                <a:gdLst>
                  <a:gd name="T0" fmla="*/ 3 w 3"/>
                  <a:gd name="T1" fmla="*/ 0 h 23"/>
                  <a:gd name="T2" fmla="*/ 1 w 3"/>
                  <a:gd name="T3" fmla="*/ 2 h 23"/>
                  <a:gd name="T4" fmla="*/ 1 w 3"/>
                  <a:gd name="T5" fmla="*/ 23 h 23"/>
                  <a:gd name="T6" fmla="*/ 2 w 3"/>
                  <a:gd name="T7" fmla="*/ 23 h 23"/>
                  <a:gd name="T8" fmla="*/ 3 w 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3">
                    <a:moveTo>
                      <a:pt x="3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0" y="7"/>
                      <a:pt x="1" y="15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3"/>
                      <a:pt x="3" y="5"/>
                      <a:pt x="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7" name="Freeform 1809"/>
              <p:cNvSpPr/>
              <p:nvPr/>
            </p:nvSpPr>
            <p:spPr bwMode="auto">
              <a:xfrm>
                <a:off x="1043" y="916"/>
                <a:ext cx="38" cy="73"/>
              </a:xfrm>
              <a:custGeom>
                <a:avLst/>
                <a:gdLst>
                  <a:gd name="T0" fmla="*/ 27 w 70"/>
                  <a:gd name="T1" fmla="*/ 0 h 134"/>
                  <a:gd name="T2" fmla="*/ 23 w 70"/>
                  <a:gd name="T3" fmla="*/ 0 h 134"/>
                  <a:gd name="T4" fmla="*/ 36 w 70"/>
                  <a:gd name="T5" fmla="*/ 57 h 134"/>
                  <a:gd name="T6" fmla="*/ 2 w 70"/>
                  <a:gd name="T7" fmla="*/ 123 h 134"/>
                  <a:gd name="T8" fmla="*/ 6 w 70"/>
                  <a:gd name="T9" fmla="*/ 134 h 134"/>
                  <a:gd name="T10" fmla="*/ 33 w 70"/>
                  <a:gd name="T11" fmla="*/ 118 h 134"/>
                  <a:gd name="T12" fmla="*/ 66 w 70"/>
                  <a:gd name="T13" fmla="*/ 21 h 134"/>
                  <a:gd name="T14" fmla="*/ 27 w 70"/>
                  <a:gd name="T1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34">
                    <a:moveTo>
                      <a:pt x="27" y="0"/>
                    </a:moveTo>
                    <a:cubicBezTo>
                      <a:pt x="24" y="0"/>
                      <a:pt x="23" y="0"/>
                      <a:pt x="23" y="0"/>
                    </a:cubicBezTo>
                    <a:cubicBezTo>
                      <a:pt x="3" y="3"/>
                      <a:pt x="35" y="34"/>
                      <a:pt x="36" y="57"/>
                    </a:cubicBezTo>
                    <a:cubicBezTo>
                      <a:pt x="38" y="79"/>
                      <a:pt x="6" y="103"/>
                      <a:pt x="2" y="123"/>
                    </a:cubicBezTo>
                    <a:cubicBezTo>
                      <a:pt x="0" y="131"/>
                      <a:pt x="2" y="134"/>
                      <a:pt x="6" y="134"/>
                    </a:cubicBezTo>
                    <a:cubicBezTo>
                      <a:pt x="12" y="134"/>
                      <a:pt x="23" y="127"/>
                      <a:pt x="33" y="118"/>
                    </a:cubicBezTo>
                    <a:cubicBezTo>
                      <a:pt x="50" y="103"/>
                      <a:pt x="70" y="45"/>
                      <a:pt x="66" y="21"/>
                    </a:cubicBezTo>
                    <a:cubicBezTo>
                      <a:pt x="62" y="1"/>
                      <a:pt x="36" y="0"/>
                      <a:pt x="2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8" name="Freeform 1810"/>
              <p:cNvSpPr/>
              <p:nvPr/>
            </p:nvSpPr>
            <p:spPr bwMode="auto">
              <a:xfrm>
                <a:off x="826" y="1078"/>
                <a:ext cx="107" cy="34"/>
              </a:xfrm>
              <a:custGeom>
                <a:avLst/>
                <a:gdLst>
                  <a:gd name="T0" fmla="*/ 19 w 198"/>
                  <a:gd name="T1" fmla="*/ 0 h 61"/>
                  <a:gd name="T2" fmla="*/ 10 w 198"/>
                  <a:gd name="T3" fmla="*/ 6 h 61"/>
                  <a:gd name="T4" fmla="*/ 25 w 198"/>
                  <a:gd name="T5" fmla="*/ 59 h 61"/>
                  <a:gd name="T6" fmla="*/ 49 w 198"/>
                  <a:gd name="T7" fmla="*/ 61 h 61"/>
                  <a:gd name="T8" fmla="*/ 120 w 198"/>
                  <a:gd name="T9" fmla="*/ 51 h 61"/>
                  <a:gd name="T10" fmla="*/ 188 w 198"/>
                  <a:gd name="T11" fmla="*/ 21 h 61"/>
                  <a:gd name="T12" fmla="*/ 183 w 198"/>
                  <a:gd name="T13" fmla="*/ 22 h 61"/>
                  <a:gd name="T14" fmla="*/ 75 w 198"/>
                  <a:gd name="T15" fmla="*/ 44 h 61"/>
                  <a:gd name="T16" fmla="*/ 65 w 198"/>
                  <a:gd name="T17" fmla="*/ 43 h 61"/>
                  <a:gd name="T18" fmla="*/ 25 w 198"/>
                  <a:gd name="T19" fmla="*/ 5 h 61"/>
                  <a:gd name="T20" fmla="*/ 19 w 198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8" h="61">
                    <a:moveTo>
                      <a:pt x="19" y="0"/>
                    </a:moveTo>
                    <a:cubicBezTo>
                      <a:pt x="16" y="0"/>
                      <a:pt x="13" y="4"/>
                      <a:pt x="10" y="6"/>
                    </a:cubicBezTo>
                    <a:cubicBezTo>
                      <a:pt x="10" y="6"/>
                      <a:pt x="0" y="57"/>
                      <a:pt x="25" y="59"/>
                    </a:cubicBezTo>
                    <a:cubicBezTo>
                      <a:pt x="32" y="60"/>
                      <a:pt x="40" y="61"/>
                      <a:pt x="49" y="61"/>
                    </a:cubicBezTo>
                    <a:cubicBezTo>
                      <a:pt x="70" y="61"/>
                      <a:pt x="94" y="58"/>
                      <a:pt x="120" y="51"/>
                    </a:cubicBezTo>
                    <a:cubicBezTo>
                      <a:pt x="154" y="42"/>
                      <a:pt x="198" y="21"/>
                      <a:pt x="188" y="21"/>
                    </a:cubicBezTo>
                    <a:cubicBezTo>
                      <a:pt x="187" y="21"/>
                      <a:pt x="186" y="22"/>
                      <a:pt x="183" y="22"/>
                    </a:cubicBezTo>
                    <a:cubicBezTo>
                      <a:pt x="163" y="26"/>
                      <a:pt x="103" y="44"/>
                      <a:pt x="75" y="44"/>
                    </a:cubicBezTo>
                    <a:cubicBezTo>
                      <a:pt x="71" y="44"/>
                      <a:pt x="67" y="44"/>
                      <a:pt x="65" y="43"/>
                    </a:cubicBezTo>
                    <a:cubicBezTo>
                      <a:pt x="46" y="35"/>
                      <a:pt x="32" y="15"/>
                      <a:pt x="25" y="5"/>
                    </a:cubicBezTo>
                    <a:cubicBezTo>
                      <a:pt x="23" y="1"/>
                      <a:pt x="21" y="0"/>
                      <a:pt x="1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9" name="Freeform 1811"/>
              <p:cNvSpPr/>
              <p:nvPr/>
            </p:nvSpPr>
            <p:spPr bwMode="auto">
              <a:xfrm>
                <a:off x="1457" y="1550"/>
                <a:ext cx="65" cy="21"/>
              </a:xfrm>
              <a:custGeom>
                <a:avLst/>
                <a:gdLst>
                  <a:gd name="T0" fmla="*/ 48 w 118"/>
                  <a:gd name="T1" fmla="*/ 0 h 39"/>
                  <a:gd name="T2" fmla="*/ 6 w 118"/>
                  <a:gd name="T3" fmla="*/ 15 h 39"/>
                  <a:gd name="T4" fmla="*/ 35 w 118"/>
                  <a:gd name="T5" fmla="*/ 39 h 39"/>
                  <a:gd name="T6" fmla="*/ 101 w 118"/>
                  <a:gd name="T7" fmla="*/ 24 h 39"/>
                  <a:gd name="T8" fmla="*/ 48 w 11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39">
                    <a:moveTo>
                      <a:pt x="48" y="0"/>
                    </a:moveTo>
                    <a:cubicBezTo>
                      <a:pt x="48" y="0"/>
                      <a:pt x="0" y="1"/>
                      <a:pt x="6" y="15"/>
                    </a:cubicBezTo>
                    <a:cubicBezTo>
                      <a:pt x="12" y="30"/>
                      <a:pt x="35" y="39"/>
                      <a:pt x="35" y="39"/>
                    </a:cubicBezTo>
                    <a:cubicBezTo>
                      <a:pt x="35" y="39"/>
                      <a:pt x="118" y="32"/>
                      <a:pt x="101" y="24"/>
                    </a:cubicBezTo>
                    <a:cubicBezTo>
                      <a:pt x="83" y="17"/>
                      <a:pt x="48" y="0"/>
                      <a:pt x="48" y="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0" name="Freeform 1812"/>
              <p:cNvSpPr/>
              <p:nvPr/>
            </p:nvSpPr>
            <p:spPr bwMode="auto">
              <a:xfrm>
                <a:off x="1403" y="1400"/>
                <a:ext cx="237" cy="229"/>
              </a:xfrm>
              <a:custGeom>
                <a:avLst/>
                <a:gdLst>
                  <a:gd name="T0" fmla="*/ 212 w 434"/>
                  <a:gd name="T1" fmla="*/ 358 h 420"/>
                  <a:gd name="T2" fmla="*/ 36 w 434"/>
                  <a:gd name="T3" fmla="*/ 380 h 420"/>
                  <a:gd name="T4" fmla="*/ 56 w 434"/>
                  <a:gd name="T5" fmla="*/ 311 h 420"/>
                  <a:gd name="T6" fmla="*/ 162 w 434"/>
                  <a:gd name="T7" fmla="*/ 298 h 420"/>
                  <a:gd name="T8" fmla="*/ 7 w 434"/>
                  <a:gd name="T9" fmla="*/ 199 h 420"/>
                  <a:gd name="T10" fmla="*/ 51 w 434"/>
                  <a:gd name="T11" fmla="*/ 121 h 420"/>
                  <a:gd name="T12" fmla="*/ 139 w 434"/>
                  <a:gd name="T13" fmla="*/ 131 h 420"/>
                  <a:gd name="T14" fmla="*/ 198 w 434"/>
                  <a:gd name="T15" fmla="*/ 191 h 420"/>
                  <a:gd name="T16" fmla="*/ 153 w 434"/>
                  <a:gd name="T17" fmla="*/ 59 h 420"/>
                  <a:gd name="T18" fmla="*/ 248 w 434"/>
                  <a:gd name="T19" fmla="*/ 18 h 420"/>
                  <a:gd name="T20" fmla="*/ 306 w 434"/>
                  <a:gd name="T21" fmla="*/ 188 h 420"/>
                  <a:gd name="T22" fmla="*/ 337 w 434"/>
                  <a:gd name="T23" fmla="*/ 90 h 420"/>
                  <a:gd name="T24" fmla="*/ 401 w 434"/>
                  <a:gd name="T25" fmla="*/ 81 h 420"/>
                  <a:gd name="T26" fmla="*/ 329 w 434"/>
                  <a:gd name="T27" fmla="*/ 269 h 420"/>
                  <a:gd name="T28" fmla="*/ 370 w 434"/>
                  <a:gd name="T29" fmla="*/ 301 h 420"/>
                  <a:gd name="T30" fmla="*/ 299 w 434"/>
                  <a:gd name="T31" fmla="*/ 337 h 420"/>
                  <a:gd name="T32" fmla="*/ 212 w 434"/>
                  <a:gd name="T33" fmla="*/ 358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4" h="420">
                    <a:moveTo>
                      <a:pt x="212" y="358"/>
                    </a:moveTo>
                    <a:cubicBezTo>
                      <a:pt x="212" y="358"/>
                      <a:pt x="52" y="420"/>
                      <a:pt x="36" y="380"/>
                    </a:cubicBezTo>
                    <a:cubicBezTo>
                      <a:pt x="20" y="341"/>
                      <a:pt x="22" y="312"/>
                      <a:pt x="56" y="311"/>
                    </a:cubicBezTo>
                    <a:cubicBezTo>
                      <a:pt x="89" y="310"/>
                      <a:pt x="162" y="298"/>
                      <a:pt x="162" y="298"/>
                    </a:cubicBezTo>
                    <a:cubicBezTo>
                      <a:pt x="162" y="298"/>
                      <a:pt x="0" y="229"/>
                      <a:pt x="7" y="199"/>
                    </a:cubicBezTo>
                    <a:cubicBezTo>
                      <a:pt x="13" y="168"/>
                      <a:pt x="24" y="134"/>
                      <a:pt x="51" y="121"/>
                    </a:cubicBezTo>
                    <a:cubicBezTo>
                      <a:pt x="77" y="108"/>
                      <a:pt x="106" y="102"/>
                      <a:pt x="139" y="131"/>
                    </a:cubicBezTo>
                    <a:cubicBezTo>
                      <a:pt x="172" y="159"/>
                      <a:pt x="198" y="191"/>
                      <a:pt x="198" y="191"/>
                    </a:cubicBezTo>
                    <a:cubicBezTo>
                      <a:pt x="198" y="191"/>
                      <a:pt x="135" y="90"/>
                      <a:pt x="153" y="59"/>
                    </a:cubicBezTo>
                    <a:cubicBezTo>
                      <a:pt x="172" y="28"/>
                      <a:pt x="199" y="0"/>
                      <a:pt x="248" y="18"/>
                    </a:cubicBezTo>
                    <a:cubicBezTo>
                      <a:pt x="298" y="35"/>
                      <a:pt x="316" y="91"/>
                      <a:pt x="306" y="188"/>
                    </a:cubicBezTo>
                    <a:cubicBezTo>
                      <a:pt x="306" y="188"/>
                      <a:pt x="331" y="114"/>
                      <a:pt x="337" y="90"/>
                    </a:cubicBezTo>
                    <a:cubicBezTo>
                      <a:pt x="344" y="66"/>
                      <a:pt x="368" y="52"/>
                      <a:pt x="401" y="81"/>
                    </a:cubicBezTo>
                    <a:cubicBezTo>
                      <a:pt x="434" y="109"/>
                      <a:pt x="412" y="184"/>
                      <a:pt x="329" y="269"/>
                    </a:cubicBezTo>
                    <a:cubicBezTo>
                      <a:pt x="329" y="269"/>
                      <a:pt x="395" y="269"/>
                      <a:pt x="370" y="301"/>
                    </a:cubicBezTo>
                    <a:cubicBezTo>
                      <a:pt x="345" y="332"/>
                      <a:pt x="310" y="323"/>
                      <a:pt x="299" y="337"/>
                    </a:cubicBezTo>
                    <a:cubicBezTo>
                      <a:pt x="287" y="350"/>
                      <a:pt x="218" y="402"/>
                      <a:pt x="212" y="35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1" name="Freeform 1813"/>
              <p:cNvSpPr/>
              <p:nvPr/>
            </p:nvSpPr>
            <p:spPr bwMode="auto">
              <a:xfrm>
                <a:off x="1521" y="1523"/>
                <a:ext cx="18" cy="33"/>
              </a:xfrm>
              <a:custGeom>
                <a:avLst/>
                <a:gdLst>
                  <a:gd name="T0" fmla="*/ 0 w 34"/>
                  <a:gd name="T1" fmla="*/ 0 h 61"/>
                  <a:gd name="T2" fmla="*/ 30 w 34"/>
                  <a:gd name="T3" fmla="*/ 51 h 61"/>
                  <a:gd name="T4" fmla="*/ 0 w 34"/>
                  <a:gd name="T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61">
                    <a:moveTo>
                      <a:pt x="0" y="0"/>
                    </a:moveTo>
                    <a:cubicBezTo>
                      <a:pt x="0" y="0"/>
                      <a:pt x="26" y="61"/>
                      <a:pt x="30" y="51"/>
                    </a:cubicBezTo>
                    <a:cubicBezTo>
                      <a:pt x="34" y="41"/>
                      <a:pt x="16" y="7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2" name="Freeform 1814"/>
              <p:cNvSpPr/>
              <p:nvPr/>
            </p:nvSpPr>
            <p:spPr bwMode="auto">
              <a:xfrm>
                <a:off x="1494" y="1534"/>
                <a:ext cx="12" cy="13"/>
              </a:xfrm>
              <a:custGeom>
                <a:avLst/>
                <a:gdLst>
                  <a:gd name="T0" fmla="*/ 15 w 22"/>
                  <a:gd name="T1" fmla="*/ 2 h 24"/>
                  <a:gd name="T2" fmla="*/ 20 w 22"/>
                  <a:gd name="T3" fmla="*/ 16 h 24"/>
                  <a:gd name="T4" fmla="*/ 7 w 22"/>
                  <a:gd name="T5" fmla="*/ 22 h 24"/>
                  <a:gd name="T6" fmla="*/ 2 w 22"/>
                  <a:gd name="T7" fmla="*/ 8 h 24"/>
                  <a:gd name="T8" fmla="*/ 15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5" y="2"/>
                    </a:moveTo>
                    <a:cubicBezTo>
                      <a:pt x="20" y="4"/>
                      <a:pt x="22" y="10"/>
                      <a:pt x="20" y="16"/>
                    </a:cubicBezTo>
                    <a:cubicBezTo>
                      <a:pt x="17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5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3" name="Freeform 1815"/>
              <p:cNvSpPr/>
              <p:nvPr/>
            </p:nvSpPr>
            <p:spPr bwMode="auto">
              <a:xfrm>
                <a:off x="1513" y="1554"/>
                <a:ext cx="12" cy="14"/>
              </a:xfrm>
              <a:custGeom>
                <a:avLst/>
                <a:gdLst>
                  <a:gd name="T0" fmla="*/ 16 w 23"/>
                  <a:gd name="T1" fmla="*/ 2 h 25"/>
                  <a:gd name="T2" fmla="*/ 21 w 23"/>
                  <a:gd name="T3" fmla="*/ 16 h 25"/>
                  <a:gd name="T4" fmla="*/ 8 w 23"/>
                  <a:gd name="T5" fmla="*/ 23 h 25"/>
                  <a:gd name="T6" fmla="*/ 3 w 23"/>
                  <a:gd name="T7" fmla="*/ 9 h 25"/>
                  <a:gd name="T8" fmla="*/ 16 w 23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6" y="2"/>
                    </a:moveTo>
                    <a:cubicBezTo>
                      <a:pt x="21" y="4"/>
                      <a:pt x="23" y="10"/>
                      <a:pt x="21" y="16"/>
                    </a:cubicBezTo>
                    <a:cubicBezTo>
                      <a:pt x="18" y="22"/>
                      <a:pt x="12" y="25"/>
                      <a:pt x="8" y="23"/>
                    </a:cubicBezTo>
                    <a:cubicBezTo>
                      <a:pt x="3" y="21"/>
                      <a:pt x="0" y="14"/>
                      <a:pt x="3" y="9"/>
                    </a:cubicBezTo>
                    <a:cubicBezTo>
                      <a:pt x="5" y="3"/>
                      <a:pt x="11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4" name="Freeform 1816"/>
              <p:cNvSpPr/>
              <p:nvPr/>
            </p:nvSpPr>
            <p:spPr bwMode="auto">
              <a:xfrm>
                <a:off x="1497" y="1553"/>
                <a:ext cx="12" cy="13"/>
              </a:xfrm>
              <a:custGeom>
                <a:avLst/>
                <a:gdLst>
                  <a:gd name="T0" fmla="*/ 15 w 22"/>
                  <a:gd name="T1" fmla="*/ 2 h 25"/>
                  <a:gd name="T2" fmla="*/ 20 w 22"/>
                  <a:gd name="T3" fmla="*/ 16 h 25"/>
                  <a:gd name="T4" fmla="*/ 7 w 22"/>
                  <a:gd name="T5" fmla="*/ 23 h 25"/>
                  <a:gd name="T6" fmla="*/ 2 w 22"/>
                  <a:gd name="T7" fmla="*/ 9 h 25"/>
                  <a:gd name="T8" fmla="*/ 15 w 22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5" y="2"/>
                    </a:moveTo>
                    <a:cubicBezTo>
                      <a:pt x="20" y="4"/>
                      <a:pt x="22" y="11"/>
                      <a:pt x="20" y="16"/>
                    </a:cubicBezTo>
                    <a:cubicBezTo>
                      <a:pt x="18" y="22"/>
                      <a:pt x="12" y="25"/>
                      <a:pt x="7" y="23"/>
                    </a:cubicBezTo>
                    <a:cubicBezTo>
                      <a:pt x="2" y="21"/>
                      <a:pt x="0" y="14"/>
                      <a:pt x="2" y="9"/>
                    </a:cubicBezTo>
                    <a:cubicBezTo>
                      <a:pt x="4" y="3"/>
                      <a:pt x="10" y="0"/>
                      <a:pt x="15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5" name="Freeform 1817"/>
              <p:cNvSpPr/>
              <p:nvPr/>
            </p:nvSpPr>
            <p:spPr bwMode="auto">
              <a:xfrm>
                <a:off x="1524" y="1531"/>
                <a:ext cx="12" cy="13"/>
              </a:xfrm>
              <a:custGeom>
                <a:avLst/>
                <a:gdLst>
                  <a:gd name="T0" fmla="*/ 15 w 22"/>
                  <a:gd name="T1" fmla="*/ 2 h 24"/>
                  <a:gd name="T2" fmla="*/ 20 w 22"/>
                  <a:gd name="T3" fmla="*/ 16 h 24"/>
                  <a:gd name="T4" fmla="*/ 7 w 22"/>
                  <a:gd name="T5" fmla="*/ 22 h 24"/>
                  <a:gd name="T6" fmla="*/ 2 w 22"/>
                  <a:gd name="T7" fmla="*/ 8 h 24"/>
                  <a:gd name="T8" fmla="*/ 15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5" y="2"/>
                    </a:moveTo>
                    <a:cubicBezTo>
                      <a:pt x="20" y="4"/>
                      <a:pt x="22" y="10"/>
                      <a:pt x="20" y="16"/>
                    </a:cubicBezTo>
                    <a:cubicBezTo>
                      <a:pt x="18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5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6" name="Freeform 1818"/>
              <p:cNvSpPr/>
              <p:nvPr/>
            </p:nvSpPr>
            <p:spPr bwMode="auto">
              <a:xfrm>
                <a:off x="1548" y="1528"/>
                <a:ext cx="12" cy="14"/>
              </a:xfrm>
              <a:custGeom>
                <a:avLst/>
                <a:gdLst>
                  <a:gd name="T0" fmla="*/ 15 w 22"/>
                  <a:gd name="T1" fmla="*/ 2 h 25"/>
                  <a:gd name="T2" fmla="*/ 20 w 22"/>
                  <a:gd name="T3" fmla="*/ 16 h 25"/>
                  <a:gd name="T4" fmla="*/ 7 w 22"/>
                  <a:gd name="T5" fmla="*/ 23 h 25"/>
                  <a:gd name="T6" fmla="*/ 2 w 22"/>
                  <a:gd name="T7" fmla="*/ 9 h 25"/>
                  <a:gd name="T8" fmla="*/ 15 w 22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5" y="2"/>
                    </a:moveTo>
                    <a:cubicBezTo>
                      <a:pt x="20" y="4"/>
                      <a:pt x="22" y="10"/>
                      <a:pt x="20" y="16"/>
                    </a:cubicBezTo>
                    <a:cubicBezTo>
                      <a:pt x="18" y="22"/>
                      <a:pt x="12" y="25"/>
                      <a:pt x="7" y="23"/>
                    </a:cubicBezTo>
                    <a:cubicBezTo>
                      <a:pt x="2" y="21"/>
                      <a:pt x="0" y="14"/>
                      <a:pt x="2" y="9"/>
                    </a:cubicBezTo>
                    <a:cubicBezTo>
                      <a:pt x="5" y="3"/>
                      <a:pt x="10" y="0"/>
                      <a:pt x="15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7" name="Freeform 1819"/>
              <p:cNvSpPr/>
              <p:nvPr/>
            </p:nvSpPr>
            <p:spPr bwMode="auto">
              <a:xfrm>
                <a:off x="1544" y="1551"/>
                <a:ext cx="12" cy="13"/>
              </a:xfrm>
              <a:custGeom>
                <a:avLst/>
                <a:gdLst>
                  <a:gd name="T0" fmla="*/ 15 w 22"/>
                  <a:gd name="T1" fmla="*/ 2 h 24"/>
                  <a:gd name="T2" fmla="*/ 20 w 22"/>
                  <a:gd name="T3" fmla="*/ 15 h 24"/>
                  <a:gd name="T4" fmla="*/ 7 w 22"/>
                  <a:gd name="T5" fmla="*/ 22 h 24"/>
                  <a:gd name="T6" fmla="*/ 2 w 22"/>
                  <a:gd name="T7" fmla="*/ 8 h 24"/>
                  <a:gd name="T8" fmla="*/ 15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5" y="2"/>
                    </a:moveTo>
                    <a:cubicBezTo>
                      <a:pt x="20" y="4"/>
                      <a:pt x="22" y="10"/>
                      <a:pt x="20" y="15"/>
                    </a:cubicBezTo>
                    <a:cubicBezTo>
                      <a:pt x="18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2" y="8"/>
                    </a:cubicBezTo>
                    <a:cubicBezTo>
                      <a:pt x="4" y="2"/>
                      <a:pt x="10" y="0"/>
                      <a:pt x="15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8" name="Freeform 1820"/>
              <p:cNvSpPr/>
              <p:nvPr/>
            </p:nvSpPr>
            <p:spPr bwMode="auto">
              <a:xfrm>
                <a:off x="1539" y="1511"/>
                <a:ext cx="12" cy="14"/>
              </a:xfrm>
              <a:custGeom>
                <a:avLst/>
                <a:gdLst>
                  <a:gd name="T0" fmla="*/ 15 w 22"/>
                  <a:gd name="T1" fmla="*/ 2 h 25"/>
                  <a:gd name="T2" fmla="*/ 20 w 22"/>
                  <a:gd name="T3" fmla="*/ 16 h 25"/>
                  <a:gd name="T4" fmla="*/ 7 w 22"/>
                  <a:gd name="T5" fmla="*/ 23 h 25"/>
                  <a:gd name="T6" fmla="*/ 2 w 22"/>
                  <a:gd name="T7" fmla="*/ 9 h 25"/>
                  <a:gd name="T8" fmla="*/ 15 w 22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5" y="2"/>
                    </a:moveTo>
                    <a:cubicBezTo>
                      <a:pt x="20" y="4"/>
                      <a:pt x="22" y="11"/>
                      <a:pt x="20" y="16"/>
                    </a:cubicBezTo>
                    <a:cubicBezTo>
                      <a:pt x="18" y="22"/>
                      <a:pt x="12" y="25"/>
                      <a:pt x="7" y="23"/>
                    </a:cubicBezTo>
                    <a:cubicBezTo>
                      <a:pt x="2" y="21"/>
                      <a:pt x="0" y="14"/>
                      <a:pt x="2" y="9"/>
                    </a:cubicBezTo>
                    <a:cubicBezTo>
                      <a:pt x="5" y="3"/>
                      <a:pt x="10" y="0"/>
                      <a:pt x="15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9" name="Freeform 1821"/>
              <p:cNvSpPr/>
              <p:nvPr/>
            </p:nvSpPr>
            <p:spPr bwMode="auto">
              <a:xfrm>
                <a:off x="1521" y="1504"/>
                <a:ext cx="12" cy="13"/>
              </a:xfrm>
              <a:custGeom>
                <a:avLst/>
                <a:gdLst>
                  <a:gd name="T0" fmla="*/ 15 w 22"/>
                  <a:gd name="T1" fmla="*/ 2 h 24"/>
                  <a:gd name="T2" fmla="*/ 20 w 22"/>
                  <a:gd name="T3" fmla="*/ 16 h 24"/>
                  <a:gd name="T4" fmla="*/ 7 w 22"/>
                  <a:gd name="T5" fmla="*/ 22 h 24"/>
                  <a:gd name="T6" fmla="*/ 2 w 22"/>
                  <a:gd name="T7" fmla="*/ 8 h 24"/>
                  <a:gd name="T8" fmla="*/ 15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5" y="2"/>
                    </a:moveTo>
                    <a:cubicBezTo>
                      <a:pt x="20" y="4"/>
                      <a:pt x="22" y="10"/>
                      <a:pt x="20" y="16"/>
                    </a:cubicBezTo>
                    <a:cubicBezTo>
                      <a:pt x="18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5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0" name="Freeform 1822"/>
              <p:cNvSpPr/>
              <p:nvPr/>
            </p:nvSpPr>
            <p:spPr bwMode="auto">
              <a:xfrm>
                <a:off x="1497" y="1514"/>
                <a:ext cx="12" cy="13"/>
              </a:xfrm>
              <a:custGeom>
                <a:avLst/>
                <a:gdLst>
                  <a:gd name="T0" fmla="*/ 15 w 22"/>
                  <a:gd name="T1" fmla="*/ 2 h 24"/>
                  <a:gd name="T2" fmla="*/ 20 w 22"/>
                  <a:gd name="T3" fmla="*/ 16 h 24"/>
                  <a:gd name="T4" fmla="*/ 7 w 22"/>
                  <a:gd name="T5" fmla="*/ 22 h 24"/>
                  <a:gd name="T6" fmla="*/ 2 w 22"/>
                  <a:gd name="T7" fmla="*/ 8 h 24"/>
                  <a:gd name="T8" fmla="*/ 15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5" y="2"/>
                    </a:moveTo>
                    <a:cubicBezTo>
                      <a:pt x="20" y="4"/>
                      <a:pt x="22" y="10"/>
                      <a:pt x="20" y="16"/>
                    </a:cubicBezTo>
                    <a:cubicBezTo>
                      <a:pt x="17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5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1" name="Freeform 1823"/>
              <p:cNvSpPr/>
              <p:nvPr/>
            </p:nvSpPr>
            <p:spPr bwMode="auto">
              <a:xfrm>
                <a:off x="1525" y="1569"/>
                <a:ext cx="12" cy="13"/>
              </a:xfrm>
              <a:custGeom>
                <a:avLst/>
                <a:gdLst>
                  <a:gd name="T0" fmla="*/ 16 w 23"/>
                  <a:gd name="T1" fmla="*/ 2 h 24"/>
                  <a:gd name="T2" fmla="*/ 20 w 23"/>
                  <a:gd name="T3" fmla="*/ 16 h 24"/>
                  <a:gd name="T4" fmla="*/ 7 w 23"/>
                  <a:gd name="T5" fmla="*/ 22 h 24"/>
                  <a:gd name="T6" fmla="*/ 3 w 23"/>
                  <a:gd name="T7" fmla="*/ 9 h 24"/>
                  <a:gd name="T8" fmla="*/ 16 w 23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6" y="2"/>
                    </a:moveTo>
                    <a:cubicBezTo>
                      <a:pt x="21" y="4"/>
                      <a:pt x="23" y="10"/>
                      <a:pt x="20" y="16"/>
                    </a:cubicBezTo>
                    <a:cubicBezTo>
                      <a:pt x="18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3" y="9"/>
                    </a:cubicBezTo>
                    <a:cubicBezTo>
                      <a:pt x="5" y="3"/>
                      <a:pt x="11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2" name="Freeform 1824"/>
              <p:cNvSpPr/>
              <p:nvPr/>
            </p:nvSpPr>
            <p:spPr bwMode="auto">
              <a:xfrm>
                <a:off x="1517" y="1555"/>
                <a:ext cx="94" cy="46"/>
              </a:xfrm>
              <a:custGeom>
                <a:avLst/>
                <a:gdLst>
                  <a:gd name="T0" fmla="*/ 130 w 173"/>
                  <a:gd name="T1" fmla="*/ 0 h 84"/>
                  <a:gd name="T2" fmla="*/ 93 w 173"/>
                  <a:gd name="T3" fmla="*/ 8 h 84"/>
                  <a:gd name="T4" fmla="*/ 23 w 173"/>
                  <a:gd name="T5" fmla="*/ 84 h 84"/>
                  <a:gd name="T6" fmla="*/ 70 w 173"/>
                  <a:gd name="T7" fmla="*/ 62 h 84"/>
                  <a:gd name="T8" fmla="*/ 97 w 173"/>
                  <a:gd name="T9" fmla="*/ 40 h 84"/>
                  <a:gd name="T10" fmla="*/ 159 w 173"/>
                  <a:gd name="T11" fmla="*/ 6 h 84"/>
                  <a:gd name="T12" fmla="*/ 130 w 173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84">
                    <a:moveTo>
                      <a:pt x="130" y="0"/>
                    </a:moveTo>
                    <a:cubicBezTo>
                      <a:pt x="115" y="0"/>
                      <a:pt x="100" y="3"/>
                      <a:pt x="93" y="8"/>
                    </a:cubicBezTo>
                    <a:cubicBezTo>
                      <a:pt x="80" y="18"/>
                      <a:pt x="0" y="74"/>
                      <a:pt x="23" y="84"/>
                    </a:cubicBezTo>
                    <a:cubicBezTo>
                      <a:pt x="23" y="84"/>
                      <a:pt x="63" y="73"/>
                      <a:pt x="70" y="62"/>
                    </a:cubicBezTo>
                    <a:cubicBezTo>
                      <a:pt x="78" y="50"/>
                      <a:pt x="76" y="49"/>
                      <a:pt x="97" y="40"/>
                    </a:cubicBezTo>
                    <a:cubicBezTo>
                      <a:pt x="119" y="31"/>
                      <a:pt x="173" y="15"/>
                      <a:pt x="159" y="6"/>
                    </a:cubicBezTo>
                    <a:cubicBezTo>
                      <a:pt x="153" y="2"/>
                      <a:pt x="141" y="0"/>
                      <a:pt x="13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Freeform 1825"/>
              <p:cNvSpPr>
                <a:spLocks noEditPoints="1"/>
              </p:cNvSpPr>
              <p:nvPr/>
            </p:nvSpPr>
            <p:spPr bwMode="auto">
              <a:xfrm>
                <a:off x="1481" y="1499"/>
                <a:ext cx="117" cy="89"/>
              </a:xfrm>
              <a:custGeom>
                <a:avLst/>
                <a:gdLst>
                  <a:gd name="T0" fmla="*/ 11 w 213"/>
                  <a:gd name="T1" fmla="*/ 61 h 164"/>
                  <a:gd name="T2" fmla="*/ 24 w 213"/>
                  <a:gd name="T3" fmla="*/ 74 h 164"/>
                  <a:gd name="T4" fmla="*/ 25 w 213"/>
                  <a:gd name="T5" fmla="*/ 72 h 164"/>
                  <a:gd name="T6" fmla="*/ 26 w 213"/>
                  <a:gd name="T7" fmla="*/ 71 h 164"/>
                  <a:gd name="T8" fmla="*/ 12 w 213"/>
                  <a:gd name="T9" fmla="*/ 61 h 164"/>
                  <a:gd name="T10" fmla="*/ 11 w 213"/>
                  <a:gd name="T11" fmla="*/ 61 h 164"/>
                  <a:gd name="T12" fmla="*/ 124 w 213"/>
                  <a:gd name="T13" fmla="*/ 119 h 164"/>
                  <a:gd name="T14" fmla="*/ 121 w 213"/>
                  <a:gd name="T15" fmla="*/ 118 h 164"/>
                  <a:gd name="T16" fmla="*/ 116 w 213"/>
                  <a:gd name="T17" fmla="*/ 104 h 164"/>
                  <a:gd name="T18" fmla="*/ 126 w 213"/>
                  <a:gd name="T19" fmla="*/ 97 h 164"/>
                  <a:gd name="T20" fmla="*/ 129 w 213"/>
                  <a:gd name="T21" fmla="*/ 98 h 164"/>
                  <a:gd name="T22" fmla="*/ 134 w 213"/>
                  <a:gd name="T23" fmla="*/ 111 h 164"/>
                  <a:gd name="T24" fmla="*/ 124 w 213"/>
                  <a:gd name="T25" fmla="*/ 119 h 164"/>
                  <a:gd name="T26" fmla="*/ 200 w 213"/>
                  <a:gd name="T27" fmla="*/ 0 h 164"/>
                  <a:gd name="T28" fmla="*/ 149 w 213"/>
                  <a:gd name="T29" fmla="*/ 76 h 164"/>
                  <a:gd name="T30" fmla="*/ 130 w 213"/>
                  <a:gd name="T31" fmla="*/ 12 h 164"/>
                  <a:gd name="T32" fmla="*/ 130 w 213"/>
                  <a:gd name="T33" fmla="*/ 10 h 164"/>
                  <a:gd name="T34" fmla="*/ 131 w 213"/>
                  <a:gd name="T35" fmla="*/ 56 h 164"/>
                  <a:gd name="T36" fmla="*/ 134 w 213"/>
                  <a:gd name="T37" fmla="*/ 56 h 164"/>
                  <a:gd name="T38" fmla="*/ 137 w 213"/>
                  <a:gd name="T39" fmla="*/ 56 h 164"/>
                  <a:gd name="T40" fmla="*/ 142 w 213"/>
                  <a:gd name="T41" fmla="*/ 70 h 164"/>
                  <a:gd name="T42" fmla="*/ 132 w 213"/>
                  <a:gd name="T43" fmla="*/ 77 h 164"/>
                  <a:gd name="T44" fmla="*/ 129 w 213"/>
                  <a:gd name="T45" fmla="*/ 77 h 164"/>
                  <a:gd name="T46" fmla="*/ 126 w 213"/>
                  <a:gd name="T47" fmla="*/ 87 h 164"/>
                  <a:gd name="T48" fmla="*/ 124 w 213"/>
                  <a:gd name="T49" fmla="*/ 89 h 164"/>
                  <a:gd name="T50" fmla="*/ 111 w 213"/>
                  <a:gd name="T51" fmla="*/ 47 h 164"/>
                  <a:gd name="T52" fmla="*/ 106 w 213"/>
                  <a:gd name="T53" fmla="*/ 115 h 164"/>
                  <a:gd name="T54" fmla="*/ 104 w 213"/>
                  <a:gd name="T55" fmla="*/ 116 h 164"/>
                  <a:gd name="T56" fmla="*/ 42 w 213"/>
                  <a:gd name="T57" fmla="*/ 81 h 164"/>
                  <a:gd name="T58" fmla="*/ 37 w 213"/>
                  <a:gd name="T59" fmla="*/ 86 h 164"/>
                  <a:gd name="T60" fmla="*/ 61 w 213"/>
                  <a:gd name="T61" fmla="*/ 108 h 164"/>
                  <a:gd name="T62" fmla="*/ 70 w 213"/>
                  <a:gd name="T63" fmla="*/ 104 h 164"/>
                  <a:gd name="T64" fmla="*/ 73 w 213"/>
                  <a:gd name="T65" fmla="*/ 104 h 164"/>
                  <a:gd name="T66" fmla="*/ 78 w 213"/>
                  <a:gd name="T67" fmla="*/ 118 h 164"/>
                  <a:gd name="T68" fmla="*/ 68 w 213"/>
                  <a:gd name="T69" fmla="*/ 125 h 164"/>
                  <a:gd name="T70" fmla="*/ 65 w 213"/>
                  <a:gd name="T71" fmla="*/ 125 h 164"/>
                  <a:gd name="T72" fmla="*/ 60 w 213"/>
                  <a:gd name="T73" fmla="*/ 120 h 164"/>
                  <a:gd name="T74" fmla="*/ 2 w 213"/>
                  <a:gd name="T75" fmla="*/ 143 h 164"/>
                  <a:gd name="T76" fmla="*/ 6 w 213"/>
                  <a:gd name="T77" fmla="*/ 145 h 164"/>
                  <a:gd name="T78" fmla="*/ 82 w 213"/>
                  <a:gd name="T79" fmla="*/ 138 h 164"/>
                  <a:gd name="T80" fmla="*/ 45 w 213"/>
                  <a:gd name="T81" fmla="*/ 161 h 164"/>
                  <a:gd name="T82" fmla="*/ 46 w 213"/>
                  <a:gd name="T83" fmla="*/ 164 h 164"/>
                  <a:gd name="T84" fmla="*/ 67 w 213"/>
                  <a:gd name="T85" fmla="*/ 158 h 164"/>
                  <a:gd name="T86" fmla="*/ 83 w 213"/>
                  <a:gd name="T87" fmla="*/ 149 h 164"/>
                  <a:gd name="T88" fmla="*/ 82 w 213"/>
                  <a:gd name="T89" fmla="*/ 138 h 164"/>
                  <a:gd name="T90" fmla="*/ 91 w 213"/>
                  <a:gd name="T91" fmla="*/ 130 h 164"/>
                  <a:gd name="T92" fmla="*/ 95 w 213"/>
                  <a:gd name="T93" fmla="*/ 131 h 164"/>
                  <a:gd name="T94" fmla="*/ 100 w 213"/>
                  <a:gd name="T95" fmla="*/ 140 h 164"/>
                  <a:gd name="T96" fmla="*/ 110 w 213"/>
                  <a:gd name="T97" fmla="*/ 134 h 164"/>
                  <a:gd name="T98" fmla="*/ 110 w 213"/>
                  <a:gd name="T99" fmla="*/ 134 h 164"/>
                  <a:gd name="T100" fmla="*/ 213 w 213"/>
                  <a:gd name="T101" fmla="*/ 37 h 164"/>
                  <a:gd name="T102" fmla="*/ 212 w 213"/>
                  <a:gd name="T103" fmla="*/ 36 h 164"/>
                  <a:gd name="T104" fmla="*/ 180 w 213"/>
                  <a:gd name="T105" fmla="*/ 66 h 164"/>
                  <a:gd name="T106" fmla="*/ 149 w 213"/>
                  <a:gd name="T107" fmla="*/ 96 h 164"/>
                  <a:gd name="T108" fmla="*/ 150 w 213"/>
                  <a:gd name="T109" fmla="*/ 94 h 164"/>
                  <a:gd name="T110" fmla="*/ 200 w 213"/>
                  <a:gd name="T111" fmla="*/ 2 h 164"/>
                  <a:gd name="T112" fmla="*/ 200 w 213"/>
                  <a:gd name="T11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3" h="164">
                    <a:moveTo>
                      <a:pt x="11" y="61"/>
                    </a:moveTo>
                    <a:cubicBezTo>
                      <a:pt x="11" y="61"/>
                      <a:pt x="17" y="66"/>
                      <a:pt x="24" y="74"/>
                    </a:cubicBezTo>
                    <a:cubicBezTo>
                      <a:pt x="25" y="73"/>
                      <a:pt x="25" y="73"/>
                      <a:pt x="25" y="72"/>
                    </a:cubicBezTo>
                    <a:cubicBezTo>
                      <a:pt x="25" y="72"/>
                      <a:pt x="25" y="71"/>
                      <a:pt x="26" y="71"/>
                    </a:cubicBezTo>
                    <a:cubicBezTo>
                      <a:pt x="18" y="66"/>
                      <a:pt x="13" y="62"/>
                      <a:pt x="12" y="61"/>
                    </a:cubicBezTo>
                    <a:cubicBezTo>
                      <a:pt x="11" y="61"/>
                      <a:pt x="11" y="61"/>
                      <a:pt x="11" y="61"/>
                    </a:cubicBezTo>
                    <a:moveTo>
                      <a:pt x="124" y="119"/>
                    </a:moveTo>
                    <a:cubicBezTo>
                      <a:pt x="123" y="119"/>
                      <a:pt x="122" y="118"/>
                      <a:pt x="121" y="118"/>
                    </a:cubicBezTo>
                    <a:cubicBezTo>
                      <a:pt x="116" y="116"/>
                      <a:pt x="114" y="110"/>
                      <a:pt x="116" y="104"/>
                    </a:cubicBezTo>
                    <a:cubicBezTo>
                      <a:pt x="118" y="100"/>
                      <a:pt x="122" y="97"/>
                      <a:pt x="126" y="97"/>
                    </a:cubicBezTo>
                    <a:cubicBezTo>
                      <a:pt x="127" y="97"/>
                      <a:pt x="128" y="97"/>
                      <a:pt x="129" y="98"/>
                    </a:cubicBezTo>
                    <a:cubicBezTo>
                      <a:pt x="134" y="100"/>
                      <a:pt x="136" y="106"/>
                      <a:pt x="134" y="111"/>
                    </a:cubicBezTo>
                    <a:cubicBezTo>
                      <a:pt x="132" y="116"/>
                      <a:pt x="128" y="119"/>
                      <a:pt x="124" y="119"/>
                    </a:cubicBezTo>
                    <a:moveTo>
                      <a:pt x="200" y="0"/>
                    </a:moveTo>
                    <a:cubicBezTo>
                      <a:pt x="195" y="0"/>
                      <a:pt x="149" y="76"/>
                      <a:pt x="149" y="76"/>
                    </a:cubicBezTo>
                    <a:cubicBezTo>
                      <a:pt x="149" y="76"/>
                      <a:pt x="131" y="24"/>
                      <a:pt x="130" y="12"/>
                    </a:cubicBezTo>
                    <a:cubicBezTo>
                      <a:pt x="130" y="11"/>
                      <a:pt x="130" y="10"/>
                      <a:pt x="130" y="10"/>
                    </a:cubicBezTo>
                    <a:cubicBezTo>
                      <a:pt x="130" y="10"/>
                      <a:pt x="131" y="35"/>
                      <a:pt x="131" y="56"/>
                    </a:cubicBezTo>
                    <a:cubicBezTo>
                      <a:pt x="132" y="56"/>
                      <a:pt x="133" y="56"/>
                      <a:pt x="134" y="56"/>
                    </a:cubicBezTo>
                    <a:cubicBezTo>
                      <a:pt x="135" y="56"/>
                      <a:pt x="136" y="56"/>
                      <a:pt x="137" y="56"/>
                    </a:cubicBezTo>
                    <a:cubicBezTo>
                      <a:pt x="142" y="58"/>
                      <a:pt x="144" y="64"/>
                      <a:pt x="142" y="70"/>
                    </a:cubicBezTo>
                    <a:cubicBezTo>
                      <a:pt x="140" y="74"/>
                      <a:pt x="136" y="77"/>
                      <a:pt x="132" y="77"/>
                    </a:cubicBezTo>
                    <a:cubicBezTo>
                      <a:pt x="131" y="77"/>
                      <a:pt x="130" y="77"/>
                      <a:pt x="129" y="77"/>
                    </a:cubicBezTo>
                    <a:cubicBezTo>
                      <a:pt x="128" y="82"/>
                      <a:pt x="127" y="85"/>
                      <a:pt x="126" y="87"/>
                    </a:cubicBezTo>
                    <a:cubicBezTo>
                      <a:pt x="125" y="88"/>
                      <a:pt x="125" y="89"/>
                      <a:pt x="124" y="89"/>
                    </a:cubicBezTo>
                    <a:cubicBezTo>
                      <a:pt x="119" y="89"/>
                      <a:pt x="113" y="66"/>
                      <a:pt x="111" y="47"/>
                    </a:cubicBezTo>
                    <a:cubicBezTo>
                      <a:pt x="109" y="72"/>
                      <a:pt x="106" y="110"/>
                      <a:pt x="106" y="115"/>
                    </a:cubicBezTo>
                    <a:cubicBezTo>
                      <a:pt x="106" y="115"/>
                      <a:pt x="105" y="116"/>
                      <a:pt x="104" y="116"/>
                    </a:cubicBezTo>
                    <a:cubicBezTo>
                      <a:pt x="98" y="116"/>
                      <a:pt x="66" y="97"/>
                      <a:pt x="42" y="81"/>
                    </a:cubicBezTo>
                    <a:cubicBezTo>
                      <a:pt x="41" y="84"/>
                      <a:pt x="39" y="85"/>
                      <a:pt x="37" y="86"/>
                    </a:cubicBezTo>
                    <a:cubicBezTo>
                      <a:pt x="46" y="94"/>
                      <a:pt x="55" y="103"/>
                      <a:pt x="61" y="108"/>
                    </a:cubicBezTo>
                    <a:cubicBezTo>
                      <a:pt x="63" y="105"/>
                      <a:pt x="66" y="104"/>
                      <a:pt x="70" y="104"/>
                    </a:cubicBezTo>
                    <a:cubicBezTo>
                      <a:pt x="71" y="104"/>
                      <a:pt x="72" y="104"/>
                      <a:pt x="73" y="104"/>
                    </a:cubicBezTo>
                    <a:cubicBezTo>
                      <a:pt x="78" y="106"/>
                      <a:pt x="80" y="112"/>
                      <a:pt x="78" y="118"/>
                    </a:cubicBezTo>
                    <a:cubicBezTo>
                      <a:pt x="76" y="122"/>
                      <a:pt x="72" y="125"/>
                      <a:pt x="68" y="125"/>
                    </a:cubicBezTo>
                    <a:cubicBezTo>
                      <a:pt x="67" y="125"/>
                      <a:pt x="66" y="125"/>
                      <a:pt x="65" y="125"/>
                    </a:cubicBezTo>
                    <a:cubicBezTo>
                      <a:pt x="62" y="124"/>
                      <a:pt x="61" y="122"/>
                      <a:pt x="60" y="120"/>
                    </a:cubicBezTo>
                    <a:cubicBezTo>
                      <a:pt x="43" y="127"/>
                      <a:pt x="8" y="139"/>
                      <a:pt x="2" y="143"/>
                    </a:cubicBezTo>
                    <a:cubicBezTo>
                      <a:pt x="0" y="144"/>
                      <a:pt x="2" y="145"/>
                      <a:pt x="6" y="145"/>
                    </a:cubicBezTo>
                    <a:cubicBezTo>
                      <a:pt x="25" y="145"/>
                      <a:pt x="82" y="138"/>
                      <a:pt x="82" y="138"/>
                    </a:cubicBezTo>
                    <a:cubicBezTo>
                      <a:pt x="82" y="138"/>
                      <a:pt x="51" y="155"/>
                      <a:pt x="45" y="161"/>
                    </a:cubicBezTo>
                    <a:cubicBezTo>
                      <a:pt x="43" y="163"/>
                      <a:pt x="44" y="164"/>
                      <a:pt x="46" y="164"/>
                    </a:cubicBezTo>
                    <a:cubicBezTo>
                      <a:pt x="52" y="164"/>
                      <a:pt x="67" y="158"/>
                      <a:pt x="67" y="158"/>
                    </a:cubicBezTo>
                    <a:cubicBezTo>
                      <a:pt x="83" y="149"/>
                      <a:pt x="83" y="149"/>
                      <a:pt x="83" y="149"/>
                    </a:cubicBezTo>
                    <a:cubicBezTo>
                      <a:pt x="81" y="146"/>
                      <a:pt x="80" y="142"/>
                      <a:pt x="82" y="138"/>
                    </a:cubicBezTo>
                    <a:cubicBezTo>
                      <a:pt x="83" y="133"/>
                      <a:pt x="87" y="130"/>
                      <a:pt x="91" y="130"/>
                    </a:cubicBezTo>
                    <a:cubicBezTo>
                      <a:pt x="92" y="130"/>
                      <a:pt x="94" y="131"/>
                      <a:pt x="95" y="131"/>
                    </a:cubicBezTo>
                    <a:cubicBezTo>
                      <a:pt x="98" y="132"/>
                      <a:pt x="100" y="136"/>
                      <a:pt x="100" y="140"/>
                    </a:cubicBezTo>
                    <a:cubicBezTo>
                      <a:pt x="110" y="134"/>
                      <a:pt x="110" y="134"/>
                      <a:pt x="110" y="134"/>
                    </a:cubicBezTo>
                    <a:cubicBezTo>
                      <a:pt x="110" y="134"/>
                      <a:pt x="110" y="134"/>
                      <a:pt x="110" y="134"/>
                    </a:cubicBezTo>
                    <a:cubicBezTo>
                      <a:pt x="125" y="134"/>
                      <a:pt x="208" y="47"/>
                      <a:pt x="213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0" y="36"/>
                      <a:pt x="195" y="51"/>
                      <a:pt x="180" y="66"/>
                    </a:cubicBezTo>
                    <a:cubicBezTo>
                      <a:pt x="165" y="81"/>
                      <a:pt x="150" y="96"/>
                      <a:pt x="149" y="96"/>
                    </a:cubicBezTo>
                    <a:cubicBezTo>
                      <a:pt x="149" y="96"/>
                      <a:pt x="149" y="96"/>
                      <a:pt x="150" y="94"/>
                    </a:cubicBezTo>
                    <a:cubicBezTo>
                      <a:pt x="162" y="78"/>
                      <a:pt x="197" y="15"/>
                      <a:pt x="200" y="2"/>
                    </a:cubicBezTo>
                    <a:cubicBezTo>
                      <a:pt x="200" y="1"/>
                      <a:pt x="200" y="0"/>
                      <a:pt x="20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4" name="Freeform 1826"/>
              <p:cNvSpPr/>
              <p:nvPr/>
            </p:nvSpPr>
            <p:spPr bwMode="auto">
              <a:xfrm>
                <a:off x="1495" y="1537"/>
                <a:ext cx="9" cy="9"/>
              </a:xfrm>
              <a:custGeom>
                <a:avLst/>
                <a:gdLst>
                  <a:gd name="T0" fmla="*/ 2 w 18"/>
                  <a:gd name="T1" fmla="*/ 0 h 15"/>
                  <a:gd name="T2" fmla="*/ 1 w 18"/>
                  <a:gd name="T3" fmla="*/ 1 h 15"/>
                  <a:gd name="T4" fmla="*/ 0 w 18"/>
                  <a:gd name="T5" fmla="*/ 3 h 15"/>
                  <a:gd name="T6" fmla="*/ 13 w 18"/>
                  <a:gd name="T7" fmla="*/ 15 h 15"/>
                  <a:gd name="T8" fmla="*/ 18 w 18"/>
                  <a:gd name="T9" fmla="*/ 10 h 15"/>
                  <a:gd name="T10" fmla="*/ 2 w 18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4" y="7"/>
                      <a:pt x="8" y="11"/>
                      <a:pt x="13" y="15"/>
                    </a:cubicBezTo>
                    <a:cubicBezTo>
                      <a:pt x="15" y="14"/>
                      <a:pt x="17" y="13"/>
                      <a:pt x="18" y="10"/>
                    </a:cubicBezTo>
                    <a:cubicBezTo>
                      <a:pt x="12" y="7"/>
                      <a:pt x="6" y="3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5" name="Freeform 1827"/>
              <p:cNvSpPr/>
              <p:nvPr/>
            </p:nvSpPr>
            <p:spPr bwMode="auto">
              <a:xfrm>
                <a:off x="1514" y="1555"/>
                <a:ext cx="11" cy="12"/>
              </a:xfrm>
              <a:custGeom>
                <a:avLst/>
                <a:gdLst>
                  <a:gd name="T0" fmla="*/ 10 w 20"/>
                  <a:gd name="T1" fmla="*/ 0 h 21"/>
                  <a:gd name="T2" fmla="*/ 1 w 20"/>
                  <a:gd name="T3" fmla="*/ 4 h 21"/>
                  <a:gd name="T4" fmla="*/ 9 w 20"/>
                  <a:gd name="T5" fmla="*/ 10 h 21"/>
                  <a:gd name="T6" fmla="*/ 0 w 20"/>
                  <a:gd name="T7" fmla="*/ 16 h 21"/>
                  <a:gd name="T8" fmla="*/ 5 w 20"/>
                  <a:gd name="T9" fmla="*/ 21 h 21"/>
                  <a:gd name="T10" fmla="*/ 8 w 20"/>
                  <a:gd name="T11" fmla="*/ 21 h 21"/>
                  <a:gd name="T12" fmla="*/ 18 w 20"/>
                  <a:gd name="T13" fmla="*/ 14 h 21"/>
                  <a:gd name="T14" fmla="*/ 13 w 20"/>
                  <a:gd name="T15" fmla="*/ 0 h 21"/>
                  <a:gd name="T16" fmla="*/ 10 w 2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10" y="0"/>
                    </a:moveTo>
                    <a:cubicBezTo>
                      <a:pt x="6" y="0"/>
                      <a:pt x="3" y="1"/>
                      <a:pt x="1" y="4"/>
                    </a:cubicBezTo>
                    <a:cubicBezTo>
                      <a:pt x="5" y="8"/>
                      <a:pt x="8" y="10"/>
                      <a:pt x="9" y="10"/>
                    </a:cubicBezTo>
                    <a:cubicBezTo>
                      <a:pt x="10" y="11"/>
                      <a:pt x="7" y="13"/>
                      <a:pt x="0" y="16"/>
                    </a:cubicBezTo>
                    <a:cubicBezTo>
                      <a:pt x="1" y="18"/>
                      <a:pt x="2" y="20"/>
                      <a:pt x="5" y="21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12" y="21"/>
                      <a:pt x="16" y="18"/>
                      <a:pt x="18" y="14"/>
                    </a:cubicBezTo>
                    <a:cubicBezTo>
                      <a:pt x="20" y="8"/>
                      <a:pt x="18" y="2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6" name="Freeform 1828"/>
              <p:cNvSpPr/>
              <p:nvPr/>
            </p:nvSpPr>
            <p:spPr bwMode="auto">
              <a:xfrm>
                <a:off x="1552" y="1529"/>
                <a:ext cx="8" cy="12"/>
              </a:xfrm>
              <a:custGeom>
                <a:avLst/>
                <a:gdLst>
                  <a:gd name="T0" fmla="*/ 5 w 15"/>
                  <a:gd name="T1" fmla="*/ 0 h 21"/>
                  <a:gd name="T2" fmla="*/ 2 w 15"/>
                  <a:gd name="T3" fmla="*/ 0 h 21"/>
                  <a:gd name="T4" fmla="*/ 0 w 15"/>
                  <a:gd name="T5" fmla="*/ 21 h 21"/>
                  <a:gd name="T6" fmla="*/ 3 w 15"/>
                  <a:gd name="T7" fmla="*/ 21 h 21"/>
                  <a:gd name="T8" fmla="*/ 13 w 15"/>
                  <a:gd name="T9" fmla="*/ 14 h 21"/>
                  <a:gd name="T10" fmla="*/ 8 w 15"/>
                  <a:gd name="T11" fmla="*/ 0 h 21"/>
                  <a:gd name="T12" fmla="*/ 5 w 15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1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8"/>
                      <a:pt x="1" y="15"/>
                      <a:pt x="0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7" y="21"/>
                      <a:pt x="11" y="18"/>
                      <a:pt x="13" y="14"/>
                    </a:cubicBezTo>
                    <a:cubicBezTo>
                      <a:pt x="15" y="8"/>
                      <a:pt x="13" y="2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7" name="Freeform 1829"/>
              <p:cNvSpPr/>
              <p:nvPr/>
            </p:nvSpPr>
            <p:spPr bwMode="auto">
              <a:xfrm>
                <a:off x="1544" y="1552"/>
                <a:ext cx="12" cy="12"/>
              </a:xfrm>
              <a:custGeom>
                <a:avLst/>
                <a:gdLst>
                  <a:gd name="T0" fmla="*/ 12 w 22"/>
                  <a:gd name="T1" fmla="*/ 0 h 22"/>
                  <a:gd name="T2" fmla="*/ 2 w 22"/>
                  <a:gd name="T3" fmla="*/ 7 h 22"/>
                  <a:gd name="T4" fmla="*/ 7 w 22"/>
                  <a:gd name="T5" fmla="*/ 21 h 22"/>
                  <a:gd name="T6" fmla="*/ 10 w 22"/>
                  <a:gd name="T7" fmla="*/ 22 h 22"/>
                  <a:gd name="T8" fmla="*/ 20 w 22"/>
                  <a:gd name="T9" fmla="*/ 14 h 22"/>
                  <a:gd name="T10" fmla="*/ 15 w 22"/>
                  <a:gd name="T11" fmla="*/ 1 h 22"/>
                  <a:gd name="T12" fmla="*/ 12 w 22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2">
                    <a:moveTo>
                      <a:pt x="12" y="0"/>
                    </a:moveTo>
                    <a:cubicBezTo>
                      <a:pt x="8" y="0"/>
                      <a:pt x="4" y="3"/>
                      <a:pt x="2" y="7"/>
                    </a:cubicBezTo>
                    <a:cubicBezTo>
                      <a:pt x="0" y="13"/>
                      <a:pt x="2" y="19"/>
                      <a:pt x="7" y="21"/>
                    </a:cubicBezTo>
                    <a:cubicBezTo>
                      <a:pt x="8" y="21"/>
                      <a:pt x="9" y="22"/>
                      <a:pt x="10" y="22"/>
                    </a:cubicBezTo>
                    <a:cubicBezTo>
                      <a:pt x="14" y="22"/>
                      <a:pt x="18" y="19"/>
                      <a:pt x="20" y="14"/>
                    </a:cubicBezTo>
                    <a:cubicBezTo>
                      <a:pt x="22" y="9"/>
                      <a:pt x="20" y="3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8" name="Freeform 1830"/>
              <p:cNvSpPr/>
              <p:nvPr/>
            </p:nvSpPr>
            <p:spPr bwMode="auto">
              <a:xfrm>
                <a:off x="1525" y="1570"/>
                <a:ext cx="11" cy="10"/>
              </a:xfrm>
              <a:custGeom>
                <a:avLst/>
                <a:gdLst>
                  <a:gd name="T0" fmla="*/ 11 w 20"/>
                  <a:gd name="T1" fmla="*/ 0 h 19"/>
                  <a:gd name="T2" fmla="*/ 2 w 20"/>
                  <a:gd name="T3" fmla="*/ 8 h 19"/>
                  <a:gd name="T4" fmla="*/ 3 w 20"/>
                  <a:gd name="T5" fmla="*/ 19 h 19"/>
                  <a:gd name="T6" fmla="*/ 20 w 20"/>
                  <a:gd name="T7" fmla="*/ 10 h 19"/>
                  <a:gd name="T8" fmla="*/ 15 w 20"/>
                  <a:gd name="T9" fmla="*/ 1 h 19"/>
                  <a:gd name="T10" fmla="*/ 11 w 20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9">
                    <a:moveTo>
                      <a:pt x="11" y="0"/>
                    </a:moveTo>
                    <a:cubicBezTo>
                      <a:pt x="7" y="0"/>
                      <a:pt x="3" y="3"/>
                      <a:pt x="2" y="8"/>
                    </a:cubicBezTo>
                    <a:cubicBezTo>
                      <a:pt x="0" y="12"/>
                      <a:pt x="1" y="16"/>
                      <a:pt x="3" y="1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6"/>
                      <a:pt x="18" y="2"/>
                      <a:pt x="15" y="1"/>
                    </a:cubicBezTo>
                    <a:cubicBezTo>
                      <a:pt x="14" y="1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9" name="Freeform 1831"/>
              <p:cNvSpPr>
                <a:spLocks noEditPoints="1"/>
              </p:cNvSpPr>
              <p:nvPr/>
            </p:nvSpPr>
            <p:spPr bwMode="auto">
              <a:xfrm>
                <a:off x="1541" y="1511"/>
                <a:ext cx="1" cy="13"/>
              </a:xfrm>
              <a:custGeom>
                <a:avLst/>
                <a:gdLst>
                  <a:gd name="T0" fmla="*/ 0 w 1"/>
                  <a:gd name="T1" fmla="*/ 23 h 25"/>
                  <a:gd name="T2" fmla="*/ 1 w 1"/>
                  <a:gd name="T3" fmla="*/ 25 h 25"/>
                  <a:gd name="T4" fmla="*/ 1 w 1"/>
                  <a:gd name="T5" fmla="*/ 23 h 25"/>
                  <a:gd name="T6" fmla="*/ 0 w 1"/>
                  <a:gd name="T7" fmla="*/ 23 h 25"/>
                  <a:gd name="T8" fmla="*/ 1 w 1"/>
                  <a:gd name="T9" fmla="*/ 0 h 25"/>
                  <a:gd name="T10" fmla="*/ 0 w 1"/>
                  <a:gd name="T11" fmla="*/ 2 h 25"/>
                  <a:gd name="T12" fmla="*/ 0 w 1"/>
                  <a:gd name="T13" fmla="*/ 6 h 25"/>
                  <a:gd name="T14" fmla="*/ 1 w 1"/>
                  <a:gd name="T15" fmla="*/ 5 h 25"/>
                  <a:gd name="T16" fmla="*/ 1 w 1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5">
                    <a:moveTo>
                      <a:pt x="0" y="23"/>
                    </a:moveTo>
                    <a:cubicBezTo>
                      <a:pt x="0" y="23"/>
                      <a:pt x="0" y="24"/>
                      <a:pt x="1" y="25"/>
                    </a:cubicBezTo>
                    <a:cubicBezTo>
                      <a:pt x="1" y="24"/>
                      <a:pt x="1" y="24"/>
                      <a:pt x="1" y="23"/>
                    </a:cubicBezTo>
                    <a:cubicBezTo>
                      <a:pt x="1" y="23"/>
                      <a:pt x="0" y="23"/>
                      <a:pt x="0" y="23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0" name="Freeform 1832"/>
              <p:cNvSpPr/>
              <p:nvPr/>
            </p:nvSpPr>
            <p:spPr bwMode="auto">
              <a:xfrm>
                <a:off x="1541" y="1513"/>
                <a:ext cx="1" cy="10"/>
              </a:xfrm>
              <a:custGeom>
                <a:avLst/>
                <a:gdLst>
                  <a:gd name="T0" fmla="*/ 2 w 2"/>
                  <a:gd name="T1" fmla="*/ 0 h 18"/>
                  <a:gd name="T2" fmla="*/ 1 w 2"/>
                  <a:gd name="T3" fmla="*/ 1 h 18"/>
                  <a:gd name="T4" fmla="*/ 1 w 2"/>
                  <a:gd name="T5" fmla="*/ 18 h 18"/>
                  <a:gd name="T6" fmla="*/ 2 w 2"/>
                  <a:gd name="T7" fmla="*/ 18 h 18"/>
                  <a:gd name="T8" fmla="*/ 2 w 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8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1" y="11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0"/>
                      <a:pt x="2" y="4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1" name="Freeform 1833"/>
              <p:cNvSpPr/>
              <p:nvPr/>
            </p:nvSpPr>
            <p:spPr bwMode="auto">
              <a:xfrm>
                <a:off x="1596" y="1449"/>
                <a:ext cx="32" cy="59"/>
              </a:xfrm>
              <a:custGeom>
                <a:avLst/>
                <a:gdLst>
                  <a:gd name="T0" fmla="*/ 22 w 58"/>
                  <a:gd name="T1" fmla="*/ 0 h 109"/>
                  <a:gd name="T2" fmla="*/ 19 w 58"/>
                  <a:gd name="T3" fmla="*/ 0 h 109"/>
                  <a:gd name="T4" fmla="*/ 30 w 58"/>
                  <a:gd name="T5" fmla="*/ 46 h 109"/>
                  <a:gd name="T6" fmla="*/ 2 w 58"/>
                  <a:gd name="T7" fmla="*/ 100 h 109"/>
                  <a:gd name="T8" fmla="*/ 5 w 58"/>
                  <a:gd name="T9" fmla="*/ 109 h 109"/>
                  <a:gd name="T10" fmla="*/ 27 w 58"/>
                  <a:gd name="T11" fmla="*/ 96 h 109"/>
                  <a:gd name="T12" fmla="*/ 54 w 58"/>
                  <a:gd name="T13" fmla="*/ 18 h 109"/>
                  <a:gd name="T14" fmla="*/ 22 w 58"/>
                  <a:gd name="T1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9">
                    <a:moveTo>
                      <a:pt x="22" y="0"/>
                    </a:moveTo>
                    <a:cubicBezTo>
                      <a:pt x="20" y="0"/>
                      <a:pt x="19" y="0"/>
                      <a:pt x="19" y="0"/>
                    </a:cubicBezTo>
                    <a:cubicBezTo>
                      <a:pt x="3" y="3"/>
                      <a:pt x="29" y="28"/>
                      <a:pt x="30" y="46"/>
                    </a:cubicBezTo>
                    <a:cubicBezTo>
                      <a:pt x="31" y="65"/>
                      <a:pt x="6" y="84"/>
                      <a:pt x="2" y="100"/>
                    </a:cubicBezTo>
                    <a:cubicBezTo>
                      <a:pt x="0" y="107"/>
                      <a:pt x="2" y="109"/>
                      <a:pt x="5" y="109"/>
                    </a:cubicBezTo>
                    <a:cubicBezTo>
                      <a:pt x="10" y="109"/>
                      <a:pt x="19" y="103"/>
                      <a:pt x="27" y="96"/>
                    </a:cubicBezTo>
                    <a:cubicBezTo>
                      <a:pt x="41" y="84"/>
                      <a:pt x="58" y="37"/>
                      <a:pt x="54" y="18"/>
                    </a:cubicBezTo>
                    <a:cubicBezTo>
                      <a:pt x="51" y="2"/>
                      <a:pt x="30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2" name="Freeform 1834"/>
              <p:cNvSpPr/>
              <p:nvPr/>
            </p:nvSpPr>
            <p:spPr bwMode="auto">
              <a:xfrm>
                <a:off x="1420" y="1581"/>
                <a:ext cx="88" cy="27"/>
              </a:xfrm>
              <a:custGeom>
                <a:avLst/>
                <a:gdLst>
                  <a:gd name="T0" fmla="*/ 15 w 161"/>
                  <a:gd name="T1" fmla="*/ 0 h 50"/>
                  <a:gd name="T2" fmla="*/ 8 w 161"/>
                  <a:gd name="T3" fmla="*/ 5 h 50"/>
                  <a:gd name="T4" fmla="*/ 20 w 161"/>
                  <a:gd name="T5" fmla="*/ 49 h 50"/>
                  <a:gd name="T6" fmla="*/ 40 w 161"/>
                  <a:gd name="T7" fmla="*/ 50 h 50"/>
                  <a:gd name="T8" fmla="*/ 97 w 161"/>
                  <a:gd name="T9" fmla="*/ 42 h 50"/>
                  <a:gd name="T10" fmla="*/ 153 w 161"/>
                  <a:gd name="T11" fmla="*/ 18 h 50"/>
                  <a:gd name="T12" fmla="*/ 149 w 161"/>
                  <a:gd name="T13" fmla="*/ 18 h 50"/>
                  <a:gd name="T14" fmla="*/ 61 w 161"/>
                  <a:gd name="T15" fmla="*/ 36 h 50"/>
                  <a:gd name="T16" fmla="*/ 52 w 161"/>
                  <a:gd name="T17" fmla="*/ 35 h 50"/>
                  <a:gd name="T18" fmla="*/ 20 w 161"/>
                  <a:gd name="T19" fmla="*/ 4 h 50"/>
                  <a:gd name="T20" fmla="*/ 15 w 161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50">
                    <a:moveTo>
                      <a:pt x="15" y="0"/>
                    </a:moveTo>
                    <a:cubicBezTo>
                      <a:pt x="13" y="0"/>
                      <a:pt x="10" y="4"/>
                      <a:pt x="8" y="5"/>
                    </a:cubicBezTo>
                    <a:cubicBezTo>
                      <a:pt x="8" y="5"/>
                      <a:pt x="0" y="46"/>
                      <a:pt x="20" y="49"/>
                    </a:cubicBezTo>
                    <a:cubicBezTo>
                      <a:pt x="26" y="49"/>
                      <a:pt x="33" y="50"/>
                      <a:pt x="40" y="50"/>
                    </a:cubicBezTo>
                    <a:cubicBezTo>
                      <a:pt x="57" y="50"/>
                      <a:pt x="76" y="48"/>
                      <a:pt x="97" y="42"/>
                    </a:cubicBezTo>
                    <a:cubicBezTo>
                      <a:pt x="125" y="34"/>
                      <a:pt x="161" y="18"/>
                      <a:pt x="153" y="18"/>
                    </a:cubicBezTo>
                    <a:cubicBezTo>
                      <a:pt x="152" y="18"/>
                      <a:pt x="150" y="18"/>
                      <a:pt x="149" y="18"/>
                    </a:cubicBezTo>
                    <a:cubicBezTo>
                      <a:pt x="132" y="22"/>
                      <a:pt x="84" y="36"/>
                      <a:pt x="61" y="36"/>
                    </a:cubicBezTo>
                    <a:cubicBezTo>
                      <a:pt x="57" y="36"/>
                      <a:pt x="54" y="36"/>
                      <a:pt x="52" y="35"/>
                    </a:cubicBezTo>
                    <a:cubicBezTo>
                      <a:pt x="37" y="29"/>
                      <a:pt x="26" y="12"/>
                      <a:pt x="20" y="4"/>
                    </a:cubicBezTo>
                    <a:cubicBezTo>
                      <a:pt x="18" y="1"/>
                      <a:pt x="17" y="0"/>
                      <a:pt x="1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3" name="Freeform 1835"/>
              <p:cNvSpPr/>
              <p:nvPr/>
            </p:nvSpPr>
            <p:spPr bwMode="auto">
              <a:xfrm>
                <a:off x="-58" y="1639"/>
                <a:ext cx="129" cy="143"/>
              </a:xfrm>
              <a:custGeom>
                <a:avLst/>
                <a:gdLst>
                  <a:gd name="T0" fmla="*/ 49 w 236"/>
                  <a:gd name="T1" fmla="*/ 29 h 262"/>
                  <a:gd name="T2" fmla="*/ 10 w 236"/>
                  <a:gd name="T3" fmla="*/ 18 h 262"/>
                  <a:gd name="T4" fmla="*/ 0 w 236"/>
                  <a:gd name="T5" fmla="*/ 93 h 262"/>
                  <a:gd name="T6" fmla="*/ 188 w 236"/>
                  <a:gd name="T7" fmla="*/ 260 h 262"/>
                  <a:gd name="T8" fmla="*/ 236 w 236"/>
                  <a:gd name="T9" fmla="*/ 235 h 262"/>
                  <a:gd name="T10" fmla="*/ 207 w 236"/>
                  <a:gd name="T11" fmla="*/ 210 h 262"/>
                  <a:gd name="T12" fmla="*/ 205 w 236"/>
                  <a:gd name="T13" fmla="*/ 70 h 262"/>
                  <a:gd name="T14" fmla="*/ 144 w 236"/>
                  <a:gd name="T15" fmla="*/ 61 h 262"/>
                  <a:gd name="T16" fmla="*/ 49 w 236"/>
                  <a:gd name="T17" fmla="*/ 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62">
                    <a:moveTo>
                      <a:pt x="49" y="29"/>
                    </a:moveTo>
                    <a:cubicBezTo>
                      <a:pt x="49" y="29"/>
                      <a:pt x="17" y="0"/>
                      <a:pt x="10" y="18"/>
                    </a:cubicBezTo>
                    <a:cubicBezTo>
                      <a:pt x="3" y="37"/>
                      <a:pt x="0" y="93"/>
                      <a:pt x="0" y="93"/>
                    </a:cubicBezTo>
                    <a:cubicBezTo>
                      <a:pt x="0" y="93"/>
                      <a:pt x="165" y="262"/>
                      <a:pt x="188" y="260"/>
                    </a:cubicBezTo>
                    <a:cubicBezTo>
                      <a:pt x="210" y="258"/>
                      <a:pt x="236" y="235"/>
                      <a:pt x="236" y="235"/>
                    </a:cubicBezTo>
                    <a:cubicBezTo>
                      <a:pt x="207" y="210"/>
                      <a:pt x="207" y="210"/>
                      <a:pt x="207" y="210"/>
                    </a:cubicBezTo>
                    <a:cubicBezTo>
                      <a:pt x="207" y="210"/>
                      <a:pt x="224" y="77"/>
                      <a:pt x="205" y="70"/>
                    </a:cubicBezTo>
                    <a:cubicBezTo>
                      <a:pt x="186" y="63"/>
                      <a:pt x="144" y="61"/>
                      <a:pt x="144" y="61"/>
                    </a:cubicBezTo>
                    <a:cubicBezTo>
                      <a:pt x="49" y="29"/>
                      <a:pt x="49" y="29"/>
                      <a:pt x="49" y="29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4" name="Freeform 1836"/>
              <p:cNvSpPr/>
              <p:nvPr/>
            </p:nvSpPr>
            <p:spPr bwMode="auto">
              <a:xfrm>
                <a:off x="-179" y="1582"/>
                <a:ext cx="324" cy="305"/>
              </a:xfrm>
              <a:custGeom>
                <a:avLst/>
                <a:gdLst>
                  <a:gd name="T0" fmla="*/ 150 w 595"/>
                  <a:gd name="T1" fmla="*/ 318 h 559"/>
                  <a:gd name="T2" fmla="*/ 36 w 595"/>
                  <a:gd name="T3" fmla="*/ 211 h 559"/>
                  <a:gd name="T4" fmla="*/ 70 w 595"/>
                  <a:gd name="T5" fmla="*/ 120 h 559"/>
                  <a:gd name="T6" fmla="*/ 252 w 595"/>
                  <a:gd name="T7" fmla="*/ 188 h 559"/>
                  <a:gd name="T8" fmla="*/ 256 w 595"/>
                  <a:gd name="T9" fmla="*/ 147 h 559"/>
                  <a:gd name="T10" fmla="*/ 318 w 595"/>
                  <a:gd name="T11" fmla="*/ 1 h 559"/>
                  <a:gd name="T12" fmla="*/ 348 w 595"/>
                  <a:gd name="T13" fmla="*/ 217 h 559"/>
                  <a:gd name="T14" fmla="*/ 483 w 595"/>
                  <a:gd name="T15" fmla="*/ 142 h 559"/>
                  <a:gd name="T16" fmla="*/ 588 w 595"/>
                  <a:gd name="T17" fmla="*/ 253 h 559"/>
                  <a:gd name="T18" fmla="*/ 377 w 595"/>
                  <a:gd name="T19" fmla="*/ 313 h 559"/>
                  <a:gd name="T20" fmla="*/ 464 w 595"/>
                  <a:gd name="T21" fmla="*/ 385 h 559"/>
                  <a:gd name="T22" fmla="*/ 392 w 595"/>
                  <a:gd name="T23" fmla="*/ 522 h 559"/>
                  <a:gd name="T24" fmla="*/ 304 w 595"/>
                  <a:gd name="T25" fmla="*/ 507 h 559"/>
                  <a:gd name="T26" fmla="*/ 282 w 595"/>
                  <a:gd name="T27" fmla="*/ 385 h 559"/>
                  <a:gd name="T28" fmla="*/ 245 w 595"/>
                  <a:gd name="T29" fmla="*/ 493 h 559"/>
                  <a:gd name="T30" fmla="*/ 106 w 595"/>
                  <a:gd name="T31" fmla="*/ 444 h 559"/>
                  <a:gd name="T32" fmla="*/ 150 w 595"/>
                  <a:gd name="T33" fmla="*/ 31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5" h="559">
                    <a:moveTo>
                      <a:pt x="150" y="318"/>
                    </a:moveTo>
                    <a:cubicBezTo>
                      <a:pt x="150" y="318"/>
                      <a:pt x="0" y="316"/>
                      <a:pt x="36" y="211"/>
                    </a:cubicBezTo>
                    <a:cubicBezTo>
                      <a:pt x="36" y="211"/>
                      <a:pt x="4" y="142"/>
                      <a:pt x="70" y="120"/>
                    </a:cubicBezTo>
                    <a:cubicBezTo>
                      <a:pt x="135" y="98"/>
                      <a:pt x="227" y="168"/>
                      <a:pt x="252" y="188"/>
                    </a:cubicBezTo>
                    <a:cubicBezTo>
                      <a:pt x="276" y="208"/>
                      <a:pt x="263" y="156"/>
                      <a:pt x="256" y="147"/>
                    </a:cubicBezTo>
                    <a:cubicBezTo>
                      <a:pt x="249" y="137"/>
                      <a:pt x="218" y="0"/>
                      <a:pt x="318" y="1"/>
                    </a:cubicBezTo>
                    <a:cubicBezTo>
                      <a:pt x="417" y="3"/>
                      <a:pt x="436" y="67"/>
                      <a:pt x="348" y="217"/>
                    </a:cubicBezTo>
                    <a:cubicBezTo>
                      <a:pt x="348" y="217"/>
                      <a:pt x="430" y="140"/>
                      <a:pt x="483" y="142"/>
                    </a:cubicBezTo>
                    <a:cubicBezTo>
                      <a:pt x="536" y="144"/>
                      <a:pt x="595" y="169"/>
                      <a:pt x="588" y="253"/>
                    </a:cubicBezTo>
                    <a:cubicBezTo>
                      <a:pt x="582" y="336"/>
                      <a:pt x="377" y="313"/>
                      <a:pt x="377" y="313"/>
                    </a:cubicBezTo>
                    <a:cubicBezTo>
                      <a:pt x="377" y="313"/>
                      <a:pt x="442" y="359"/>
                      <a:pt x="464" y="385"/>
                    </a:cubicBezTo>
                    <a:cubicBezTo>
                      <a:pt x="487" y="411"/>
                      <a:pt x="473" y="485"/>
                      <a:pt x="392" y="522"/>
                    </a:cubicBezTo>
                    <a:cubicBezTo>
                      <a:pt x="310" y="559"/>
                      <a:pt x="313" y="532"/>
                      <a:pt x="304" y="507"/>
                    </a:cubicBezTo>
                    <a:cubicBezTo>
                      <a:pt x="295" y="483"/>
                      <a:pt x="289" y="377"/>
                      <a:pt x="282" y="385"/>
                    </a:cubicBezTo>
                    <a:cubicBezTo>
                      <a:pt x="275" y="393"/>
                      <a:pt x="292" y="464"/>
                      <a:pt x="245" y="493"/>
                    </a:cubicBezTo>
                    <a:cubicBezTo>
                      <a:pt x="199" y="522"/>
                      <a:pt x="144" y="487"/>
                      <a:pt x="106" y="444"/>
                    </a:cubicBezTo>
                    <a:cubicBezTo>
                      <a:pt x="68" y="402"/>
                      <a:pt x="86" y="344"/>
                      <a:pt x="150" y="31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5" name="Freeform 1837"/>
              <p:cNvSpPr/>
              <p:nvPr/>
            </p:nvSpPr>
            <p:spPr bwMode="auto">
              <a:xfrm>
                <a:off x="-59" y="1732"/>
                <a:ext cx="34" cy="11"/>
              </a:xfrm>
              <a:custGeom>
                <a:avLst/>
                <a:gdLst>
                  <a:gd name="T0" fmla="*/ 0 w 63"/>
                  <a:gd name="T1" fmla="*/ 15 h 20"/>
                  <a:gd name="T2" fmla="*/ 52 w 63"/>
                  <a:gd name="T3" fmla="*/ 10 h 20"/>
                  <a:gd name="T4" fmla="*/ 0 w 63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0">
                    <a:moveTo>
                      <a:pt x="0" y="15"/>
                    </a:moveTo>
                    <a:cubicBezTo>
                      <a:pt x="0" y="15"/>
                      <a:pt x="63" y="0"/>
                      <a:pt x="52" y="10"/>
                    </a:cubicBezTo>
                    <a:cubicBezTo>
                      <a:pt x="41" y="2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6" name="Freeform 1838"/>
              <p:cNvSpPr/>
              <p:nvPr/>
            </p:nvSpPr>
            <p:spPr bwMode="auto">
              <a:xfrm>
                <a:off x="-28" y="1746"/>
                <a:ext cx="9" cy="29"/>
              </a:xfrm>
              <a:custGeom>
                <a:avLst/>
                <a:gdLst>
                  <a:gd name="T0" fmla="*/ 6 w 17"/>
                  <a:gd name="T1" fmla="*/ 52 h 52"/>
                  <a:gd name="T2" fmla="*/ 9 w 17"/>
                  <a:gd name="T3" fmla="*/ 7 h 52"/>
                  <a:gd name="T4" fmla="*/ 6 w 17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2">
                    <a:moveTo>
                      <a:pt x="6" y="52"/>
                    </a:moveTo>
                    <a:cubicBezTo>
                      <a:pt x="6" y="52"/>
                      <a:pt x="0" y="0"/>
                      <a:pt x="9" y="7"/>
                    </a:cubicBezTo>
                    <a:cubicBezTo>
                      <a:pt x="17" y="13"/>
                      <a:pt x="10" y="43"/>
                      <a:pt x="6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7" name="Freeform 1839"/>
              <p:cNvSpPr/>
              <p:nvPr/>
            </p:nvSpPr>
            <p:spPr bwMode="auto">
              <a:xfrm>
                <a:off x="-33" y="1698"/>
                <a:ext cx="17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8" name="Freeform 1840"/>
              <p:cNvSpPr/>
              <p:nvPr/>
            </p:nvSpPr>
            <p:spPr bwMode="auto">
              <a:xfrm>
                <a:off x="-45" y="1717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5 h 27"/>
                  <a:gd name="T4" fmla="*/ 2 w 29"/>
                  <a:gd name="T5" fmla="*/ 9 h 27"/>
                  <a:gd name="T6" fmla="*/ 18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1" y="0"/>
                      <a:pt x="18" y="3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9" name="Freeform 1841"/>
              <p:cNvSpPr/>
              <p:nvPr/>
            </p:nvSpPr>
            <p:spPr bwMode="auto">
              <a:xfrm>
                <a:off x="-15" y="1728"/>
                <a:ext cx="17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0" name="Freeform 1842"/>
              <p:cNvSpPr/>
              <p:nvPr/>
            </p:nvSpPr>
            <p:spPr bwMode="auto">
              <a:xfrm>
                <a:off x="-6" y="1704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1" name="Freeform 1843"/>
              <p:cNvSpPr/>
              <p:nvPr/>
            </p:nvSpPr>
            <p:spPr bwMode="auto">
              <a:xfrm>
                <a:off x="17" y="1727"/>
                <a:ext cx="16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2" name="Freeform 1844"/>
              <p:cNvSpPr/>
              <p:nvPr/>
            </p:nvSpPr>
            <p:spPr bwMode="auto">
              <a:xfrm>
                <a:off x="1" y="1756"/>
                <a:ext cx="16" cy="14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3" name="Freeform 1845"/>
              <p:cNvSpPr/>
              <p:nvPr/>
            </p:nvSpPr>
            <p:spPr bwMode="auto">
              <a:xfrm>
                <a:off x="-29" y="1750"/>
                <a:ext cx="16" cy="15"/>
              </a:xfrm>
              <a:custGeom>
                <a:avLst/>
                <a:gdLst>
                  <a:gd name="T0" fmla="*/ 28 w 30"/>
                  <a:gd name="T1" fmla="*/ 19 h 28"/>
                  <a:gd name="T2" fmla="*/ 11 w 30"/>
                  <a:gd name="T3" fmla="*/ 25 h 28"/>
                  <a:gd name="T4" fmla="*/ 2 w 30"/>
                  <a:gd name="T5" fmla="*/ 9 h 28"/>
                  <a:gd name="T6" fmla="*/ 19 w 30"/>
                  <a:gd name="T7" fmla="*/ 3 h 28"/>
                  <a:gd name="T8" fmla="*/ 28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8" y="19"/>
                    </a:moveTo>
                    <a:cubicBezTo>
                      <a:pt x="25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8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4" name="Freeform 1846"/>
              <p:cNvSpPr/>
              <p:nvPr/>
            </p:nvSpPr>
            <p:spPr bwMode="auto">
              <a:xfrm>
                <a:off x="-16" y="1685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8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4"/>
                    </a:cubicBezTo>
                    <a:cubicBezTo>
                      <a:pt x="4" y="22"/>
                      <a:pt x="0" y="14"/>
                      <a:pt x="3" y="8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5" name="Freeform 1847"/>
              <p:cNvSpPr>
                <a:spLocks noEditPoints="1"/>
              </p:cNvSpPr>
              <p:nvPr/>
            </p:nvSpPr>
            <p:spPr bwMode="auto">
              <a:xfrm>
                <a:off x="-74" y="1657"/>
                <a:ext cx="149" cy="131"/>
              </a:xfrm>
              <a:custGeom>
                <a:avLst/>
                <a:gdLst>
                  <a:gd name="T0" fmla="*/ 120 w 274"/>
                  <a:gd name="T1" fmla="*/ 156 h 241"/>
                  <a:gd name="T2" fmla="*/ 123 w 274"/>
                  <a:gd name="T3" fmla="*/ 133 h 241"/>
                  <a:gd name="T4" fmla="*/ 136 w 274"/>
                  <a:gd name="T5" fmla="*/ 149 h 241"/>
                  <a:gd name="T6" fmla="*/ 114 w 274"/>
                  <a:gd name="T7" fmla="*/ 0 h 241"/>
                  <a:gd name="T8" fmla="*/ 95 w 274"/>
                  <a:gd name="T9" fmla="*/ 78 h 241"/>
                  <a:gd name="T10" fmla="*/ 19 w 274"/>
                  <a:gd name="T11" fmla="*/ 61 h 241"/>
                  <a:gd name="T12" fmla="*/ 78 w 274"/>
                  <a:gd name="T13" fmla="*/ 85 h 241"/>
                  <a:gd name="T14" fmla="*/ 95 w 274"/>
                  <a:gd name="T15" fmla="*/ 78 h 241"/>
                  <a:gd name="T16" fmla="*/ 92 w 274"/>
                  <a:gd name="T17" fmla="*/ 101 h 241"/>
                  <a:gd name="T18" fmla="*/ 87 w 274"/>
                  <a:gd name="T19" fmla="*/ 100 h 241"/>
                  <a:gd name="T20" fmla="*/ 54 w 274"/>
                  <a:gd name="T21" fmla="*/ 121 h 241"/>
                  <a:gd name="T22" fmla="*/ 66 w 274"/>
                  <a:gd name="T23" fmla="*/ 112 h 241"/>
                  <a:gd name="T24" fmla="*/ 80 w 274"/>
                  <a:gd name="T25" fmla="*/ 128 h 241"/>
                  <a:gd name="T26" fmla="*/ 42 w 274"/>
                  <a:gd name="T27" fmla="*/ 207 h 241"/>
                  <a:gd name="T28" fmla="*/ 108 w 274"/>
                  <a:gd name="T29" fmla="*/ 161 h 241"/>
                  <a:gd name="T30" fmla="*/ 152 w 274"/>
                  <a:gd name="T31" fmla="*/ 241 h 241"/>
                  <a:gd name="T32" fmla="*/ 149 w 274"/>
                  <a:gd name="T33" fmla="*/ 206 h 241"/>
                  <a:gd name="T34" fmla="*/ 139 w 274"/>
                  <a:gd name="T35" fmla="*/ 190 h 241"/>
                  <a:gd name="T36" fmla="*/ 149 w 274"/>
                  <a:gd name="T37" fmla="*/ 152 h 241"/>
                  <a:gd name="T38" fmla="*/ 197 w 274"/>
                  <a:gd name="T39" fmla="*/ 155 h 241"/>
                  <a:gd name="T40" fmla="*/ 215 w 274"/>
                  <a:gd name="T41" fmla="*/ 143 h 241"/>
                  <a:gd name="T42" fmla="*/ 195 w 274"/>
                  <a:gd name="T43" fmla="*/ 143 h 241"/>
                  <a:gd name="T44" fmla="*/ 183 w 274"/>
                  <a:gd name="T45" fmla="*/ 153 h 241"/>
                  <a:gd name="T46" fmla="*/ 169 w 274"/>
                  <a:gd name="T47" fmla="*/ 140 h 241"/>
                  <a:gd name="T48" fmla="*/ 170 w 274"/>
                  <a:gd name="T49" fmla="*/ 137 h 241"/>
                  <a:gd name="T50" fmla="*/ 242 w 274"/>
                  <a:gd name="T51" fmla="*/ 93 h 241"/>
                  <a:gd name="T52" fmla="*/ 146 w 274"/>
                  <a:gd name="T53" fmla="*/ 123 h 241"/>
                  <a:gd name="T54" fmla="*/ 141 w 274"/>
                  <a:gd name="T55" fmla="*/ 113 h 241"/>
                  <a:gd name="T56" fmla="*/ 128 w 274"/>
                  <a:gd name="T57" fmla="*/ 96 h 241"/>
                  <a:gd name="T58" fmla="*/ 144 w 274"/>
                  <a:gd name="T59" fmla="*/ 90 h 241"/>
                  <a:gd name="T60" fmla="*/ 142 w 274"/>
                  <a:gd name="T61" fmla="*/ 58 h 241"/>
                  <a:gd name="T62" fmla="*/ 130 w 274"/>
                  <a:gd name="T63" fmla="*/ 81 h 241"/>
                  <a:gd name="T64" fmla="*/ 122 w 274"/>
                  <a:gd name="T65" fmla="*/ 77 h 241"/>
                  <a:gd name="T66" fmla="*/ 109 w 274"/>
                  <a:gd name="T67" fmla="*/ 60 h 241"/>
                  <a:gd name="T68" fmla="*/ 125 w 274"/>
                  <a:gd name="T69" fmla="*/ 5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1">
                    <a:moveTo>
                      <a:pt x="125" y="157"/>
                    </a:moveTo>
                    <a:cubicBezTo>
                      <a:pt x="123" y="157"/>
                      <a:pt x="121" y="156"/>
                      <a:pt x="120" y="156"/>
                    </a:cubicBezTo>
                    <a:cubicBezTo>
                      <a:pt x="113" y="153"/>
                      <a:pt x="109" y="146"/>
                      <a:pt x="111" y="140"/>
                    </a:cubicBezTo>
                    <a:cubicBezTo>
                      <a:pt x="113" y="135"/>
                      <a:pt x="118" y="133"/>
                      <a:pt x="123" y="133"/>
                    </a:cubicBezTo>
                    <a:cubicBezTo>
                      <a:pt x="124" y="133"/>
                      <a:pt x="126" y="133"/>
                      <a:pt x="128" y="134"/>
                    </a:cubicBezTo>
                    <a:cubicBezTo>
                      <a:pt x="135" y="136"/>
                      <a:pt x="139" y="143"/>
                      <a:pt x="136" y="149"/>
                    </a:cubicBezTo>
                    <a:cubicBezTo>
                      <a:pt x="135" y="154"/>
                      <a:pt x="130" y="157"/>
                      <a:pt x="125" y="157"/>
                    </a:cubicBezTo>
                    <a:moveTo>
                      <a:pt x="114" y="0"/>
                    </a:moveTo>
                    <a:cubicBezTo>
                      <a:pt x="114" y="0"/>
                      <a:pt x="108" y="79"/>
                      <a:pt x="96" y="79"/>
                    </a:cubicBezTo>
                    <a:cubicBezTo>
                      <a:pt x="96" y="79"/>
                      <a:pt x="95" y="79"/>
                      <a:pt x="95" y="78"/>
                    </a:cubicBezTo>
                    <a:cubicBezTo>
                      <a:pt x="84" y="75"/>
                      <a:pt x="23" y="59"/>
                      <a:pt x="16" y="59"/>
                    </a:cubicBezTo>
                    <a:cubicBezTo>
                      <a:pt x="15" y="59"/>
                      <a:pt x="16" y="60"/>
                      <a:pt x="19" y="61"/>
                    </a:cubicBezTo>
                    <a:cubicBezTo>
                      <a:pt x="32" y="66"/>
                      <a:pt x="61" y="78"/>
                      <a:pt x="78" y="87"/>
                    </a:cubicBezTo>
                    <a:cubicBezTo>
                      <a:pt x="78" y="87"/>
                      <a:pt x="78" y="86"/>
                      <a:pt x="78" y="85"/>
                    </a:cubicBezTo>
                    <a:cubicBezTo>
                      <a:pt x="80" y="80"/>
                      <a:pt x="85" y="78"/>
                      <a:pt x="90" y="78"/>
                    </a:cubicBezTo>
                    <a:cubicBezTo>
                      <a:pt x="91" y="78"/>
                      <a:pt x="93" y="78"/>
                      <a:pt x="95" y="78"/>
                    </a:cubicBezTo>
                    <a:cubicBezTo>
                      <a:pt x="102" y="81"/>
                      <a:pt x="106" y="88"/>
                      <a:pt x="103" y="94"/>
                    </a:cubicBezTo>
                    <a:cubicBezTo>
                      <a:pt x="102" y="99"/>
                      <a:pt x="97" y="101"/>
                      <a:pt x="92" y="101"/>
                    </a:cubicBezTo>
                    <a:cubicBezTo>
                      <a:pt x="90" y="101"/>
                      <a:pt x="88" y="101"/>
                      <a:pt x="87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7" y="104"/>
                      <a:pt x="0" y="111"/>
                      <a:pt x="17" y="114"/>
                    </a:cubicBezTo>
                    <a:cubicBezTo>
                      <a:pt x="24" y="115"/>
                      <a:pt x="39" y="118"/>
                      <a:pt x="54" y="121"/>
                    </a:cubicBezTo>
                    <a:cubicBezTo>
                      <a:pt x="54" y="120"/>
                      <a:pt x="54" y="120"/>
                      <a:pt x="55" y="119"/>
                    </a:cubicBezTo>
                    <a:cubicBezTo>
                      <a:pt x="56" y="114"/>
                      <a:pt x="61" y="112"/>
                      <a:pt x="66" y="112"/>
                    </a:cubicBezTo>
                    <a:cubicBezTo>
                      <a:pt x="68" y="112"/>
                      <a:pt x="70" y="112"/>
                      <a:pt x="71" y="113"/>
                    </a:cubicBezTo>
                    <a:cubicBezTo>
                      <a:pt x="78" y="115"/>
                      <a:pt x="82" y="122"/>
                      <a:pt x="80" y="128"/>
                    </a:cubicBezTo>
                    <a:cubicBezTo>
                      <a:pt x="95" y="132"/>
                      <a:pt x="104" y="137"/>
                      <a:pt x="97" y="140"/>
                    </a:cubicBezTo>
                    <a:cubicBezTo>
                      <a:pt x="81" y="147"/>
                      <a:pt x="36" y="207"/>
                      <a:pt x="42" y="207"/>
                    </a:cubicBezTo>
                    <a:cubicBezTo>
                      <a:pt x="42" y="207"/>
                      <a:pt x="43" y="206"/>
                      <a:pt x="44" y="206"/>
                    </a:cubicBezTo>
                    <a:cubicBezTo>
                      <a:pt x="56" y="198"/>
                      <a:pt x="93" y="161"/>
                      <a:pt x="108" y="161"/>
                    </a:cubicBezTo>
                    <a:cubicBezTo>
                      <a:pt x="110" y="161"/>
                      <a:pt x="112" y="162"/>
                      <a:pt x="113" y="164"/>
                    </a:cubicBezTo>
                    <a:cubicBezTo>
                      <a:pt x="121" y="177"/>
                      <a:pt x="149" y="241"/>
                      <a:pt x="152" y="241"/>
                    </a:cubicBezTo>
                    <a:cubicBezTo>
                      <a:pt x="153" y="241"/>
                      <a:pt x="153" y="241"/>
                      <a:pt x="153" y="239"/>
                    </a:cubicBezTo>
                    <a:cubicBezTo>
                      <a:pt x="152" y="234"/>
                      <a:pt x="150" y="220"/>
                      <a:pt x="149" y="206"/>
                    </a:cubicBezTo>
                    <a:cubicBezTo>
                      <a:pt x="148" y="206"/>
                      <a:pt x="148" y="205"/>
                      <a:pt x="148" y="205"/>
                    </a:cubicBezTo>
                    <a:cubicBezTo>
                      <a:pt x="141" y="203"/>
                      <a:pt x="137" y="196"/>
                      <a:pt x="139" y="190"/>
                    </a:cubicBezTo>
                    <a:cubicBezTo>
                      <a:pt x="140" y="186"/>
                      <a:pt x="143" y="184"/>
                      <a:pt x="147" y="183"/>
                    </a:cubicBezTo>
                    <a:cubicBezTo>
                      <a:pt x="145" y="166"/>
                      <a:pt x="145" y="152"/>
                      <a:pt x="149" y="152"/>
                    </a:cubicBezTo>
                    <a:cubicBezTo>
                      <a:pt x="149" y="152"/>
                      <a:pt x="149" y="152"/>
                      <a:pt x="149" y="152"/>
                    </a:cubicBezTo>
                    <a:cubicBezTo>
                      <a:pt x="153" y="154"/>
                      <a:pt x="174" y="155"/>
                      <a:pt x="197" y="155"/>
                    </a:cubicBezTo>
                    <a:cubicBezTo>
                      <a:pt x="233" y="155"/>
                      <a:pt x="274" y="152"/>
                      <a:pt x="259" y="147"/>
                    </a:cubicBezTo>
                    <a:cubicBezTo>
                      <a:pt x="249" y="143"/>
                      <a:pt x="232" y="143"/>
                      <a:pt x="215" y="143"/>
                    </a:cubicBezTo>
                    <a:cubicBezTo>
                      <a:pt x="211" y="143"/>
                      <a:pt x="207" y="143"/>
                      <a:pt x="204" y="143"/>
                    </a:cubicBezTo>
                    <a:cubicBezTo>
                      <a:pt x="201" y="143"/>
                      <a:pt x="198" y="143"/>
                      <a:pt x="195" y="143"/>
                    </a:cubicBezTo>
                    <a:cubicBezTo>
                      <a:pt x="195" y="144"/>
                      <a:pt x="195" y="145"/>
                      <a:pt x="195" y="146"/>
                    </a:cubicBezTo>
                    <a:cubicBezTo>
                      <a:pt x="193" y="151"/>
                      <a:pt x="188" y="153"/>
                      <a:pt x="183" y="153"/>
                    </a:cubicBezTo>
                    <a:cubicBezTo>
                      <a:pt x="182" y="153"/>
                      <a:pt x="180" y="153"/>
                      <a:pt x="178" y="152"/>
                    </a:cubicBezTo>
                    <a:cubicBezTo>
                      <a:pt x="172" y="150"/>
                      <a:pt x="169" y="145"/>
                      <a:pt x="169" y="140"/>
                    </a:cubicBezTo>
                    <a:cubicBezTo>
                      <a:pt x="168" y="139"/>
                      <a:pt x="168" y="138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1" y="133"/>
                      <a:pt x="175" y="130"/>
                      <a:pt x="180" y="130"/>
                    </a:cubicBezTo>
                    <a:cubicBezTo>
                      <a:pt x="202" y="115"/>
                      <a:pt x="250" y="93"/>
                      <a:pt x="242" y="93"/>
                    </a:cubicBezTo>
                    <a:cubicBezTo>
                      <a:pt x="241" y="93"/>
                      <a:pt x="240" y="93"/>
                      <a:pt x="239" y="93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6" y="119"/>
                      <a:pt x="145" y="112"/>
                    </a:cubicBezTo>
                    <a:cubicBezTo>
                      <a:pt x="144" y="112"/>
                      <a:pt x="143" y="113"/>
                      <a:pt x="141" y="113"/>
                    </a:cubicBezTo>
                    <a:cubicBezTo>
                      <a:pt x="140" y="113"/>
                      <a:pt x="138" y="112"/>
                      <a:pt x="136" y="112"/>
                    </a:cubicBezTo>
                    <a:cubicBezTo>
                      <a:pt x="129" y="109"/>
                      <a:pt x="125" y="102"/>
                      <a:pt x="128" y="96"/>
                    </a:cubicBezTo>
                    <a:cubicBezTo>
                      <a:pt x="129" y="92"/>
                      <a:pt x="134" y="89"/>
                      <a:pt x="139" y="89"/>
                    </a:cubicBezTo>
                    <a:cubicBezTo>
                      <a:pt x="141" y="89"/>
                      <a:pt x="142" y="89"/>
                      <a:pt x="144" y="90"/>
                    </a:cubicBezTo>
                    <a:cubicBezTo>
                      <a:pt x="144" y="78"/>
                      <a:pt x="143" y="64"/>
                      <a:pt x="144" y="53"/>
                    </a:cubicBezTo>
                    <a:cubicBezTo>
                      <a:pt x="143" y="55"/>
                      <a:pt x="143" y="56"/>
                      <a:pt x="142" y="58"/>
                    </a:cubicBezTo>
                    <a:cubicBezTo>
                      <a:pt x="138" y="70"/>
                      <a:pt x="133" y="83"/>
                      <a:pt x="131" y="83"/>
                    </a:cubicBezTo>
                    <a:cubicBezTo>
                      <a:pt x="130" y="83"/>
                      <a:pt x="130" y="82"/>
                      <a:pt x="130" y="81"/>
                    </a:cubicBezTo>
                    <a:cubicBezTo>
                      <a:pt x="130" y="79"/>
                      <a:pt x="129" y="78"/>
                      <a:pt x="129" y="75"/>
                    </a:cubicBezTo>
                    <a:cubicBezTo>
                      <a:pt x="127" y="76"/>
                      <a:pt x="125" y="77"/>
                      <a:pt x="122" y="77"/>
                    </a:cubicBezTo>
                    <a:cubicBezTo>
                      <a:pt x="121" y="77"/>
                      <a:pt x="119" y="77"/>
                      <a:pt x="117" y="76"/>
                    </a:cubicBezTo>
                    <a:cubicBezTo>
                      <a:pt x="110" y="74"/>
                      <a:pt x="106" y="66"/>
                      <a:pt x="109" y="60"/>
                    </a:cubicBezTo>
                    <a:cubicBezTo>
                      <a:pt x="110" y="56"/>
                      <a:pt x="115" y="53"/>
                      <a:pt x="120" y="53"/>
                    </a:cubicBezTo>
                    <a:cubicBezTo>
                      <a:pt x="122" y="53"/>
                      <a:pt x="123" y="53"/>
                      <a:pt x="125" y="54"/>
                    </a:cubicBezTo>
                    <a:cubicBezTo>
                      <a:pt x="120" y="30"/>
                      <a:pt x="114" y="0"/>
                      <a:pt x="11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6" name="Freeform 1848"/>
              <p:cNvSpPr/>
              <p:nvPr/>
            </p:nvSpPr>
            <p:spPr bwMode="auto">
              <a:xfrm>
                <a:off x="-32" y="1699"/>
                <a:ext cx="16" cy="13"/>
              </a:xfrm>
              <a:custGeom>
                <a:avLst/>
                <a:gdLst>
                  <a:gd name="T0" fmla="*/ 12 w 28"/>
                  <a:gd name="T1" fmla="*/ 0 h 23"/>
                  <a:gd name="T2" fmla="*/ 0 w 28"/>
                  <a:gd name="T3" fmla="*/ 7 h 23"/>
                  <a:gd name="T4" fmla="*/ 0 w 28"/>
                  <a:gd name="T5" fmla="*/ 9 h 23"/>
                  <a:gd name="T6" fmla="*/ 9 w 28"/>
                  <a:gd name="T7" fmla="*/ 22 h 23"/>
                  <a:gd name="T8" fmla="*/ 9 w 28"/>
                  <a:gd name="T9" fmla="*/ 22 h 23"/>
                  <a:gd name="T10" fmla="*/ 9 w 28"/>
                  <a:gd name="T11" fmla="*/ 22 h 23"/>
                  <a:gd name="T12" fmla="*/ 14 w 28"/>
                  <a:gd name="T13" fmla="*/ 23 h 23"/>
                  <a:gd name="T14" fmla="*/ 25 w 28"/>
                  <a:gd name="T15" fmla="*/ 16 h 23"/>
                  <a:gd name="T16" fmla="*/ 17 w 28"/>
                  <a:gd name="T17" fmla="*/ 0 h 23"/>
                  <a:gd name="T18" fmla="*/ 12 w 28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3">
                    <a:moveTo>
                      <a:pt x="12" y="0"/>
                    </a:moveTo>
                    <a:cubicBezTo>
                      <a:pt x="7" y="0"/>
                      <a:pt x="2" y="2"/>
                      <a:pt x="0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11" y="16"/>
                      <a:pt x="16" y="21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2" y="23"/>
                      <a:pt x="14" y="23"/>
                    </a:cubicBezTo>
                    <a:cubicBezTo>
                      <a:pt x="19" y="23"/>
                      <a:pt x="24" y="21"/>
                      <a:pt x="25" y="16"/>
                    </a:cubicBezTo>
                    <a:cubicBezTo>
                      <a:pt x="28" y="10"/>
                      <a:pt x="24" y="3"/>
                      <a:pt x="17" y="0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7" name="Freeform 1849"/>
              <p:cNvSpPr/>
              <p:nvPr/>
            </p:nvSpPr>
            <p:spPr bwMode="auto">
              <a:xfrm>
                <a:off x="-45" y="1718"/>
                <a:ext cx="16" cy="9"/>
              </a:xfrm>
              <a:custGeom>
                <a:avLst/>
                <a:gdLst>
                  <a:gd name="T0" fmla="*/ 12 w 28"/>
                  <a:gd name="T1" fmla="*/ 0 h 16"/>
                  <a:gd name="T2" fmla="*/ 1 w 28"/>
                  <a:gd name="T3" fmla="*/ 7 h 16"/>
                  <a:gd name="T4" fmla="*/ 0 w 28"/>
                  <a:gd name="T5" fmla="*/ 9 h 16"/>
                  <a:gd name="T6" fmla="*/ 26 w 28"/>
                  <a:gd name="T7" fmla="*/ 16 h 16"/>
                  <a:gd name="T8" fmla="*/ 17 w 28"/>
                  <a:gd name="T9" fmla="*/ 1 h 16"/>
                  <a:gd name="T10" fmla="*/ 12 w 2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6">
                    <a:moveTo>
                      <a:pt x="12" y="0"/>
                    </a:moveTo>
                    <a:cubicBezTo>
                      <a:pt x="7" y="0"/>
                      <a:pt x="2" y="2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9" y="11"/>
                      <a:pt x="18" y="14"/>
                      <a:pt x="26" y="16"/>
                    </a:cubicBezTo>
                    <a:cubicBezTo>
                      <a:pt x="28" y="10"/>
                      <a:pt x="24" y="3"/>
                      <a:pt x="17" y="1"/>
                    </a:cubicBezTo>
                    <a:cubicBezTo>
                      <a:pt x="16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8" name="Freeform 1850"/>
              <p:cNvSpPr/>
              <p:nvPr/>
            </p:nvSpPr>
            <p:spPr bwMode="auto">
              <a:xfrm>
                <a:off x="-15" y="1729"/>
                <a:ext cx="17" cy="14"/>
              </a:xfrm>
              <a:custGeom>
                <a:avLst/>
                <a:gdLst>
                  <a:gd name="T0" fmla="*/ 14 w 30"/>
                  <a:gd name="T1" fmla="*/ 0 h 24"/>
                  <a:gd name="T2" fmla="*/ 2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7 w 30"/>
                  <a:gd name="T9" fmla="*/ 16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9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21" y="24"/>
                      <a:pt x="26" y="21"/>
                      <a:pt x="27" y="16"/>
                    </a:cubicBezTo>
                    <a:cubicBezTo>
                      <a:pt x="30" y="10"/>
                      <a:pt x="26" y="3"/>
                      <a:pt x="19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9" name="Freeform 1851"/>
              <p:cNvSpPr/>
              <p:nvPr/>
            </p:nvSpPr>
            <p:spPr bwMode="auto">
              <a:xfrm>
                <a:off x="-6" y="1705"/>
                <a:ext cx="11" cy="14"/>
              </a:xfrm>
              <a:custGeom>
                <a:avLst/>
                <a:gdLst>
                  <a:gd name="T0" fmla="*/ 14 w 20"/>
                  <a:gd name="T1" fmla="*/ 0 h 24"/>
                  <a:gd name="T2" fmla="*/ 3 w 20"/>
                  <a:gd name="T3" fmla="*/ 7 h 24"/>
                  <a:gd name="T4" fmla="*/ 11 w 20"/>
                  <a:gd name="T5" fmla="*/ 23 h 24"/>
                  <a:gd name="T6" fmla="*/ 16 w 20"/>
                  <a:gd name="T7" fmla="*/ 24 h 24"/>
                  <a:gd name="T8" fmla="*/ 20 w 20"/>
                  <a:gd name="T9" fmla="*/ 23 h 24"/>
                  <a:gd name="T10" fmla="*/ 19 w 20"/>
                  <a:gd name="T11" fmla="*/ 1 h 24"/>
                  <a:gd name="T12" fmla="*/ 14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3"/>
                      <a:pt x="15" y="24"/>
                      <a:pt x="16" y="24"/>
                    </a:cubicBezTo>
                    <a:cubicBezTo>
                      <a:pt x="18" y="24"/>
                      <a:pt x="19" y="23"/>
                      <a:pt x="20" y="23"/>
                    </a:cubicBezTo>
                    <a:cubicBezTo>
                      <a:pt x="20" y="17"/>
                      <a:pt x="20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0" name="Freeform 1852"/>
              <p:cNvSpPr>
                <a:spLocks noEditPoints="1"/>
              </p:cNvSpPr>
              <p:nvPr/>
            </p:nvSpPr>
            <p:spPr bwMode="auto">
              <a:xfrm>
                <a:off x="18" y="1728"/>
                <a:ext cx="14" cy="12"/>
              </a:xfrm>
              <a:custGeom>
                <a:avLst/>
                <a:gdLst>
                  <a:gd name="T0" fmla="*/ 0 w 26"/>
                  <a:gd name="T1" fmla="*/ 10 h 23"/>
                  <a:gd name="T2" fmla="*/ 9 w 26"/>
                  <a:gd name="T3" fmla="*/ 22 h 23"/>
                  <a:gd name="T4" fmla="*/ 14 w 26"/>
                  <a:gd name="T5" fmla="*/ 23 h 23"/>
                  <a:gd name="T6" fmla="*/ 26 w 26"/>
                  <a:gd name="T7" fmla="*/ 16 h 23"/>
                  <a:gd name="T8" fmla="*/ 26 w 26"/>
                  <a:gd name="T9" fmla="*/ 13 h 23"/>
                  <a:gd name="T10" fmla="*/ 25 w 26"/>
                  <a:gd name="T11" fmla="*/ 13 h 23"/>
                  <a:gd name="T12" fmla="*/ 0 w 26"/>
                  <a:gd name="T13" fmla="*/ 10 h 23"/>
                  <a:gd name="T14" fmla="*/ 11 w 26"/>
                  <a:gd name="T15" fmla="*/ 0 h 23"/>
                  <a:gd name="T16" fmla="*/ 1 w 26"/>
                  <a:gd name="T17" fmla="*/ 7 h 23"/>
                  <a:gd name="T18" fmla="*/ 11 w 26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3">
                    <a:moveTo>
                      <a:pt x="0" y="10"/>
                    </a:moveTo>
                    <a:cubicBezTo>
                      <a:pt x="0" y="15"/>
                      <a:pt x="3" y="20"/>
                      <a:pt x="9" y="22"/>
                    </a:cubicBezTo>
                    <a:cubicBezTo>
                      <a:pt x="11" y="23"/>
                      <a:pt x="13" y="23"/>
                      <a:pt x="14" y="23"/>
                    </a:cubicBezTo>
                    <a:cubicBezTo>
                      <a:pt x="19" y="23"/>
                      <a:pt x="24" y="21"/>
                      <a:pt x="26" y="16"/>
                    </a:cubicBezTo>
                    <a:cubicBezTo>
                      <a:pt x="26" y="15"/>
                      <a:pt x="26" y="14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12" y="13"/>
                      <a:pt x="2" y="12"/>
                      <a:pt x="0" y="10"/>
                    </a:cubicBezTo>
                    <a:moveTo>
                      <a:pt x="11" y="0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2" y="5"/>
                      <a:pt x="6" y="2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1" name="Freeform 1853"/>
              <p:cNvSpPr/>
              <p:nvPr/>
            </p:nvSpPr>
            <p:spPr bwMode="auto">
              <a:xfrm>
                <a:off x="4" y="1674"/>
                <a:ext cx="4" cy="12"/>
              </a:xfrm>
              <a:custGeom>
                <a:avLst/>
                <a:gdLst>
                  <a:gd name="T0" fmla="*/ 5 w 6"/>
                  <a:gd name="T1" fmla="*/ 0 h 21"/>
                  <a:gd name="T2" fmla="*/ 3 w 6"/>
                  <a:gd name="T3" fmla="*/ 2 h 21"/>
                  <a:gd name="T4" fmla="*/ 0 w 6"/>
                  <a:gd name="T5" fmla="*/ 21 h 21"/>
                  <a:gd name="T6" fmla="*/ 5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5" y="0"/>
                    </a:moveTo>
                    <a:cubicBezTo>
                      <a:pt x="4" y="0"/>
                      <a:pt x="4" y="1"/>
                      <a:pt x="3" y="2"/>
                    </a:cubicBezTo>
                    <a:cubicBezTo>
                      <a:pt x="1" y="5"/>
                      <a:pt x="0" y="12"/>
                      <a:pt x="0" y="21"/>
                    </a:cubicBezTo>
                    <a:cubicBezTo>
                      <a:pt x="3" y="10"/>
                      <a:pt x="6" y="0"/>
                      <a:pt x="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2" name="Freeform 1854"/>
              <p:cNvSpPr/>
              <p:nvPr/>
            </p:nvSpPr>
            <p:spPr bwMode="auto">
              <a:xfrm>
                <a:off x="1" y="1757"/>
                <a:ext cx="6" cy="12"/>
              </a:xfrm>
              <a:custGeom>
                <a:avLst/>
                <a:gdLst>
                  <a:gd name="T0" fmla="*/ 10 w 12"/>
                  <a:gd name="T1" fmla="*/ 0 h 23"/>
                  <a:gd name="T2" fmla="*/ 2 w 12"/>
                  <a:gd name="T3" fmla="*/ 7 h 23"/>
                  <a:gd name="T4" fmla="*/ 11 w 12"/>
                  <a:gd name="T5" fmla="*/ 22 h 23"/>
                  <a:gd name="T6" fmla="*/ 12 w 12"/>
                  <a:gd name="T7" fmla="*/ 23 h 23"/>
                  <a:gd name="T8" fmla="*/ 10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10" y="0"/>
                    </a:moveTo>
                    <a:cubicBezTo>
                      <a:pt x="6" y="1"/>
                      <a:pt x="3" y="3"/>
                      <a:pt x="2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1" y="22"/>
                      <a:pt x="11" y="23"/>
                      <a:pt x="12" y="23"/>
                    </a:cubicBezTo>
                    <a:cubicBezTo>
                      <a:pt x="11" y="15"/>
                      <a:pt x="10" y="7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3" name="Freeform 1855"/>
              <p:cNvSpPr/>
              <p:nvPr/>
            </p:nvSpPr>
            <p:spPr bwMode="auto">
              <a:xfrm>
                <a:off x="-16" y="1686"/>
                <a:ext cx="12" cy="13"/>
              </a:xfrm>
              <a:custGeom>
                <a:avLst/>
                <a:gdLst>
                  <a:gd name="T0" fmla="*/ 14 w 23"/>
                  <a:gd name="T1" fmla="*/ 0 h 24"/>
                  <a:gd name="T2" fmla="*/ 3 w 23"/>
                  <a:gd name="T3" fmla="*/ 7 h 24"/>
                  <a:gd name="T4" fmla="*/ 11 w 23"/>
                  <a:gd name="T5" fmla="*/ 23 h 24"/>
                  <a:gd name="T6" fmla="*/ 16 w 23"/>
                  <a:gd name="T7" fmla="*/ 24 h 24"/>
                  <a:gd name="T8" fmla="*/ 23 w 23"/>
                  <a:gd name="T9" fmla="*/ 22 h 24"/>
                  <a:gd name="T10" fmla="*/ 19 w 23"/>
                  <a:gd name="T11" fmla="*/ 1 h 24"/>
                  <a:gd name="T12" fmla="*/ 14 w 2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1"/>
                      <a:pt x="11" y="23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19" y="24"/>
                      <a:pt x="21" y="23"/>
                      <a:pt x="23" y="22"/>
                    </a:cubicBezTo>
                    <a:cubicBezTo>
                      <a:pt x="22" y="17"/>
                      <a:pt x="21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4" name="Freeform 1856"/>
              <p:cNvSpPr/>
              <p:nvPr/>
            </p:nvSpPr>
            <p:spPr bwMode="auto">
              <a:xfrm>
                <a:off x="-141" y="1652"/>
                <a:ext cx="43" cy="94"/>
              </a:xfrm>
              <a:custGeom>
                <a:avLst/>
                <a:gdLst>
                  <a:gd name="T0" fmla="*/ 31 w 78"/>
                  <a:gd name="T1" fmla="*/ 0 h 171"/>
                  <a:gd name="T2" fmla="*/ 19 w 78"/>
                  <a:gd name="T3" fmla="*/ 63 h 171"/>
                  <a:gd name="T4" fmla="*/ 3 w 78"/>
                  <a:gd name="T5" fmla="*/ 114 h 171"/>
                  <a:gd name="T6" fmla="*/ 32 w 78"/>
                  <a:gd name="T7" fmla="*/ 171 h 171"/>
                  <a:gd name="T8" fmla="*/ 33 w 78"/>
                  <a:gd name="T9" fmla="*/ 171 h 171"/>
                  <a:gd name="T10" fmla="*/ 48 w 78"/>
                  <a:gd name="T11" fmla="*/ 109 h 171"/>
                  <a:gd name="T12" fmla="*/ 69 w 78"/>
                  <a:gd name="T13" fmla="*/ 53 h 171"/>
                  <a:gd name="T14" fmla="*/ 34 w 78"/>
                  <a:gd name="T15" fmla="*/ 1 h 171"/>
                  <a:gd name="T16" fmla="*/ 31 w 78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1">
                    <a:moveTo>
                      <a:pt x="31" y="0"/>
                    </a:moveTo>
                    <a:cubicBezTo>
                      <a:pt x="16" y="0"/>
                      <a:pt x="18" y="46"/>
                      <a:pt x="19" y="63"/>
                    </a:cubicBezTo>
                    <a:cubicBezTo>
                      <a:pt x="19" y="81"/>
                      <a:pt x="6" y="86"/>
                      <a:pt x="3" y="114"/>
                    </a:cubicBezTo>
                    <a:cubicBezTo>
                      <a:pt x="0" y="141"/>
                      <a:pt x="32" y="171"/>
                      <a:pt x="32" y="171"/>
                    </a:cubicBezTo>
                    <a:cubicBezTo>
                      <a:pt x="32" y="171"/>
                      <a:pt x="33" y="171"/>
                      <a:pt x="33" y="171"/>
                    </a:cubicBezTo>
                    <a:cubicBezTo>
                      <a:pt x="49" y="171"/>
                      <a:pt x="53" y="132"/>
                      <a:pt x="48" y="109"/>
                    </a:cubicBezTo>
                    <a:cubicBezTo>
                      <a:pt x="42" y="86"/>
                      <a:pt x="59" y="78"/>
                      <a:pt x="69" y="53"/>
                    </a:cubicBezTo>
                    <a:cubicBezTo>
                      <a:pt x="78" y="28"/>
                      <a:pt x="53" y="8"/>
                      <a:pt x="34" y="1"/>
                    </a:cubicBezTo>
                    <a:cubicBezTo>
                      <a:pt x="33" y="0"/>
                      <a:pt x="32" y="0"/>
                      <a:pt x="3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5" name="Freeform 1857"/>
              <p:cNvSpPr/>
              <p:nvPr/>
            </p:nvSpPr>
            <p:spPr bwMode="auto">
              <a:xfrm>
                <a:off x="-130" y="1787"/>
                <a:ext cx="92" cy="53"/>
              </a:xfrm>
              <a:custGeom>
                <a:avLst/>
                <a:gdLst>
                  <a:gd name="T0" fmla="*/ 22 w 169"/>
                  <a:gd name="T1" fmla="*/ 0 h 98"/>
                  <a:gd name="T2" fmla="*/ 16 w 169"/>
                  <a:gd name="T3" fmla="*/ 1 h 98"/>
                  <a:gd name="T4" fmla="*/ 34 w 169"/>
                  <a:gd name="T5" fmla="*/ 51 h 98"/>
                  <a:gd name="T6" fmla="*/ 93 w 169"/>
                  <a:gd name="T7" fmla="*/ 84 h 98"/>
                  <a:gd name="T8" fmla="*/ 130 w 169"/>
                  <a:gd name="T9" fmla="*/ 98 h 98"/>
                  <a:gd name="T10" fmla="*/ 149 w 169"/>
                  <a:gd name="T11" fmla="*/ 87 h 98"/>
                  <a:gd name="T12" fmla="*/ 146 w 169"/>
                  <a:gd name="T13" fmla="*/ 46 h 98"/>
                  <a:gd name="T14" fmla="*/ 137 w 169"/>
                  <a:gd name="T15" fmla="*/ 45 h 98"/>
                  <a:gd name="T16" fmla="*/ 115 w 169"/>
                  <a:gd name="T17" fmla="*/ 48 h 98"/>
                  <a:gd name="T18" fmla="*/ 92 w 169"/>
                  <a:gd name="T19" fmla="*/ 50 h 98"/>
                  <a:gd name="T20" fmla="*/ 66 w 169"/>
                  <a:gd name="T21" fmla="*/ 41 h 98"/>
                  <a:gd name="T22" fmla="*/ 22 w 169"/>
                  <a:gd name="T2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98">
                    <a:moveTo>
                      <a:pt x="22" y="0"/>
                    </a:moveTo>
                    <a:cubicBezTo>
                      <a:pt x="20" y="0"/>
                      <a:pt x="18" y="1"/>
                      <a:pt x="16" y="1"/>
                    </a:cubicBezTo>
                    <a:cubicBezTo>
                      <a:pt x="16" y="1"/>
                      <a:pt x="0" y="27"/>
                      <a:pt x="34" y="51"/>
                    </a:cubicBezTo>
                    <a:cubicBezTo>
                      <a:pt x="68" y="74"/>
                      <a:pt x="69" y="71"/>
                      <a:pt x="93" y="84"/>
                    </a:cubicBezTo>
                    <a:cubicBezTo>
                      <a:pt x="107" y="91"/>
                      <a:pt x="119" y="98"/>
                      <a:pt x="130" y="98"/>
                    </a:cubicBezTo>
                    <a:cubicBezTo>
                      <a:pt x="137" y="98"/>
                      <a:pt x="143" y="95"/>
                      <a:pt x="149" y="87"/>
                    </a:cubicBezTo>
                    <a:cubicBezTo>
                      <a:pt x="163" y="67"/>
                      <a:pt x="169" y="51"/>
                      <a:pt x="146" y="46"/>
                    </a:cubicBezTo>
                    <a:cubicBezTo>
                      <a:pt x="143" y="46"/>
                      <a:pt x="140" y="45"/>
                      <a:pt x="137" y="45"/>
                    </a:cubicBezTo>
                    <a:cubicBezTo>
                      <a:pt x="130" y="45"/>
                      <a:pt x="123" y="47"/>
                      <a:pt x="115" y="48"/>
                    </a:cubicBezTo>
                    <a:cubicBezTo>
                      <a:pt x="107" y="49"/>
                      <a:pt x="100" y="50"/>
                      <a:pt x="92" y="50"/>
                    </a:cubicBezTo>
                    <a:cubicBezTo>
                      <a:pt x="83" y="50"/>
                      <a:pt x="73" y="48"/>
                      <a:pt x="66" y="41"/>
                    </a:cubicBezTo>
                    <a:cubicBezTo>
                      <a:pt x="46" y="25"/>
                      <a:pt x="38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6" name="Freeform 1858"/>
              <p:cNvSpPr/>
              <p:nvPr/>
            </p:nvSpPr>
            <p:spPr bwMode="auto">
              <a:xfrm>
                <a:off x="-4" y="1799"/>
                <a:ext cx="74" cy="57"/>
              </a:xfrm>
              <a:custGeom>
                <a:avLst/>
                <a:gdLst>
                  <a:gd name="T0" fmla="*/ 117 w 136"/>
                  <a:gd name="T1" fmla="*/ 0 h 104"/>
                  <a:gd name="T2" fmla="*/ 74 w 136"/>
                  <a:gd name="T3" fmla="*/ 44 h 104"/>
                  <a:gd name="T4" fmla="*/ 54 w 136"/>
                  <a:gd name="T5" fmla="*/ 74 h 104"/>
                  <a:gd name="T6" fmla="*/ 46 w 136"/>
                  <a:gd name="T7" fmla="*/ 72 h 104"/>
                  <a:gd name="T8" fmla="*/ 9 w 136"/>
                  <a:gd name="T9" fmla="*/ 53 h 104"/>
                  <a:gd name="T10" fmla="*/ 0 w 136"/>
                  <a:gd name="T11" fmla="*/ 62 h 104"/>
                  <a:gd name="T12" fmla="*/ 20 w 136"/>
                  <a:gd name="T13" fmla="*/ 104 h 104"/>
                  <a:gd name="T14" fmla="*/ 24 w 136"/>
                  <a:gd name="T15" fmla="*/ 103 h 104"/>
                  <a:gd name="T16" fmla="*/ 107 w 136"/>
                  <a:gd name="T17" fmla="*/ 70 h 104"/>
                  <a:gd name="T18" fmla="*/ 119 w 136"/>
                  <a:gd name="T19" fmla="*/ 0 h 104"/>
                  <a:gd name="T20" fmla="*/ 117 w 136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04">
                    <a:moveTo>
                      <a:pt x="117" y="0"/>
                    </a:moveTo>
                    <a:cubicBezTo>
                      <a:pt x="101" y="0"/>
                      <a:pt x="81" y="26"/>
                      <a:pt x="74" y="44"/>
                    </a:cubicBezTo>
                    <a:cubicBezTo>
                      <a:pt x="69" y="60"/>
                      <a:pt x="66" y="74"/>
                      <a:pt x="54" y="74"/>
                    </a:cubicBezTo>
                    <a:cubicBezTo>
                      <a:pt x="51" y="74"/>
                      <a:pt x="49" y="74"/>
                      <a:pt x="46" y="72"/>
                    </a:cubicBezTo>
                    <a:cubicBezTo>
                      <a:pt x="33" y="67"/>
                      <a:pt x="19" y="53"/>
                      <a:pt x="9" y="53"/>
                    </a:cubicBezTo>
                    <a:cubicBezTo>
                      <a:pt x="5" y="53"/>
                      <a:pt x="2" y="56"/>
                      <a:pt x="0" y="62"/>
                    </a:cubicBezTo>
                    <a:cubicBezTo>
                      <a:pt x="0" y="62"/>
                      <a:pt x="3" y="104"/>
                      <a:pt x="20" y="104"/>
                    </a:cubicBezTo>
                    <a:cubicBezTo>
                      <a:pt x="21" y="104"/>
                      <a:pt x="22" y="104"/>
                      <a:pt x="24" y="103"/>
                    </a:cubicBezTo>
                    <a:cubicBezTo>
                      <a:pt x="44" y="97"/>
                      <a:pt x="95" y="94"/>
                      <a:pt x="107" y="70"/>
                    </a:cubicBezTo>
                    <a:cubicBezTo>
                      <a:pt x="120" y="46"/>
                      <a:pt x="136" y="3"/>
                      <a:pt x="119" y="0"/>
                    </a:cubicBezTo>
                    <a:cubicBezTo>
                      <a:pt x="119" y="0"/>
                      <a:pt x="118" y="0"/>
                      <a:pt x="1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7" name="Freeform 1859"/>
              <p:cNvSpPr/>
              <p:nvPr/>
            </p:nvSpPr>
            <p:spPr bwMode="auto">
              <a:xfrm>
                <a:off x="73" y="1670"/>
                <a:ext cx="55" cy="67"/>
              </a:xfrm>
              <a:custGeom>
                <a:avLst/>
                <a:gdLst>
                  <a:gd name="T0" fmla="*/ 29 w 100"/>
                  <a:gd name="T1" fmla="*/ 0 h 122"/>
                  <a:gd name="T2" fmla="*/ 0 w 100"/>
                  <a:gd name="T3" fmla="*/ 6 h 122"/>
                  <a:gd name="T4" fmla="*/ 34 w 100"/>
                  <a:gd name="T5" fmla="*/ 68 h 122"/>
                  <a:gd name="T6" fmla="*/ 40 w 100"/>
                  <a:gd name="T7" fmla="*/ 120 h 122"/>
                  <a:gd name="T8" fmla="*/ 47 w 100"/>
                  <a:gd name="T9" fmla="*/ 122 h 122"/>
                  <a:gd name="T10" fmla="*/ 93 w 100"/>
                  <a:gd name="T11" fmla="*/ 72 h 122"/>
                  <a:gd name="T12" fmla="*/ 63 w 100"/>
                  <a:gd name="T13" fmla="*/ 11 h 122"/>
                  <a:gd name="T14" fmla="*/ 29 w 100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22">
                    <a:moveTo>
                      <a:pt x="29" y="0"/>
                    </a:moveTo>
                    <a:cubicBezTo>
                      <a:pt x="13" y="0"/>
                      <a:pt x="0" y="6"/>
                      <a:pt x="0" y="6"/>
                    </a:cubicBezTo>
                    <a:cubicBezTo>
                      <a:pt x="19" y="13"/>
                      <a:pt x="39" y="45"/>
                      <a:pt x="34" y="68"/>
                    </a:cubicBezTo>
                    <a:cubicBezTo>
                      <a:pt x="29" y="91"/>
                      <a:pt x="18" y="112"/>
                      <a:pt x="40" y="120"/>
                    </a:cubicBezTo>
                    <a:cubicBezTo>
                      <a:pt x="42" y="121"/>
                      <a:pt x="45" y="122"/>
                      <a:pt x="47" y="122"/>
                    </a:cubicBezTo>
                    <a:cubicBezTo>
                      <a:pt x="67" y="122"/>
                      <a:pt x="88" y="96"/>
                      <a:pt x="93" y="72"/>
                    </a:cubicBezTo>
                    <a:cubicBezTo>
                      <a:pt x="100" y="46"/>
                      <a:pt x="90" y="32"/>
                      <a:pt x="63" y="11"/>
                    </a:cubicBezTo>
                    <a:cubicBezTo>
                      <a:pt x="51" y="2"/>
                      <a:pt x="3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8" name="Freeform 1860"/>
              <p:cNvSpPr/>
              <p:nvPr/>
            </p:nvSpPr>
            <p:spPr bwMode="auto">
              <a:xfrm>
                <a:off x="-38" y="1594"/>
                <a:ext cx="77" cy="42"/>
              </a:xfrm>
              <a:custGeom>
                <a:avLst/>
                <a:gdLst>
                  <a:gd name="T0" fmla="*/ 60 w 141"/>
                  <a:gd name="T1" fmla="*/ 0 h 77"/>
                  <a:gd name="T2" fmla="*/ 36 w 141"/>
                  <a:gd name="T3" fmla="*/ 3 h 77"/>
                  <a:gd name="T4" fmla="*/ 1 w 141"/>
                  <a:gd name="T5" fmla="*/ 58 h 77"/>
                  <a:gd name="T6" fmla="*/ 13 w 141"/>
                  <a:gd name="T7" fmla="*/ 70 h 77"/>
                  <a:gd name="T8" fmla="*/ 65 w 141"/>
                  <a:gd name="T9" fmla="*/ 57 h 77"/>
                  <a:gd name="T10" fmla="*/ 73 w 141"/>
                  <a:gd name="T11" fmla="*/ 56 h 77"/>
                  <a:gd name="T12" fmla="*/ 119 w 141"/>
                  <a:gd name="T13" fmla="*/ 77 h 77"/>
                  <a:gd name="T14" fmla="*/ 123 w 141"/>
                  <a:gd name="T15" fmla="*/ 77 h 77"/>
                  <a:gd name="T16" fmla="*/ 116 w 141"/>
                  <a:gd name="T17" fmla="*/ 26 h 77"/>
                  <a:gd name="T18" fmla="*/ 60 w 1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7">
                    <a:moveTo>
                      <a:pt x="60" y="0"/>
                    </a:moveTo>
                    <a:cubicBezTo>
                      <a:pt x="52" y="0"/>
                      <a:pt x="44" y="1"/>
                      <a:pt x="36" y="3"/>
                    </a:cubicBezTo>
                    <a:cubicBezTo>
                      <a:pt x="0" y="11"/>
                      <a:pt x="1" y="58"/>
                      <a:pt x="1" y="58"/>
                    </a:cubicBezTo>
                    <a:cubicBezTo>
                      <a:pt x="1" y="67"/>
                      <a:pt x="6" y="70"/>
                      <a:pt x="13" y="70"/>
                    </a:cubicBezTo>
                    <a:cubicBezTo>
                      <a:pt x="27" y="70"/>
                      <a:pt x="48" y="60"/>
                      <a:pt x="65" y="57"/>
                    </a:cubicBezTo>
                    <a:cubicBezTo>
                      <a:pt x="68" y="57"/>
                      <a:pt x="71" y="56"/>
                      <a:pt x="73" y="56"/>
                    </a:cubicBezTo>
                    <a:cubicBezTo>
                      <a:pt x="93" y="56"/>
                      <a:pt x="98" y="72"/>
                      <a:pt x="119" y="77"/>
                    </a:cubicBezTo>
                    <a:cubicBezTo>
                      <a:pt x="120" y="77"/>
                      <a:pt x="122" y="77"/>
                      <a:pt x="123" y="77"/>
                    </a:cubicBezTo>
                    <a:cubicBezTo>
                      <a:pt x="141" y="77"/>
                      <a:pt x="135" y="46"/>
                      <a:pt x="116" y="26"/>
                    </a:cubicBezTo>
                    <a:cubicBezTo>
                      <a:pt x="101" y="9"/>
                      <a:pt x="83" y="0"/>
                      <a:pt x="6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9" name="Freeform 1861"/>
              <p:cNvSpPr/>
              <p:nvPr/>
            </p:nvSpPr>
            <p:spPr bwMode="auto">
              <a:xfrm>
                <a:off x="1731" y="1439"/>
                <a:ext cx="22" cy="63"/>
              </a:xfrm>
              <a:custGeom>
                <a:avLst/>
                <a:gdLst>
                  <a:gd name="T0" fmla="*/ 40 w 40"/>
                  <a:gd name="T1" fmla="*/ 42 h 115"/>
                  <a:gd name="T2" fmla="*/ 11 w 40"/>
                  <a:gd name="T3" fmla="*/ 10 h 115"/>
                  <a:gd name="T4" fmla="*/ 0 w 40"/>
                  <a:gd name="T5" fmla="*/ 44 h 115"/>
                  <a:gd name="T6" fmla="*/ 37 w 40"/>
                  <a:gd name="T7" fmla="*/ 97 h 115"/>
                  <a:gd name="T8" fmla="*/ 40 w 40"/>
                  <a:gd name="T9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15">
                    <a:moveTo>
                      <a:pt x="40" y="42"/>
                    </a:moveTo>
                    <a:cubicBezTo>
                      <a:pt x="40" y="42"/>
                      <a:pt x="21" y="0"/>
                      <a:pt x="11" y="10"/>
                    </a:cubicBezTo>
                    <a:cubicBezTo>
                      <a:pt x="0" y="21"/>
                      <a:pt x="0" y="44"/>
                      <a:pt x="0" y="44"/>
                    </a:cubicBezTo>
                    <a:cubicBezTo>
                      <a:pt x="0" y="44"/>
                      <a:pt x="37" y="115"/>
                      <a:pt x="37" y="97"/>
                    </a:cubicBezTo>
                    <a:cubicBezTo>
                      <a:pt x="37" y="78"/>
                      <a:pt x="40" y="42"/>
                      <a:pt x="40" y="4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0" name="Freeform 1862"/>
              <p:cNvSpPr/>
              <p:nvPr/>
            </p:nvSpPr>
            <p:spPr bwMode="auto">
              <a:xfrm>
                <a:off x="1664" y="1375"/>
                <a:ext cx="238" cy="204"/>
              </a:xfrm>
              <a:custGeom>
                <a:avLst/>
                <a:gdLst>
                  <a:gd name="T0" fmla="*/ 113 w 437"/>
                  <a:gd name="T1" fmla="*/ 246 h 375"/>
                  <a:gd name="T2" fmla="*/ 29 w 437"/>
                  <a:gd name="T3" fmla="*/ 99 h 375"/>
                  <a:gd name="T4" fmla="*/ 97 w 437"/>
                  <a:gd name="T5" fmla="*/ 92 h 375"/>
                  <a:gd name="T6" fmla="*/ 147 w 437"/>
                  <a:gd name="T7" fmla="*/ 181 h 375"/>
                  <a:gd name="T8" fmla="*/ 178 w 437"/>
                  <a:gd name="T9" fmla="*/ 8 h 375"/>
                  <a:gd name="T10" fmla="*/ 262 w 437"/>
                  <a:gd name="T11" fmla="*/ 18 h 375"/>
                  <a:gd name="T12" fmla="*/ 286 w 437"/>
                  <a:gd name="T13" fmla="*/ 100 h 375"/>
                  <a:gd name="T14" fmla="*/ 254 w 437"/>
                  <a:gd name="T15" fmla="*/ 173 h 375"/>
                  <a:gd name="T16" fmla="*/ 354 w 437"/>
                  <a:gd name="T17" fmla="*/ 87 h 375"/>
                  <a:gd name="T18" fmla="*/ 424 w 437"/>
                  <a:gd name="T19" fmla="*/ 155 h 375"/>
                  <a:gd name="T20" fmla="*/ 296 w 437"/>
                  <a:gd name="T21" fmla="*/ 267 h 375"/>
                  <a:gd name="T22" fmla="*/ 393 w 437"/>
                  <a:gd name="T23" fmla="*/ 259 h 375"/>
                  <a:gd name="T24" fmla="*/ 424 w 437"/>
                  <a:gd name="T25" fmla="*/ 312 h 375"/>
                  <a:gd name="T26" fmla="*/ 233 w 437"/>
                  <a:gd name="T27" fmla="*/ 317 h 375"/>
                  <a:gd name="T28" fmla="*/ 220 w 437"/>
                  <a:gd name="T29" fmla="*/ 364 h 375"/>
                  <a:gd name="T30" fmla="*/ 162 w 437"/>
                  <a:gd name="T31" fmla="*/ 314 h 375"/>
                  <a:gd name="T32" fmla="*/ 113 w 437"/>
                  <a:gd name="T33" fmla="*/ 246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7" h="375">
                    <a:moveTo>
                      <a:pt x="113" y="246"/>
                    </a:moveTo>
                    <a:cubicBezTo>
                      <a:pt x="113" y="246"/>
                      <a:pt x="0" y="128"/>
                      <a:pt x="29" y="99"/>
                    </a:cubicBezTo>
                    <a:cubicBezTo>
                      <a:pt x="58" y="71"/>
                      <a:pt x="84" y="63"/>
                      <a:pt x="97" y="92"/>
                    </a:cubicBezTo>
                    <a:cubicBezTo>
                      <a:pt x="110" y="120"/>
                      <a:pt x="147" y="181"/>
                      <a:pt x="147" y="181"/>
                    </a:cubicBezTo>
                    <a:cubicBezTo>
                      <a:pt x="147" y="181"/>
                      <a:pt x="150" y="13"/>
                      <a:pt x="178" y="8"/>
                    </a:cubicBezTo>
                    <a:cubicBezTo>
                      <a:pt x="207" y="3"/>
                      <a:pt x="241" y="0"/>
                      <a:pt x="262" y="18"/>
                    </a:cubicBezTo>
                    <a:cubicBezTo>
                      <a:pt x="283" y="37"/>
                      <a:pt x="299" y="60"/>
                      <a:pt x="286" y="100"/>
                    </a:cubicBezTo>
                    <a:cubicBezTo>
                      <a:pt x="273" y="139"/>
                      <a:pt x="254" y="173"/>
                      <a:pt x="254" y="173"/>
                    </a:cubicBezTo>
                    <a:cubicBezTo>
                      <a:pt x="254" y="173"/>
                      <a:pt x="320" y="81"/>
                      <a:pt x="354" y="87"/>
                    </a:cubicBezTo>
                    <a:cubicBezTo>
                      <a:pt x="388" y="92"/>
                      <a:pt x="422" y="105"/>
                      <a:pt x="424" y="155"/>
                    </a:cubicBezTo>
                    <a:cubicBezTo>
                      <a:pt x="427" y="204"/>
                      <a:pt x="385" y="241"/>
                      <a:pt x="296" y="267"/>
                    </a:cubicBezTo>
                    <a:cubicBezTo>
                      <a:pt x="296" y="267"/>
                      <a:pt x="369" y="262"/>
                      <a:pt x="393" y="259"/>
                    </a:cubicBezTo>
                    <a:cubicBezTo>
                      <a:pt x="416" y="257"/>
                      <a:pt x="437" y="273"/>
                      <a:pt x="424" y="312"/>
                    </a:cubicBezTo>
                    <a:cubicBezTo>
                      <a:pt x="411" y="351"/>
                      <a:pt x="338" y="359"/>
                      <a:pt x="233" y="317"/>
                    </a:cubicBezTo>
                    <a:cubicBezTo>
                      <a:pt x="233" y="317"/>
                      <a:pt x="257" y="375"/>
                      <a:pt x="220" y="364"/>
                    </a:cubicBezTo>
                    <a:cubicBezTo>
                      <a:pt x="183" y="354"/>
                      <a:pt x="178" y="319"/>
                      <a:pt x="162" y="314"/>
                    </a:cubicBezTo>
                    <a:cubicBezTo>
                      <a:pt x="147" y="309"/>
                      <a:pt x="76" y="267"/>
                      <a:pt x="113" y="24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1" name="Freeform 1863"/>
              <p:cNvSpPr/>
              <p:nvPr/>
            </p:nvSpPr>
            <p:spPr bwMode="auto">
              <a:xfrm>
                <a:off x="1766" y="1485"/>
                <a:ext cx="24" cy="24"/>
              </a:xfrm>
              <a:custGeom>
                <a:avLst/>
                <a:gdLst>
                  <a:gd name="T0" fmla="*/ 45 w 45"/>
                  <a:gd name="T1" fmla="*/ 0 h 44"/>
                  <a:gd name="T2" fmla="*/ 10 w 45"/>
                  <a:gd name="T3" fmla="*/ 44 h 44"/>
                  <a:gd name="T4" fmla="*/ 45 w 45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44">
                    <a:moveTo>
                      <a:pt x="45" y="0"/>
                    </a:moveTo>
                    <a:cubicBezTo>
                      <a:pt x="45" y="0"/>
                      <a:pt x="0" y="44"/>
                      <a:pt x="10" y="44"/>
                    </a:cubicBezTo>
                    <a:cubicBezTo>
                      <a:pt x="21" y="44"/>
                      <a:pt x="45" y="15"/>
                      <a:pt x="45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2" name="Oval 1864"/>
              <p:cNvSpPr>
                <a:spLocks noChangeArrowheads="1"/>
              </p:cNvSpPr>
              <p:nvPr/>
            </p:nvSpPr>
            <p:spPr bwMode="auto">
              <a:xfrm>
                <a:off x="1761" y="1468"/>
                <a:ext cx="12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3" name="Oval 1865"/>
              <p:cNvSpPr>
                <a:spLocks noChangeArrowheads="1"/>
              </p:cNvSpPr>
              <p:nvPr/>
            </p:nvSpPr>
            <p:spPr bwMode="auto">
              <a:xfrm>
                <a:off x="1750" y="1492"/>
                <a:ext cx="11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4" name="Oval 1866"/>
              <p:cNvSpPr>
                <a:spLocks noChangeArrowheads="1"/>
              </p:cNvSpPr>
              <p:nvPr/>
            </p:nvSpPr>
            <p:spPr bwMode="auto">
              <a:xfrm>
                <a:off x="1745" y="1478"/>
                <a:ext cx="12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5" name="Oval 1867"/>
              <p:cNvSpPr>
                <a:spLocks noChangeArrowheads="1"/>
              </p:cNvSpPr>
              <p:nvPr/>
            </p:nvSpPr>
            <p:spPr bwMode="auto">
              <a:xfrm>
                <a:off x="1774" y="1493"/>
                <a:ext cx="12" cy="11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6" name="Oval 1868"/>
              <p:cNvSpPr>
                <a:spLocks noChangeArrowheads="1"/>
              </p:cNvSpPr>
              <p:nvPr/>
            </p:nvSpPr>
            <p:spPr bwMode="auto">
              <a:xfrm>
                <a:off x="1786" y="1513"/>
                <a:ext cx="11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7" name="Oval 1869"/>
              <p:cNvSpPr>
                <a:spLocks noChangeArrowheads="1"/>
              </p:cNvSpPr>
              <p:nvPr/>
            </p:nvSpPr>
            <p:spPr bwMode="auto">
              <a:xfrm>
                <a:off x="1764" y="1518"/>
                <a:ext cx="11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8" name="Oval 1870"/>
              <p:cNvSpPr>
                <a:spLocks noChangeArrowheads="1"/>
              </p:cNvSpPr>
              <p:nvPr/>
            </p:nvSpPr>
            <p:spPr bwMode="auto">
              <a:xfrm>
                <a:off x="1797" y="1499"/>
                <a:ext cx="12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9" name="Oval 1871"/>
              <p:cNvSpPr>
                <a:spLocks noChangeArrowheads="1"/>
              </p:cNvSpPr>
              <p:nvPr/>
            </p:nvSpPr>
            <p:spPr bwMode="auto">
              <a:xfrm>
                <a:off x="1797" y="1481"/>
                <a:ext cx="12" cy="9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0" name="Oval 1872"/>
              <p:cNvSpPr>
                <a:spLocks noChangeArrowheads="1"/>
              </p:cNvSpPr>
              <p:nvPr/>
            </p:nvSpPr>
            <p:spPr bwMode="auto">
              <a:xfrm>
                <a:off x="1780" y="1463"/>
                <a:ext cx="11" cy="11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1" name="Freeform 1873"/>
              <p:cNvSpPr/>
              <p:nvPr/>
            </p:nvSpPr>
            <p:spPr bwMode="auto">
              <a:xfrm>
                <a:off x="1741" y="1507"/>
                <a:ext cx="11" cy="11"/>
              </a:xfrm>
              <a:custGeom>
                <a:avLst/>
                <a:gdLst>
                  <a:gd name="T0" fmla="*/ 21 w 21"/>
                  <a:gd name="T1" fmla="*/ 10 h 19"/>
                  <a:gd name="T2" fmla="*/ 11 w 21"/>
                  <a:gd name="T3" fmla="*/ 19 h 19"/>
                  <a:gd name="T4" fmla="*/ 0 w 21"/>
                  <a:gd name="T5" fmla="*/ 10 h 19"/>
                  <a:gd name="T6" fmla="*/ 11 w 21"/>
                  <a:gd name="T7" fmla="*/ 0 h 19"/>
                  <a:gd name="T8" fmla="*/ 21 w 21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0"/>
                    </a:moveTo>
                    <a:cubicBezTo>
                      <a:pt x="21" y="15"/>
                      <a:pt x="17" y="19"/>
                      <a:pt x="11" y="19"/>
                    </a:cubicBezTo>
                    <a:cubicBezTo>
                      <a:pt x="5" y="19"/>
                      <a:pt x="0" y="15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1"/>
                      <a:pt x="21" y="5"/>
                      <a:pt x="21" y="10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2" name="Freeform 1874"/>
              <p:cNvSpPr/>
              <p:nvPr/>
            </p:nvSpPr>
            <p:spPr bwMode="auto">
              <a:xfrm>
                <a:off x="1724" y="1517"/>
                <a:ext cx="65" cy="55"/>
              </a:xfrm>
              <a:custGeom>
                <a:avLst/>
                <a:gdLst>
                  <a:gd name="T0" fmla="*/ 7 w 120"/>
                  <a:gd name="T1" fmla="*/ 0 h 101"/>
                  <a:gd name="T2" fmla="*/ 0 w 120"/>
                  <a:gd name="T3" fmla="*/ 6 h 101"/>
                  <a:gd name="T4" fmla="*/ 37 w 120"/>
                  <a:gd name="T5" fmla="*/ 40 h 101"/>
                  <a:gd name="T6" fmla="*/ 65 w 120"/>
                  <a:gd name="T7" fmla="*/ 56 h 101"/>
                  <a:gd name="T8" fmla="*/ 115 w 120"/>
                  <a:gd name="T9" fmla="*/ 101 h 101"/>
                  <a:gd name="T10" fmla="*/ 118 w 120"/>
                  <a:gd name="T11" fmla="*/ 98 h 101"/>
                  <a:gd name="T12" fmla="*/ 92 w 120"/>
                  <a:gd name="T13" fmla="*/ 40 h 101"/>
                  <a:gd name="T14" fmla="*/ 7 w 120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01">
                    <a:moveTo>
                      <a:pt x="7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0" y="6"/>
                      <a:pt x="24" y="37"/>
                      <a:pt x="37" y="40"/>
                    </a:cubicBezTo>
                    <a:cubicBezTo>
                      <a:pt x="50" y="43"/>
                      <a:pt x="50" y="40"/>
                      <a:pt x="65" y="56"/>
                    </a:cubicBezTo>
                    <a:cubicBezTo>
                      <a:pt x="79" y="69"/>
                      <a:pt x="105" y="101"/>
                      <a:pt x="115" y="101"/>
                    </a:cubicBezTo>
                    <a:cubicBezTo>
                      <a:pt x="116" y="101"/>
                      <a:pt x="117" y="100"/>
                      <a:pt x="118" y="98"/>
                    </a:cubicBezTo>
                    <a:cubicBezTo>
                      <a:pt x="120" y="82"/>
                      <a:pt x="105" y="48"/>
                      <a:pt x="92" y="40"/>
                    </a:cubicBezTo>
                    <a:cubicBezTo>
                      <a:pt x="81" y="34"/>
                      <a:pt x="27" y="0"/>
                      <a:pt x="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3" name="Freeform 1875"/>
              <p:cNvSpPr>
                <a:spLocks noEditPoints="1"/>
              </p:cNvSpPr>
              <p:nvPr/>
            </p:nvSpPr>
            <p:spPr bwMode="auto">
              <a:xfrm>
                <a:off x="1725" y="1459"/>
                <a:ext cx="117" cy="91"/>
              </a:xfrm>
              <a:custGeom>
                <a:avLst/>
                <a:gdLst>
                  <a:gd name="T0" fmla="*/ 82 w 215"/>
                  <a:gd name="T1" fmla="*/ 126 h 168"/>
                  <a:gd name="T2" fmla="*/ 71 w 215"/>
                  <a:gd name="T3" fmla="*/ 117 h 168"/>
                  <a:gd name="T4" fmla="*/ 82 w 215"/>
                  <a:gd name="T5" fmla="*/ 108 h 168"/>
                  <a:gd name="T6" fmla="*/ 82 w 215"/>
                  <a:gd name="T7" fmla="*/ 108 h 168"/>
                  <a:gd name="T8" fmla="*/ 92 w 215"/>
                  <a:gd name="T9" fmla="*/ 117 h 168"/>
                  <a:gd name="T10" fmla="*/ 82 w 215"/>
                  <a:gd name="T11" fmla="*/ 126 h 168"/>
                  <a:gd name="T12" fmla="*/ 5 w 215"/>
                  <a:gd name="T13" fmla="*/ 21 h 168"/>
                  <a:gd name="T14" fmla="*/ 40 w 215"/>
                  <a:gd name="T15" fmla="*/ 89 h 168"/>
                  <a:gd name="T16" fmla="*/ 6 w 215"/>
                  <a:gd name="T17" fmla="*/ 66 h 168"/>
                  <a:gd name="T18" fmla="*/ 5 w 215"/>
                  <a:gd name="T19" fmla="*/ 66 h 168"/>
                  <a:gd name="T20" fmla="*/ 16 w 215"/>
                  <a:gd name="T21" fmla="*/ 84 h 168"/>
                  <a:gd name="T22" fmla="*/ 30 w 215"/>
                  <a:gd name="T23" fmla="*/ 95 h 168"/>
                  <a:gd name="T24" fmla="*/ 40 w 215"/>
                  <a:gd name="T25" fmla="*/ 89 h 168"/>
                  <a:gd name="T26" fmla="*/ 50 w 215"/>
                  <a:gd name="T27" fmla="*/ 99 h 168"/>
                  <a:gd name="T28" fmla="*/ 45 w 215"/>
                  <a:gd name="T29" fmla="*/ 107 h 168"/>
                  <a:gd name="T30" fmla="*/ 53 w 215"/>
                  <a:gd name="T31" fmla="*/ 113 h 168"/>
                  <a:gd name="T32" fmla="*/ 176 w 215"/>
                  <a:gd name="T33" fmla="*/ 168 h 168"/>
                  <a:gd name="T34" fmla="*/ 141 w 215"/>
                  <a:gd name="T35" fmla="*/ 151 h 168"/>
                  <a:gd name="T36" fmla="*/ 101 w 215"/>
                  <a:gd name="T37" fmla="*/ 134 h 168"/>
                  <a:gd name="T38" fmla="*/ 103 w 215"/>
                  <a:gd name="T39" fmla="*/ 134 h 168"/>
                  <a:gd name="T40" fmla="*/ 194 w 215"/>
                  <a:gd name="T41" fmla="*/ 145 h 168"/>
                  <a:gd name="T42" fmla="*/ 202 w 215"/>
                  <a:gd name="T43" fmla="*/ 145 h 168"/>
                  <a:gd name="T44" fmla="*/ 118 w 215"/>
                  <a:gd name="T45" fmla="*/ 126 h 168"/>
                  <a:gd name="T46" fmla="*/ 168 w 215"/>
                  <a:gd name="T47" fmla="*/ 87 h 168"/>
                  <a:gd name="T48" fmla="*/ 169 w 215"/>
                  <a:gd name="T49" fmla="*/ 86 h 168"/>
                  <a:gd name="T50" fmla="*/ 141 w 215"/>
                  <a:gd name="T51" fmla="*/ 99 h 168"/>
                  <a:gd name="T52" fmla="*/ 129 w 215"/>
                  <a:gd name="T53" fmla="*/ 103 h 168"/>
                  <a:gd name="T54" fmla="*/ 132 w 215"/>
                  <a:gd name="T55" fmla="*/ 109 h 168"/>
                  <a:gd name="T56" fmla="*/ 121 w 215"/>
                  <a:gd name="T57" fmla="*/ 118 h 168"/>
                  <a:gd name="T58" fmla="*/ 111 w 215"/>
                  <a:gd name="T59" fmla="*/ 109 h 168"/>
                  <a:gd name="T60" fmla="*/ 102 w 215"/>
                  <a:gd name="T61" fmla="*/ 111 h 168"/>
                  <a:gd name="T62" fmla="*/ 100 w 215"/>
                  <a:gd name="T63" fmla="*/ 111 h 168"/>
                  <a:gd name="T64" fmla="*/ 130 w 215"/>
                  <a:gd name="T65" fmla="*/ 82 h 168"/>
                  <a:gd name="T66" fmla="*/ 69 w 215"/>
                  <a:gd name="T67" fmla="*/ 103 h 168"/>
                  <a:gd name="T68" fmla="*/ 68 w 215"/>
                  <a:gd name="T69" fmla="*/ 103 h 168"/>
                  <a:gd name="T70" fmla="*/ 75 w 215"/>
                  <a:gd name="T71" fmla="*/ 34 h 168"/>
                  <a:gd name="T72" fmla="*/ 69 w 215"/>
                  <a:gd name="T73" fmla="*/ 32 h 168"/>
                  <a:gd name="T74" fmla="*/ 58 w 215"/>
                  <a:gd name="T75" fmla="*/ 61 h 168"/>
                  <a:gd name="T76" fmla="*/ 66 w 215"/>
                  <a:gd name="T77" fmla="*/ 70 h 168"/>
                  <a:gd name="T78" fmla="*/ 56 w 215"/>
                  <a:gd name="T79" fmla="*/ 79 h 168"/>
                  <a:gd name="T80" fmla="*/ 56 w 215"/>
                  <a:gd name="T81" fmla="*/ 79 h 168"/>
                  <a:gd name="T82" fmla="*/ 45 w 215"/>
                  <a:gd name="T83" fmla="*/ 70 h 168"/>
                  <a:gd name="T84" fmla="*/ 47 w 215"/>
                  <a:gd name="T85" fmla="*/ 64 h 168"/>
                  <a:gd name="T86" fmla="*/ 6 w 215"/>
                  <a:gd name="T87" fmla="*/ 21 h 168"/>
                  <a:gd name="T88" fmla="*/ 5 w 215"/>
                  <a:gd name="T89" fmla="*/ 21 h 168"/>
                  <a:gd name="T90" fmla="*/ 82 w 215"/>
                  <a:gd name="T91" fmla="*/ 0 h 168"/>
                  <a:gd name="T92" fmla="*/ 75 w 215"/>
                  <a:gd name="T93" fmla="*/ 16 h 168"/>
                  <a:gd name="T94" fmla="*/ 77 w 215"/>
                  <a:gd name="T95" fmla="*/ 16 h 168"/>
                  <a:gd name="T96" fmla="*/ 78 w 215"/>
                  <a:gd name="T97" fmla="*/ 16 h 168"/>
                  <a:gd name="T98" fmla="*/ 82 w 215"/>
                  <a:gd name="T99" fmla="*/ 1 h 168"/>
                  <a:gd name="T100" fmla="*/ 82 w 215"/>
                  <a:gd name="T10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168">
                    <a:moveTo>
                      <a:pt x="82" y="126"/>
                    </a:moveTo>
                    <a:cubicBezTo>
                      <a:pt x="76" y="126"/>
                      <a:pt x="71" y="122"/>
                      <a:pt x="71" y="117"/>
                    </a:cubicBezTo>
                    <a:cubicBezTo>
                      <a:pt x="71" y="112"/>
                      <a:pt x="76" y="108"/>
                      <a:pt x="82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8" y="108"/>
                      <a:pt x="92" y="112"/>
                      <a:pt x="92" y="117"/>
                    </a:cubicBezTo>
                    <a:cubicBezTo>
                      <a:pt x="92" y="122"/>
                      <a:pt x="88" y="126"/>
                      <a:pt x="82" y="126"/>
                    </a:cubicBezTo>
                    <a:moveTo>
                      <a:pt x="5" y="21"/>
                    </a:moveTo>
                    <a:cubicBezTo>
                      <a:pt x="1" y="21"/>
                      <a:pt x="40" y="89"/>
                      <a:pt x="40" y="89"/>
                    </a:cubicBezTo>
                    <a:cubicBezTo>
                      <a:pt x="40" y="89"/>
                      <a:pt x="14" y="69"/>
                      <a:pt x="6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0" y="66"/>
                      <a:pt x="16" y="84"/>
                      <a:pt x="16" y="8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2" y="92"/>
                      <a:pt x="36" y="89"/>
                      <a:pt x="40" y="89"/>
                    </a:cubicBezTo>
                    <a:cubicBezTo>
                      <a:pt x="46" y="90"/>
                      <a:pt x="50" y="94"/>
                      <a:pt x="50" y="99"/>
                    </a:cubicBezTo>
                    <a:cubicBezTo>
                      <a:pt x="50" y="102"/>
                      <a:pt x="48" y="105"/>
                      <a:pt x="45" y="107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8" y="126"/>
                      <a:pt x="166" y="168"/>
                      <a:pt x="176" y="168"/>
                    </a:cubicBezTo>
                    <a:cubicBezTo>
                      <a:pt x="181" y="168"/>
                      <a:pt x="161" y="160"/>
                      <a:pt x="141" y="151"/>
                    </a:cubicBezTo>
                    <a:cubicBezTo>
                      <a:pt x="120" y="142"/>
                      <a:pt x="99" y="134"/>
                      <a:pt x="101" y="134"/>
                    </a:cubicBezTo>
                    <a:cubicBezTo>
                      <a:pt x="101" y="134"/>
                      <a:pt x="102" y="134"/>
                      <a:pt x="103" y="134"/>
                    </a:cubicBezTo>
                    <a:cubicBezTo>
                      <a:pt x="119" y="139"/>
                      <a:pt x="172" y="145"/>
                      <a:pt x="194" y="145"/>
                    </a:cubicBezTo>
                    <a:cubicBezTo>
                      <a:pt x="198" y="145"/>
                      <a:pt x="200" y="145"/>
                      <a:pt x="202" y="145"/>
                    </a:cubicBezTo>
                    <a:cubicBezTo>
                      <a:pt x="215" y="142"/>
                      <a:pt x="118" y="126"/>
                      <a:pt x="118" y="126"/>
                    </a:cubicBezTo>
                    <a:cubicBezTo>
                      <a:pt x="118" y="126"/>
                      <a:pt x="158" y="92"/>
                      <a:pt x="168" y="87"/>
                    </a:cubicBezTo>
                    <a:cubicBezTo>
                      <a:pt x="169" y="87"/>
                      <a:pt x="169" y="86"/>
                      <a:pt x="169" y="86"/>
                    </a:cubicBezTo>
                    <a:cubicBezTo>
                      <a:pt x="169" y="86"/>
                      <a:pt x="156" y="92"/>
                      <a:pt x="141" y="99"/>
                    </a:cubicBezTo>
                    <a:cubicBezTo>
                      <a:pt x="137" y="100"/>
                      <a:pt x="133" y="102"/>
                      <a:pt x="129" y="103"/>
                    </a:cubicBezTo>
                    <a:cubicBezTo>
                      <a:pt x="131" y="105"/>
                      <a:pt x="132" y="107"/>
                      <a:pt x="132" y="109"/>
                    </a:cubicBezTo>
                    <a:cubicBezTo>
                      <a:pt x="132" y="114"/>
                      <a:pt x="127" y="118"/>
                      <a:pt x="121" y="118"/>
                    </a:cubicBezTo>
                    <a:cubicBezTo>
                      <a:pt x="115" y="118"/>
                      <a:pt x="111" y="114"/>
                      <a:pt x="111" y="109"/>
                    </a:cubicBezTo>
                    <a:cubicBezTo>
                      <a:pt x="107" y="110"/>
                      <a:pt x="104" y="111"/>
                      <a:pt x="102" y="111"/>
                    </a:cubicBezTo>
                    <a:cubicBezTo>
                      <a:pt x="101" y="111"/>
                      <a:pt x="101" y="111"/>
                      <a:pt x="100" y="111"/>
                    </a:cubicBezTo>
                    <a:cubicBezTo>
                      <a:pt x="91" y="109"/>
                      <a:pt x="112" y="92"/>
                      <a:pt x="130" y="82"/>
                    </a:cubicBezTo>
                    <a:cubicBezTo>
                      <a:pt x="107" y="90"/>
                      <a:pt x="73" y="101"/>
                      <a:pt x="69" y="103"/>
                    </a:cubicBezTo>
                    <a:cubicBezTo>
                      <a:pt x="69" y="103"/>
                      <a:pt x="69" y="103"/>
                      <a:pt x="68" y="103"/>
                    </a:cubicBezTo>
                    <a:cubicBezTo>
                      <a:pt x="64" y="103"/>
                      <a:pt x="70" y="64"/>
                      <a:pt x="75" y="34"/>
                    </a:cubicBezTo>
                    <a:cubicBezTo>
                      <a:pt x="73" y="34"/>
                      <a:pt x="71" y="33"/>
                      <a:pt x="69" y="32"/>
                    </a:cubicBezTo>
                    <a:cubicBezTo>
                      <a:pt x="65" y="42"/>
                      <a:pt x="61" y="53"/>
                      <a:pt x="58" y="61"/>
                    </a:cubicBezTo>
                    <a:cubicBezTo>
                      <a:pt x="63" y="62"/>
                      <a:pt x="66" y="66"/>
                      <a:pt x="66" y="70"/>
                    </a:cubicBezTo>
                    <a:cubicBezTo>
                      <a:pt x="66" y="75"/>
                      <a:pt x="61" y="79"/>
                      <a:pt x="56" y="79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0" y="79"/>
                      <a:pt x="45" y="75"/>
                      <a:pt x="45" y="70"/>
                    </a:cubicBezTo>
                    <a:cubicBezTo>
                      <a:pt x="45" y="68"/>
                      <a:pt x="46" y="66"/>
                      <a:pt x="47" y="64"/>
                    </a:cubicBezTo>
                    <a:cubicBezTo>
                      <a:pt x="35" y="52"/>
                      <a:pt x="12" y="25"/>
                      <a:pt x="6" y="21"/>
                    </a:cubicBezTo>
                    <a:cubicBezTo>
                      <a:pt x="6" y="21"/>
                      <a:pt x="5" y="21"/>
                      <a:pt x="5" y="21"/>
                    </a:cubicBezTo>
                    <a:moveTo>
                      <a:pt x="82" y="0"/>
                    </a:moveTo>
                    <a:cubicBezTo>
                      <a:pt x="82" y="0"/>
                      <a:pt x="79" y="7"/>
                      <a:pt x="75" y="16"/>
                    </a:cubicBezTo>
                    <a:cubicBezTo>
                      <a:pt x="76" y="16"/>
                      <a:pt x="76" y="16"/>
                      <a:pt x="77" y="16"/>
                    </a:cubicBezTo>
                    <a:cubicBezTo>
                      <a:pt x="77" y="16"/>
                      <a:pt x="78" y="16"/>
                      <a:pt x="78" y="16"/>
                    </a:cubicBezTo>
                    <a:cubicBezTo>
                      <a:pt x="80" y="8"/>
                      <a:pt x="81" y="2"/>
                      <a:pt x="82" y="1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4" name="Freeform 1876"/>
              <p:cNvSpPr/>
              <p:nvPr/>
            </p:nvSpPr>
            <p:spPr bwMode="auto">
              <a:xfrm>
                <a:off x="1763" y="1468"/>
                <a:ext cx="5" cy="9"/>
              </a:xfrm>
              <a:custGeom>
                <a:avLst/>
                <a:gdLst>
                  <a:gd name="T0" fmla="*/ 8 w 9"/>
                  <a:gd name="T1" fmla="*/ 0 h 18"/>
                  <a:gd name="T2" fmla="*/ 6 w 9"/>
                  <a:gd name="T3" fmla="*/ 0 h 18"/>
                  <a:gd name="T4" fmla="*/ 0 w 9"/>
                  <a:gd name="T5" fmla="*/ 16 h 18"/>
                  <a:gd name="T6" fmla="*/ 6 w 9"/>
                  <a:gd name="T7" fmla="*/ 18 h 18"/>
                  <a:gd name="T8" fmla="*/ 9 w 9"/>
                  <a:gd name="T9" fmla="*/ 0 h 18"/>
                  <a:gd name="T10" fmla="*/ 8 w 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5"/>
                      <a:pt x="2" y="10"/>
                      <a:pt x="0" y="16"/>
                    </a:cubicBezTo>
                    <a:cubicBezTo>
                      <a:pt x="2" y="17"/>
                      <a:pt x="4" y="18"/>
                      <a:pt x="6" y="18"/>
                    </a:cubicBezTo>
                    <a:cubicBezTo>
                      <a:pt x="7" y="12"/>
                      <a:pt x="8" y="6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5" name="Freeform 1877"/>
              <p:cNvSpPr/>
              <p:nvPr/>
            </p:nvSpPr>
            <p:spPr bwMode="auto">
              <a:xfrm>
                <a:off x="1750" y="1492"/>
                <a:ext cx="11" cy="10"/>
              </a:xfrm>
              <a:custGeom>
                <a:avLst/>
                <a:gdLst>
                  <a:gd name="T0" fmla="*/ 13 w 21"/>
                  <a:gd name="T1" fmla="*/ 0 h 18"/>
                  <a:gd name="T2" fmla="*/ 11 w 21"/>
                  <a:gd name="T3" fmla="*/ 9 h 18"/>
                  <a:gd name="T4" fmla="*/ 10 w 21"/>
                  <a:gd name="T5" fmla="*/ 9 h 18"/>
                  <a:gd name="T6" fmla="*/ 2 w 21"/>
                  <a:gd name="T7" fmla="*/ 3 h 18"/>
                  <a:gd name="T8" fmla="*/ 0 w 21"/>
                  <a:gd name="T9" fmla="*/ 9 h 18"/>
                  <a:gd name="T10" fmla="*/ 11 w 21"/>
                  <a:gd name="T11" fmla="*/ 18 h 18"/>
                  <a:gd name="T12" fmla="*/ 11 w 21"/>
                  <a:gd name="T13" fmla="*/ 18 h 18"/>
                  <a:gd name="T14" fmla="*/ 21 w 21"/>
                  <a:gd name="T15" fmla="*/ 9 h 18"/>
                  <a:gd name="T16" fmla="*/ 13 w 21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8">
                    <a:moveTo>
                      <a:pt x="13" y="0"/>
                    </a:moveTo>
                    <a:cubicBezTo>
                      <a:pt x="12" y="4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9" y="9"/>
                      <a:pt x="6" y="7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4"/>
                      <a:pt x="5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6" y="18"/>
                      <a:pt x="21" y="14"/>
                      <a:pt x="21" y="9"/>
                    </a:cubicBezTo>
                    <a:cubicBezTo>
                      <a:pt x="21" y="5"/>
                      <a:pt x="18" y="1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6" name="Freeform 1878"/>
              <p:cNvSpPr/>
              <p:nvPr/>
            </p:nvSpPr>
            <p:spPr bwMode="auto">
              <a:xfrm>
                <a:off x="1786" y="1515"/>
                <a:ext cx="11" cy="8"/>
              </a:xfrm>
              <a:custGeom>
                <a:avLst/>
                <a:gdLst>
                  <a:gd name="T0" fmla="*/ 18 w 21"/>
                  <a:gd name="T1" fmla="*/ 0 h 15"/>
                  <a:gd name="T2" fmla="*/ 0 w 21"/>
                  <a:gd name="T3" fmla="*/ 6 h 15"/>
                  <a:gd name="T4" fmla="*/ 10 w 21"/>
                  <a:gd name="T5" fmla="*/ 15 h 15"/>
                  <a:gd name="T6" fmla="*/ 21 w 21"/>
                  <a:gd name="T7" fmla="*/ 6 h 15"/>
                  <a:gd name="T8" fmla="*/ 18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18" y="0"/>
                    </a:moveTo>
                    <a:cubicBezTo>
                      <a:pt x="11" y="3"/>
                      <a:pt x="5" y="5"/>
                      <a:pt x="0" y="6"/>
                    </a:cubicBezTo>
                    <a:cubicBezTo>
                      <a:pt x="0" y="11"/>
                      <a:pt x="4" y="15"/>
                      <a:pt x="10" y="15"/>
                    </a:cubicBezTo>
                    <a:cubicBezTo>
                      <a:pt x="16" y="15"/>
                      <a:pt x="21" y="11"/>
                      <a:pt x="21" y="6"/>
                    </a:cubicBezTo>
                    <a:cubicBezTo>
                      <a:pt x="21" y="4"/>
                      <a:pt x="20" y="2"/>
                      <a:pt x="1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7" name="Freeform 1879"/>
              <p:cNvSpPr/>
              <p:nvPr/>
            </p:nvSpPr>
            <p:spPr bwMode="auto">
              <a:xfrm>
                <a:off x="1764" y="1518"/>
                <a:ext cx="11" cy="10"/>
              </a:xfrm>
              <a:custGeom>
                <a:avLst/>
                <a:gdLst>
                  <a:gd name="T0" fmla="*/ 11 w 21"/>
                  <a:gd name="T1" fmla="*/ 0 h 18"/>
                  <a:gd name="T2" fmla="*/ 0 w 21"/>
                  <a:gd name="T3" fmla="*/ 9 h 18"/>
                  <a:gd name="T4" fmla="*/ 11 w 21"/>
                  <a:gd name="T5" fmla="*/ 18 h 18"/>
                  <a:gd name="T6" fmla="*/ 21 w 21"/>
                  <a:gd name="T7" fmla="*/ 9 h 18"/>
                  <a:gd name="T8" fmla="*/ 11 w 21"/>
                  <a:gd name="T9" fmla="*/ 0 h 18"/>
                  <a:gd name="T10" fmla="*/ 11 w 2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8">
                    <a:moveTo>
                      <a:pt x="11" y="0"/>
                    </a:move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5" y="18"/>
                      <a:pt x="11" y="18"/>
                    </a:cubicBezTo>
                    <a:cubicBezTo>
                      <a:pt x="17" y="18"/>
                      <a:pt x="21" y="14"/>
                      <a:pt x="21" y="9"/>
                    </a:cubicBezTo>
                    <a:cubicBezTo>
                      <a:pt x="21" y="4"/>
                      <a:pt x="17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8" name="Freeform 1880"/>
              <p:cNvSpPr/>
              <p:nvPr/>
            </p:nvSpPr>
            <p:spPr bwMode="auto">
              <a:xfrm>
                <a:off x="1742" y="1507"/>
                <a:ext cx="10" cy="10"/>
              </a:xfrm>
              <a:custGeom>
                <a:avLst/>
                <a:gdLst>
                  <a:gd name="T0" fmla="*/ 10 w 20"/>
                  <a:gd name="T1" fmla="*/ 0 h 18"/>
                  <a:gd name="T2" fmla="*/ 0 w 20"/>
                  <a:gd name="T3" fmla="*/ 6 h 18"/>
                  <a:gd name="T4" fmla="*/ 15 w 20"/>
                  <a:gd name="T5" fmla="*/ 18 h 18"/>
                  <a:gd name="T6" fmla="*/ 20 w 20"/>
                  <a:gd name="T7" fmla="*/ 10 h 18"/>
                  <a:gd name="T8" fmla="*/ 10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10" y="0"/>
                    </a:moveTo>
                    <a:cubicBezTo>
                      <a:pt x="6" y="0"/>
                      <a:pt x="2" y="3"/>
                      <a:pt x="0" y="6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8" y="16"/>
                      <a:pt x="20" y="13"/>
                      <a:pt x="20" y="10"/>
                    </a:cubicBezTo>
                    <a:cubicBezTo>
                      <a:pt x="20" y="5"/>
                      <a:pt x="16" y="1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9" name="Freeform 1881"/>
              <p:cNvSpPr>
                <a:spLocks noEditPoints="1"/>
              </p:cNvSpPr>
              <p:nvPr/>
            </p:nvSpPr>
            <p:spPr bwMode="auto">
              <a:xfrm>
                <a:off x="1796" y="1499"/>
                <a:ext cx="12" cy="5"/>
              </a:xfrm>
              <a:custGeom>
                <a:avLst/>
                <a:gdLst>
                  <a:gd name="T0" fmla="*/ 2 w 22"/>
                  <a:gd name="T1" fmla="*/ 7 h 8"/>
                  <a:gd name="T2" fmla="*/ 0 w 22"/>
                  <a:gd name="T3" fmla="*/ 8 h 8"/>
                  <a:gd name="T4" fmla="*/ 2 w 22"/>
                  <a:gd name="T5" fmla="*/ 8 h 8"/>
                  <a:gd name="T6" fmla="*/ 2 w 22"/>
                  <a:gd name="T7" fmla="*/ 7 h 8"/>
                  <a:gd name="T8" fmla="*/ 21 w 22"/>
                  <a:gd name="T9" fmla="*/ 0 h 8"/>
                  <a:gd name="T10" fmla="*/ 20 w 22"/>
                  <a:gd name="T11" fmla="*/ 0 h 8"/>
                  <a:gd name="T12" fmla="*/ 17 w 22"/>
                  <a:gd name="T13" fmla="*/ 1 h 8"/>
                  <a:gd name="T14" fmla="*/ 18 w 22"/>
                  <a:gd name="T15" fmla="*/ 2 h 8"/>
                  <a:gd name="T16" fmla="*/ 21 w 22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8">
                    <a:moveTo>
                      <a:pt x="2" y="7"/>
                    </a:moveTo>
                    <a:cubicBezTo>
                      <a:pt x="1" y="8"/>
                      <a:pt x="1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1" y="0"/>
                      <a:pt x="22" y="0"/>
                      <a:pt x="2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0" name="Freeform 1882"/>
              <p:cNvSpPr/>
              <p:nvPr/>
            </p:nvSpPr>
            <p:spPr bwMode="auto">
              <a:xfrm>
                <a:off x="1797" y="1500"/>
                <a:ext cx="9" cy="4"/>
              </a:xfrm>
              <a:custGeom>
                <a:avLst/>
                <a:gdLst>
                  <a:gd name="T0" fmla="*/ 15 w 16"/>
                  <a:gd name="T1" fmla="*/ 0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1 h 7"/>
                  <a:gd name="T8" fmla="*/ 15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5" y="0"/>
                    </a:moveTo>
                    <a:cubicBezTo>
                      <a:pt x="10" y="1"/>
                      <a:pt x="5" y="3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7" y="4"/>
                      <a:pt x="13" y="2"/>
                      <a:pt x="16" y="1"/>
                    </a:cubicBezTo>
                    <a:cubicBezTo>
                      <a:pt x="16" y="0"/>
                      <a:pt x="15" y="0"/>
                      <a:pt x="1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1" name="Freeform 1883"/>
              <p:cNvSpPr/>
              <p:nvPr/>
            </p:nvSpPr>
            <p:spPr bwMode="auto">
              <a:xfrm>
                <a:off x="1825" y="1532"/>
                <a:ext cx="68" cy="27"/>
              </a:xfrm>
              <a:custGeom>
                <a:avLst/>
                <a:gdLst>
                  <a:gd name="T0" fmla="*/ 105 w 123"/>
                  <a:gd name="T1" fmla="*/ 0 h 49"/>
                  <a:gd name="T2" fmla="*/ 73 w 123"/>
                  <a:gd name="T3" fmla="*/ 29 h 49"/>
                  <a:gd name="T4" fmla="*/ 63 w 123"/>
                  <a:gd name="T5" fmla="*/ 31 h 49"/>
                  <a:gd name="T6" fmla="*/ 40 w 123"/>
                  <a:gd name="T7" fmla="*/ 27 h 49"/>
                  <a:gd name="T8" fmla="*/ 19 w 123"/>
                  <a:gd name="T9" fmla="*/ 23 h 49"/>
                  <a:gd name="T10" fmla="*/ 16 w 123"/>
                  <a:gd name="T11" fmla="*/ 24 h 49"/>
                  <a:gd name="T12" fmla="*/ 29 w 123"/>
                  <a:gd name="T13" fmla="*/ 45 h 49"/>
                  <a:gd name="T14" fmla="*/ 58 w 123"/>
                  <a:gd name="T15" fmla="*/ 49 h 49"/>
                  <a:gd name="T16" fmla="*/ 107 w 123"/>
                  <a:gd name="T17" fmla="*/ 40 h 49"/>
                  <a:gd name="T18" fmla="*/ 110 w 123"/>
                  <a:gd name="T19" fmla="*/ 3 h 49"/>
                  <a:gd name="T20" fmla="*/ 105 w 123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49">
                    <a:moveTo>
                      <a:pt x="105" y="0"/>
                    </a:moveTo>
                    <a:cubicBezTo>
                      <a:pt x="98" y="0"/>
                      <a:pt x="86" y="23"/>
                      <a:pt x="73" y="29"/>
                    </a:cubicBezTo>
                    <a:cubicBezTo>
                      <a:pt x="70" y="31"/>
                      <a:pt x="66" y="31"/>
                      <a:pt x="63" y="31"/>
                    </a:cubicBezTo>
                    <a:cubicBezTo>
                      <a:pt x="56" y="31"/>
                      <a:pt x="48" y="29"/>
                      <a:pt x="40" y="27"/>
                    </a:cubicBezTo>
                    <a:cubicBezTo>
                      <a:pt x="33" y="25"/>
                      <a:pt x="26" y="23"/>
                      <a:pt x="19" y="23"/>
                    </a:cubicBezTo>
                    <a:cubicBezTo>
                      <a:pt x="18" y="23"/>
                      <a:pt x="17" y="24"/>
                      <a:pt x="16" y="24"/>
                    </a:cubicBezTo>
                    <a:cubicBezTo>
                      <a:pt x="0" y="26"/>
                      <a:pt x="13" y="37"/>
                      <a:pt x="29" y="45"/>
                    </a:cubicBezTo>
                    <a:cubicBezTo>
                      <a:pt x="35" y="48"/>
                      <a:pt x="46" y="49"/>
                      <a:pt x="58" y="49"/>
                    </a:cubicBezTo>
                    <a:cubicBezTo>
                      <a:pt x="77" y="49"/>
                      <a:pt x="98" y="46"/>
                      <a:pt x="107" y="40"/>
                    </a:cubicBezTo>
                    <a:cubicBezTo>
                      <a:pt x="123" y="29"/>
                      <a:pt x="110" y="3"/>
                      <a:pt x="110" y="3"/>
                    </a:cubicBezTo>
                    <a:cubicBezTo>
                      <a:pt x="109" y="1"/>
                      <a:pt x="107" y="0"/>
                      <a:pt x="10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2" name="Freeform 1884"/>
              <p:cNvSpPr/>
              <p:nvPr/>
            </p:nvSpPr>
            <p:spPr bwMode="auto">
              <a:xfrm>
                <a:off x="1680" y="1422"/>
                <a:ext cx="44" cy="72"/>
              </a:xfrm>
              <a:custGeom>
                <a:avLst/>
                <a:gdLst>
                  <a:gd name="T0" fmla="*/ 39 w 81"/>
                  <a:gd name="T1" fmla="*/ 0 h 133"/>
                  <a:gd name="T2" fmla="*/ 5 w 81"/>
                  <a:gd name="T3" fmla="*/ 26 h 133"/>
                  <a:gd name="T4" fmla="*/ 39 w 81"/>
                  <a:gd name="T5" fmla="*/ 92 h 133"/>
                  <a:gd name="T6" fmla="*/ 80 w 81"/>
                  <a:gd name="T7" fmla="*/ 133 h 133"/>
                  <a:gd name="T8" fmla="*/ 78 w 81"/>
                  <a:gd name="T9" fmla="*/ 129 h 133"/>
                  <a:gd name="T10" fmla="*/ 29 w 81"/>
                  <a:gd name="T11" fmla="*/ 50 h 133"/>
                  <a:gd name="T12" fmla="*/ 45 w 81"/>
                  <a:gd name="T13" fmla="*/ 11 h 133"/>
                  <a:gd name="T14" fmla="*/ 39 w 81"/>
                  <a:gd name="T1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33">
                    <a:moveTo>
                      <a:pt x="39" y="0"/>
                    </a:moveTo>
                    <a:cubicBezTo>
                      <a:pt x="39" y="0"/>
                      <a:pt x="0" y="8"/>
                      <a:pt x="5" y="26"/>
                    </a:cubicBezTo>
                    <a:cubicBezTo>
                      <a:pt x="10" y="45"/>
                      <a:pt x="21" y="68"/>
                      <a:pt x="39" y="92"/>
                    </a:cubicBezTo>
                    <a:cubicBezTo>
                      <a:pt x="54" y="111"/>
                      <a:pt x="77" y="133"/>
                      <a:pt x="80" y="133"/>
                    </a:cubicBezTo>
                    <a:cubicBezTo>
                      <a:pt x="81" y="133"/>
                      <a:pt x="81" y="132"/>
                      <a:pt x="78" y="129"/>
                    </a:cubicBezTo>
                    <a:cubicBezTo>
                      <a:pt x="68" y="113"/>
                      <a:pt x="29" y="66"/>
                      <a:pt x="29" y="50"/>
                    </a:cubicBezTo>
                    <a:cubicBezTo>
                      <a:pt x="29" y="34"/>
                      <a:pt x="39" y="19"/>
                      <a:pt x="45" y="11"/>
                    </a:cubicBezTo>
                    <a:cubicBezTo>
                      <a:pt x="50" y="3"/>
                      <a:pt x="42" y="3"/>
                      <a:pt x="3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3" name="Freeform 1885"/>
              <p:cNvSpPr/>
              <p:nvPr/>
            </p:nvSpPr>
            <p:spPr bwMode="auto">
              <a:xfrm>
                <a:off x="715" y="1060"/>
                <a:ext cx="61" cy="71"/>
              </a:xfrm>
              <a:custGeom>
                <a:avLst/>
                <a:gdLst>
                  <a:gd name="T0" fmla="*/ 94 w 112"/>
                  <a:gd name="T1" fmla="*/ 0 h 131"/>
                  <a:gd name="T2" fmla="*/ 56 w 112"/>
                  <a:gd name="T3" fmla="*/ 75 h 131"/>
                  <a:gd name="T4" fmla="*/ 112 w 112"/>
                  <a:gd name="T5" fmla="*/ 131 h 131"/>
                  <a:gd name="T6" fmla="*/ 94 w 112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31">
                    <a:moveTo>
                      <a:pt x="94" y="0"/>
                    </a:moveTo>
                    <a:cubicBezTo>
                      <a:pt x="94" y="0"/>
                      <a:pt x="0" y="19"/>
                      <a:pt x="56" y="75"/>
                    </a:cubicBezTo>
                    <a:cubicBezTo>
                      <a:pt x="112" y="131"/>
                      <a:pt x="112" y="131"/>
                      <a:pt x="112" y="131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4" name="Freeform 1886"/>
              <p:cNvSpPr/>
              <p:nvPr/>
            </p:nvSpPr>
            <p:spPr bwMode="auto">
              <a:xfrm>
                <a:off x="736" y="1233"/>
                <a:ext cx="81" cy="82"/>
              </a:xfrm>
              <a:custGeom>
                <a:avLst/>
                <a:gdLst>
                  <a:gd name="T0" fmla="*/ 0 w 150"/>
                  <a:gd name="T1" fmla="*/ 0 h 150"/>
                  <a:gd name="T2" fmla="*/ 75 w 150"/>
                  <a:gd name="T3" fmla="*/ 131 h 150"/>
                  <a:gd name="T4" fmla="*/ 75 w 150"/>
                  <a:gd name="T5" fmla="*/ 57 h 150"/>
                  <a:gd name="T6" fmla="*/ 0 w 150"/>
                  <a:gd name="T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50">
                    <a:moveTo>
                      <a:pt x="0" y="0"/>
                    </a:moveTo>
                    <a:cubicBezTo>
                      <a:pt x="0" y="0"/>
                      <a:pt x="0" y="150"/>
                      <a:pt x="75" y="131"/>
                    </a:cubicBezTo>
                    <a:cubicBezTo>
                      <a:pt x="150" y="113"/>
                      <a:pt x="75" y="57"/>
                      <a:pt x="75" y="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5" name="Freeform 1887"/>
              <p:cNvSpPr/>
              <p:nvPr/>
            </p:nvSpPr>
            <p:spPr bwMode="auto">
              <a:xfrm>
                <a:off x="1256" y="1326"/>
                <a:ext cx="112" cy="61"/>
              </a:xfrm>
              <a:custGeom>
                <a:avLst/>
                <a:gdLst>
                  <a:gd name="T0" fmla="*/ 0 w 205"/>
                  <a:gd name="T1" fmla="*/ 19 h 112"/>
                  <a:gd name="T2" fmla="*/ 131 w 205"/>
                  <a:gd name="T3" fmla="*/ 112 h 112"/>
                  <a:gd name="T4" fmla="*/ 149 w 205"/>
                  <a:gd name="T5" fmla="*/ 19 h 112"/>
                  <a:gd name="T6" fmla="*/ 0 w 205"/>
                  <a:gd name="T7" fmla="*/ 1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112">
                    <a:moveTo>
                      <a:pt x="0" y="19"/>
                    </a:moveTo>
                    <a:cubicBezTo>
                      <a:pt x="131" y="112"/>
                      <a:pt x="131" y="112"/>
                      <a:pt x="131" y="112"/>
                    </a:cubicBezTo>
                    <a:cubicBezTo>
                      <a:pt x="131" y="112"/>
                      <a:pt x="205" y="0"/>
                      <a:pt x="149" y="19"/>
                    </a:cubicBezTo>
                    <a:cubicBezTo>
                      <a:pt x="93" y="3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6" name="Freeform 1888"/>
              <p:cNvSpPr/>
              <p:nvPr/>
            </p:nvSpPr>
            <p:spPr bwMode="auto">
              <a:xfrm>
                <a:off x="3347" y="1499"/>
                <a:ext cx="61" cy="72"/>
              </a:xfrm>
              <a:custGeom>
                <a:avLst/>
                <a:gdLst>
                  <a:gd name="T0" fmla="*/ 0 w 112"/>
                  <a:gd name="T1" fmla="*/ 131 h 131"/>
                  <a:gd name="T2" fmla="*/ 112 w 112"/>
                  <a:gd name="T3" fmla="*/ 75 h 131"/>
                  <a:gd name="T4" fmla="*/ 0 w 112"/>
                  <a:gd name="T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31">
                    <a:moveTo>
                      <a:pt x="0" y="131"/>
                    </a:move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5"/>
                      <a:pt x="56" y="0"/>
                      <a:pt x="0" y="131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7" name="Freeform 1889"/>
              <p:cNvSpPr/>
              <p:nvPr/>
            </p:nvSpPr>
            <p:spPr bwMode="auto">
              <a:xfrm>
                <a:off x="1266" y="1540"/>
                <a:ext cx="102" cy="61"/>
              </a:xfrm>
              <a:custGeom>
                <a:avLst/>
                <a:gdLst>
                  <a:gd name="T0" fmla="*/ 0 w 187"/>
                  <a:gd name="T1" fmla="*/ 37 h 112"/>
                  <a:gd name="T2" fmla="*/ 75 w 187"/>
                  <a:gd name="T3" fmla="*/ 112 h 112"/>
                  <a:gd name="T4" fmla="*/ 131 w 187"/>
                  <a:gd name="T5" fmla="*/ 112 h 112"/>
                  <a:gd name="T6" fmla="*/ 0 w 187"/>
                  <a:gd name="T7" fmla="*/ 3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12">
                    <a:moveTo>
                      <a:pt x="0" y="37"/>
                    </a:moveTo>
                    <a:cubicBezTo>
                      <a:pt x="0" y="37"/>
                      <a:pt x="19" y="112"/>
                      <a:pt x="75" y="112"/>
                    </a:cubicBezTo>
                    <a:cubicBezTo>
                      <a:pt x="131" y="112"/>
                      <a:pt x="187" y="112"/>
                      <a:pt x="131" y="112"/>
                    </a:cubicBezTo>
                    <a:cubicBezTo>
                      <a:pt x="75" y="112"/>
                      <a:pt x="75" y="0"/>
                      <a:pt x="0" y="37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3" name="Group 1388"/>
            <p:cNvGrpSpPr>
              <a:grpSpLocks noChangeAspect="1"/>
            </p:cNvGrpSpPr>
            <p:nvPr/>
          </p:nvGrpSpPr>
          <p:grpSpPr bwMode="auto">
            <a:xfrm flipH="1">
              <a:off x="6313137" y="3279898"/>
              <a:ext cx="6073776" cy="3435350"/>
              <a:chOff x="-265" y="284"/>
              <a:chExt cx="3826" cy="2164"/>
            </a:xfrm>
          </p:grpSpPr>
          <p:sp>
            <p:nvSpPr>
              <p:cNvPr id="14" name="AutoShape 1387"/>
              <p:cNvSpPr>
                <a:spLocks noChangeAspect="1" noChangeArrowheads="1" noTextEdit="1"/>
              </p:cNvSpPr>
              <p:nvPr/>
            </p:nvSpPr>
            <p:spPr bwMode="auto">
              <a:xfrm>
                <a:off x="-265" y="284"/>
                <a:ext cx="3826" cy="2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grpSp>
            <p:nvGrpSpPr>
              <p:cNvPr id="15" name="Group 1589"/>
              <p:cNvGrpSpPr/>
              <p:nvPr/>
            </p:nvGrpSpPr>
            <p:grpSpPr bwMode="auto">
              <a:xfrm>
                <a:off x="-288" y="474"/>
                <a:ext cx="3868" cy="1974"/>
                <a:chOff x="-288" y="474"/>
                <a:chExt cx="3868" cy="1974"/>
              </a:xfrm>
            </p:grpSpPr>
            <p:sp>
              <p:nvSpPr>
                <p:cNvPr id="316" name="Freeform 1389"/>
                <p:cNvSpPr/>
                <p:nvPr/>
              </p:nvSpPr>
              <p:spPr bwMode="auto">
                <a:xfrm>
                  <a:off x="163" y="716"/>
                  <a:ext cx="183" cy="753"/>
                </a:xfrm>
                <a:custGeom>
                  <a:avLst/>
                  <a:gdLst>
                    <a:gd name="T0" fmla="*/ 0 w 183"/>
                    <a:gd name="T1" fmla="*/ 753 h 753"/>
                    <a:gd name="T2" fmla="*/ 58 w 183"/>
                    <a:gd name="T3" fmla="*/ 0 h 753"/>
                    <a:gd name="T4" fmla="*/ 58 w 183"/>
                    <a:gd name="T5" fmla="*/ 369 h 753"/>
                    <a:gd name="T6" fmla="*/ 164 w 183"/>
                    <a:gd name="T7" fmla="*/ 284 h 753"/>
                    <a:gd name="T8" fmla="*/ 58 w 183"/>
                    <a:gd name="T9" fmla="*/ 440 h 753"/>
                    <a:gd name="T10" fmla="*/ 39 w 183"/>
                    <a:gd name="T11" fmla="*/ 653 h 753"/>
                    <a:gd name="T12" fmla="*/ 183 w 183"/>
                    <a:gd name="T13" fmla="*/ 553 h 753"/>
                    <a:gd name="T14" fmla="*/ 0 w 183"/>
                    <a:gd name="T15" fmla="*/ 753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3" h="753">
                      <a:moveTo>
                        <a:pt x="0" y="753"/>
                      </a:moveTo>
                      <a:lnTo>
                        <a:pt x="58" y="0"/>
                      </a:lnTo>
                      <a:lnTo>
                        <a:pt x="58" y="369"/>
                      </a:lnTo>
                      <a:lnTo>
                        <a:pt x="164" y="284"/>
                      </a:lnTo>
                      <a:lnTo>
                        <a:pt x="58" y="440"/>
                      </a:lnTo>
                      <a:lnTo>
                        <a:pt x="39" y="653"/>
                      </a:lnTo>
                      <a:lnTo>
                        <a:pt x="183" y="553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1390"/>
                <p:cNvSpPr/>
                <p:nvPr/>
              </p:nvSpPr>
              <p:spPr bwMode="auto">
                <a:xfrm>
                  <a:off x="163" y="716"/>
                  <a:ext cx="183" cy="753"/>
                </a:xfrm>
                <a:custGeom>
                  <a:avLst/>
                  <a:gdLst>
                    <a:gd name="T0" fmla="*/ 0 w 183"/>
                    <a:gd name="T1" fmla="*/ 753 h 753"/>
                    <a:gd name="T2" fmla="*/ 58 w 183"/>
                    <a:gd name="T3" fmla="*/ 0 h 753"/>
                    <a:gd name="T4" fmla="*/ 58 w 183"/>
                    <a:gd name="T5" fmla="*/ 369 h 753"/>
                    <a:gd name="T6" fmla="*/ 164 w 183"/>
                    <a:gd name="T7" fmla="*/ 284 h 753"/>
                    <a:gd name="T8" fmla="*/ 58 w 183"/>
                    <a:gd name="T9" fmla="*/ 440 h 753"/>
                    <a:gd name="T10" fmla="*/ 39 w 183"/>
                    <a:gd name="T11" fmla="*/ 653 h 753"/>
                    <a:gd name="T12" fmla="*/ 183 w 183"/>
                    <a:gd name="T13" fmla="*/ 553 h 753"/>
                    <a:gd name="T14" fmla="*/ 0 w 183"/>
                    <a:gd name="T15" fmla="*/ 753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3" h="753">
                      <a:moveTo>
                        <a:pt x="0" y="753"/>
                      </a:moveTo>
                      <a:lnTo>
                        <a:pt x="58" y="0"/>
                      </a:lnTo>
                      <a:lnTo>
                        <a:pt x="58" y="369"/>
                      </a:lnTo>
                      <a:lnTo>
                        <a:pt x="164" y="284"/>
                      </a:lnTo>
                      <a:lnTo>
                        <a:pt x="58" y="440"/>
                      </a:lnTo>
                      <a:lnTo>
                        <a:pt x="39" y="653"/>
                      </a:lnTo>
                      <a:lnTo>
                        <a:pt x="183" y="553"/>
                      </a:lnTo>
                      <a:lnTo>
                        <a:pt x="0" y="75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1391"/>
                <p:cNvSpPr/>
                <p:nvPr/>
              </p:nvSpPr>
              <p:spPr bwMode="auto">
                <a:xfrm>
                  <a:off x="605" y="1156"/>
                  <a:ext cx="96" cy="298"/>
                </a:xfrm>
                <a:custGeom>
                  <a:avLst/>
                  <a:gdLst>
                    <a:gd name="T0" fmla="*/ 18 w 176"/>
                    <a:gd name="T1" fmla="*/ 547 h 547"/>
                    <a:gd name="T2" fmla="*/ 70 w 176"/>
                    <a:gd name="T3" fmla="*/ 312 h 547"/>
                    <a:gd name="T4" fmla="*/ 0 w 176"/>
                    <a:gd name="T5" fmla="*/ 156 h 547"/>
                    <a:gd name="T6" fmla="*/ 88 w 176"/>
                    <a:gd name="T7" fmla="*/ 208 h 547"/>
                    <a:gd name="T8" fmla="*/ 176 w 176"/>
                    <a:gd name="T9" fmla="*/ 0 h 547"/>
                    <a:gd name="T10" fmla="*/ 18 w 176"/>
                    <a:gd name="T11" fmla="*/ 547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547">
                      <a:moveTo>
                        <a:pt x="18" y="547"/>
                      </a:moveTo>
                      <a:cubicBezTo>
                        <a:pt x="70" y="312"/>
                        <a:pt x="70" y="312"/>
                        <a:pt x="70" y="312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88" y="208"/>
                        <a:pt x="88" y="208"/>
                        <a:pt x="88" y="20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cubicBezTo>
                        <a:pt x="176" y="0"/>
                        <a:pt x="70" y="495"/>
                        <a:pt x="18" y="547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1392"/>
                <p:cNvSpPr/>
                <p:nvPr/>
              </p:nvSpPr>
              <p:spPr bwMode="auto">
                <a:xfrm>
                  <a:off x="787" y="1085"/>
                  <a:ext cx="163" cy="582"/>
                </a:xfrm>
                <a:custGeom>
                  <a:avLst/>
                  <a:gdLst>
                    <a:gd name="T0" fmla="*/ 96 w 163"/>
                    <a:gd name="T1" fmla="*/ 582 h 582"/>
                    <a:gd name="T2" fmla="*/ 96 w 163"/>
                    <a:gd name="T3" fmla="*/ 313 h 582"/>
                    <a:gd name="T4" fmla="*/ 163 w 163"/>
                    <a:gd name="T5" fmla="*/ 199 h 582"/>
                    <a:gd name="T6" fmla="*/ 86 w 163"/>
                    <a:gd name="T7" fmla="*/ 256 h 582"/>
                    <a:gd name="T8" fmla="*/ 96 w 163"/>
                    <a:gd name="T9" fmla="*/ 0 h 582"/>
                    <a:gd name="T10" fmla="*/ 58 w 163"/>
                    <a:gd name="T11" fmla="*/ 355 h 582"/>
                    <a:gd name="T12" fmla="*/ 0 w 163"/>
                    <a:gd name="T13" fmla="*/ 284 h 582"/>
                    <a:gd name="T14" fmla="*/ 58 w 163"/>
                    <a:gd name="T15" fmla="*/ 440 h 582"/>
                    <a:gd name="T16" fmla="*/ 96 w 163"/>
                    <a:gd name="T1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582">
                      <a:moveTo>
                        <a:pt x="96" y="582"/>
                      </a:moveTo>
                      <a:lnTo>
                        <a:pt x="96" y="313"/>
                      </a:lnTo>
                      <a:lnTo>
                        <a:pt x="163" y="199"/>
                      </a:lnTo>
                      <a:lnTo>
                        <a:pt x="86" y="256"/>
                      </a:lnTo>
                      <a:lnTo>
                        <a:pt x="96" y="0"/>
                      </a:lnTo>
                      <a:lnTo>
                        <a:pt x="58" y="355"/>
                      </a:lnTo>
                      <a:lnTo>
                        <a:pt x="0" y="284"/>
                      </a:lnTo>
                      <a:lnTo>
                        <a:pt x="58" y="440"/>
                      </a:lnTo>
                      <a:lnTo>
                        <a:pt x="96" y="582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1393"/>
                <p:cNvSpPr/>
                <p:nvPr/>
              </p:nvSpPr>
              <p:spPr bwMode="auto">
                <a:xfrm>
                  <a:off x="787" y="1085"/>
                  <a:ext cx="163" cy="582"/>
                </a:xfrm>
                <a:custGeom>
                  <a:avLst/>
                  <a:gdLst>
                    <a:gd name="T0" fmla="*/ 96 w 163"/>
                    <a:gd name="T1" fmla="*/ 582 h 582"/>
                    <a:gd name="T2" fmla="*/ 96 w 163"/>
                    <a:gd name="T3" fmla="*/ 313 h 582"/>
                    <a:gd name="T4" fmla="*/ 163 w 163"/>
                    <a:gd name="T5" fmla="*/ 199 h 582"/>
                    <a:gd name="T6" fmla="*/ 86 w 163"/>
                    <a:gd name="T7" fmla="*/ 256 h 582"/>
                    <a:gd name="T8" fmla="*/ 96 w 163"/>
                    <a:gd name="T9" fmla="*/ 0 h 582"/>
                    <a:gd name="T10" fmla="*/ 58 w 163"/>
                    <a:gd name="T11" fmla="*/ 355 h 582"/>
                    <a:gd name="T12" fmla="*/ 0 w 163"/>
                    <a:gd name="T13" fmla="*/ 284 h 582"/>
                    <a:gd name="T14" fmla="*/ 58 w 163"/>
                    <a:gd name="T15" fmla="*/ 440 h 582"/>
                    <a:gd name="T16" fmla="*/ 96 w 163"/>
                    <a:gd name="T17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3" h="582">
                      <a:moveTo>
                        <a:pt x="96" y="582"/>
                      </a:moveTo>
                      <a:lnTo>
                        <a:pt x="96" y="313"/>
                      </a:lnTo>
                      <a:lnTo>
                        <a:pt x="163" y="199"/>
                      </a:lnTo>
                      <a:lnTo>
                        <a:pt x="86" y="256"/>
                      </a:lnTo>
                      <a:lnTo>
                        <a:pt x="96" y="0"/>
                      </a:lnTo>
                      <a:lnTo>
                        <a:pt x="58" y="355"/>
                      </a:lnTo>
                      <a:lnTo>
                        <a:pt x="0" y="284"/>
                      </a:lnTo>
                      <a:lnTo>
                        <a:pt x="58" y="440"/>
                      </a:lnTo>
                      <a:lnTo>
                        <a:pt x="96" y="58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394"/>
                <p:cNvSpPr/>
                <p:nvPr/>
              </p:nvSpPr>
              <p:spPr bwMode="auto">
                <a:xfrm>
                  <a:off x="3119" y="1284"/>
                  <a:ext cx="336" cy="1065"/>
                </a:xfrm>
                <a:custGeom>
                  <a:avLst/>
                  <a:gdLst>
                    <a:gd name="T0" fmla="*/ 616 w 616"/>
                    <a:gd name="T1" fmla="*/ 1952 h 1952"/>
                    <a:gd name="T2" fmla="*/ 0 w 616"/>
                    <a:gd name="T3" fmla="*/ 0 h 1952"/>
                    <a:gd name="T4" fmla="*/ 616 w 616"/>
                    <a:gd name="T5" fmla="*/ 1952 h 1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16" h="1952">
                      <a:moveTo>
                        <a:pt x="616" y="195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58" y="1354"/>
                        <a:pt x="616" y="1952"/>
                      </a:cubicBez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1395"/>
                <p:cNvSpPr/>
                <p:nvPr/>
              </p:nvSpPr>
              <p:spPr bwMode="auto">
                <a:xfrm>
                  <a:off x="2246" y="1312"/>
                  <a:ext cx="154" cy="412"/>
                </a:xfrm>
                <a:custGeom>
                  <a:avLst/>
                  <a:gdLst>
                    <a:gd name="T0" fmla="*/ 123 w 282"/>
                    <a:gd name="T1" fmla="*/ 755 h 755"/>
                    <a:gd name="T2" fmla="*/ 0 w 282"/>
                    <a:gd name="T3" fmla="*/ 0 h 755"/>
                    <a:gd name="T4" fmla="*/ 158 w 282"/>
                    <a:gd name="T5" fmla="*/ 651 h 755"/>
                    <a:gd name="T6" fmla="*/ 282 w 282"/>
                    <a:gd name="T7" fmla="*/ 469 h 755"/>
                    <a:gd name="T8" fmla="*/ 123 w 282"/>
                    <a:gd name="T9" fmla="*/ 755 h 7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755">
                      <a:moveTo>
                        <a:pt x="123" y="755"/>
                      </a:moveTo>
                      <a:cubicBezTo>
                        <a:pt x="123" y="755"/>
                        <a:pt x="35" y="131"/>
                        <a:pt x="0" y="0"/>
                      </a:cubicBezTo>
                      <a:cubicBezTo>
                        <a:pt x="0" y="0"/>
                        <a:pt x="141" y="469"/>
                        <a:pt x="158" y="651"/>
                      </a:cubicBezTo>
                      <a:cubicBezTo>
                        <a:pt x="282" y="469"/>
                        <a:pt x="282" y="469"/>
                        <a:pt x="282" y="469"/>
                      </a:cubicBezTo>
                      <a:cubicBezTo>
                        <a:pt x="282" y="469"/>
                        <a:pt x="194" y="703"/>
                        <a:pt x="123" y="755"/>
                      </a:cubicBez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1396"/>
                <p:cNvSpPr/>
                <p:nvPr/>
              </p:nvSpPr>
              <p:spPr bwMode="auto">
                <a:xfrm>
                  <a:off x="1939" y="1199"/>
                  <a:ext cx="153" cy="426"/>
                </a:xfrm>
                <a:custGeom>
                  <a:avLst/>
                  <a:gdLst>
                    <a:gd name="T0" fmla="*/ 153 w 153"/>
                    <a:gd name="T1" fmla="*/ 426 h 426"/>
                    <a:gd name="T2" fmla="*/ 86 w 153"/>
                    <a:gd name="T3" fmla="*/ 241 h 426"/>
                    <a:gd name="T4" fmla="*/ 115 w 153"/>
                    <a:gd name="T5" fmla="*/ 142 h 426"/>
                    <a:gd name="T6" fmla="*/ 67 w 153"/>
                    <a:gd name="T7" fmla="*/ 199 h 426"/>
                    <a:gd name="T8" fmla="*/ 0 w 153"/>
                    <a:gd name="T9" fmla="*/ 0 h 426"/>
                    <a:gd name="T10" fmla="*/ 77 w 153"/>
                    <a:gd name="T11" fmla="*/ 312 h 426"/>
                    <a:gd name="T12" fmla="*/ 19 w 153"/>
                    <a:gd name="T13" fmla="*/ 312 h 426"/>
                    <a:gd name="T14" fmla="*/ 96 w 153"/>
                    <a:gd name="T15" fmla="*/ 355 h 426"/>
                    <a:gd name="T16" fmla="*/ 153 w 153"/>
                    <a:gd name="T17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3" h="426">
                      <a:moveTo>
                        <a:pt x="153" y="426"/>
                      </a:moveTo>
                      <a:lnTo>
                        <a:pt x="86" y="241"/>
                      </a:lnTo>
                      <a:lnTo>
                        <a:pt x="115" y="142"/>
                      </a:lnTo>
                      <a:lnTo>
                        <a:pt x="67" y="199"/>
                      </a:lnTo>
                      <a:lnTo>
                        <a:pt x="0" y="0"/>
                      </a:lnTo>
                      <a:lnTo>
                        <a:pt x="77" y="312"/>
                      </a:lnTo>
                      <a:lnTo>
                        <a:pt x="19" y="312"/>
                      </a:lnTo>
                      <a:lnTo>
                        <a:pt x="96" y="355"/>
                      </a:lnTo>
                      <a:lnTo>
                        <a:pt x="153" y="426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1397"/>
                <p:cNvSpPr/>
                <p:nvPr/>
              </p:nvSpPr>
              <p:spPr bwMode="auto">
                <a:xfrm>
                  <a:off x="3062" y="1128"/>
                  <a:ext cx="115" cy="113"/>
                </a:xfrm>
                <a:custGeom>
                  <a:avLst/>
                  <a:gdLst>
                    <a:gd name="T0" fmla="*/ 106 w 212"/>
                    <a:gd name="T1" fmla="*/ 208 h 208"/>
                    <a:gd name="T2" fmla="*/ 0 w 212"/>
                    <a:gd name="T3" fmla="*/ 156 h 208"/>
                    <a:gd name="T4" fmla="*/ 53 w 212"/>
                    <a:gd name="T5" fmla="*/ 0 h 208"/>
                    <a:gd name="T6" fmla="*/ 106 w 212"/>
                    <a:gd name="T7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2" h="208">
                      <a:moveTo>
                        <a:pt x="106" y="208"/>
                      </a:move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0" y="156"/>
                        <a:pt x="0" y="0"/>
                        <a:pt x="53" y="0"/>
                      </a:cubicBezTo>
                      <a:cubicBezTo>
                        <a:pt x="106" y="0"/>
                        <a:pt x="212" y="182"/>
                        <a:pt x="106" y="20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1398"/>
                <p:cNvSpPr/>
                <p:nvPr/>
              </p:nvSpPr>
              <p:spPr bwMode="auto">
                <a:xfrm>
                  <a:off x="3062" y="1497"/>
                  <a:ext cx="134" cy="156"/>
                </a:xfrm>
                <a:custGeom>
                  <a:avLst/>
                  <a:gdLst>
                    <a:gd name="T0" fmla="*/ 141 w 247"/>
                    <a:gd name="T1" fmla="*/ 78 h 286"/>
                    <a:gd name="T2" fmla="*/ 18 w 247"/>
                    <a:gd name="T3" fmla="*/ 104 h 286"/>
                    <a:gd name="T4" fmla="*/ 106 w 247"/>
                    <a:gd name="T5" fmla="*/ 208 h 286"/>
                    <a:gd name="T6" fmla="*/ 141 w 247"/>
                    <a:gd name="T7" fmla="*/ 7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7" h="286">
                      <a:moveTo>
                        <a:pt x="141" y="78"/>
                      </a:moveTo>
                      <a:cubicBezTo>
                        <a:pt x="141" y="78"/>
                        <a:pt x="0" y="0"/>
                        <a:pt x="18" y="104"/>
                      </a:cubicBezTo>
                      <a:cubicBezTo>
                        <a:pt x="35" y="208"/>
                        <a:pt x="18" y="286"/>
                        <a:pt x="106" y="208"/>
                      </a:cubicBezTo>
                      <a:cubicBezTo>
                        <a:pt x="194" y="130"/>
                        <a:pt x="247" y="104"/>
                        <a:pt x="141" y="7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1399"/>
                <p:cNvSpPr/>
                <p:nvPr/>
              </p:nvSpPr>
              <p:spPr bwMode="auto">
                <a:xfrm>
                  <a:off x="3205" y="1412"/>
                  <a:ext cx="96" cy="170"/>
                </a:xfrm>
                <a:custGeom>
                  <a:avLst/>
                  <a:gdLst>
                    <a:gd name="T0" fmla="*/ 88 w 176"/>
                    <a:gd name="T1" fmla="*/ 26 h 312"/>
                    <a:gd name="T2" fmla="*/ 18 w 176"/>
                    <a:gd name="T3" fmla="*/ 130 h 312"/>
                    <a:gd name="T4" fmla="*/ 124 w 176"/>
                    <a:gd name="T5" fmla="*/ 208 h 312"/>
                    <a:gd name="T6" fmla="*/ 88 w 176"/>
                    <a:gd name="T7" fmla="*/ 26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" h="312">
                      <a:moveTo>
                        <a:pt x="88" y="26"/>
                      </a:moveTo>
                      <a:cubicBezTo>
                        <a:pt x="88" y="26"/>
                        <a:pt x="0" y="52"/>
                        <a:pt x="18" y="130"/>
                      </a:cubicBezTo>
                      <a:cubicBezTo>
                        <a:pt x="36" y="208"/>
                        <a:pt x="88" y="312"/>
                        <a:pt x="124" y="208"/>
                      </a:cubicBezTo>
                      <a:cubicBezTo>
                        <a:pt x="159" y="104"/>
                        <a:pt x="176" y="0"/>
                        <a:pt x="88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1400"/>
                <p:cNvSpPr/>
                <p:nvPr/>
              </p:nvSpPr>
              <p:spPr bwMode="auto">
                <a:xfrm>
                  <a:off x="3436" y="1554"/>
                  <a:ext cx="144" cy="170"/>
                </a:xfrm>
                <a:custGeom>
                  <a:avLst/>
                  <a:gdLst>
                    <a:gd name="T0" fmla="*/ 176 w 264"/>
                    <a:gd name="T1" fmla="*/ 26 h 312"/>
                    <a:gd name="T2" fmla="*/ 88 w 264"/>
                    <a:gd name="T3" fmla="*/ 104 h 312"/>
                    <a:gd name="T4" fmla="*/ 176 w 264"/>
                    <a:gd name="T5" fmla="*/ 182 h 312"/>
                    <a:gd name="T6" fmla="*/ 176 w 264"/>
                    <a:gd name="T7" fmla="*/ 26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312">
                      <a:moveTo>
                        <a:pt x="176" y="26"/>
                      </a:moveTo>
                      <a:cubicBezTo>
                        <a:pt x="176" y="26"/>
                        <a:pt x="0" y="26"/>
                        <a:pt x="88" y="104"/>
                      </a:cubicBezTo>
                      <a:cubicBezTo>
                        <a:pt x="176" y="182"/>
                        <a:pt x="123" y="312"/>
                        <a:pt x="176" y="182"/>
                      </a:cubicBezTo>
                      <a:cubicBezTo>
                        <a:pt x="229" y="52"/>
                        <a:pt x="264" y="0"/>
                        <a:pt x="176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1401"/>
                <p:cNvSpPr/>
                <p:nvPr/>
              </p:nvSpPr>
              <p:spPr bwMode="auto">
                <a:xfrm>
                  <a:off x="2860" y="1469"/>
                  <a:ext cx="173" cy="184"/>
                </a:xfrm>
                <a:custGeom>
                  <a:avLst/>
                  <a:gdLst>
                    <a:gd name="T0" fmla="*/ 193 w 316"/>
                    <a:gd name="T1" fmla="*/ 130 h 338"/>
                    <a:gd name="T2" fmla="*/ 70 w 316"/>
                    <a:gd name="T3" fmla="*/ 130 h 338"/>
                    <a:gd name="T4" fmla="*/ 105 w 316"/>
                    <a:gd name="T5" fmla="*/ 286 h 338"/>
                    <a:gd name="T6" fmla="*/ 193 w 316"/>
                    <a:gd name="T7" fmla="*/ 13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6" h="338">
                      <a:moveTo>
                        <a:pt x="193" y="130"/>
                      </a:moveTo>
                      <a:cubicBezTo>
                        <a:pt x="193" y="130"/>
                        <a:pt x="88" y="0"/>
                        <a:pt x="70" y="130"/>
                      </a:cubicBezTo>
                      <a:cubicBezTo>
                        <a:pt x="52" y="260"/>
                        <a:pt x="0" y="338"/>
                        <a:pt x="105" y="286"/>
                      </a:cubicBezTo>
                      <a:cubicBezTo>
                        <a:pt x="211" y="234"/>
                        <a:pt x="316" y="182"/>
                        <a:pt x="193" y="13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1402"/>
                <p:cNvSpPr/>
                <p:nvPr/>
              </p:nvSpPr>
              <p:spPr bwMode="auto">
                <a:xfrm>
                  <a:off x="2582" y="1511"/>
                  <a:ext cx="96" cy="156"/>
                </a:xfrm>
                <a:custGeom>
                  <a:avLst/>
                  <a:gdLst>
                    <a:gd name="T0" fmla="*/ 106 w 176"/>
                    <a:gd name="T1" fmla="*/ 78 h 286"/>
                    <a:gd name="T2" fmla="*/ 18 w 176"/>
                    <a:gd name="T3" fmla="*/ 104 h 286"/>
                    <a:gd name="T4" fmla="*/ 88 w 176"/>
                    <a:gd name="T5" fmla="*/ 234 h 286"/>
                    <a:gd name="T6" fmla="*/ 106 w 176"/>
                    <a:gd name="T7" fmla="*/ 78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6" h="286">
                      <a:moveTo>
                        <a:pt x="106" y="78"/>
                      </a:moveTo>
                      <a:cubicBezTo>
                        <a:pt x="106" y="78"/>
                        <a:pt x="0" y="0"/>
                        <a:pt x="18" y="104"/>
                      </a:cubicBezTo>
                      <a:cubicBezTo>
                        <a:pt x="35" y="208"/>
                        <a:pt x="0" y="286"/>
                        <a:pt x="88" y="234"/>
                      </a:cubicBezTo>
                      <a:cubicBezTo>
                        <a:pt x="176" y="182"/>
                        <a:pt x="159" y="104"/>
                        <a:pt x="106" y="7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1403"/>
                <p:cNvSpPr/>
                <p:nvPr/>
              </p:nvSpPr>
              <p:spPr bwMode="auto">
                <a:xfrm>
                  <a:off x="2150" y="1213"/>
                  <a:ext cx="144" cy="142"/>
                </a:xfrm>
                <a:custGeom>
                  <a:avLst/>
                  <a:gdLst>
                    <a:gd name="T0" fmla="*/ 123 w 264"/>
                    <a:gd name="T1" fmla="*/ 26 h 261"/>
                    <a:gd name="T2" fmla="*/ 53 w 264"/>
                    <a:gd name="T3" fmla="*/ 104 h 261"/>
                    <a:gd name="T4" fmla="*/ 88 w 264"/>
                    <a:gd name="T5" fmla="*/ 261 h 261"/>
                    <a:gd name="T6" fmla="*/ 246 w 264"/>
                    <a:gd name="T7" fmla="*/ 156 h 261"/>
                    <a:gd name="T8" fmla="*/ 123 w 264"/>
                    <a:gd name="T9" fmla="*/ 26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4" h="261">
                      <a:moveTo>
                        <a:pt x="123" y="26"/>
                      </a:moveTo>
                      <a:cubicBezTo>
                        <a:pt x="123" y="26"/>
                        <a:pt x="0" y="52"/>
                        <a:pt x="53" y="104"/>
                      </a:cubicBezTo>
                      <a:cubicBezTo>
                        <a:pt x="106" y="156"/>
                        <a:pt x="18" y="261"/>
                        <a:pt x="88" y="261"/>
                      </a:cubicBezTo>
                      <a:cubicBezTo>
                        <a:pt x="159" y="261"/>
                        <a:pt x="229" y="235"/>
                        <a:pt x="246" y="156"/>
                      </a:cubicBezTo>
                      <a:cubicBezTo>
                        <a:pt x="264" y="78"/>
                        <a:pt x="229" y="0"/>
                        <a:pt x="123" y="2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1404"/>
                <p:cNvSpPr/>
                <p:nvPr/>
              </p:nvSpPr>
              <p:spPr bwMode="auto">
                <a:xfrm>
                  <a:off x="2131" y="1383"/>
                  <a:ext cx="192" cy="142"/>
                </a:xfrm>
                <a:custGeom>
                  <a:avLst/>
                  <a:gdLst>
                    <a:gd name="T0" fmla="*/ 123 w 352"/>
                    <a:gd name="T1" fmla="*/ 78 h 260"/>
                    <a:gd name="T2" fmla="*/ 35 w 352"/>
                    <a:gd name="T3" fmla="*/ 130 h 260"/>
                    <a:gd name="T4" fmla="*/ 158 w 352"/>
                    <a:gd name="T5" fmla="*/ 208 h 260"/>
                    <a:gd name="T6" fmla="*/ 281 w 352"/>
                    <a:gd name="T7" fmla="*/ 104 h 260"/>
                    <a:gd name="T8" fmla="*/ 123 w 352"/>
                    <a:gd name="T9" fmla="*/ 78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260">
                      <a:moveTo>
                        <a:pt x="123" y="78"/>
                      </a:moveTo>
                      <a:cubicBezTo>
                        <a:pt x="123" y="78"/>
                        <a:pt x="0" y="0"/>
                        <a:pt x="35" y="130"/>
                      </a:cubicBezTo>
                      <a:cubicBezTo>
                        <a:pt x="70" y="260"/>
                        <a:pt x="88" y="234"/>
                        <a:pt x="158" y="208"/>
                      </a:cubicBezTo>
                      <a:cubicBezTo>
                        <a:pt x="229" y="182"/>
                        <a:pt x="352" y="156"/>
                        <a:pt x="281" y="104"/>
                      </a:cubicBezTo>
                      <a:cubicBezTo>
                        <a:pt x="211" y="52"/>
                        <a:pt x="194" y="0"/>
                        <a:pt x="123" y="7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1405"/>
                <p:cNvSpPr/>
                <p:nvPr/>
              </p:nvSpPr>
              <p:spPr bwMode="auto">
                <a:xfrm>
                  <a:off x="2304" y="1469"/>
                  <a:ext cx="153" cy="127"/>
                </a:xfrm>
                <a:custGeom>
                  <a:avLst/>
                  <a:gdLst>
                    <a:gd name="T0" fmla="*/ 141 w 281"/>
                    <a:gd name="T1" fmla="*/ 0 h 234"/>
                    <a:gd name="T2" fmla="*/ 52 w 281"/>
                    <a:gd name="T3" fmla="*/ 104 h 234"/>
                    <a:gd name="T4" fmla="*/ 176 w 281"/>
                    <a:gd name="T5" fmla="*/ 182 h 234"/>
                    <a:gd name="T6" fmla="*/ 229 w 281"/>
                    <a:gd name="T7" fmla="*/ 130 h 234"/>
                    <a:gd name="T8" fmla="*/ 141 w 281"/>
                    <a:gd name="T9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1" h="234">
                      <a:moveTo>
                        <a:pt x="141" y="0"/>
                      </a:moveTo>
                      <a:cubicBezTo>
                        <a:pt x="141" y="0"/>
                        <a:pt x="0" y="78"/>
                        <a:pt x="52" y="104"/>
                      </a:cubicBezTo>
                      <a:cubicBezTo>
                        <a:pt x="105" y="130"/>
                        <a:pt x="123" y="234"/>
                        <a:pt x="176" y="182"/>
                      </a:cubicBezTo>
                      <a:cubicBezTo>
                        <a:pt x="229" y="130"/>
                        <a:pt x="176" y="156"/>
                        <a:pt x="229" y="130"/>
                      </a:cubicBezTo>
                      <a:cubicBezTo>
                        <a:pt x="281" y="104"/>
                        <a:pt x="229" y="26"/>
                        <a:pt x="141" y="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1406"/>
                <p:cNvSpPr/>
                <p:nvPr/>
              </p:nvSpPr>
              <p:spPr bwMode="auto">
                <a:xfrm>
                  <a:off x="1872" y="1099"/>
                  <a:ext cx="182" cy="142"/>
                </a:xfrm>
                <a:custGeom>
                  <a:avLst/>
                  <a:gdLst>
                    <a:gd name="T0" fmla="*/ 123 w 334"/>
                    <a:gd name="T1" fmla="*/ 182 h 260"/>
                    <a:gd name="T2" fmla="*/ 17 w 334"/>
                    <a:gd name="T3" fmla="*/ 156 h 260"/>
                    <a:gd name="T4" fmla="*/ 105 w 334"/>
                    <a:gd name="T5" fmla="*/ 26 h 260"/>
                    <a:gd name="T6" fmla="*/ 264 w 334"/>
                    <a:gd name="T7" fmla="*/ 130 h 260"/>
                    <a:gd name="T8" fmla="*/ 123 w 334"/>
                    <a:gd name="T9" fmla="*/ 182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260">
                      <a:moveTo>
                        <a:pt x="123" y="182"/>
                      </a:moveTo>
                      <a:cubicBezTo>
                        <a:pt x="123" y="182"/>
                        <a:pt x="35" y="260"/>
                        <a:pt x="17" y="156"/>
                      </a:cubicBezTo>
                      <a:cubicBezTo>
                        <a:pt x="0" y="52"/>
                        <a:pt x="17" y="52"/>
                        <a:pt x="105" y="26"/>
                      </a:cubicBezTo>
                      <a:cubicBezTo>
                        <a:pt x="193" y="0"/>
                        <a:pt x="334" y="104"/>
                        <a:pt x="264" y="130"/>
                      </a:cubicBezTo>
                      <a:cubicBezTo>
                        <a:pt x="193" y="156"/>
                        <a:pt x="228" y="182"/>
                        <a:pt x="123" y="182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1407"/>
                <p:cNvSpPr/>
                <p:nvPr/>
              </p:nvSpPr>
              <p:spPr bwMode="auto">
                <a:xfrm>
                  <a:off x="2006" y="1440"/>
                  <a:ext cx="163" cy="57"/>
                </a:xfrm>
                <a:custGeom>
                  <a:avLst/>
                  <a:gdLst>
                    <a:gd name="T0" fmla="*/ 194 w 299"/>
                    <a:gd name="T1" fmla="*/ 0 h 104"/>
                    <a:gd name="T2" fmla="*/ 70 w 299"/>
                    <a:gd name="T3" fmla="*/ 78 h 104"/>
                    <a:gd name="T4" fmla="*/ 211 w 299"/>
                    <a:gd name="T5" fmla="*/ 104 h 104"/>
                    <a:gd name="T6" fmla="*/ 194 w 299"/>
                    <a:gd name="T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9" h="104">
                      <a:moveTo>
                        <a:pt x="194" y="0"/>
                      </a:moveTo>
                      <a:cubicBezTo>
                        <a:pt x="194" y="0"/>
                        <a:pt x="0" y="52"/>
                        <a:pt x="70" y="78"/>
                      </a:cubicBezTo>
                      <a:cubicBezTo>
                        <a:pt x="141" y="104"/>
                        <a:pt x="211" y="104"/>
                        <a:pt x="211" y="104"/>
                      </a:cubicBezTo>
                      <a:cubicBezTo>
                        <a:pt x="211" y="104"/>
                        <a:pt x="299" y="26"/>
                        <a:pt x="194" y="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1408"/>
                <p:cNvSpPr/>
                <p:nvPr/>
              </p:nvSpPr>
              <p:spPr bwMode="auto">
                <a:xfrm>
                  <a:off x="1795" y="1383"/>
                  <a:ext cx="211" cy="142"/>
                </a:xfrm>
                <a:custGeom>
                  <a:avLst/>
                  <a:gdLst>
                    <a:gd name="T0" fmla="*/ 211 w 387"/>
                    <a:gd name="T1" fmla="*/ 0 h 260"/>
                    <a:gd name="T2" fmla="*/ 299 w 387"/>
                    <a:gd name="T3" fmla="*/ 130 h 260"/>
                    <a:gd name="T4" fmla="*/ 211 w 387"/>
                    <a:gd name="T5" fmla="*/ 234 h 260"/>
                    <a:gd name="T6" fmla="*/ 70 w 387"/>
                    <a:gd name="T7" fmla="*/ 130 h 260"/>
                    <a:gd name="T8" fmla="*/ 211 w 387"/>
                    <a:gd name="T9" fmla="*/ 0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7" h="260">
                      <a:moveTo>
                        <a:pt x="211" y="0"/>
                      </a:moveTo>
                      <a:cubicBezTo>
                        <a:pt x="211" y="0"/>
                        <a:pt x="387" y="104"/>
                        <a:pt x="299" y="130"/>
                      </a:cubicBezTo>
                      <a:cubicBezTo>
                        <a:pt x="211" y="156"/>
                        <a:pt x="317" y="260"/>
                        <a:pt x="211" y="234"/>
                      </a:cubicBezTo>
                      <a:cubicBezTo>
                        <a:pt x="105" y="208"/>
                        <a:pt x="0" y="182"/>
                        <a:pt x="70" y="130"/>
                      </a:cubicBezTo>
                      <a:cubicBezTo>
                        <a:pt x="141" y="78"/>
                        <a:pt x="158" y="26"/>
                        <a:pt x="211" y="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1409"/>
                <p:cNvSpPr/>
                <p:nvPr/>
              </p:nvSpPr>
              <p:spPr bwMode="auto">
                <a:xfrm>
                  <a:off x="1449" y="1341"/>
                  <a:ext cx="173" cy="71"/>
                </a:xfrm>
                <a:custGeom>
                  <a:avLst/>
                  <a:gdLst>
                    <a:gd name="T0" fmla="*/ 211 w 317"/>
                    <a:gd name="T1" fmla="*/ 130 h 130"/>
                    <a:gd name="T2" fmla="*/ 123 w 317"/>
                    <a:gd name="T3" fmla="*/ 130 h 130"/>
                    <a:gd name="T4" fmla="*/ 88 w 317"/>
                    <a:gd name="T5" fmla="*/ 26 h 130"/>
                    <a:gd name="T6" fmla="*/ 211 w 317"/>
                    <a:gd name="T7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7" h="130">
                      <a:moveTo>
                        <a:pt x="211" y="130"/>
                      </a:moveTo>
                      <a:cubicBezTo>
                        <a:pt x="123" y="130"/>
                        <a:pt x="123" y="130"/>
                        <a:pt x="123" y="130"/>
                      </a:cubicBezTo>
                      <a:cubicBezTo>
                        <a:pt x="123" y="130"/>
                        <a:pt x="0" y="52"/>
                        <a:pt x="88" y="26"/>
                      </a:cubicBezTo>
                      <a:cubicBezTo>
                        <a:pt x="176" y="0"/>
                        <a:pt x="317" y="130"/>
                        <a:pt x="211" y="13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1410"/>
                <p:cNvSpPr/>
                <p:nvPr/>
              </p:nvSpPr>
              <p:spPr bwMode="auto">
                <a:xfrm>
                  <a:off x="1343" y="1227"/>
                  <a:ext cx="135" cy="114"/>
                </a:xfrm>
                <a:custGeom>
                  <a:avLst/>
                  <a:gdLst>
                    <a:gd name="T0" fmla="*/ 194 w 247"/>
                    <a:gd name="T1" fmla="*/ 156 h 209"/>
                    <a:gd name="T2" fmla="*/ 53 w 247"/>
                    <a:gd name="T3" fmla="*/ 104 h 209"/>
                    <a:gd name="T4" fmla="*/ 194 w 247"/>
                    <a:gd name="T5" fmla="*/ 0 h 209"/>
                    <a:gd name="T6" fmla="*/ 194 w 247"/>
                    <a:gd name="T7" fmla="*/ 156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7" h="209">
                      <a:moveTo>
                        <a:pt x="194" y="156"/>
                      </a:moveTo>
                      <a:cubicBezTo>
                        <a:pt x="194" y="156"/>
                        <a:pt x="0" y="209"/>
                        <a:pt x="53" y="104"/>
                      </a:cubicBezTo>
                      <a:cubicBezTo>
                        <a:pt x="106" y="0"/>
                        <a:pt x="194" y="0"/>
                        <a:pt x="194" y="0"/>
                      </a:cubicBezTo>
                      <a:cubicBezTo>
                        <a:pt x="194" y="0"/>
                        <a:pt x="247" y="156"/>
                        <a:pt x="194" y="156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1411"/>
                <p:cNvSpPr/>
                <p:nvPr/>
              </p:nvSpPr>
              <p:spPr bwMode="auto">
                <a:xfrm>
                  <a:off x="1228" y="1440"/>
                  <a:ext cx="106" cy="114"/>
                </a:xfrm>
                <a:custGeom>
                  <a:avLst/>
                  <a:gdLst>
                    <a:gd name="T0" fmla="*/ 123 w 194"/>
                    <a:gd name="T1" fmla="*/ 208 h 208"/>
                    <a:gd name="T2" fmla="*/ 18 w 194"/>
                    <a:gd name="T3" fmla="*/ 130 h 208"/>
                    <a:gd name="T4" fmla="*/ 123 w 194"/>
                    <a:gd name="T5" fmla="*/ 26 h 208"/>
                    <a:gd name="T6" fmla="*/ 123 w 194"/>
                    <a:gd name="T7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4" h="208">
                      <a:moveTo>
                        <a:pt x="123" y="208"/>
                      </a:moveTo>
                      <a:cubicBezTo>
                        <a:pt x="123" y="208"/>
                        <a:pt x="0" y="208"/>
                        <a:pt x="18" y="130"/>
                      </a:cubicBezTo>
                      <a:cubicBezTo>
                        <a:pt x="35" y="52"/>
                        <a:pt x="71" y="0"/>
                        <a:pt x="123" y="26"/>
                      </a:cubicBezTo>
                      <a:cubicBezTo>
                        <a:pt x="176" y="52"/>
                        <a:pt x="194" y="182"/>
                        <a:pt x="123" y="20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1412"/>
                <p:cNvSpPr/>
                <p:nvPr/>
              </p:nvSpPr>
              <p:spPr bwMode="auto">
                <a:xfrm>
                  <a:off x="1142" y="1483"/>
                  <a:ext cx="115" cy="113"/>
                </a:xfrm>
                <a:custGeom>
                  <a:avLst/>
                  <a:gdLst>
                    <a:gd name="T0" fmla="*/ 105 w 211"/>
                    <a:gd name="T1" fmla="*/ 208 h 208"/>
                    <a:gd name="T2" fmla="*/ 70 w 211"/>
                    <a:gd name="T3" fmla="*/ 52 h 208"/>
                    <a:gd name="T4" fmla="*/ 105 w 211"/>
                    <a:gd name="T5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1" h="208">
                      <a:moveTo>
                        <a:pt x="105" y="208"/>
                      </a:moveTo>
                      <a:cubicBezTo>
                        <a:pt x="105" y="208"/>
                        <a:pt x="0" y="104"/>
                        <a:pt x="70" y="52"/>
                      </a:cubicBezTo>
                      <a:cubicBezTo>
                        <a:pt x="141" y="0"/>
                        <a:pt x="211" y="182"/>
                        <a:pt x="105" y="208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1413"/>
                <p:cNvSpPr/>
                <p:nvPr/>
              </p:nvSpPr>
              <p:spPr bwMode="auto">
                <a:xfrm>
                  <a:off x="797" y="915"/>
                  <a:ext cx="153" cy="170"/>
                </a:xfrm>
                <a:custGeom>
                  <a:avLst/>
                  <a:gdLst>
                    <a:gd name="T0" fmla="*/ 158 w 282"/>
                    <a:gd name="T1" fmla="*/ 312 h 312"/>
                    <a:gd name="T2" fmla="*/ 88 w 282"/>
                    <a:gd name="T3" fmla="*/ 182 h 312"/>
                    <a:gd name="T4" fmla="*/ 106 w 282"/>
                    <a:gd name="T5" fmla="*/ 26 h 312"/>
                    <a:gd name="T6" fmla="*/ 211 w 282"/>
                    <a:gd name="T7" fmla="*/ 104 h 312"/>
                    <a:gd name="T8" fmla="*/ 158 w 282"/>
                    <a:gd name="T9" fmla="*/ 312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312">
                      <a:moveTo>
                        <a:pt x="158" y="312"/>
                      </a:moveTo>
                      <a:cubicBezTo>
                        <a:pt x="158" y="312"/>
                        <a:pt x="123" y="260"/>
                        <a:pt x="88" y="182"/>
                      </a:cubicBezTo>
                      <a:cubicBezTo>
                        <a:pt x="53" y="104"/>
                        <a:pt x="0" y="52"/>
                        <a:pt x="106" y="26"/>
                      </a:cubicBezTo>
                      <a:cubicBezTo>
                        <a:pt x="211" y="0"/>
                        <a:pt x="264" y="52"/>
                        <a:pt x="211" y="104"/>
                      </a:cubicBezTo>
                      <a:cubicBezTo>
                        <a:pt x="158" y="156"/>
                        <a:pt x="282" y="208"/>
                        <a:pt x="158" y="31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1414"/>
                <p:cNvSpPr/>
                <p:nvPr/>
              </p:nvSpPr>
              <p:spPr bwMode="auto">
                <a:xfrm>
                  <a:off x="912" y="1227"/>
                  <a:ext cx="77" cy="114"/>
                </a:xfrm>
                <a:custGeom>
                  <a:avLst/>
                  <a:gdLst>
                    <a:gd name="T0" fmla="*/ 71 w 141"/>
                    <a:gd name="T1" fmla="*/ 104 h 209"/>
                    <a:gd name="T2" fmla="*/ 53 w 141"/>
                    <a:gd name="T3" fmla="*/ 26 h 209"/>
                    <a:gd name="T4" fmla="*/ 124 w 141"/>
                    <a:gd name="T5" fmla="*/ 104 h 209"/>
                    <a:gd name="T6" fmla="*/ 71 w 141"/>
                    <a:gd name="T7" fmla="*/ 104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" h="209">
                      <a:moveTo>
                        <a:pt x="71" y="104"/>
                      </a:moveTo>
                      <a:cubicBezTo>
                        <a:pt x="71" y="104"/>
                        <a:pt x="0" y="26"/>
                        <a:pt x="53" y="26"/>
                      </a:cubicBezTo>
                      <a:cubicBezTo>
                        <a:pt x="106" y="26"/>
                        <a:pt x="106" y="0"/>
                        <a:pt x="124" y="104"/>
                      </a:cubicBezTo>
                      <a:cubicBezTo>
                        <a:pt x="141" y="209"/>
                        <a:pt x="88" y="156"/>
                        <a:pt x="71" y="104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1415"/>
                <p:cNvSpPr/>
                <p:nvPr/>
              </p:nvSpPr>
              <p:spPr bwMode="auto">
                <a:xfrm>
                  <a:off x="624" y="1071"/>
                  <a:ext cx="173" cy="142"/>
                </a:xfrm>
                <a:custGeom>
                  <a:avLst/>
                  <a:gdLst>
                    <a:gd name="T0" fmla="*/ 106 w 317"/>
                    <a:gd name="T1" fmla="*/ 234 h 260"/>
                    <a:gd name="T2" fmla="*/ 18 w 317"/>
                    <a:gd name="T3" fmla="*/ 130 h 260"/>
                    <a:gd name="T4" fmla="*/ 106 w 317"/>
                    <a:gd name="T5" fmla="*/ 0 h 260"/>
                    <a:gd name="T6" fmla="*/ 141 w 317"/>
                    <a:gd name="T7" fmla="*/ 156 h 260"/>
                    <a:gd name="T8" fmla="*/ 264 w 317"/>
                    <a:gd name="T9" fmla="*/ 208 h 260"/>
                    <a:gd name="T10" fmla="*/ 106 w 317"/>
                    <a:gd name="T11" fmla="*/ 234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7" h="260">
                      <a:moveTo>
                        <a:pt x="106" y="234"/>
                      </a:moveTo>
                      <a:cubicBezTo>
                        <a:pt x="106" y="234"/>
                        <a:pt x="0" y="208"/>
                        <a:pt x="18" y="130"/>
                      </a:cubicBezTo>
                      <a:cubicBezTo>
                        <a:pt x="35" y="52"/>
                        <a:pt x="53" y="0"/>
                        <a:pt x="106" y="0"/>
                      </a:cubicBezTo>
                      <a:cubicBezTo>
                        <a:pt x="159" y="0"/>
                        <a:pt x="53" y="208"/>
                        <a:pt x="141" y="156"/>
                      </a:cubicBezTo>
                      <a:cubicBezTo>
                        <a:pt x="229" y="104"/>
                        <a:pt x="317" y="156"/>
                        <a:pt x="264" y="208"/>
                      </a:cubicBezTo>
                      <a:cubicBezTo>
                        <a:pt x="211" y="260"/>
                        <a:pt x="141" y="260"/>
                        <a:pt x="106" y="234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1416"/>
                <p:cNvSpPr/>
                <p:nvPr/>
              </p:nvSpPr>
              <p:spPr bwMode="auto">
                <a:xfrm>
                  <a:off x="499" y="1199"/>
                  <a:ext cx="154" cy="85"/>
                </a:xfrm>
                <a:custGeom>
                  <a:avLst/>
                  <a:gdLst>
                    <a:gd name="T0" fmla="*/ 53 w 282"/>
                    <a:gd name="T1" fmla="*/ 156 h 156"/>
                    <a:gd name="T2" fmla="*/ 194 w 282"/>
                    <a:gd name="T3" fmla="*/ 78 h 156"/>
                    <a:gd name="T4" fmla="*/ 176 w 282"/>
                    <a:gd name="T5" fmla="*/ 0 h 156"/>
                    <a:gd name="T6" fmla="*/ 53 w 282"/>
                    <a:gd name="T7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2" h="156">
                      <a:moveTo>
                        <a:pt x="53" y="156"/>
                      </a:moveTo>
                      <a:cubicBezTo>
                        <a:pt x="53" y="156"/>
                        <a:pt x="212" y="156"/>
                        <a:pt x="194" y="78"/>
                      </a:cubicBezTo>
                      <a:cubicBezTo>
                        <a:pt x="176" y="0"/>
                        <a:pt x="282" y="0"/>
                        <a:pt x="176" y="0"/>
                      </a:cubicBezTo>
                      <a:cubicBezTo>
                        <a:pt x="71" y="0"/>
                        <a:pt x="0" y="78"/>
                        <a:pt x="53" y="15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1417"/>
                <p:cNvSpPr/>
                <p:nvPr/>
              </p:nvSpPr>
              <p:spPr bwMode="auto">
                <a:xfrm>
                  <a:off x="509" y="1469"/>
                  <a:ext cx="192" cy="113"/>
                </a:xfrm>
                <a:custGeom>
                  <a:avLst/>
                  <a:gdLst>
                    <a:gd name="T0" fmla="*/ 70 w 352"/>
                    <a:gd name="T1" fmla="*/ 104 h 208"/>
                    <a:gd name="T2" fmla="*/ 106 w 352"/>
                    <a:gd name="T3" fmla="*/ 26 h 208"/>
                    <a:gd name="T4" fmla="*/ 299 w 352"/>
                    <a:gd name="T5" fmla="*/ 52 h 208"/>
                    <a:gd name="T6" fmla="*/ 264 w 352"/>
                    <a:gd name="T7" fmla="*/ 208 h 208"/>
                    <a:gd name="T8" fmla="*/ 70 w 352"/>
                    <a:gd name="T9" fmla="*/ 104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208">
                      <a:moveTo>
                        <a:pt x="70" y="104"/>
                      </a:moveTo>
                      <a:cubicBezTo>
                        <a:pt x="70" y="104"/>
                        <a:pt x="0" y="52"/>
                        <a:pt x="106" y="26"/>
                      </a:cubicBezTo>
                      <a:cubicBezTo>
                        <a:pt x="211" y="0"/>
                        <a:pt x="299" y="52"/>
                        <a:pt x="299" y="52"/>
                      </a:cubicBezTo>
                      <a:cubicBezTo>
                        <a:pt x="299" y="52"/>
                        <a:pt x="352" y="208"/>
                        <a:pt x="264" y="208"/>
                      </a:cubicBezTo>
                      <a:cubicBezTo>
                        <a:pt x="176" y="208"/>
                        <a:pt x="70" y="156"/>
                        <a:pt x="70" y="104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1418"/>
                <p:cNvSpPr/>
                <p:nvPr/>
              </p:nvSpPr>
              <p:spPr bwMode="auto">
                <a:xfrm>
                  <a:off x="298" y="1227"/>
                  <a:ext cx="163" cy="128"/>
                </a:xfrm>
                <a:custGeom>
                  <a:avLst/>
                  <a:gdLst>
                    <a:gd name="T0" fmla="*/ 105 w 299"/>
                    <a:gd name="T1" fmla="*/ 235 h 235"/>
                    <a:gd name="T2" fmla="*/ 35 w 299"/>
                    <a:gd name="T3" fmla="*/ 78 h 235"/>
                    <a:gd name="T4" fmla="*/ 176 w 299"/>
                    <a:gd name="T5" fmla="*/ 52 h 235"/>
                    <a:gd name="T6" fmla="*/ 229 w 299"/>
                    <a:gd name="T7" fmla="*/ 52 h 235"/>
                    <a:gd name="T8" fmla="*/ 229 w 299"/>
                    <a:gd name="T9" fmla="*/ 209 h 235"/>
                    <a:gd name="T10" fmla="*/ 105 w 299"/>
                    <a:gd name="T11" fmla="*/ 235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9" h="235">
                      <a:moveTo>
                        <a:pt x="105" y="235"/>
                      </a:moveTo>
                      <a:cubicBezTo>
                        <a:pt x="105" y="235"/>
                        <a:pt x="0" y="156"/>
                        <a:pt x="35" y="78"/>
                      </a:cubicBezTo>
                      <a:cubicBezTo>
                        <a:pt x="70" y="0"/>
                        <a:pt x="123" y="52"/>
                        <a:pt x="176" y="52"/>
                      </a:cubicBezTo>
                      <a:cubicBezTo>
                        <a:pt x="229" y="52"/>
                        <a:pt x="158" y="26"/>
                        <a:pt x="229" y="52"/>
                      </a:cubicBezTo>
                      <a:cubicBezTo>
                        <a:pt x="299" y="78"/>
                        <a:pt x="299" y="209"/>
                        <a:pt x="229" y="209"/>
                      </a:cubicBezTo>
                      <a:cubicBezTo>
                        <a:pt x="158" y="209"/>
                        <a:pt x="158" y="235"/>
                        <a:pt x="105" y="23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1419"/>
                <p:cNvSpPr/>
                <p:nvPr/>
              </p:nvSpPr>
              <p:spPr bwMode="auto">
                <a:xfrm>
                  <a:off x="86" y="1398"/>
                  <a:ext cx="154" cy="127"/>
                </a:xfrm>
                <a:custGeom>
                  <a:avLst/>
                  <a:gdLst>
                    <a:gd name="T0" fmla="*/ 159 w 282"/>
                    <a:gd name="T1" fmla="*/ 208 h 234"/>
                    <a:gd name="T2" fmla="*/ 53 w 282"/>
                    <a:gd name="T3" fmla="*/ 156 h 234"/>
                    <a:gd name="T4" fmla="*/ 106 w 282"/>
                    <a:gd name="T5" fmla="*/ 26 h 234"/>
                    <a:gd name="T6" fmla="*/ 159 w 282"/>
                    <a:gd name="T7" fmla="*/ 208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2" h="234">
                      <a:moveTo>
                        <a:pt x="159" y="208"/>
                      </a:moveTo>
                      <a:cubicBezTo>
                        <a:pt x="159" y="208"/>
                        <a:pt x="71" y="234"/>
                        <a:pt x="53" y="156"/>
                      </a:cubicBezTo>
                      <a:cubicBezTo>
                        <a:pt x="36" y="78"/>
                        <a:pt x="0" y="52"/>
                        <a:pt x="106" y="26"/>
                      </a:cubicBezTo>
                      <a:cubicBezTo>
                        <a:pt x="212" y="0"/>
                        <a:pt x="282" y="182"/>
                        <a:pt x="159" y="20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1420"/>
                <p:cNvSpPr/>
                <p:nvPr/>
              </p:nvSpPr>
              <p:spPr bwMode="auto">
                <a:xfrm>
                  <a:off x="29" y="1042"/>
                  <a:ext cx="96" cy="128"/>
                </a:xfrm>
                <a:custGeom>
                  <a:avLst/>
                  <a:gdLst>
                    <a:gd name="T0" fmla="*/ 141 w 176"/>
                    <a:gd name="T1" fmla="*/ 156 h 234"/>
                    <a:gd name="T2" fmla="*/ 35 w 176"/>
                    <a:gd name="T3" fmla="*/ 130 h 234"/>
                    <a:gd name="T4" fmla="*/ 105 w 176"/>
                    <a:gd name="T5" fmla="*/ 0 h 234"/>
                    <a:gd name="T6" fmla="*/ 176 w 176"/>
                    <a:gd name="T7" fmla="*/ 0 h 234"/>
                    <a:gd name="T8" fmla="*/ 141 w 176"/>
                    <a:gd name="T9" fmla="*/ 15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234">
                      <a:moveTo>
                        <a:pt x="141" y="156"/>
                      </a:moveTo>
                      <a:cubicBezTo>
                        <a:pt x="141" y="156"/>
                        <a:pt x="70" y="234"/>
                        <a:pt x="35" y="130"/>
                      </a:cubicBezTo>
                      <a:cubicBezTo>
                        <a:pt x="0" y="26"/>
                        <a:pt x="35" y="0"/>
                        <a:pt x="105" y="0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cubicBezTo>
                        <a:pt x="176" y="0"/>
                        <a:pt x="176" y="156"/>
                        <a:pt x="141" y="15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1421"/>
                <p:cNvSpPr/>
                <p:nvPr/>
              </p:nvSpPr>
              <p:spPr bwMode="auto">
                <a:xfrm>
                  <a:off x="106" y="758"/>
                  <a:ext cx="144" cy="157"/>
                </a:xfrm>
                <a:custGeom>
                  <a:avLst/>
                  <a:gdLst>
                    <a:gd name="T0" fmla="*/ 176 w 264"/>
                    <a:gd name="T1" fmla="*/ 104 h 287"/>
                    <a:gd name="T2" fmla="*/ 53 w 264"/>
                    <a:gd name="T3" fmla="*/ 104 h 287"/>
                    <a:gd name="T4" fmla="*/ 88 w 264"/>
                    <a:gd name="T5" fmla="*/ 261 h 287"/>
                    <a:gd name="T6" fmla="*/ 176 w 264"/>
                    <a:gd name="T7" fmla="*/ 104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4" h="287">
                      <a:moveTo>
                        <a:pt x="176" y="104"/>
                      </a:moveTo>
                      <a:cubicBezTo>
                        <a:pt x="176" y="104"/>
                        <a:pt x="70" y="0"/>
                        <a:pt x="53" y="104"/>
                      </a:cubicBezTo>
                      <a:cubicBezTo>
                        <a:pt x="35" y="209"/>
                        <a:pt x="0" y="287"/>
                        <a:pt x="88" y="261"/>
                      </a:cubicBezTo>
                      <a:cubicBezTo>
                        <a:pt x="176" y="235"/>
                        <a:pt x="264" y="104"/>
                        <a:pt x="176" y="10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1422"/>
                <p:cNvSpPr/>
                <p:nvPr/>
              </p:nvSpPr>
              <p:spPr bwMode="auto">
                <a:xfrm>
                  <a:off x="115" y="474"/>
                  <a:ext cx="231" cy="242"/>
                </a:xfrm>
                <a:custGeom>
                  <a:avLst/>
                  <a:gdLst>
                    <a:gd name="T0" fmla="*/ 194 w 423"/>
                    <a:gd name="T1" fmla="*/ 442 h 442"/>
                    <a:gd name="T2" fmla="*/ 71 w 423"/>
                    <a:gd name="T3" fmla="*/ 312 h 442"/>
                    <a:gd name="T4" fmla="*/ 88 w 423"/>
                    <a:gd name="T5" fmla="*/ 156 h 442"/>
                    <a:gd name="T6" fmla="*/ 247 w 423"/>
                    <a:gd name="T7" fmla="*/ 52 h 442"/>
                    <a:gd name="T8" fmla="*/ 352 w 423"/>
                    <a:gd name="T9" fmla="*/ 208 h 442"/>
                    <a:gd name="T10" fmla="*/ 352 w 423"/>
                    <a:gd name="T11" fmla="*/ 390 h 442"/>
                    <a:gd name="T12" fmla="*/ 194 w 423"/>
                    <a:gd name="T13" fmla="*/ 44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3" h="442">
                      <a:moveTo>
                        <a:pt x="194" y="442"/>
                      </a:moveTo>
                      <a:cubicBezTo>
                        <a:pt x="194" y="442"/>
                        <a:pt x="124" y="416"/>
                        <a:pt x="71" y="312"/>
                      </a:cubicBezTo>
                      <a:cubicBezTo>
                        <a:pt x="18" y="208"/>
                        <a:pt x="0" y="208"/>
                        <a:pt x="88" y="156"/>
                      </a:cubicBezTo>
                      <a:cubicBezTo>
                        <a:pt x="176" y="104"/>
                        <a:pt x="159" y="0"/>
                        <a:pt x="247" y="52"/>
                      </a:cubicBezTo>
                      <a:cubicBezTo>
                        <a:pt x="335" y="104"/>
                        <a:pt x="282" y="130"/>
                        <a:pt x="352" y="208"/>
                      </a:cubicBezTo>
                      <a:cubicBezTo>
                        <a:pt x="423" y="286"/>
                        <a:pt x="405" y="364"/>
                        <a:pt x="352" y="390"/>
                      </a:cubicBezTo>
                      <a:cubicBezTo>
                        <a:pt x="300" y="416"/>
                        <a:pt x="282" y="416"/>
                        <a:pt x="194" y="442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1423"/>
                <p:cNvSpPr/>
                <p:nvPr/>
              </p:nvSpPr>
              <p:spPr bwMode="auto">
                <a:xfrm>
                  <a:off x="-67" y="929"/>
                  <a:ext cx="153" cy="128"/>
                </a:xfrm>
                <a:custGeom>
                  <a:avLst/>
                  <a:gdLst>
                    <a:gd name="T0" fmla="*/ 141 w 281"/>
                    <a:gd name="T1" fmla="*/ 130 h 234"/>
                    <a:gd name="T2" fmla="*/ 70 w 281"/>
                    <a:gd name="T3" fmla="*/ 78 h 234"/>
                    <a:gd name="T4" fmla="*/ 229 w 281"/>
                    <a:gd name="T5" fmla="*/ 78 h 234"/>
                    <a:gd name="T6" fmla="*/ 141 w 281"/>
                    <a:gd name="T7" fmla="*/ 208 h 234"/>
                    <a:gd name="T8" fmla="*/ 141 w 281"/>
                    <a:gd name="T9" fmla="*/ 13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1" h="234">
                      <a:moveTo>
                        <a:pt x="141" y="130"/>
                      </a:moveTo>
                      <a:cubicBezTo>
                        <a:pt x="141" y="130"/>
                        <a:pt x="0" y="156"/>
                        <a:pt x="70" y="78"/>
                      </a:cubicBezTo>
                      <a:cubicBezTo>
                        <a:pt x="141" y="0"/>
                        <a:pt x="176" y="78"/>
                        <a:pt x="229" y="78"/>
                      </a:cubicBezTo>
                      <a:cubicBezTo>
                        <a:pt x="281" y="78"/>
                        <a:pt x="229" y="234"/>
                        <a:pt x="141" y="208"/>
                      </a:cubicBezTo>
                      <a:cubicBezTo>
                        <a:pt x="53" y="182"/>
                        <a:pt x="141" y="130"/>
                        <a:pt x="141" y="130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1424"/>
                <p:cNvSpPr/>
                <p:nvPr/>
              </p:nvSpPr>
              <p:spPr bwMode="auto">
                <a:xfrm>
                  <a:off x="19" y="1113"/>
                  <a:ext cx="221" cy="185"/>
                </a:xfrm>
                <a:custGeom>
                  <a:avLst/>
                  <a:gdLst>
                    <a:gd name="T0" fmla="*/ 176 w 405"/>
                    <a:gd name="T1" fmla="*/ 234 h 338"/>
                    <a:gd name="T2" fmla="*/ 53 w 405"/>
                    <a:gd name="T3" fmla="*/ 156 h 338"/>
                    <a:gd name="T4" fmla="*/ 159 w 405"/>
                    <a:gd name="T5" fmla="*/ 26 h 338"/>
                    <a:gd name="T6" fmla="*/ 317 w 405"/>
                    <a:gd name="T7" fmla="*/ 156 h 338"/>
                    <a:gd name="T8" fmla="*/ 176 w 405"/>
                    <a:gd name="T9" fmla="*/ 234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5" h="338">
                      <a:moveTo>
                        <a:pt x="176" y="234"/>
                      </a:moveTo>
                      <a:cubicBezTo>
                        <a:pt x="176" y="234"/>
                        <a:pt x="0" y="234"/>
                        <a:pt x="53" y="156"/>
                      </a:cubicBezTo>
                      <a:cubicBezTo>
                        <a:pt x="106" y="78"/>
                        <a:pt x="71" y="0"/>
                        <a:pt x="159" y="26"/>
                      </a:cubicBezTo>
                      <a:cubicBezTo>
                        <a:pt x="247" y="52"/>
                        <a:pt x="405" y="130"/>
                        <a:pt x="317" y="156"/>
                      </a:cubicBezTo>
                      <a:cubicBezTo>
                        <a:pt x="229" y="182"/>
                        <a:pt x="229" y="338"/>
                        <a:pt x="176" y="23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1425"/>
                <p:cNvSpPr/>
                <p:nvPr/>
              </p:nvSpPr>
              <p:spPr bwMode="auto">
                <a:xfrm>
                  <a:off x="240" y="957"/>
                  <a:ext cx="202" cy="100"/>
                </a:xfrm>
                <a:custGeom>
                  <a:avLst/>
                  <a:gdLst>
                    <a:gd name="T0" fmla="*/ 176 w 370"/>
                    <a:gd name="T1" fmla="*/ 156 h 182"/>
                    <a:gd name="T2" fmla="*/ 88 w 370"/>
                    <a:gd name="T3" fmla="*/ 26 h 182"/>
                    <a:gd name="T4" fmla="*/ 282 w 370"/>
                    <a:gd name="T5" fmla="*/ 104 h 182"/>
                    <a:gd name="T6" fmla="*/ 176 w 370"/>
                    <a:gd name="T7" fmla="*/ 156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0" h="182">
                      <a:moveTo>
                        <a:pt x="176" y="156"/>
                      </a:moveTo>
                      <a:cubicBezTo>
                        <a:pt x="176" y="156"/>
                        <a:pt x="0" y="52"/>
                        <a:pt x="88" y="26"/>
                      </a:cubicBezTo>
                      <a:cubicBezTo>
                        <a:pt x="176" y="0"/>
                        <a:pt x="370" y="78"/>
                        <a:pt x="282" y="104"/>
                      </a:cubicBezTo>
                      <a:cubicBezTo>
                        <a:pt x="194" y="130"/>
                        <a:pt x="299" y="182"/>
                        <a:pt x="176" y="15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1426"/>
                <p:cNvSpPr/>
                <p:nvPr/>
              </p:nvSpPr>
              <p:spPr bwMode="auto">
                <a:xfrm>
                  <a:off x="-288" y="1199"/>
                  <a:ext cx="163" cy="156"/>
                </a:xfrm>
                <a:custGeom>
                  <a:avLst/>
                  <a:gdLst>
                    <a:gd name="T0" fmla="*/ 211 w 299"/>
                    <a:gd name="T1" fmla="*/ 261 h 287"/>
                    <a:gd name="T2" fmla="*/ 106 w 299"/>
                    <a:gd name="T3" fmla="*/ 208 h 287"/>
                    <a:gd name="T4" fmla="*/ 88 w 299"/>
                    <a:gd name="T5" fmla="*/ 26 h 287"/>
                    <a:gd name="T6" fmla="*/ 211 w 299"/>
                    <a:gd name="T7" fmla="*/ 261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9" h="287">
                      <a:moveTo>
                        <a:pt x="211" y="261"/>
                      </a:moveTo>
                      <a:cubicBezTo>
                        <a:pt x="211" y="261"/>
                        <a:pt x="158" y="287"/>
                        <a:pt x="106" y="208"/>
                      </a:cubicBezTo>
                      <a:cubicBezTo>
                        <a:pt x="53" y="130"/>
                        <a:pt x="0" y="52"/>
                        <a:pt x="88" y="26"/>
                      </a:cubicBezTo>
                      <a:cubicBezTo>
                        <a:pt x="176" y="0"/>
                        <a:pt x="299" y="261"/>
                        <a:pt x="211" y="261"/>
                      </a:cubicBezTo>
                      <a:close/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1427"/>
                <p:cNvSpPr/>
                <p:nvPr/>
              </p:nvSpPr>
              <p:spPr bwMode="auto">
                <a:xfrm>
                  <a:off x="245" y="1195"/>
                  <a:ext cx="73" cy="36"/>
                </a:xfrm>
                <a:custGeom>
                  <a:avLst/>
                  <a:gdLst>
                    <a:gd name="T0" fmla="*/ 63 w 134"/>
                    <a:gd name="T1" fmla="*/ 0 h 66"/>
                    <a:gd name="T2" fmla="*/ 0 w 134"/>
                    <a:gd name="T3" fmla="*/ 47 h 66"/>
                    <a:gd name="T4" fmla="*/ 134 w 134"/>
                    <a:gd name="T5" fmla="*/ 66 h 66"/>
                    <a:gd name="T6" fmla="*/ 63 w 134"/>
                    <a:gd name="T7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4" h="66">
                      <a:moveTo>
                        <a:pt x="63" y="0"/>
                      </a:moveTo>
                      <a:cubicBezTo>
                        <a:pt x="45" y="0"/>
                        <a:pt x="23" y="12"/>
                        <a:pt x="0" y="47"/>
                      </a:cubicBezTo>
                      <a:cubicBezTo>
                        <a:pt x="134" y="66"/>
                        <a:pt x="134" y="66"/>
                        <a:pt x="134" y="66"/>
                      </a:cubicBezTo>
                      <a:cubicBezTo>
                        <a:pt x="134" y="66"/>
                        <a:pt x="106" y="0"/>
                        <a:pt x="63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1428"/>
                <p:cNvSpPr/>
                <p:nvPr/>
              </p:nvSpPr>
              <p:spPr bwMode="auto">
                <a:xfrm>
                  <a:off x="1919" y="1570"/>
                  <a:ext cx="71" cy="17"/>
                </a:xfrm>
                <a:custGeom>
                  <a:avLst/>
                  <a:gdLst>
                    <a:gd name="T0" fmla="*/ 16 w 131"/>
                    <a:gd name="T1" fmla="*/ 0 h 31"/>
                    <a:gd name="T2" fmla="*/ 31 w 131"/>
                    <a:gd name="T3" fmla="*/ 31 h 31"/>
                    <a:gd name="T4" fmla="*/ 44 w 131"/>
                    <a:gd name="T5" fmla="*/ 29 h 31"/>
                    <a:gd name="T6" fmla="*/ 16 w 131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1" h="31">
                      <a:moveTo>
                        <a:pt x="16" y="0"/>
                      </a:moveTo>
                      <a:cubicBezTo>
                        <a:pt x="16" y="0"/>
                        <a:pt x="0" y="31"/>
                        <a:pt x="31" y="31"/>
                      </a:cubicBezTo>
                      <a:cubicBezTo>
                        <a:pt x="34" y="31"/>
                        <a:pt x="39" y="30"/>
                        <a:pt x="44" y="29"/>
                      </a:cubicBezTo>
                      <a:cubicBezTo>
                        <a:pt x="92" y="20"/>
                        <a:pt x="131" y="0"/>
                        <a:pt x="16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1429"/>
                <p:cNvSpPr/>
                <p:nvPr/>
              </p:nvSpPr>
              <p:spPr bwMode="auto">
                <a:xfrm>
                  <a:off x="898" y="1450"/>
                  <a:ext cx="42" cy="40"/>
                </a:xfrm>
                <a:custGeom>
                  <a:avLst/>
                  <a:gdLst>
                    <a:gd name="T0" fmla="*/ 0 w 77"/>
                    <a:gd name="T1" fmla="*/ 0 h 73"/>
                    <a:gd name="T2" fmla="*/ 34 w 77"/>
                    <a:gd name="T3" fmla="*/ 73 h 73"/>
                    <a:gd name="T4" fmla="*/ 38 w 77"/>
                    <a:gd name="T5" fmla="*/ 67 h 73"/>
                    <a:gd name="T6" fmla="*/ 0 w 77"/>
                    <a:gd name="T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73">
                      <a:moveTo>
                        <a:pt x="0" y="0"/>
                      </a:moveTo>
                      <a:cubicBezTo>
                        <a:pt x="0" y="0"/>
                        <a:pt x="22" y="73"/>
                        <a:pt x="34" y="73"/>
                      </a:cubicBezTo>
                      <a:cubicBezTo>
                        <a:pt x="36" y="73"/>
                        <a:pt x="37" y="71"/>
                        <a:pt x="38" y="67"/>
                      </a:cubicBezTo>
                      <a:cubicBezTo>
                        <a:pt x="48" y="38"/>
                        <a:pt x="77" y="10"/>
                        <a:pt x="0" y="0"/>
                      </a:cubicBezTo>
                    </a:path>
                  </a:pathLst>
                </a:custGeom>
                <a:solidFill>
                  <a:srgbClr val="04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1430"/>
                <p:cNvSpPr/>
                <p:nvPr/>
              </p:nvSpPr>
              <p:spPr bwMode="auto">
                <a:xfrm>
                  <a:off x="-238" y="740"/>
                  <a:ext cx="511" cy="878"/>
                </a:xfrm>
                <a:custGeom>
                  <a:avLst/>
                  <a:gdLst>
                    <a:gd name="T0" fmla="*/ 13 w 936"/>
                    <a:gd name="T1" fmla="*/ 1609 h 1609"/>
                    <a:gd name="T2" fmla="*/ 936 w 936"/>
                    <a:gd name="T3" fmla="*/ 0 h 1609"/>
                    <a:gd name="T4" fmla="*/ 0 w 936"/>
                    <a:gd name="T5" fmla="*/ 1522 h 1609"/>
                    <a:gd name="T6" fmla="*/ 13 w 936"/>
                    <a:gd name="T7" fmla="*/ 1609 h 1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6" h="1609">
                      <a:moveTo>
                        <a:pt x="13" y="1609"/>
                      </a:moveTo>
                      <a:cubicBezTo>
                        <a:pt x="13" y="1609"/>
                        <a:pt x="350" y="611"/>
                        <a:pt x="936" y="0"/>
                      </a:cubicBezTo>
                      <a:cubicBezTo>
                        <a:pt x="936" y="0"/>
                        <a:pt x="350" y="511"/>
                        <a:pt x="0" y="1522"/>
                      </a:cubicBezTo>
                      <a:cubicBezTo>
                        <a:pt x="13" y="1609"/>
                        <a:pt x="13" y="1609"/>
                        <a:pt x="13" y="1609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1431"/>
                <p:cNvSpPr/>
                <p:nvPr/>
              </p:nvSpPr>
              <p:spPr bwMode="auto">
                <a:xfrm>
                  <a:off x="-197" y="924"/>
                  <a:ext cx="99" cy="551"/>
                </a:xfrm>
                <a:custGeom>
                  <a:avLst/>
                  <a:gdLst>
                    <a:gd name="T0" fmla="*/ 75 w 182"/>
                    <a:gd name="T1" fmla="*/ 835 h 1010"/>
                    <a:gd name="T2" fmla="*/ 125 w 182"/>
                    <a:gd name="T3" fmla="*/ 0 h 1010"/>
                    <a:gd name="T4" fmla="*/ 0 w 182"/>
                    <a:gd name="T5" fmla="*/ 1010 h 1010"/>
                    <a:gd name="T6" fmla="*/ 75 w 182"/>
                    <a:gd name="T7" fmla="*/ 835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2" h="1010">
                      <a:moveTo>
                        <a:pt x="75" y="835"/>
                      </a:moveTo>
                      <a:cubicBezTo>
                        <a:pt x="75" y="835"/>
                        <a:pt x="182" y="247"/>
                        <a:pt x="125" y="0"/>
                      </a:cubicBezTo>
                      <a:cubicBezTo>
                        <a:pt x="125" y="0"/>
                        <a:pt x="100" y="773"/>
                        <a:pt x="0" y="1010"/>
                      </a:cubicBezTo>
                      <a:cubicBezTo>
                        <a:pt x="75" y="835"/>
                        <a:pt x="75" y="835"/>
                        <a:pt x="75" y="835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1432"/>
                <p:cNvSpPr/>
                <p:nvPr/>
              </p:nvSpPr>
              <p:spPr bwMode="auto">
                <a:xfrm>
                  <a:off x="-101" y="1066"/>
                  <a:ext cx="394" cy="218"/>
                </a:xfrm>
                <a:custGeom>
                  <a:avLst/>
                  <a:gdLst>
                    <a:gd name="T0" fmla="*/ 87 w 723"/>
                    <a:gd name="T1" fmla="*/ 261 h 399"/>
                    <a:gd name="T2" fmla="*/ 723 w 723"/>
                    <a:gd name="T3" fmla="*/ 0 h 399"/>
                    <a:gd name="T4" fmla="*/ 0 w 723"/>
                    <a:gd name="T5" fmla="*/ 399 h 399"/>
                    <a:gd name="T6" fmla="*/ 87 w 723"/>
                    <a:gd name="T7" fmla="*/ 26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3" h="399">
                      <a:moveTo>
                        <a:pt x="87" y="261"/>
                      </a:moveTo>
                      <a:cubicBezTo>
                        <a:pt x="87" y="261"/>
                        <a:pt x="449" y="74"/>
                        <a:pt x="723" y="0"/>
                      </a:cubicBezTo>
                      <a:cubicBezTo>
                        <a:pt x="723" y="0"/>
                        <a:pt x="137" y="237"/>
                        <a:pt x="0" y="399"/>
                      </a:cubicBezTo>
                      <a:cubicBezTo>
                        <a:pt x="87" y="261"/>
                        <a:pt x="87" y="261"/>
                        <a:pt x="87" y="261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1433"/>
                <p:cNvSpPr/>
                <p:nvPr/>
              </p:nvSpPr>
              <p:spPr bwMode="auto">
                <a:xfrm>
                  <a:off x="136" y="1570"/>
                  <a:ext cx="395" cy="878"/>
                </a:xfrm>
                <a:custGeom>
                  <a:avLst/>
                  <a:gdLst>
                    <a:gd name="T0" fmla="*/ 63 w 724"/>
                    <a:gd name="T1" fmla="*/ 1596 h 1609"/>
                    <a:gd name="T2" fmla="*/ 724 w 724"/>
                    <a:gd name="T3" fmla="*/ 0 h 1609"/>
                    <a:gd name="T4" fmla="*/ 0 w 724"/>
                    <a:gd name="T5" fmla="*/ 1609 h 1609"/>
                    <a:gd name="T6" fmla="*/ 63 w 724"/>
                    <a:gd name="T7" fmla="*/ 1596 h 1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24" h="1609">
                      <a:moveTo>
                        <a:pt x="63" y="1596"/>
                      </a:moveTo>
                      <a:cubicBezTo>
                        <a:pt x="63" y="1596"/>
                        <a:pt x="400" y="411"/>
                        <a:pt x="724" y="0"/>
                      </a:cubicBezTo>
                      <a:cubicBezTo>
                        <a:pt x="724" y="0"/>
                        <a:pt x="325" y="598"/>
                        <a:pt x="0" y="1609"/>
                      </a:cubicBezTo>
                      <a:cubicBezTo>
                        <a:pt x="63" y="1596"/>
                        <a:pt x="63" y="1596"/>
                        <a:pt x="63" y="1596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1434"/>
                <p:cNvSpPr/>
                <p:nvPr/>
              </p:nvSpPr>
              <p:spPr bwMode="auto">
                <a:xfrm>
                  <a:off x="281" y="1543"/>
                  <a:ext cx="46" cy="482"/>
                </a:xfrm>
                <a:custGeom>
                  <a:avLst/>
                  <a:gdLst>
                    <a:gd name="T0" fmla="*/ 46 w 84"/>
                    <a:gd name="T1" fmla="*/ 823 h 884"/>
                    <a:gd name="T2" fmla="*/ 84 w 84"/>
                    <a:gd name="T3" fmla="*/ 0 h 884"/>
                    <a:gd name="T4" fmla="*/ 48 w 84"/>
                    <a:gd name="T5" fmla="*/ 884 h 884"/>
                    <a:gd name="T6" fmla="*/ 46 w 84"/>
                    <a:gd name="T7" fmla="*/ 823 h 8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4" h="884">
                      <a:moveTo>
                        <a:pt x="46" y="823"/>
                      </a:moveTo>
                      <a:cubicBezTo>
                        <a:pt x="46" y="823"/>
                        <a:pt x="66" y="162"/>
                        <a:pt x="84" y="0"/>
                      </a:cubicBezTo>
                      <a:cubicBezTo>
                        <a:pt x="84" y="0"/>
                        <a:pt x="0" y="571"/>
                        <a:pt x="48" y="884"/>
                      </a:cubicBezTo>
                      <a:lnTo>
                        <a:pt x="46" y="823"/>
                      </a:lnTo>
                      <a:close/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1435"/>
                <p:cNvSpPr/>
                <p:nvPr/>
              </p:nvSpPr>
              <p:spPr bwMode="auto">
                <a:xfrm>
                  <a:off x="278" y="765"/>
                  <a:ext cx="170" cy="111"/>
                </a:xfrm>
                <a:custGeom>
                  <a:avLst/>
                  <a:gdLst>
                    <a:gd name="T0" fmla="*/ 256 w 313"/>
                    <a:gd name="T1" fmla="*/ 29 h 203"/>
                    <a:gd name="T2" fmla="*/ 0 w 313"/>
                    <a:gd name="T3" fmla="*/ 187 h 203"/>
                    <a:gd name="T4" fmla="*/ 23 w 313"/>
                    <a:gd name="T5" fmla="*/ 203 h 203"/>
                    <a:gd name="T6" fmla="*/ 281 w 313"/>
                    <a:gd name="T7" fmla="*/ 38 h 203"/>
                    <a:gd name="T8" fmla="*/ 256 w 313"/>
                    <a:gd name="T9" fmla="*/ 29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3" h="203">
                      <a:moveTo>
                        <a:pt x="256" y="29"/>
                      </a:moveTo>
                      <a:cubicBezTo>
                        <a:pt x="256" y="29"/>
                        <a:pt x="67" y="162"/>
                        <a:pt x="0" y="187"/>
                      </a:cubicBezTo>
                      <a:cubicBezTo>
                        <a:pt x="23" y="203"/>
                        <a:pt x="23" y="203"/>
                        <a:pt x="23" y="203"/>
                      </a:cubicBezTo>
                      <a:cubicBezTo>
                        <a:pt x="23" y="203"/>
                        <a:pt x="249" y="76"/>
                        <a:pt x="281" y="38"/>
                      </a:cubicBezTo>
                      <a:cubicBezTo>
                        <a:pt x="313" y="0"/>
                        <a:pt x="256" y="29"/>
                        <a:pt x="256" y="29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1436"/>
                <p:cNvSpPr/>
                <p:nvPr/>
              </p:nvSpPr>
              <p:spPr bwMode="auto">
                <a:xfrm>
                  <a:off x="189" y="674"/>
                  <a:ext cx="128" cy="143"/>
                </a:xfrm>
                <a:custGeom>
                  <a:avLst/>
                  <a:gdLst>
                    <a:gd name="T0" fmla="*/ 49 w 236"/>
                    <a:gd name="T1" fmla="*/ 29 h 262"/>
                    <a:gd name="T2" fmla="*/ 10 w 236"/>
                    <a:gd name="T3" fmla="*/ 18 h 262"/>
                    <a:gd name="T4" fmla="*/ 0 w 236"/>
                    <a:gd name="T5" fmla="*/ 93 h 262"/>
                    <a:gd name="T6" fmla="*/ 188 w 236"/>
                    <a:gd name="T7" fmla="*/ 260 h 262"/>
                    <a:gd name="T8" fmla="*/ 236 w 236"/>
                    <a:gd name="T9" fmla="*/ 235 h 262"/>
                    <a:gd name="T10" fmla="*/ 207 w 236"/>
                    <a:gd name="T11" fmla="*/ 210 h 262"/>
                    <a:gd name="T12" fmla="*/ 205 w 236"/>
                    <a:gd name="T13" fmla="*/ 70 h 262"/>
                    <a:gd name="T14" fmla="*/ 144 w 236"/>
                    <a:gd name="T15" fmla="*/ 61 h 262"/>
                    <a:gd name="T16" fmla="*/ 49 w 236"/>
                    <a:gd name="T17" fmla="*/ 29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262">
                      <a:moveTo>
                        <a:pt x="49" y="29"/>
                      </a:moveTo>
                      <a:cubicBezTo>
                        <a:pt x="49" y="29"/>
                        <a:pt x="17" y="0"/>
                        <a:pt x="10" y="18"/>
                      </a:cubicBezTo>
                      <a:cubicBezTo>
                        <a:pt x="3" y="37"/>
                        <a:pt x="0" y="93"/>
                        <a:pt x="0" y="93"/>
                      </a:cubicBezTo>
                      <a:cubicBezTo>
                        <a:pt x="0" y="93"/>
                        <a:pt x="166" y="262"/>
                        <a:pt x="188" y="260"/>
                      </a:cubicBezTo>
                      <a:cubicBezTo>
                        <a:pt x="210" y="257"/>
                        <a:pt x="236" y="235"/>
                        <a:pt x="236" y="235"/>
                      </a:cubicBezTo>
                      <a:cubicBezTo>
                        <a:pt x="207" y="210"/>
                        <a:pt x="207" y="210"/>
                        <a:pt x="207" y="210"/>
                      </a:cubicBezTo>
                      <a:cubicBezTo>
                        <a:pt x="207" y="210"/>
                        <a:pt x="224" y="77"/>
                        <a:pt x="205" y="70"/>
                      </a:cubicBezTo>
                      <a:cubicBezTo>
                        <a:pt x="186" y="63"/>
                        <a:pt x="144" y="61"/>
                        <a:pt x="144" y="61"/>
                      </a:cubicBezTo>
                      <a:cubicBezTo>
                        <a:pt x="49" y="29"/>
                        <a:pt x="49" y="29"/>
                        <a:pt x="49" y="2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1437"/>
                <p:cNvSpPr/>
                <p:nvPr/>
              </p:nvSpPr>
              <p:spPr bwMode="auto">
                <a:xfrm>
                  <a:off x="434" y="660"/>
                  <a:ext cx="26" cy="79"/>
                </a:xfrm>
                <a:custGeom>
                  <a:avLst/>
                  <a:gdLst>
                    <a:gd name="T0" fmla="*/ 48 w 48"/>
                    <a:gd name="T1" fmla="*/ 58 h 145"/>
                    <a:gd name="T2" fmla="*/ 27 w 48"/>
                    <a:gd name="T3" fmla="*/ 8 h 145"/>
                    <a:gd name="T4" fmla="*/ 0 w 48"/>
                    <a:gd name="T5" fmla="*/ 44 h 145"/>
                    <a:gd name="T6" fmla="*/ 20 w 48"/>
                    <a:gd name="T7" fmla="*/ 123 h 145"/>
                    <a:gd name="T8" fmla="*/ 48 w 48"/>
                    <a:gd name="T9" fmla="*/ 58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45">
                      <a:moveTo>
                        <a:pt x="48" y="58"/>
                      </a:moveTo>
                      <a:cubicBezTo>
                        <a:pt x="48" y="58"/>
                        <a:pt x="45" y="0"/>
                        <a:pt x="27" y="8"/>
                      </a:cubicBezTo>
                      <a:cubicBezTo>
                        <a:pt x="10" y="16"/>
                        <a:pt x="0" y="44"/>
                        <a:pt x="0" y="44"/>
                      </a:cubicBezTo>
                      <a:cubicBezTo>
                        <a:pt x="0" y="44"/>
                        <a:pt x="12" y="145"/>
                        <a:pt x="20" y="123"/>
                      </a:cubicBezTo>
                      <a:cubicBezTo>
                        <a:pt x="28" y="101"/>
                        <a:pt x="48" y="58"/>
                        <a:pt x="48" y="58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1438"/>
                <p:cNvSpPr/>
                <p:nvPr/>
              </p:nvSpPr>
              <p:spPr bwMode="auto">
                <a:xfrm>
                  <a:off x="68" y="617"/>
                  <a:ext cx="323" cy="305"/>
                </a:xfrm>
                <a:custGeom>
                  <a:avLst/>
                  <a:gdLst>
                    <a:gd name="T0" fmla="*/ 149 w 594"/>
                    <a:gd name="T1" fmla="*/ 317 h 559"/>
                    <a:gd name="T2" fmla="*/ 35 w 594"/>
                    <a:gd name="T3" fmla="*/ 211 h 559"/>
                    <a:gd name="T4" fmla="*/ 69 w 594"/>
                    <a:gd name="T5" fmla="*/ 120 h 559"/>
                    <a:gd name="T6" fmla="*/ 251 w 594"/>
                    <a:gd name="T7" fmla="*/ 188 h 559"/>
                    <a:gd name="T8" fmla="*/ 256 w 594"/>
                    <a:gd name="T9" fmla="*/ 146 h 559"/>
                    <a:gd name="T10" fmla="*/ 317 w 594"/>
                    <a:gd name="T11" fmla="*/ 1 h 559"/>
                    <a:gd name="T12" fmla="*/ 347 w 594"/>
                    <a:gd name="T13" fmla="*/ 216 h 559"/>
                    <a:gd name="T14" fmla="*/ 482 w 594"/>
                    <a:gd name="T15" fmla="*/ 142 h 559"/>
                    <a:gd name="T16" fmla="*/ 588 w 594"/>
                    <a:gd name="T17" fmla="*/ 252 h 559"/>
                    <a:gd name="T18" fmla="*/ 376 w 594"/>
                    <a:gd name="T19" fmla="*/ 313 h 559"/>
                    <a:gd name="T20" fmla="*/ 463 w 594"/>
                    <a:gd name="T21" fmla="*/ 385 h 559"/>
                    <a:gd name="T22" fmla="*/ 391 w 594"/>
                    <a:gd name="T23" fmla="*/ 522 h 559"/>
                    <a:gd name="T24" fmla="*/ 303 w 594"/>
                    <a:gd name="T25" fmla="*/ 507 h 559"/>
                    <a:gd name="T26" fmla="*/ 281 w 594"/>
                    <a:gd name="T27" fmla="*/ 385 h 559"/>
                    <a:gd name="T28" fmla="*/ 244 w 594"/>
                    <a:gd name="T29" fmla="*/ 492 h 559"/>
                    <a:gd name="T30" fmla="*/ 105 w 594"/>
                    <a:gd name="T31" fmla="*/ 444 h 559"/>
                    <a:gd name="T32" fmla="*/ 149 w 594"/>
                    <a:gd name="T33" fmla="*/ 317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4" h="559">
                      <a:moveTo>
                        <a:pt x="149" y="317"/>
                      </a:moveTo>
                      <a:cubicBezTo>
                        <a:pt x="149" y="317"/>
                        <a:pt x="0" y="315"/>
                        <a:pt x="35" y="211"/>
                      </a:cubicBezTo>
                      <a:cubicBezTo>
                        <a:pt x="35" y="211"/>
                        <a:pt x="4" y="142"/>
                        <a:pt x="69" y="120"/>
                      </a:cubicBezTo>
                      <a:cubicBezTo>
                        <a:pt x="134" y="98"/>
                        <a:pt x="226" y="168"/>
                        <a:pt x="251" y="188"/>
                      </a:cubicBezTo>
                      <a:cubicBezTo>
                        <a:pt x="276" y="207"/>
                        <a:pt x="263" y="156"/>
                        <a:pt x="256" y="146"/>
                      </a:cubicBezTo>
                      <a:cubicBezTo>
                        <a:pt x="248" y="137"/>
                        <a:pt x="217" y="0"/>
                        <a:pt x="317" y="1"/>
                      </a:cubicBezTo>
                      <a:cubicBezTo>
                        <a:pt x="416" y="3"/>
                        <a:pt x="435" y="67"/>
                        <a:pt x="347" y="216"/>
                      </a:cubicBezTo>
                      <a:cubicBezTo>
                        <a:pt x="347" y="216"/>
                        <a:pt x="429" y="140"/>
                        <a:pt x="482" y="142"/>
                      </a:cubicBezTo>
                      <a:cubicBezTo>
                        <a:pt x="535" y="144"/>
                        <a:pt x="594" y="169"/>
                        <a:pt x="588" y="252"/>
                      </a:cubicBezTo>
                      <a:cubicBezTo>
                        <a:pt x="582" y="336"/>
                        <a:pt x="376" y="313"/>
                        <a:pt x="376" y="313"/>
                      </a:cubicBezTo>
                      <a:cubicBezTo>
                        <a:pt x="376" y="313"/>
                        <a:pt x="441" y="358"/>
                        <a:pt x="463" y="385"/>
                      </a:cubicBezTo>
                      <a:cubicBezTo>
                        <a:pt x="486" y="411"/>
                        <a:pt x="472" y="485"/>
                        <a:pt x="391" y="522"/>
                      </a:cubicBezTo>
                      <a:cubicBezTo>
                        <a:pt x="309" y="559"/>
                        <a:pt x="312" y="532"/>
                        <a:pt x="303" y="507"/>
                      </a:cubicBezTo>
                      <a:cubicBezTo>
                        <a:pt x="295" y="483"/>
                        <a:pt x="288" y="376"/>
                        <a:pt x="281" y="385"/>
                      </a:cubicBezTo>
                      <a:cubicBezTo>
                        <a:pt x="274" y="393"/>
                        <a:pt x="291" y="463"/>
                        <a:pt x="244" y="492"/>
                      </a:cubicBezTo>
                      <a:cubicBezTo>
                        <a:pt x="198" y="522"/>
                        <a:pt x="143" y="487"/>
                        <a:pt x="105" y="444"/>
                      </a:cubicBezTo>
                      <a:cubicBezTo>
                        <a:pt x="67" y="401"/>
                        <a:pt x="85" y="344"/>
                        <a:pt x="149" y="31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1439"/>
                <p:cNvSpPr/>
                <p:nvPr/>
              </p:nvSpPr>
              <p:spPr bwMode="auto">
                <a:xfrm>
                  <a:off x="361" y="593"/>
                  <a:ext cx="282" cy="284"/>
                </a:xfrm>
                <a:custGeom>
                  <a:avLst/>
                  <a:gdLst>
                    <a:gd name="T0" fmla="*/ 83 w 516"/>
                    <a:gd name="T1" fmla="*/ 263 h 521"/>
                    <a:gd name="T2" fmla="*/ 48 w 516"/>
                    <a:gd name="T3" fmla="*/ 49 h 521"/>
                    <a:gd name="T4" fmla="*/ 133 w 516"/>
                    <a:gd name="T5" fmla="*/ 70 h 521"/>
                    <a:gd name="T6" fmla="*/ 153 w 516"/>
                    <a:gd name="T7" fmla="*/ 199 h 521"/>
                    <a:gd name="T8" fmla="*/ 268 w 516"/>
                    <a:gd name="T9" fmla="*/ 6 h 521"/>
                    <a:gd name="T10" fmla="*/ 363 w 516"/>
                    <a:gd name="T11" fmla="*/ 56 h 521"/>
                    <a:gd name="T12" fmla="*/ 355 w 516"/>
                    <a:gd name="T13" fmla="*/ 164 h 521"/>
                    <a:gd name="T14" fmla="*/ 285 w 516"/>
                    <a:gd name="T15" fmla="*/ 238 h 521"/>
                    <a:gd name="T16" fmla="*/ 443 w 516"/>
                    <a:gd name="T17" fmla="*/ 179 h 521"/>
                    <a:gd name="T18" fmla="*/ 497 w 516"/>
                    <a:gd name="T19" fmla="*/ 292 h 521"/>
                    <a:gd name="T20" fmla="*/ 293 w 516"/>
                    <a:gd name="T21" fmla="*/ 370 h 521"/>
                    <a:gd name="T22" fmla="*/ 412 w 516"/>
                    <a:gd name="T23" fmla="*/ 403 h 521"/>
                    <a:gd name="T24" fmla="*/ 427 w 516"/>
                    <a:gd name="T25" fmla="*/ 480 h 521"/>
                    <a:gd name="T26" fmla="*/ 195 w 516"/>
                    <a:gd name="T27" fmla="*/ 401 h 521"/>
                    <a:gd name="T28" fmla="*/ 159 w 516"/>
                    <a:gd name="T29" fmla="*/ 452 h 521"/>
                    <a:gd name="T30" fmla="*/ 112 w 516"/>
                    <a:gd name="T31" fmla="*/ 366 h 521"/>
                    <a:gd name="T32" fmla="*/ 83 w 516"/>
                    <a:gd name="T33" fmla="*/ 263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6" h="521">
                      <a:moveTo>
                        <a:pt x="83" y="263"/>
                      </a:moveTo>
                      <a:cubicBezTo>
                        <a:pt x="83" y="263"/>
                        <a:pt x="0" y="71"/>
                        <a:pt x="48" y="49"/>
                      </a:cubicBezTo>
                      <a:cubicBezTo>
                        <a:pt x="95" y="28"/>
                        <a:pt x="130" y="30"/>
                        <a:pt x="133" y="70"/>
                      </a:cubicBezTo>
                      <a:cubicBezTo>
                        <a:pt x="136" y="111"/>
                        <a:pt x="153" y="199"/>
                        <a:pt x="153" y="199"/>
                      </a:cubicBezTo>
                      <a:cubicBezTo>
                        <a:pt x="153" y="199"/>
                        <a:pt x="231" y="0"/>
                        <a:pt x="268" y="6"/>
                      </a:cubicBezTo>
                      <a:cubicBezTo>
                        <a:pt x="304" y="13"/>
                        <a:pt x="346" y="25"/>
                        <a:pt x="363" y="56"/>
                      </a:cubicBezTo>
                      <a:cubicBezTo>
                        <a:pt x="380" y="88"/>
                        <a:pt x="388" y="123"/>
                        <a:pt x="355" y="164"/>
                      </a:cubicBezTo>
                      <a:cubicBezTo>
                        <a:pt x="322" y="205"/>
                        <a:pt x="285" y="238"/>
                        <a:pt x="285" y="238"/>
                      </a:cubicBezTo>
                      <a:cubicBezTo>
                        <a:pt x="285" y="238"/>
                        <a:pt x="404" y="157"/>
                        <a:pt x="443" y="179"/>
                      </a:cubicBezTo>
                      <a:cubicBezTo>
                        <a:pt x="481" y="200"/>
                        <a:pt x="516" y="231"/>
                        <a:pt x="497" y="292"/>
                      </a:cubicBezTo>
                      <a:cubicBezTo>
                        <a:pt x="478" y="353"/>
                        <a:pt x="411" y="378"/>
                        <a:pt x="293" y="370"/>
                      </a:cubicBezTo>
                      <a:cubicBezTo>
                        <a:pt x="293" y="370"/>
                        <a:pt x="383" y="396"/>
                        <a:pt x="412" y="403"/>
                      </a:cubicBezTo>
                      <a:cubicBezTo>
                        <a:pt x="442" y="411"/>
                        <a:pt x="460" y="439"/>
                        <a:pt x="427" y="480"/>
                      </a:cubicBezTo>
                      <a:cubicBezTo>
                        <a:pt x="394" y="521"/>
                        <a:pt x="302" y="498"/>
                        <a:pt x="195" y="401"/>
                      </a:cubicBezTo>
                      <a:cubicBezTo>
                        <a:pt x="195" y="401"/>
                        <a:pt x="198" y="481"/>
                        <a:pt x="159" y="452"/>
                      </a:cubicBezTo>
                      <a:cubicBezTo>
                        <a:pt x="119" y="423"/>
                        <a:pt x="128" y="380"/>
                        <a:pt x="112" y="366"/>
                      </a:cubicBezTo>
                      <a:cubicBezTo>
                        <a:pt x="95" y="353"/>
                        <a:pt x="29" y="271"/>
                        <a:pt x="83" y="26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1440"/>
                <p:cNvSpPr/>
                <p:nvPr/>
              </p:nvSpPr>
              <p:spPr bwMode="auto">
                <a:xfrm>
                  <a:off x="188" y="766"/>
                  <a:ext cx="34" cy="12"/>
                </a:xfrm>
                <a:custGeom>
                  <a:avLst/>
                  <a:gdLst>
                    <a:gd name="T0" fmla="*/ 0 w 63"/>
                    <a:gd name="T1" fmla="*/ 16 h 21"/>
                    <a:gd name="T2" fmla="*/ 52 w 63"/>
                    <a:gd name="T3" fmla="*/ 11 h 21"/>
                    <a:gd name="T4" fmla="*/ 0 w 63"/>
                    <a:gd name="T5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1">
                      <a:moveTo>
                        <a:pt x="0" y="16"/>
                      </a:moveTo>
                      <a:cubicBezTo>
                        <a:pt x="0" y="16"/>
                        <a:pt x="63" y="0"/>
                        <a:pt x="52" y="11"/>
                      </a:cubicBezTo>
                      <a:cubicBezTo>
                        <a:pt x="41" y="21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1441"/>
                <p:cNvSpPr/>
                <p:nvPr/>
              </p:nvSpPr>
              <p:spPr bwMode="auto">
                <a:xfrm>
                  <a:off x="219" y="781"/>
                  <a:ext cx="8" cy="28"/>
                </a:xfrm>
                <a:custGeom>
                  <a:avLst/>
                  <a:gdLst>
                    <a:gd name="T0" fmla="*/ 5 w 16"/>
                    <a:gd name="T1" fmla="*/ 52 h 52"/>
                    <a:gd name="T2" fmla="*/ 8 w 16"/>
                    <a:gd name="T3" fmla="*/ 6 h 52"/>
                    <a:gd name="T4" fmla="*/ 5 w 16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52">
                      <a:moveTo>
                        <a:pt x="5" y="52"/>
                      </a:moveTo>
                      <a:cubicBezTo>
                        <a:pt x="5" y="52"/>
                        <a:pt x="0" y="0"/>
                        <a:pt x="8" y="6"/>
                      </a:cubicBezTo>
                      <a:cubicBezTo>
                        <a:pt x="16" y="13"/>
                        <a:pt x="9" y="42"/>
                        <a:pt x="5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1442"/>
                <p:cNvSpPr/>
                <p:nvPr/>
              </p:nvSpPr>
              <p:spPr bwMode="auto">
                <a:xfrm>
                  <a:off x="454" y="736"/>
                  <a:ext cx="41" cy="23"/>
                </a:xfrm>
                <a:custGeom>
                  <a:avLst/>
                  <a:gdLst>
                    <a:gd name="T0" fmla="*/ 74 w 74"/>
                    <a:gd name="T1" fmla="*/ 0 h 43"/>
                    <a:gd name="T2" fmla="*/ 13 w 74"/>
                    <a:gd name="T3" fmla="*/ 38 h 43"/>
                    <a:gd name="T4" fmla="*/ 74 w 74"/>
                    <a:gd name="T5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43">
                      <a:moveTo>
                        <a:pt x="74" y="0"/>
                      </a:moveTo>
                      <a:cubicBezTo>
                        <a:pt x="74" y="0"/>
                        <a:pt x="0" y="33"/>
                        <a:pt x="13" y="38"/>
                      </a:cubicBezTo>
                      <a:cubicBezTo>
                        <a:pt x="26" y="43"/>
                        <a:pt x="67" y="19"/>
                        <a:pt x="74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1443"/>
                <p:cNvSpPr/>
                <p:nvPr/>
              </p:nvSpPr>
              <p:spPr bwMode="auto">
                <a:xfrm>
                  <a:off x="214" y="733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1444"/>
                <p:cNvSpPr/>
                <p:nvPr/>
              </p:nvSpPr>
              <p:spPr bwMode="auto">
                <a:xfrm>
                  <a:off x="201" y="752"/>
                  <a:ext cx="16" cy="14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4 h 27"/>
                    <a:gd name="T4" fmla="*/ 2 w 29"/>
                    <a:gd name="T5" fmla="*/ 9 h 27"/>
                    <a:gd name="T6" fmla="*/ 19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4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2" name="Freeform 1445"/>
                <p:cNvSpPr/>
                <p:nvPr/>
              </p:nvSpPr>
              <p:spPr bwMode="auto">
                <a:xfrm>
                  <a:off x="232" y="763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3" name="Freeform 1446"/>
                <p:cNvSpPr/>
                <p:nvPr/>
              </p:nvSpPr>
              <p:spPr bwMode="auto">
                <a:xfrm>
                  <a:off x="240" y="739"/>
                  <a:ext cx="17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4" name="Freeform 1447"/>
                <p:cNvSpPr/>
                <p:nvPr/>
              </p:nvSpPr>
              <p:spPr bwMode="auto">
                <a:xfrm>
                  <a:off x="263" y="761"/>
                  <a:ext cx="17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5" name="Freeform 1448"/>
                <p:cNvSpPr/>
                <p:nvPr/>
              </p:nvSpPr>
              <p:spPr bwMode="auto">
                <a:xfrm>
                  <a:off x="247" y="790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6" name="Freeform 1449"/>
                <p:cNvSpPr/>
                <p:nvPr/>
              </p:nvSpPr>
              <p:spPr bwMode="auto">
                <a:xfrm>
                  <a:off x="218" y="785"/>
                  <a:ext cx="16" cy="15"/>
                </a:xfrm>
                <a:custGeom>
                  <a:avLst/>
                  <a:gdLst>
                    <a:gd name="T0" fmla="*/ 28 w 30"/>
                    <a:gd name="T1" fmla="*/ 19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9"/>
                      </a:moveTo>
                      <a:cubicBezTo>
                        <a:pt x="25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3"/>
                        <a:pt x="28" y="19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7" name="Freeform 1450"/>
                <p:cNvSpPr/>
                <p:nvPr/>
              </p:nvSpPr>
              <p:spPr bwMode="auto">
                <a:xfrm>
                  <a:off x="231" y="719"/>
                  <a:ext cx="15" cy="15"/>
                </a:xfrm>
                <a:custGeom>
                  <a:avLst/>
                  <a:gdLst>
                    <a:gd name="T0" fmla="*/ 27 w 29"/>
                    <a:gd name="T1" fmla="*/ 19 h 27"/>
                    <a:gd name="T2" fmla="*/ 10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9"/>
                      </a:moveTo>
                      <a:cubicBezTo>
                        <a:pt x="25" y="25"/>
                        <a:pt x="17" y="27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5" y="6"/>
                        <a:pt x="29" y="13"/>
                        <a:pt x="27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8" name="Freeform 1451"/>
                <p:cNvSpPr/>
                <p:nvPr/>
              </p:nvSpPr>
              <p:spPr bwMode="auto">
                <a:xfrm>
                  <a:off x="465" y="704"/>
                  <a:ext cx="15" cy="14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4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9" name="Freeform 1452"/>
                <p:cNvSpPr/>
                <p:nvPr/>
              </p:nvSpPr>
              <p:spPr bwMode="auto">
                <a:xfrm>
                  <a:off x="440" y="728"/>
                  <a:ext cx="16" cy="14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0" y="24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0" name="Freeform 1453"/>
                <p:cNvSpPr/>
                <p:nvPr/>
              </p:nvSpPr>
              <p:spPr bwMode="auto">
                <a:xfrm>
                  <a:off x="441" y="709"/>
                  <a:ext cx="16" cy="14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1" name="Freeform 1454"/>
                <p:cNvSpPr/>
                <p:nvPr/>
              </p:nvSpPr>
              <p:spPr bwMode="auto">
                <a:xfrm>
                  <a:off x="468" y="740"/>
                  <a:ext cx="16" cy="15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2" name="Freeform 1455"/>
                <p:cNvSpPr/>
                <p:nvPr/>
              </p:nvSpPr>
              <p:spPr bwMode="auto">
                <a:xfrm>
                  <a:off x="473" y="769"/>
                  <a:ext cx="16" cy="15"/>
                </a:xfrm>
                <a:custGeom>
                  <a:avLst/>
                  <a:gdLst>
                    <a:gd name="T0" fmla="*/ 27 w 29"/>
                    <a:gd name="T1" fmla="*/ 18 h 27"/>
                    <a:gd name="T2" fmla="*/ 10 w 29"/>
                    <a:gd name="T3" fmla="*/ 25 h 27"/>
                    <a:gd name="T4" fmla="*/ 2 w 29"/>
                    <a:gd name="T5" fmla="*/ 9 h 27"/>
                    <a:gd name="T6" fmla="*/ 18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5"/>
                        <a:pt x="17" y="27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8" y="3"/>
                      </a:cubicBezTo>
                      <a:cubicBezTo>
                        <a:pt x="25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3" name="Freeform 1456"/>
                <p:cNvSpPr/>
                <p:nvPr/>
              </p:nvSpPr>
              <p:spPr bwMode="auto">
                <a:xfrm>
                  <a:off x="445" y="765"/>
                  <a:ext cx="17" cy="14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4" name="Freeform 1457"/>
                <p:cNvSpPr/>
                <p:nvPr/>
              </p:nvSpPr>
              <p:spPr bwMode="auto">
                <a:xfrm>
                  <a:off x="493" y="757"/>
                  <a:ext cx="16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5" name="Freeform 1458"/>
                <p:cNvSpPr/>
                <p:nvPr/>
              </p:nvSpPr>
              <p:spPr bwMode="auto">
                <a:xfrm>
                  <a:off x="502" y="735"/>
                  <a:ext cx="15" cy="15"/>
                </a:xfrm>
                <a:custGeom>
                  <a:avLst/>
                  <a:gdLst>
                    <a:gd name="T0" fmla="*/ 27 w 29"/>
                    <a:gd name="T1" fmla="*/ 19 h 28"/>
                    <a:gd name="T2" fmla="*/ 10 w 29"/>
                    <a:gd name="T3" fmla="*/ 25 h 28"/>
                    <a:gd name="T4" fmla="*/ 2 w 29"/>
                    <a:gd name="T5" fmla="*/ 9 h 28"/>
                    <a:gd name="T6" fmla="*/ 18 w 29"/>
                    <a:gd name="T7" fmla="*/ 3 h 28"/>
                    <a:gd name="T8" fmla="*/ 27 w 29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">
                      <a:moveTo>
                        <a:pt x="27" y="19"/>
                      </a:moveTo>
                      <a:cubicBezTo>
                        <a:pt x="25" y="25"/>
                        <a:pt x="17" y="28"/>
                        <a:pt x="10" y="25"/>
                      </a:cubicBezTo>
                      <a:cubicBezTo>
                        <a:pt x="3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8" y="3"/>
                      </a:cubicBezTo>
                      <a:cubicBezTo>
                        <a:pt x="25" y="6"/>
                        <a:pt x="29" y="13"/>
                        <a:pt x="27" y="19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6" name="Freeform 1459"/>
                <p:cNvSpPr/>
                <p:nvPr/>
              </p:nvSpPr>
              <p:spPr bwMode="auto">
                <a:xfrm>
                  <a:off x="489" y="707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7" name="Freeform 1460"/>
                <p:cNvSpPr/>
                <p:nvPr/>
              </p:nvSpPr>
              <p:spPr bwMode="auto">
                <a:xfrm>
                  <a:off x="423" y="742"/>
                  <a:ext cx="16" cy="16"/>
                </a:xfrm>
                <a:custGeom>
                  <a:avLst/>
                  <a:gdLst>
                    <a:gd name="T0" fmla="*/ 27 w 30"/>
                    <a:gd name="T1" fmla="*/ 19 h 28"/>
                    <a:gd name="T2" fmla="*/ 11 w 30"/>
                    <a:gd name="T3" fmla="*/ 25 h 28"/>
                    <a:gd name="T4" fmla="*/ 2 w 30"/>
                    <a:gd name="T5" fmla="*/ 9 h 28"/>
                    <a:gd name="T6" fmla="*/ 19 w 30"/>
                    <a:gd name="T7" fmla="*/ 3 h 28"/>
                    <a:gd name="T8" fmla="*/ 27 w 30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8">
                      <a:moveTo>
                        <a:pt x="27" y="19"/>
                      </a:moveTo>
                      <a:cubicBezTo>
                        <a:pt x="25" y="25"/>
                        <a:pt x="18" y="28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7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8" name="Freeform 1461"/>
                <p:cNvSpPr/>
                <p:nvPr/>
              </p:nvSpPr>
              <p:spPr bwMode="auto">
                <a:xfrm>
                  <a:off x="400" y="746"/>
                  <a:ext cx="60" cy="93"/>
                </a:xfrm>
                <a:custGeom>
                  <a:avLst/>
                  <a:gdLst>
                    <a:gd name="T0" fmla="*/ 7 w 111"/>
                    <a:gd name="T1" fmla="*/ 0 h 171"/>
                    <a:gd name="T2" fmla="*/ 0 w 111"/>
                    <a:gd name="T3" fmla="*/ 6 h 171"/>
                    <a:gd name="T4" fmla="*/ 29 w 111"/>
                    <a:gd name="T5" fmla="*/ 63 h 171"/>
                    <a:gd name="T6" fmla="*/ 56 w 111"/>
                    <a:gd name="T7" fmla="*/ 94 h 171"/>
                    <a:gd name="T8" fmla="*/ 96 w 111"/>
                    <a:gd name="T9" fmla="*/ 171 h 171"/>
                    <a:gd name="T10" fmla="*/ 100 w 111"/>
                    <a:gd name="T11" fmla="*/ 168 h 171"/>
                    <a:gd name="T12" fmla="*/ 95 w 111"/>
                    <a:gd name="T13" fmla="*/ 87 h 171"/>
                    <a:gd name="T14" fmla="*/ 7 w 111"/>
                    <a:gd name="T15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1" h="171">
                      <a:moveTo>
                        <a:pt x="7" y="0"/>
                      </a:moveTo>
                      <a:cubicBezTo>
                        <a:pt x="4" y="0"/>
                        <a:pt x="2" y="2"/>
                        <a:pt x="0" y="6"/>
                      </a:cubicBezTo>
                      <a:cubicBezTo>
                        <a:pt x="0" y="6"/>
                        <a:pt x="14" y="54"/>
                        <a:pt x="29" y="63"/>
                      </a:cubicBezTo>
                      <a:cubicBezTo>
                        <a:pt x="43" y="72"/>
                        <a:pt x="45" y="69"/>
                        <a:pt x="56" y="94"/>
                      </a:cubicBezTo>
                      <a:cubicBezTo>
                        <a:pt x="67" y="117"/>
                        <a:pt x="85" y="171"/>
                        <a:pt x="96" y="171"/>
                      </a:cubicBezTo>
                      <a:cubicBezTo>
                        <a:pt x="98" y="171"/>
                        <a:pt x="99" y="170"/>
                        <a:pt x="100" y="168"/>
                      </a:cubicBezTo>
                      <a:cubicBezTo>
                        <a:pt x="111" y="150"/>
                        <a:pt x="107" y="102"/>
                        <a:pt x="95" y="87"/>
                      </a:cubicBezTo>
                      <a:cubicBezTo>
                        <a:pt x="84" y="74"/>
                        <a:pt x="28" y="0"/>
                        <a:pt x="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9" name="Freeform 1462"/>
                <p:cNvSpPr>
                  <a:spLocks noEditPoints="1"/>
                </p:cNvSpPr>
                <p:nvPr/>
              </p:nvSpPr>
              <p:spPr bwMode="auto">
                <a:xfrm>
                  <a:off x="173" y="691"/>
                  <a:ext cx="149" cy="132"/>
                </a:xfrm>
                <a:custGeom>
                  <a:avLst/>
                  <a:gdLst>
                    <a:gd name="T0" fmla="*/ 119 w 273"/>
                    <a:gd name="T1" fmla="*/ 156 h 242"/>
                    <a:gd name="T2" fmla="*/ 122 w 273"/>
                    <a:gd name="T3" fmla="*/ 134 h 242"/>
                    <a:gd name="T4" fmla="*/ 135 w 273"/>
                    <a:gd name="T5" fmla="*/ 150 h 242"/>
                    <a:gd name="T6" fmla="*/ 113 w 273"/>
                    <a:gd name="T7" fmla="*/ 0 h 242"/>
                    <a:gd name="T8" fmla="*/ 94 w 273"/>
                    <a:gd name="T9" fmla="*/ 79 h 242"/>
                    <a:gd name="T10" fmla="*/ 18 w 273"/>
                    <a:gd name="T11" fmla="*/ 62 h 242"/>
                    <a:gd name="T12" fmla="*/ 77 w 273"/>
                    <a:gd name="T13" fmla="*/ 86 h 242"/>
                    <a:gd name="T14" fmla="*/ 94 w 273"/>
                    <a:gd name="T15" fmla="*/ 79 h 242"/>
                    <a:gd name="T16" fmla="*/ 91 w 273"/>
                    <a:gd name="T17" fmla="*/ 102 h 242"/>
                    <a:gd name="T18" fmla="*/ 86 w 273"/>
                    <a:gd name="T19" fmla="*/ 101 h 242"/>
                    <a:gd name="T20" fmla="*/ 53 w 273"/>
                    <a:gd name="T21" fmla="*/ 122 h 242"/>
                    <a:gd name="T22" fmla="*/ 65 w 273"/>
                    <a:gd name="T23" fmla="*/ 112 h 242"/>
                    <a:gd name="T24" fmla="*/ 79 w 273"/>
                    <a:gd name="T25" fmla="*/ 129 h 242"/>
                    <a:gd name="T26" fmla="*/ 41 w 273"/>
                    <a:gd name="T27" fmla="*/ 208 h 242"/>
                    <a:gd name="T28" fmla="*/ 107 w 273"/>
                    <a:gd name="T29" fmla="*/ 162 h 242"/>
                    <a:gd name="T30" fmla="*/ 152 w 273"/>
                    <a:gd name="T31" fmla="*/ 242 h 242"/>
                    <a:gd name="T32" fmla="*/ 148 w 273"/>
                    <a:gd name="T33" fmla="*/ 207 h 242"/>
                    <a:gd name="T34" fmla="*/ 138 w 273"/>
                    <a:gd name="T35" fmla="*/ 191 h 242"/>
                    <a:gd name="T36" fmla="*/ 148 w 273"/>
                    <a:gd name="T37" fmla="*/ 153 h 242"/>
                    <a:gd name="T38" fmla="*/ 196 w 273"/>
                    <a:gd name="T39" fmla="*/ 155 h 242"/>
                    <a:gd name="T40" fmla="*/ 214 w 273"/>
                    <a:gd name="T41" fmla="*/ 143 h 242"/>
                    <a:gd name="T42" fmla="*/ 195 w 273"/>
                    <a:gd name="T43" fmla="*/ 143 h 242"/>
                    <a:gd name="T44" fmla="*/ 182 w 273"/>
                    <a:gd name="T45" fmla="*/ 154 h 242"/>
                    <a:gd name="T46" fmla="*/ 168 w 273"/>
                    <a:gd name="T47" fmla="*/ 141 h 242"/>
                    <a:gd name="T48" fmla="*/ 169 w 273"/>
                    <a:gd name="T49" fmla="*/ 138 h 242"/>
                    <a:gd name="T50" fmla="*/ 241 w 273"/>
                    <a:gd name="T51" fmla="*/ 94 h 242"/>
                    <a:gd name="T52" fmla="*/ 145 w 273"/>
                    <a:gd name="T53" fmla="*/ 123 h 242"/>
                    <a:gd name="T54" fmla="*/ 140 w 273"/>
                    <a:gd name="T55" fmla="*/ 113 h 242"/>
                    <a:gd name="T56" fmla="*/ 127 w 273"/>
                    <a:gd name="T57" fmla="*/ 97 h 242"/>
                    <a:gd name="T58" fmla="*/ 143 w 273"/>
                    <a:gd name="T59" fmla="*/ 91 h 242"/>
                    <a:gd name="T60" fmla="*/ 141 w 273"/>
                    <a:gd name="T61" fmla="*/ 58 h 242"/>
                    <a:gd name="T62" fmla="*/ 129 w 273"/>
                    <a:gd name="T63" fmla="*/ 82 h 242"/>
                    <a:gd name="T64" fmla="*/ 122 w 273"/>
                    <a:gd name="T65" fmla="*/ 78 h 242"/>
                    <a:gd name="T66" fmla="*/ 108 w 273"/>
                    <a:gd name="T67" fmla="*/ 61 h 242"/>
                    <a:gd name="T68" fmla="*/ 124 w 273"/>
                    <a:gd name="T69" fmla="*/ 55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3" h="242">
                      <a:moveTo>
                        <a:pt x="124" y="157"/>
                      </a:moveTo>
                      <a:cubicBezTo>
                        <a:pt x="122" y="157"/>
                        <a:pt x="121" y="157"/>
                        <a:pt x="119" y="156"/>
                      </a:cubicBezTo>
                      <a:cubicBezTo>
                        <a:pt x="112" y="154"/>
                        <a:pt x="108" y="147"/>
                        <a:pt x="110" y="141"/>
                      </a:cubicBezTo>
                      <a:cubicBezTo>
                        <a:pt x="112" y="136"/>
                        <a:pt x="117" y="134"/>
                        <a:pt x="122" y="134"/>
                      </a:cubicBezTo>
                      <a:cubicBezTo>
                        <a:pt x="123" y="134"/>
                        <a:pt x="125" y="134"/>
                        <a:pt x="127" y="134"/>
                      </a:cubicBezTo>
                      <a:cubicBezTo>
                        <a:pt x="134" y="137"/>
                        <a:pt x="138" y="144"/>
                        <a:pt x="135" y="150"/>
                      </a:cubicBezTo>
                      <a:cubicBezTo>
                        <a:pt x="134" y="155"/>
                        <a:pt x="129" y="157"/>
                        <a:pt x="124" y="157"/>
                      </a:cubicBezTo>
                      <a:moveTo>
                        <a:pt x="113" y="0"/>
                      </a:moveTo>
                      <a:cubicBezTo>
                        <a:pt x="113" y="0"/>
                        <a:pt x="107" y="79"/>
                        <a:pt x="95" y="79"/>
                      </a:cubicBezTo>
                      <a:cubicBezTo>
                        <a:pt x="95" y="79"/>
                        <a:pt x="94" y="79"/>
                        <a:pt x="94" y="79"/>
                      </a:cubicBezTo>
                      <a:cubicBezTo>
                        <a:pt x="83" y="75"/>
                        <a:pt x="22" y="60"/>
                        <a:pt x="15" y="60"/>
                      </a:cubicBezTo>
                      <a:cubicBezTo>
                        <a:pt x="14" y="60"/>
                        <a:pt x="15" y="60"/>
                        <a:pt x="18" y="62"/>
                      </a:cubicBezTo>
                      <a:cubicBezTo>
                        <a:pt x="32" y="67"/>
                        <a:pt x="60" y="79"/>
                        <a:pt x="77" y="88"/>
                      </a:cubicBezTo>
                      <a:cubicBezTo>
                        <a:pt x="77" y="87"/>
                        <a:pt x="77" y="86"/>
                        <a:pt x="77" y="86"/>
                      </a:cubicBezTo>
                      <a:cubicBezTo>
                        <a:pt x="79" y="81"/>
                        <a:pt x="84" y="78"/>
                        <a:pt x="89" y="78"/>
                      </a:cubicBezTo>
                      <a:cubicBezTo>
                        <a:pt x="90" y="78"/>
                        <a:pt x="92" y="79"/>
                        <a:pt x="94" y="79"/>
                      </a:cubicBezTo>
                      <a:cubicBezTo>
                        <a:pt x="101" y="82"/>
                        <a:pt x="105" y="89"/>
                        <a:pt x="102" y="95"/>
                      </a:cubicBezTo>
                      <a:cubicBezTo>
                        <a:pt x="101" y="99"/>
                        <a:pt x="96" y="102"/>
                        <a:pt x="91" y="102"/>
                      </a:cubicBezTo>
                      <a:cubicBezTo>
                        <a:pt x="89" y="102"/>
                        <a:pt x="88" y="102"/>
                        <a:pt x="86" y="101"/>
                      </a:cubicBezTo>
                      <a:cubicBezTo>
                        <a:pt x="86" y="101"/>
                        <a:pt x="86" y="101"/>
                        <a:pt x="86" y="101"/>
                      </a:cubicBezTo>
                      <a:cubicBezTo>
                        <a:pt x="67" y="105"/>
                        <a:pt x="0" y="112"/>
                        <a:pt x="16" y="115"/>
                      </a:cubicBezTo>
                      <a:cubicBezTo>
                        <a:pt x="23" y="116"/>
                        <a:pt x="38" y="119"/>
                        <a:pt x="53" y="122"/>
                      </a:cubicBezTo>
                      <a:cubicBezTo>
                        <a:pt x="53" y="121"/>
                        <a:pt x="54" y="120"/>
                        <a:pt x="54" y="120"/>
                      </a:cubicBezTo>
                      <a:cubicBezTo>
                        <a:pt x="56" y="115"/>
                        <a:pt x="60" y="112"/>
                        <a:pt x="65" y="112"/>
                      </a:cubicBezTo>
                      <a:cubicBezTo>
                        <a:pt x="67" y="112"/>
                        <a:pt x="69" y="113"/>
                        <a:pt x="71" y="113"/>
                      </a:cubicBezTo>
                      <a:cubicBezTo>
                        <a:pt x="77" y="116"/>
                        <a:pt x="81" y="123"/>
                        <a:pt x="79" y="129"/>
                      </a:cubicBezTo>
                      <a:cubicBezTo>
                        <a:pt x="94" y="133"/>
                        <a:pt x="103" y="138"/>
                        <a:pt x="96" y="141"/>
                      </a:cubicBezTo>
                      <a:cubicBezTo>
                        <a:pt x="80" y="148"/>
                        <a:pt x="35" y="208"/>
                        <a:pt x="41" y="208"/>
                      </a:cubicBezTo>
                      <a:cubicBezTo>
                        <a:pt x="41" y="208"/>
                        <a:pt x="42" y="207"/>
                        <a:pt x="43" y="207"/>
                      </a:cubicBezTo>
                      <a:cubicBezTo>
                        <a:pt x="55" y="199"/>
                        <a:pt x="92" y="162"/>
                        <a:pt x="107" y="162"/>
                      </a:cubicBezTo>
                      <a:cubicBezTo>
                        <a:pt x="109" y="162"/>
                        <a:pt x="111" y="163"/>
                        <a:pt x="112" y="165"/>
                      </a:cubicBezTo>
                      <a:cubicBezTo>
                        <a:pt x="120" y="178"/>
                        <a:pt x="148" y="242"/>
                        <a:pt x="152" y="242"/>
                      </a:cubicBezTo>
                      <a:cubicBezTo>
                        <a:pt x="152" y="242"/>
                        <a:pt x="152" y="242"/>
                        <a:pt x="152" y="240"/>
                      </a:cubicBezTo>
                      <a:cubicBezTo>
                        <a:pt x="151" y="235"/>
                        <a:pt x="149" y="221"/>
                        <a:pt x="148" y="207"/>
                      </a:cubicBezTo>
                      <a:cubicBezTo>
                        <a:pt x="147" y="206"/>
                        <a:pt x="147" y="206"/>
                        <a:pt x="147" y="206"/>
                      </a:cubicBezTo>
                      <a:cubicBezTo>
                        <a:pt x="140" y="204"/>
                        <a:pt x="136" y="197"/>
                        <a:pt x="138" y="191"/>
                      </a:cubicBezTo>
                      <a:cubicBezTo>
                        <a:pt x="140" y="187"/>
                        <a:pt x="142" y="185"/>
                        <a:pt x="146" y="184"/>
                      </a:cubicBezTo>
                      <a:cubicBezTo>
                        <a:pt x="144" y="167"/>
                        <a:pt x="144" y="153"/>
                        <a:pt x="148" y="153"/>
                      </a:cubicBezTo>
                      <a:cubicBezTo>
                        <a:pt x="148" y="153"/>
                        <a:pt x="148" y="153"/>
                        <a:pt x="149" y="153"/>
                      </a:cubicBezTo>
                      <a:cubicBezTo>
                        <a:pt x="152" y="155"/>
                        <a:pt x="173" y="155"/>
                        <a:pt x="196" y="155"/>
                      </a:cubicBezTo>
                      <a:cubicBezTo>
                        <a:pt x="232" y="155"/>
                        <a:pt x="273" y="153"/>
                        <a:pt x="258" y="148"/>
                      </a:cubicBezTo>
                      <a:cubicBezTo>
                        <a:pt x="248" y="144"/>
                        <a:pt x="231" y="143"/>
                        <a:pt x="214" y="143"/>
                      </a:cubicBezTo>
                      <a:cubicBezTo>
                        <a:pt x="210" y="143"/>
                        <a:pt x="207" y="143"/>
                        <a:pt x="203" y="143"/>
                      </a:cubicBezTo>
                      <a:cubicBezTo>
                        <a:pt x="200" y="143"/>
                        <a:pt x="197" y="143"/>
                        <a:pt x="195" y="143"/>
                      </a:cubicBezTo>
                      <a:cubicBezTo>
                        <a:pt x="194" y="145"/>
                        <a:pt x="194" y="146"/>
                        <a:pt x="194" y="147"/>
                      </a:cubicBezTo>
                      <a:cubicBezTo>
                        <a:pt x="192" y="151"/>
                        <a:pt x="188" y="154"/>
                        <a:pt x="182" y="154"/>
                      </a:cubicBezTo>
                      <a:cubicBezTo>
                        <a:pt x="181" y="154"/>
                        <a:pt x="179" y="154"/>
                        <a:pt x="177" y="153"/>
                      </a:cubicBezTo>
                      <a:cubicBezTo>
                        <a:pt x="172" y="151"/>
                        <a:pt x="168" y="146"/>
                        <a:pt x="168" y="141"/>
                      </a:cubicBezTo>
                      <a:cubicBezTo>
                        <a:pt x="167" y="140"/>
                        <a:pt x="167" y="139"/>
                        <a:pt x="169" y="138"/>
                      </a:cubicBezTo>
                      <a:cubicBezTo>
                        <a:pt x="169" y="138"/>
                        <a:pt x="169" y="138"/>
                        <a:pt x="169" y="138"/>
                      </a:cubicBezTo>
                      <a:cubicBezTo>
                        <a:pt x="170" y="133"/>
                        <a:pt x="174" y="131"/>
                        <a:pt x="179" y="130"/>
                      </a:cubicBezTo>
                      <a:cubicBezTo>
                        <a:pt x="201" y="116"/>
                        <a:pt x="249" y="94"/>
                        <a:pt x="241" y="94"/>
                      </a:cubicBezTo>
                      <a:cubicBezTo>
                        <a:pt x="240" y="94"/>
                        <a:pt x="240" y="94"/>
                        <a:pt x="239" y="94"/>
                      </a:cubicBezTo>
                      <a:cubicBezTo>
                        <a:pt x="219" y="97"/>
                        <a:pt x="145" y="123"/>
                        <a:pt x="145" y="123"/>
                      </a:cubicBezTo>
                      <a:cubicBezTo>
                        <a:pt x="145" y="123"/>
                        <a:pt x="145" y="119"/>
                        <a:pt x="145" y="113"/>
                      </a:cubicBezTo>
                      <a:cubicBezTo>
                        <a:pt x="143" y="113"/>
                        <a:pt x="142" y="113"/>
                        <a:pt x="140" y="113"/>
                      </a:cubicBezTo>
                      <a:cubicBezTo>
                        <a:pt x="139" y="113"/>
                        <a:pt x="137" y="113"/>
                        <a:pt x="135" y="113"/>
                      </a:cubicBezTo>
                      <a:cubicBezTo>
                        <a:pt x="128" y="110"/>
                        <a:pt x="124" y="103"/>
                        <a:pt x="127" y="97"/>
                      </a:cubicBezTo>
                      <a:cubicBezTo>
                        <a:pt x="128" y="92"/>
                        <a:pt x="133" y="90"/>
                        <a:pt x="138" y="90"/>
                      </a:cubicBezTo>
                      <a:cubicBezTo>
                        <a:pt x="140" y="90"/>
                        <a:pt x="142" y="90"/>
                        <a:pt x="143" y="91"/>
                      </a:cubicBezTo>
                      <a:cubicBezTo>
                        <a:pt x="143" y="78"/>
                        <a:pt x="142" y="65"/>
                        <a:pt x="143" y="54"/>
                      </a:cubicBezTo>
                      <a:cubicBezTo>
                        <a:pt x="142" y="56"/>
                        <a:pt x="142" y="57"/>
                        <a:pt x="141" y="58"/>
                      </a:cubicBezTo>
                      <a:cubicBezTo>
                        <a:pt x="137" y="71"/>
                        <a:pt x="132" y="84"/>
                        <a:pt x="130" y="84"/>
                      </a:cubicBezTo>
                      <a:cubicBezTo>
                        <a:pt x="129" y="84"/>
                        <a:pt x="129" y="83"/>
                        <a:pt x="129" y="82"/>
                      </a:cubicBezTo>
                      <a:cubicBezTo>
                        <a:pt x="129" y="80"/>
                        <a:pt x="128" y="78"/>
                        <a:pt x="128" y="76"/>
                      </a:cubicBezTo>
                      <a:cubicBezTo>
                        <a:pt x="126" y="77"/>
                        <a:pt x="124" y="78"/>
                        <a:pt x="122" y="78"/>
                      </a:cubicBezTo>
                      <a:cubicBezTo>
                        <a:pt x="120" y="78"/>
                        <a:pt x="118" y="78"/>
                        <a:pt x="116" y="77"/>
                      </a:cubicBezTo>
                      <a:cubicBezTo>
                        <a:pt x="109" y="74"/>
                        <a:pt x="106" y="67"/>
                        <a:pt x="108" y="61"/>
                      </a:cubicBezTo>
                      <a:cubicBezTo>
                        <a:pt x="110" y="57"/>
                        <a:pt x="114" y="54"/>
                        <a:pt x="119" y="54"/>
                      </a:cubicBezTo>
                      <a:cubicBezTo>
                        <a:pt x="121" y="54"/>
                        <a:pt x="122" y="54"/>
                        <a:pt x="124" y="55"/>
                      </a:cubicBezTo>
                      <a:cubicBezTo>
                        <a:pt x="119" y="31"/>
                        <a:pt x="113" y="0"/>
                        <a:pt x="1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0" name="Freeform 1463"/>
                <p:cNvSpPr/>
                <p:nvPr/>
              </p:nvSpPr>
              <p:spPr bwMode="auto">
                <a:xfrm>
                  <a:off x="215" y="734"/>
                  <a:ext cx="15" cy="13"/>
                </a:xfrm>
                <a:custGeom>
                  <a:avLst/>
                  <a:gdLst>
                    <a:gd name="T0" fmla="*/ 12 w 28"/>
                    <a:gd name="T1" fmla="*/ 0 h 24"/>
                    <a:gd name="T2" fmla="*/ 0 w 28"/>
                    <a:gd name="T3" fmla="*/ 8 h 24"/>
                    <a:gd name="T4" fmla="*/ 0 w 28"/>
                    <a:gd name="T5" fmla="*/ 10 h 24"/>
                    <a:gd name="T6" fmla="*/ 9 w 28"/>
                    <a:gd name="T7" fmla="*/ 23 h 24"/>
                    <a:gd name="T8" fmla="*/ 9 w 28"/>
                    <a:gd name="T9" fmla="*/ 23 h 24"/>
                    <a:gd name="T10" fmla="*/ 9 w 28"/>
                    <a:gd name="T11" fmla="*/ 23 h 24"/>
                    <a:gd name="T12" fmla="*/ 14 w 28"/>
                    <a:gd name="T13" fmla="*/ 24 h 24"/>
                    <a:gd name="T14" fmla="*/ 25 w 28"/>
                    <a:gd name="T15" fmla="*/ 17 h 24"/>
                    <a:gd name="T16" fmla="*/ 17 w 28"/>
                    <a:gd name="T17" fmla="*/ 1 h 24"/>
                    <a:gd name="T18" fmla="*/ 12 w 28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4">
                      <a:moveTo>
                        <a:pt x="12" y="0"/>
                      </a:moveTo>
                      <a:cubicBezTo>
                        <a:pt x="7" y="0"/>
                        <a:pt x="2" y="3"/>
                        <a:pt x="0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1" y="17"/>
                        <a:pt x="16" y="22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1" y="24"/>
                        <a:pt x="12" y="24"/>
                        <a:pt x="14" y="24"/>
                      </a:cubicBezTo>
                      <a:cubicBezTo>
                        <a:pt x="19" y="24"/>
                        <a:pt x="24" y="21"/>
                        <a:pt x="25" y="17"/>
                      </a:cubicBezTo>
                      <a:cubicBezTo>
                        <a:pt x="28" y="11"/>
                        <a:pt x="24" y="4"/>
                        <a:pt x="17" y="1"/>
                      </a:cubicBezTo>
                      <a:cubicBezTo>
                        <a:pt x="15" y="1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1" name="Freeform 1464"/>
                <p:cNvSpPr/>
                <p:nvPr/>
              </p:nvSpPr>
              <p:spPr bwMode="auto">
                <a:xfrm>
                  <a:off x="202" y="752"/>
                  <a:ext cx="15" cy="9"/>
                </a:xfrm>
                <a:custGeom>
                  <a:avLst/>
                  <a:gdLst>
                    <a:gd name="T0" fmla="*/ 12 w 28"/>
                    <a:gd name="T1" fmla="*/ 0 h 17"/>
                    <a:gd name="T2" fmla="*/ 1 w 28"/>
                    <a:gd name="T3" fmla="*/ 8 h 17"/>
                    <a:gd name="T4" fmla="*/ 0 w 28"/>
                    <a:gd name="T5" fmla="*/ 10 h 17"/>
                    <a:gd name="T6" fmla="*/ 26 w 28"/>
                    <a:gd name="T7" fmla="*/ 17 h 17"/>
                    <a:gd name="T8" fmla="*/ 18 w 28"/>
                    <a:gd name="T9" fmla="*/ 1 h 17"/>
                    <a:gd name="T10" fmla="*/ 12 w 2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7">
                      <a:moveTo>
                        <a:pt x="12" y="0"/>
                      </a:moveTo>
                      <a:cubicBezTo>
                        <a:pt x="7" y="0"/>
                        <a:pt x="3" y="3"/>
                        <a:pt x="1" y="8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9" y="12"/>
                        <a:pt x="18" y="14"/>
                        <a:pt x="26" y="17"/>
                      </a:cubicBezTo>
                      <a:cubicBezTo>
                        <a:pt x="28" y="11"/>
                        <a:pt x="24" y="4"/>
                        <a:pt x="18" y="1"/>
                      </a:cubicBezTo>
                      <a:cubicBezTo>
                        <a:pt x="16" y="1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2" name="Freeform 1465"/>
                <p:cNvSpPr/>
                <p:nvPr/>
              </p:nvSpPr>
              <p:spPr bwMode="auto">
                <a:xfrm>
                  <a:off x="232" y="764"/>
                  <a:ext cx="16" cy="13"/>
                </a:xfrm>
                <a:custGeom>
                  <a:avLst/>
                  <a:gdLst>
                    <a:gd name="T0" fmla="*/ 14 w 30"/>
                    <a:gd name="T1" fmla="*/ 0 h 23"/>
                    <a:gd name="T2" fmla="*/ 2 w 30"/>
                    <a:gd name="T3" fmla="*/ 7 h 23"/>
                    <a:gd name="T4" fmla="*/ 11 w 30"/>
                    <a:gd name="T5" fmla="*/ 22 h 23"/>
                    <a:gd name="T6" fmla="*/ 16 w 30"/>
                    <a:gd name="T7" fmla="*/ 23 h 23"/>
                    <a:gd name="T8" fmla="*/ 27 w 30"/>
                    <a:gd name="T9" fmla="*/ 16 h 23"/>
                    <a:gd name="T10" fmla="*/ 19 w 30"/>
                    <a:gd name="T11" fmla="*/ 0 h 23"/>
                    <a:gd name="T12" fmla="*/ 14 w 30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3">
                      <a:moveTo>
                        <a:pt x="14" y="0"/>
                      </a:moveTo>
                      <a:cubicBezTo>
                        <a:pt x="9" y="0"/>
                        <a:pt x="4" y="2"/>
                        <a:pt x="2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3" y="23"/>
                        <a:pt x="14" y="23"/>
                        <a:pt x="16" y="23"/>
                      </a:cubicBezTo>
                      <a:cubicBezTo>
                        <a:pt x="21" y="23"/>
                        <a:pt x="26" y="21"/>
                        <a:pt x="27" y="16"/>
                      </a:cubicBezTo>
                      <a:cubicBezTo>
                        <a:pt x="30" y="10"/>
                        <a:pt x="26" y="3"/>
                        <a:pt x="19" y="0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3" name="Freeform 1466"/>
                <p:cNvSpPr/>
                <p:nvPr/>
              </p:nvSpPr>
              <p:spPr bwMode="auto">
                <a:xfrm>
                  <a:off x="240" y="740"/>
                  <a:ext cx="12" cy="13"/>
                </a:xfrm>
                <a:custGeom>
                  <a:avLst/>
                  <a:gdLst>
                    <a:gd name="T0" fmla="*/ 14 w 21"/>
                    <a:gd name="T1" fmla="*/ 0 h 23"/>
                    <a:gd name="T2" fmla="*/ 3 w 21"/>
                    <a:gd name="T3" fmla="*/ 7 h 23"/>
                    <a:gd name="T4" fmla="*/ 11 w 21"/>
                    <a:gd name="T5" fmla="*/ 23 h 23"/>
                    <a:gd name="T6" fmla="*/ 16 w 21"/>
                    <a:gd name="T7" fmla="*/ 23 h 23"/>
                    <a:gd name="T8" fmla="*/ 21 w 21"/>
                    <a:gd name="T9" fmla="*/ 23 h 23"/>
                    <a:gd name="T10" fmla="*/ 19 w 21"/>
                    <a:gd name="T11" fmla="*/ 1 h 23"/>
                    <a:gd name="T12" fmla="*/ 14 w 21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23">
                      <a:moveTo>
                        <a:pt x="14" y="0"/>
                      </a:moveTo>
                      <a:cubicBezTo>
                        <a:pt x="9" y="0"/>
                        <a:pt x="4" y="2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3"/>
                        <a:pt x="15" y="23"/>
                        <a:pt x="16" y="23"/>
                      </a:cubicBezTo>
                      <a:cubicBezTo>
                        <a:pt x="18" y="23"/>
                        <a:pt x="19" y="23"/>
                        <a:pt x="21" y="23"/>
                      </a:cubicBezTo>
                      <a:cubicBezTo>
                        <a:pt x="20" y="17"/>
                        <a:pt x="20" y="9"/>
                        <a:pt x="19" y="1"/>
                      </a:cubicBezTo>
                      <a:cubicBezTo>
                        <a:pt x="18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4" name="Freeform 1467"/>
                <p:cNvSpPr>
                  <a:spLocks noEditPoints="1"/>
                </p:cNvSpPr>
                <p:nvPr/>
              </p:nvSpPr>
              <p:spPr bwMode="auto">
                <a:xfrm>
                  <a:off x="264" y="762"/>
                  <a:ext cx="15" cy="13"/>
                </a:xfrm>
                <a:custGeom>
                  <a:avLst/>
                  <a:gdLst>
                    <a:gd name="T0" fmla="*/ 0 w 27"/>
                    <a:gd name="T1" fmla="*/ 11 h 24"/>
                    <a:gd name="T2" fmla="*/ 9 w 27"/>
                    <a:gd name="T3" fmla="*/ 23 h 24"/>
                    <a:gd name="T4" fmla="*/ 14 w 27"/>
                    <a:gd name="T5" fmla="*/ 24 h 24"/>
                    <a:gd name="T6" fmla="*/ 26 w 27"/>
                    <a:gd name="T7" fmla="*/ 17 h 24"/>
                    <a:gd name="T8" fmla="*/ 27 w 27"/>
                    <a:gd name="T9" fmla="*/ 13 h 24"/>
                    <a:gd name="T10" fmla="*/ 25 w 27"/>
                    <a:gd name="T11" fmla="*/ 13 h 24"/>
                    <a:gd name="T12" fmla="*/ 0 w 27"/>
                    <a:gd name="T13" fmla="*/ 11 h 24"/>
                    <a:gd name="T14" fmla="*/ 11 w 27"/>
                    <a:gd name="T15" fmla="*/ 0 h 24"/>
                    <a:gd name="T16" fmla="*/ 1 w 27"/>
                    <a:gd name="T17" fmla="*/ 8 h 24"/>
                    <a:gd name="T18" fmla="*/ 11 w 27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4">
                      <a:moveTo>
                        <a:pt x="0" y="11"/>
                      </a:moveTo>
                      <a:cubicBezTo>
                        <a:pt x="0" y="16"/>
                        <a:pt x="4" y="21"/>
                        <a:pt x="9" y="23"/>
                      </a:cubicBezTo>
                      <a:cubicBezTo>
                        <a:pt x="11" y="24"/>
                        <a:pt x="13" y="24"/>
                        <a:pt x="14" y="24"/>
                      </a:cubicBezTo>
                      <a:cubicBezTo>
                        <a:pt x="20" y="24"/>
                        <a:pt x="24" y="21"/>
                        <a:pt x="26" y="17"/>
                      </a:cubicBezTo>
                      <a:cubicBezTo>
                        <a:pt x="26" y="16"/>
                        <a:pt x="26" y="15"/>
                        <a:pt x="27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12" y="13"/>
                        <a:pt x="2" y="13"/>
                        <a:pt x="0" y="11"/>
                      </a:cubicBezTo>
                      <a:moveTo>
                        <a:pt x="11" y="0"/>
                      </a:moveTo>
                      <a:cubicBezTo>
                        <a:pt x="6" y="1"/>
                        <a:pt x="2" y="3"/>
                        <a:pt x="1" y="8"/>
                      </a:cubicBezTo>
                      <a:cubicBezTo>
                        <a:pt x="3" y="6"/>
                        <a:pt x="6" y="3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5" name="Freeform 1468"/>
                <p:cNvSpPr/>
                <p:nvPr/>
              </p:nvSpPr>
              <p:spPr bwMode="auto">
                <a:xfrm>
                  <a:off x="247" y="791"/>
                  <a:ext cx="7" cy="13"/>
                </a:xfrm>
                <a:custGeom>
                  <a:avLst/>
                  <a:gdLst>
                    <a:gd name="T0" fmla="*/ 10 w 12"/>
                    <a:gd name="T1" fmla="*/ 0 h 23"/>
                    <a:gd name="T2" fmla="*/ 2 w 12"/>
                    <a:gd name="T3" fmla="*/ 7 h 23"/>
                    <a:gd name="T4" fmla="*/ 11 w 12"/>
                    <a:gd name="T5" fmla="*/ 22 h 23"/>
                    <a:gd name="T6" fmla="*/ 12 w 12"/>
                    <a:gd name="T7" fmla="*/ 23 h 23"/>
                    <a:gd name="T8" fmla="*/ 10 w 12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10" y="0"/>
                      </a:moveTo>
                      <a:cubicBezTo>
                        <a:pt x="6" y="1"/>
                        <a:pt x="4" y="3"/>
                        <a:pt x="2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1" y="22"/>
                        <a:pt x="11" y="22"/>
                        <a:pt x="12" y="23"/>
                      </a:cubicBezTo>
                      <a:cubicBezTo>
                        <a:pt x="11" y="15"/>
                        <a:pt x="10" y="7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6" name="Freeform 1469"/>
                <p:cNvSpPr/>
                <p:nvPr/>
              </p:nvSpPr>
              <p:spPr bwMode="auto">
                <a:xfrm>
                  <a:off x="231" y="721"/>
                  <a:ext cx="12" cy="13"/>
                </a:xfrm>
                <a:custGeom>
                  <a:avLst/>
                  <a:gdLst>
                    <a:gd name="T0" fmla="*/ 13 w 22"/>
                    <a:gd name="T1" fmla="*/ 0 h 24"/>
                    <a:gd name="T2" fmla="*/ 2 w 22"/>
                    <a:gd name="T3" fmla="*/ 7 h 24"/>
                    <a:gd name="T4" fmla="*/ 10 w 22"/>
                    <a:gd name="T5" fmla="*/ 23 h 24"/>
                    <a:gd name="T6" fmla="*/ 16 w 22"/>
                    <a:gd name="T7" fmla="*/ 24 h 24"/>
                    <a:gd name="T8" fmla="*/ 22 w 22"/>
                    <a:gd name="T9" fmla="*/ 22 h 24"/>
                    <a:gd name="T10" fmla="*/ 18 w 22"/>
                    <a:gd name="T11" fmla="*/ 1 h 24"/>
                    <a:gd name="T12" fmla="*/ 13 w 22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4">
                      <a:moveTo>
                        <a:pt x="13" y="0"/>
                      </a:moveTo>
                      <a:cubicBezTo>
                        <a:pt x="8" y="0"/>
                        <a:pt x="4" y="3"/>
                        <a:pt x="2" y="7"/>
                      </a:cubicBezTo>
                      <a:cubicBezTo>
                        <a:pt x="0" y="13"/>
                        <a:pt x="3" y="20"/>
                        <a:pt x="10" y="23"/>
                      </a:cubicBezTo>
                      <a:cubicBezTo>
                        <a:pt x="12" y="24"/>
                        <a:pt x="14" y="24"/>
                        <a:pt x="16" y="24"/>
                      </a:cubicBezTo>
                      <a:cubicBezTo>
                        <a:pt x="18" y="24"/>
                        <a:pt x="20" y="23"/>
                        <a:pt x="22" y="22"/>
                      </a:cubicBezTo>
                      <a:cubicBezTo>
                        <a:pt x="21" y="17"/>
                        <a:pt x="20" y="9"/>
                        <a:pt x="18" y="1"/>
                      </a:cubicBezTo>
                      <a:cubicBezTo>
                        <a:pt x="16" y="0"/>
                        <a:pt x="15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7" name="Freeform 1470"/>
                <p:cNvSpPr/>
                <p:nvPr/>
              </p:nvSpPr>
              <p:spPr bwMode="auto">
                <a:xfrm>
                  <a:off x="251" y="709"/>
                  <a:ext cx="3" cy="12"/>
                </a:xfrm>
                <a:custGeom>
                  <a:avLst/>
                  <a:gdLst>
                    <a:gd name="T0" fmla="*/ 5 w 6"/>
                    <a:gd name="T1" fmla="*/ 0 h 21"/>
                    <a:gd name="T2" fmla="*/ 3 w 6"/>
                    <a:gd name="T3" fmla="*/ 2 h 21"/>
                    <a:gd name="T4" fmla="*/ 0 w 6"/>
                    <a:gd name="T5" fmla="*/ 21 h 21"/>
                    <a:gd name="T6" fmla="*/ 5 w 6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1">
                      <a:moveTo>
                        <a:pt x="5" y="0"/>
                      </a:moveTo>
                      <a:cubicBezTo>
                        <a:pt x="4" y="0"/>
                        <a:pt x="4" y="1"/>
                        <a:pt x="3" y="2"/>
                      </a:cubicBezTo>
                      <a:cubicBezTo>
                        <a:pt x="1" y="4"/>
                        <a:pt x="0" y="12"/>
                        <a:pt x="0" y="21"/>
                      </a:cubicBezTo>
                      <a:cubicBezTo>
                        <a:pt x="3" y="1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8" name="Freeform 1471"/>
                <p:cNvSpPr>
                  <a:spLocks noEditPoints="1"/>
                </p:cNvSpPr>
                <p:nvPr/>
              </p:nvSpPr>
              <p:spPr bwMode="auto">
                <a:xfrm>
                  <a:off x="413" y="691"/>
                  <a:ext cx="119" cy="138"/>
                </a:xfrm>
                <a:custGeom>
                  <a:avLst/>
                  <a:gdLst>
                    <a:gd name="T0" fmla="*/ 126 w 218"/>
                    <a:gd name="T1" fmla="*/ 8 h 252"/>
                    <a:gd name="T2" fmla="*/ 111 w 218"/>
                    <a:gd name="T3" fmla="*/ 25 h 252"/>
                    <a:gd name="T4" fmla="*/ 113 w 218"/>
                    <a:gd name="T5" fmla="*/ 26 h 252"/>
                    <a:gd name="T6" fmla="*/ 115 w 218"/>
                    <a:gd name="T7" fmla="*/ 26 h 252"/>
                    <a:gd name="T8" fmla="*/ 126 w 218"/>
                    <a:gd name="T9" fmla="*/ 9 h 252"/>
                    <a:gd name="T10" fmla="*/ 126 w 218"/>
                    <a:gd name="T11" fmla="*/ 8 h 252"/>
                    <a:gd name="T12" fmla="*/ 75 w 218"/>
                    <a:gd name="T13" fmla="*/ 161 h 252"/>
                    <a:gd name="T14" fmla="*/ 70 w 218"/>
                    <a:gd name="T15" fmla="*/ 160 h 252"/>
                    <a:gd name="T16" fmla="*/ 61 w 218"/>
                    <a:gd name="T17" fmla="*/ 144 h 252"/>
                    <a:gd name="T18" fmla="*/ 73 w 218"/>
                    <a:gd name="T19" fmla="*/ 137 h 252"/>
                    <a:gd name="T20" fmla="*/ 78 w 218"/>
                    <a:gd name="T21" fmla="*/ 138 h 252"/>
                    <a:gd name="T22" fmla="*/ 86 w 218"/>
                    <a:gd name="T23" fmla="*/ 153 h 252"/>
                    <a:gd name="T24" fmla="*/ 75 w 218"/>
                    <a:gd name="T25" fmla="*/ 161 h 252"/>
                    <a:gd name="T26" fmla="*/ 25 w 218"/>
                    <a:gd name="T27" fmla="*/ 0 h 252"/>
                    <a:gd name="T28" fmla="*/ 36 w 218"/>
                    <a:gd name="T29" fmla="*/ 97 h 252"/>
                    <a:gd name="T30" fmla="*/ 6 w 218"/>
                    <a:gd name="T31" fmla="*/ 54 h 252"/>
                    <a:gd name="T32" fmla="*/ 4 w 218"/>
                    <a:gd name="T33" fmla="*/ 53 h 252"/>
                    <a:gd name="T34" fmla="*/ 10 w 218"/>
                    <a:gd name="T35" fmla="*/ 80 h 252"/>
                    <a:gd name="T36" fmla="*/ 22 w 218"/>
                    <a:gd name="T37" fmla="*/ 99 h 252"/>
                    <a:gd name="T38" fmla="*/ 31 w 218"/>
                    <a:gd name="T39" fmla="*/ 96 h 252"/>
                    <a:gd name="T40" fmla="*/ 36 w 218"/>
                    <a:gd name="T41" fmla="*/ 97 h 252"/>
                    <a:gd name="T42" fmla="*/ 44 w 218"/>
                    <a:gd name="T43" fmla="*/ 113 h 252"/>
                    <a:gd name="T44" fmla="*/ 34 w 218"/>
                    <a:gd name="T45" fmla="*/ 120 h 252"/>
                    <a:gd name="T46" fmla="*/ 41 w 218"/>
                    <a:gd name="T47" fmla="*/ 131 h 252"/>
                    <a:gd name="T48" fmla="*/ 164 w 218"/>
                    <a:gd name="T49" fmla="*/ 252 h 252"/>
                    <a:gd name="T50" fmla="*/ 165 w 218"/>
                    <a:gd name="T51" fmla="*/ 252 h 252"/>
                    <a:gd name="T52" fmla="*/ 128 w 218"/>
                    <a:gd name="T53" fmla="*/ 214 h 252"/>
                    <a:gd name="T54" fmla="*/ 89 w 218"/>
                    <a:gd name="T55" fmla="*/ 177 h 252"/>
                    <a:gd name="T56" fmla="*/ 91 w 218"/>
                    <a:gd name="T57" fmla="*/ 178 h 252"/>
                    <a:gd name="T58" fmla="*/ 206 w 218"/>
                    <a:gd name="T59" fmla="*/ 235 h 252"/>
                    <a:gd name="T60" fmla="*/ 207 w 218"/>
                    <a:gd name="T61" fmla="*/ 235 h 252"/>
                    <a:gd name="T62" fmla="*/ 114 w 218"/>
                    <a:gd name="T63" fmla="*/ 176 h 252"/>
                    <a:gd name="T64" fmla="*/ 191 w 218"/>
                    <a:gd name="T65" fmla="*/ 151 h 252"/>
                    <a:gd name="T66" fmla="*/ 192 w 218"/>
                    <a:gd name="T67" fmla="*/ 151 h 252"/>
                    <a:gd name="T68" fmla="*/ 173 w 218"/>
                    <a:gd name="T69" fmla="*/ 152 h 252"/>
                    <a:gd name="T70" fmla="*/ 137 w 218"/>
                    <a:gd name="T71" fmla="*/ 153 h 252"/>
                    <a:gd name="T72" fmla="*/ 137 w 218"/>
                    <a:gd name="T73" fmla="*/ 161 h 252"/>
                    <a:gd name="T74" fmla="*/ 126 w 218"/>
                    <a:gd name="T75" fmla="*/ 169 h 252"/>
                    <a:gd name="T76" fmla="*/ 120 w 218"/>
                    <a:gd name="T77" fmla="*/ 168 h 252"/>
                    <a:gd name="T78" fmla="*/ 112 w 218"/>
                    <a:gd name="T79" fmla="*/ 152 h 252"/>
                    <a:gd name="T80" fmla="*/ 99 w 218"/>
                    <a:gd name="T81" fmla="*/ 149 h 252"/>
                    <a:gd name="T82" fmla="*/ 147 w 218"/>
                    <a:gd name="T83" fmla="*/ 128 h 252"/>
                    <a:gd name="T84" fmla="*/ 65 w 218"/>
                    <a:gd name="T85" fmla="*/ 126 h 252"/>
                    <a:gd name="T86" fmla="*/ 102 w 218"/>
                    <a:gd name="T87" fmla="*/ 47 h 252"/>
                    <a:gd name="T88" fmla="*/ 97 w 218"/>
                    <a:gd name="T89" fmla="*/ 41 h 252"/>
                    <a:gd name="T90" fmla="*/ 70 w 218"/>
                    <a:gd name="T91" fmla="*/ 71 h 252"/>
                    <a:gd name="T92" fmla="*/ 76 w 218"/>
                    <a:gd name="T93" fmla="*/ 85 h 252"/>
                    <a:gd name="T94" fmla="*/ 65 w 218"/>
                    <a:gd name="T95" fmla="*/ 92 h 252"/>
                    <a:gd name="T96" fmla="*/ 59 w 218"/>
                    <a:gd name="T97" fmla="*/ 91 h 252"/>
                    <a:gd name="T98" fmla="*/ 51 w 218"/>
                    <a:gd name="T99" fmla="*/ 76 h 252"/>
                    <a:gd name="T100" fmla="*/ 56 w 218"/>
                    <a:gd name="T101" fmla="*/ 70 h 252"/>
                    <a:gd name="T102" fmla="*/ 25 w 218"/>
                    <a:gd name="T103" fmla="*/ 0 h 252"/>
                    <a:gd name="T104" fmla="*/ 25 w 218"/>
                    <a:gd name="T105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8" h="252">
                      <a:moveTo>
                        <a:pt x="126" y="8"/>
                      </a:moveTo>
                      <a:cubicBezTo>
                        <a:pt x="126" y="8"/>
                        <a:pt x="119" y="15"/>
                        <a:pt x="111" y="25"/>
                      </a:cubicBezTo>
                      <a:cubicBezTo>
                        <a:pt x="111" y="25"/>
                        <a:pt x="112" y="25"/>
                        <a:pt x="113" y="26"/>
                      </a:cubicBezTo>
                      <a:cubicBezTo>
                        <a:pt x="113" y="26"/>
                        <a:pt x="114" y="26"/>
                        <a:pt x="115" y="26"/>
                      </a:cubicBezTo>
                      <a:cubicBezTo>
                        <a:pt x="120" y="17"/>
                        <a:pt x="124" y="11"/>
                        <a:pt x="126" y="9"/>
                      </a:cubicBezTo>
                      <a:cubicBezTo>
                        <a:pt x="126" y="9"/>
                        <a:pt x="126" y="8"/>
                        <a:pt x="126" y="8"/>
                      </a:cubicBezTo>
                      <a:moveTo>
                        <a:pt x="75" y="161"/>
                      </a:moveTo>
                      <a:cubicBezTo>
                        <a:pt x="73" y="161"/>
                        <a:pt x="71" y="160"/>
                        <a:pt x="70" y="160"/>
                      </a:cubicBezTo>
                      <a:cubicBezTo>
                        <a:pt x="63" y="157"/>
                        <a:pt x="59" y="150"/>
                        <a:pt x="61" y="144"/>
                      </a:cubicBezTo>
                      <a:cubicBezTo>
                        <a:pt x="63" y="139"/>
                        <a:pt x="68" y="137"/>
                        <a:pt x="73" y="137"/>
                      </a:cubicBezTo>
                      <a:cubicBezTo>
                        <a:pt x="74" y="137"/>
                        <a:pt x="76" y="137"/>
                        <a:pt x="78" y="138"/>
                      </a:cubicBezTo>
                      <a:cubicBezTo>
                        <a:pt x="85" y="140"/>
                        <a:pt x="89" y="147"/>
                        <a:pt x="86" y="153"/>
                      </a:cubicBezTo>
                      <a:cubicBezTo>
                        <a:pt x="85" y="158"/>
                        <a:pt x="80" y="161"/>
                        <a:pt x="75" y="161"/>
                      </a:cubicBezTo>
                      <a:moveTo>
                        <a:pt x="25" y="0"/>
                      </a:moveTo>
                      <a:cubicBezTo>
                        <a:pt x="20" y="0"/>
                        <a:pt x="36" y="97"/>
                        <a:pt x="36" y="97"/>
                      </a:cubicBezTo>
                      <a:cubicBezTo>
                        <a:pt x="36" y="97"/>
                        <a:pt x="14" y="60"/>
                        <a:pt x="6" y="54"/>
                      </a:cubicBezTo>
                      <a:cubicBezTo>
                        <a:pt x="5" y="53"/>
                        <a:pt x="4" y="53"/>
                        <a:pt x="4" y="53"/>
                      </a:cubicBezTo>
                      <a:cubicBezTo>
                        <a:pt x="0" y="53"/>
                        <a:pt x="10" y="80"/>
                        <a:pt x="10" y="80"/>
                      </a:cubicBezTo>
                      <a:cubicBezTo>
                        <a:pt x="22" y="99"/>
                        <a:pt x="22" y="99"/>
                        <a:pt x="22" y="99"/>
                      </a:cubicBezTo>
                      <a:cubicBezTo>
                        <a:pt x="24" y="97"/>
                        <a:pt x="27" y="96"/>
                        <a:pt x="31" y="96"/>
                      </a:cubicBezTo>
                      <a:cubicBezTo>
                        <a:pt x="32" y="96"/>
                        <a:pt x="34" y="96"/>
                        <a:pt x="36" y="97"/>
                      </a:cubicBezTo>
                      <a:cubicBezTo>
                        <a:pt x="43" y="100"/>
                        <a:pt x="47" y="107"/>
                        <a:pt x="44" y="113"/>
                      </a:cubicBezTo>
                      <a:cubicBezTo>
                        <a:pt x="43" y="117"/>
                        <a:pt x="39" y="119"/>
                        <a:pt x="34" y="120"/>
                      </a:cubicBezTo>
                      <a:cubicBezTo>
                        <a:pt x="41" y="131"/>
                        <a:pt x="41" y="131"/>
                        <a:pt x="41" y="131"/>
                      </a:cubicBezTo>
                      <a:cubicBezTo>
                        <a:pt x="41" y="149"/>
                        <a:pt x="151" y="247"/>
                        <a:pt x="164" y="252"/>
                      </a:cubicBezTo>
                      <a:cubicBezTo>
                        <a:pt x="164" y="252"/>
                        <a:pt x="164" y="252"/>
                        <a:pt x="165" y="252"/>
                      </a:cubicBezTo>
                      <a:cubicBezTo>
                        <a:pt x="168" y="252"/>
                        <a:pt x="148" y="233"/>
                        <a:pt x="128" y="214"/>
                      </a:cubicBezTo>
                      <a:cubicBezTo>
                        <a:pt x="108" y="196"/>
                        <a:pt x="88" y="177"/>
                        <a:pt x="89" y="177"/>
                      </a:cubicBezTo>
                      <a:cubicBezTo>
                        <a:pt x="89" y="177"/>
                        <a:pt x="90" y="177"/>
                        <a:pt x="91" y="178"/>
                      </a:cubicBezTo>
                      <a:cubicBezTo>
                        <a:pt x="111" y="193"/>
                        <a:pt x="189" y="233"/>
                        <a:pt x="206" y="235"/>
                      </a:cubicBezTo>
                      <a:cubicBezTo>
                        <a:pt x="206" y="235"/>
                        <a:pt x="206" y="235"/>
                        <a:pt x="207" y="235"/>
                      </a:cubicBezTo>
                      <a:cubicBezTo>
                        <a:pt x="218" y="235"/>
                        <a:pt x="114" y="176"/>
                        <a:pt x="114" y="176"/>
                      </a:cubicBezTo>
                      <a:cubicBezTo>
                        <a:pt x="114" y="176"/>
                        <a:pt x="176" y="153"/>
                        <a:pt x="191" y="151"/>
                      </a:cubicBezTo>
                      <a:cubicBezTo>
                        <a:pt x="192" y="151"/>
                        <a:pt x="193" y="151"/>
                        <a:pt x="192" y="151"/>
                      </a:cubicBezTo>
                      <a:cubicBezTo>
                        <a:pt x="191" y="151"/>
                        <a:pt x="184" y="152"/>
                        <a:pt x="173" y="152"/>
                      </a:cubicBezTo>
                      <a:cubicBezTo>
                        <a:pt x="163" y="153"/>
                        <a:pt x="149" y="153"/>
                        <a:pt x="137" y="153"/>
                      </a:cubicBezTo>
                      <a:cubicBezTo>
                        <a:pt x="138" y="156"/>
                        <a:pt x="138" y="159"/>
                        <a:pt x="137" y="161"/>
                      </a:cubicBezTo>
                      <a:cubicBezTo>
                        <a:pt x="135" y="166"/>
                        <a:pt x="131" y="169"/>
                        <a:pt x="126" y="169"/>
                      </a:cubicBezTo>
                      <a:cubicBezTo>
                        <a:pt x="124" y="169"/>
                        <a:pt x="122" y="168"/>
                        <a:pt x="120" y="168"/>
                      </a:cubicBezTo>
                      <a:cubicBezTo>
                        <a:pt x="113" y="165"/>
                        <a:pt x="110" y="158"/>
                        <a:pt x="112" y="152"/>
                      </a:cubicBezTo>
                      <a:cubicBezTo>
                        <a:pt x="106" y="152"/>
                        <a:pt x="101" y="150"/>
                        <a:pt x="99" y="149"/>
                      </a:cubicBezTo>
                      <a:cubicBezTo>
                        <a:pt x="88" y="143"/>
                        <a:pt x="121" y="132"/>
                        <a:pt x="147" y="128"/>
                      </a:cubicBezTo>
                      <a:cubicBezTo>
                        <a:pt x="116" y="128"/>
                        <a:pt x="71" y="126"/>
                        <a:pt x="65" y="126"/>
                      </a:cubicBezTo>
                      <a:cubicBezTo>
                        <a:pt x="58" y="125"/>
                        <a:pt x="82" y="81"/>
                        <a:pt x="102" y="47"/>
                      </a:cubicBezTo>
                      <a:cubicBezTo>
                        <a:pt x="100" y="45"/>
                        <a:pt x="98" y="43"/>
                        <a:pt x="97" y="41"/>
                      </a:cubicBezTo>
                      <a:cubicBezTo>
                        <a:pt x="87" y="52"/>
                        <a:pt x="77" y="63"/>
                        <a:pt x="70" y="71"/>
                      </a:cubicBezTo>
                      <a:cubicBezTo>
                        <a:pt x="75" y="74"/>
                        <a:pt x="78" y="80"/>
                        <a:pt x="76" y="85"/>
                      </a:cubicBezTo>
                      <a:cubicBezTo>
                        <a:pt x="74" y="90"/>
                        <a:pt x="70" y="92"/>
                        <a:pt x="65" y="92"/>
                      </a:cubicBezTo>
                      <a:cubicBezTo>
                        <a:pt x="63" y="92"/>
                        <a:pt x="61" y="92"/>
                        <a:pt x="59" y="91"/>
                      </a:cubicBezTo>
                      <a:cubicBezTo>
                        <a:pt x="52" y="89"/>
                        <a:pt x="49" y="82"/>
                        <a:pt x="51" y="76"/>
                      </a:cubicBezTo>
                      <a:cubicBezTo>
                        <a:pt x="52" y="73"/>
                        <a:pt x="54" y="71"/>
                        <a:pt x="56" y="70"/>
                      </a:cubicBezTo>
                      <a:cubicBezTo>
                        <a:pt x="46" y="50"/>
                        <a:pt x="31" y="7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9" name="Freeform 1472"/>
                <p:cNvSpPr/>
                <p:nvPr/>
              </p:nvSpPr>
              <p:spPr bwMode="auto">
                <a:xfrm>
                  <a:off x="466" y="705"/>
                  <a:ext cx="10" cy="12"/>
                </a:xfrm>
                <a:custGeom>
                  <a:avLst/>
                  <a:gdLst>
                    <a:gd name="T0" fmla="*/ 14 w 18"/>
                    <a:gd name="T1" fmla="*/ 0 h 22"/>
                    <a:gd name="T2" fmla="*/ 0 w 18"/>
                    <a:gd name="T3" fmla="*/ 16 h 22"/>
                    <a:gd name="T4" fmla="*/ 5 w 18"/>
                    <a:gd name="T5" fmla="*/ 22 h 22"/>
                    <a:gd name="T6" fmla="*/ 18 w 18"/>
                    <a:gd name="T7" fmla="*/ 1 h 22"/>
                    <a:gd name="T8" fmla="*/ 16 w 18"/>
                    <a:gd name="T9" fmla="*/ 1 h 22"/>
                    <a:gd name="T10" fmla="*/ 14 w 18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22">
                      <a:moveTo>
                        <a:pt x="14" y="0"/>
                      </a:moveTo>
                      <a:cubicBezTo>
                        <a:pt x="9" y="5"/>
                        <a:pt x="4" y="10"/>
                        <a:pt x="0" y="16"/>
                      </a:cubicBezTo>
                      <a:cubicBezTo>
                        <a:pt x="1" y="18"/>
                        <a:pt x="3" y="20"/>
                        <a:pt x="5" y="22"/>
                      </a:cubicBezTo>
                      <a:cubicBezTo>
                        <a:pt x="10" y="14"/>
                        <a:pt x="14" y="7"/>
                        <a:pt x="18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5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0" name="Freeform 1473"/>
                <p:cNvSpPr/>
                <p:nvPr/>
              </p:nvSpPr>
              <p:spPr bwMode="auto">
                <a:xfrm>
                  <a:off x="440" y="729"/>
                  <a:ext cx="16" cy="12"/>
                </a:xfrm>
                <a:custGeom>
                  <a:avLst/>
                  <a:gdLst>
                    <a:gd name="T0" fmla="*/ 7 w 29"/>
                    <a:gd name="T1" fmla="*/ 0 h 22"/>
                    <a:gd name="T2" fmla="*/ 2 w 29"/>
                    <a:gd name="T3" fmla="*/ 6 h 22"/>
                    <a:gd name="T4" fmla="*/ 10 w 29"/>
                    <a:gd name="T5" fmla="*/ 21 h 22"/>
                    <a:gd name="T6" fmla="*/ 16 w 29"/>
                    <a:gd name="T7" fmla="*/ 22 h 22"/>
                    <a:gd name="T8" fmla="*/ 27 w 29"/>
                    <a:gd name="T9" fmla="*/ 15 h 22"/>
                    <a:gd name="T10" fmla="*/ 21 w 29"/>
                    <a:gd name="T11" fmla="*/ 1 h 22"/>
                    <a:gd name="T12" fmla="*/ 14 w 29"/>
                    <a:gd name="T13" fmla="*/ 10 h 22"/>
                    <a:gd name="T14" fmla="*/ 14 w 29"/>
                    <a:gd name="T15" fmla="*/ 11 h 22"/>
                    <a:gd name="T16" fmla="*/ 7 w 29"/>
                    <a:gd name="T17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22">
                      <a:moveTo>
                        <a:pt x="7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2"/>
                        <a:pt x="3" y="19"/>
                        <a:pt x="10" y="21"/>
                      </a:cubicBezTo>
                      <a:cubicBezTo>
                        <a:pt x="12" y="22"/>
                        <a:pt x="14" y="22"/>
                        <a:pt x="16" y="22"/>
                      </a:cubicBezTo>
                      <a:cubicBezTo>
                        <a:pt x="21" y="22"/>
                        <a:pt x="25" y="20"/>
                        <a:pt x="27" y="15"/>
                      </a:cubicBezTo>
                      <a:cubicBezTo>
                        <a:pt x="29" y="10"/>
                        <a:pt x="26" y="4"/>
                        <a:pt x="21" y="1"/>
                      </a:cubicBezTo>
                      <a:cubicBezTo>
                        <a:pt x="18" y="6"/>
                        <a:pt x="15" y="9"/>
                        <a:pt x="14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1"/>
                        <a:pt x="10" y="7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1" name="Freeform 1474"/>
                <p:cNvSpPr/>
                <p:nvPr/>
              </p:nvSpPr>
              <p:spPr bwMode="auto">
                <a:xfrm>
                  <a:off x="473" y="774"/>
                  <a:ext cx="16" cy="9"/>
                </a:xfrm>
                <a:custGeom>
                  <a:avLst/>
                  <a:gdLst>
                    <a:gd name="T0" fmla="*/ 2 w 28"/>
                    <a:gd name="T1" fmla="*/ 0 h 17"/>
                    <a:gd name="T2" fmla="*/ 10 w 28"/>
                    <a:gd name="T3" fmla="*/ 16 h 17"/>
                    <a:gd name="T4" fmla="*/ 16 w 28"/>
                    <a:gd name="T5" fmla="*/ 17 h 17"/>
                    <a:gd name="T6" fmla="*/ 27 w 28"/>
                    <a:gd name="T7" fmla="*/ 9 h 17"/>
                    <a:gd name="T8" fmla="*/ 27 w 28"/>
                    <a:gd name="T9" fmla="*/ 1 h 17"/>
                    <a:gd name="T10" fmla="*/ 26 w 28"/>
                    <a:gd name="T11" fmla="*/ 1 h 17"/>
                    <a:gd name="T12" fmla="*/ 2 w 28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7">
                      <a:moveTo>
                        <a:pt x="2" y="0"/>
                      </a:moveTo>
                      <a:cubicBezTo>
                        <a:pt x="0" y="6"/>
                        <a:pt x="3" y="13"/>
                        <a:pt x="10" y="16"/>
                      </a:cubicBezTo>
                      <a:cubicBezTo>
                        <a:pt x="12" y="16"/>
                        <a:pt x="14" y="17"/>
                        <a:pt x="16" y="17"/>
                      </a:cubicBezTo>
                      <a:cubicBezTo>
                        <a:pt x="21" y="17"/>
                        <a:pt x="25" y="14"/>
                        <a:pt x="27" y="9"/>
                      </a:cubicBezTo>
                      <a:cubicBezTo>
                        <a:pt x="28" y="7"/>
                        <a:pt x="28" y="4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17" y="1"/>
                        <a:pt x="9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2" name="Freeform 1475"/>
                <p:cNvSpPr/>
                <p:nvPr/>
              </p:nvSpPr>
              <p:spPr bwMode="auto">
                <a:xfrm>
                  <a:off x="445" y="766"/>
                  <a:ext cx="17" cy="13"/>
                </a:xfrm>
                <a:custGeom>
                  <a:avLst/>
                  <a:gdLst>
                    <a:gd name="T0" fmla="*/ 14 w 30"/>
                    <a:gd name="T1" fmla="*/ 0 h 24"/>
                    <a:gd name="T2" fmla="*/ 2 w 30"/>
                    <a:gd name="T3" fmla="*/ 7 h 24"/>
                    <a:gd name="T4" fmla="*/ 11 w 30"/>
                    <a:gd name="T5" fmla="*/ 23 h 24"/>
                    <a:gd name="T6" fmla="*/ 16 w 30"/>
                    <a:gd name="T7" fmla="*/ 24 h 24"/>
                    <a:gd name="T8" fmla="*/ 27 w 30"/>
                    <a:gd name="T9" fmla="*/ 16 h 24"/>
                    <a:gd name="T10" fmla="*/ 19 w 30"/>
                    <a:gd name="T11" fmla="*/ 1 h 24"/>
                    <a:gd name="T12" fmla="*/ 14 w 3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4">
                      <a:moveTo>
                        <a:pt x="14" y="0"/>
                      </a:moveTo>
                      <a:cubicBezTo>
                        <a:pt x="9" y="0"/>
                        <a:pt x="4" y="2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2" y="23"/>
                        <a:pt x="14" y="24"/>
                        <a:pt x="16" y="24"/>
                      </a:cubicBezTo>
                      <a:cubicBezTo>
                        <a:pt x="21" y="24"/>
                        <a:pt x="26" y="21"/>
                        <a:pt x="27" y="16"/>
                      </a:cubicBezTo>
                      <a:cubicBezTo>
                        <a:pt x="30" y="10"/>
                        <a:pt x="26" y="3"/>
                        <a:pt x="19" y="1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3" name="Freeform 1476"/>
                <p:cNvSpPr/>
                <p:nvPr/>
              </p:nvSpPr>
              <p:spPr bwMode="auto">
                <a:xfrm>
                  <a:off x="425" y="743"/>
                  <a:ext cx="14" cy="14"/>
                </a:xfrm>
                <a:custGeom>
                  <a:avLst/>
                  <a:gdLst>
                    <a:gd name="T0" fmla="*/ 9 w 25"/>
                    <a:gd name="T1" fmla="*/ 0 h 24"/>
                    <a:gd name="T2" fmla="*/ 0 w 25"/>
                    <a:gd name="T3" fmla="*/ 3 h 24"/>
                    <a:gd name="T4" fmla="*/ 12 w 25"/>
                    <a:gd name="T5" fmla="*/ 24 h 24"/>
                    <a:gd name="T6" fmla="*/ 22 w 25"/>
                    <a:gd name="T7" fmla="*/ 17 h 24"/>
                    <a:gd name="T8" fmla="*/ 14 w 25"/>
                    <a:gd name="T9" fmla="*/ 1 h 24"/>
                    <a:gd name="T10" fmla="*/ 9 w 25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9" y="0"/>
                      </a:move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7" y="23"/>
                        <a:pt x="21" y="21"/>
                        <a:pt x="22" y="17"/>
                      </a:cubicBezTo>
                      <a:cubicBezTo>
                        <a:pt x="25" y="11"/>
                        <a:pt x="21" y="4"/>
                        <a:pt x="14" y="1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4" name="Freeform 1477"/>
                <p:cNvSpPr>
                  <a:spLocks noEditPoints="1"/>
                </p:cNvSpPr>
                <p:nvPr/>
              </p:nvSpPr>
              <p:spPr bwMode="auto">
                <a:xfrm>
                  <a:off x="493" y="760"/>
                  <a:ext cx="18" cy="1"/>
                </a:xfrm>
                <a:custGeom>
                  <a:avLst/>
                  <a:gdLst>
                    <a:gd name="T0" fmla="*/ 3 w 32"/>
                    <a:gd name="T1" fmla="*/ 1 h 2"/>
                    <a:gd name="T2" fmla="*/ 0 w 32"/>
                    <a:gd name="T3" fmla="*/ 1 h 2"/>
                    <a:gd name="T4" fmla="*/ 2 w 32"/>
                    <a:gd name="T5" fmla="*/ 1 h 2"/>
                    <a:gd name="T6" fmla="*/ 3 w 32"/>
                    <a:gd name="T7" fmla="*/ 1 h 2"/>
                    <a:gd name="T8" fmla="*/ 23 w 32"/>
                    <a:gd name="T9" fmla="*/ 0 h 2"/>
                    <a:gd name="T10" fmla="*/ 25 w 32"/>
                    <a:gd name="T11" fmla="*/ 2 h 2"/>
                    <a:gd name="T12" fmla="*/ 28 w 32"/>
                    <a:gd name="T13" fmla="*/ 0 h 2"/>
                    <a:gd name="T14" fmla="*/ 23 w 3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">
                      <a:moveTo>
                        <a:pt x="3" y="1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moveTo>
                        <a:pt x="23" y="0"/>
                      </a:moveTo>
                      <a:cubicBezTo>
                        <a:pt x="24" y="0"/>
                        <a:pt x="24" y="1"/>
                        <a:pt x="25" y="2"/>
                      </a:cubicBezTo>
                      <a:cubicBezTo>
                        <a:pt x="30" y="1"/>
                        <a:pt x="32" y="1"/>
                        <a:pt x="28" y="0"/>
                      </a:cubicBezTo>
                      <a:cubicBezTo>
                        <a:pt x="26" y="0"/>
                        <a:pt x="25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5" name="Freeform 1478"/>
                <p:cNvSpPr/>
                <p:nvPr/>
              </p:nvSpPr>
              <p:spPr bwMode="auto">
                <a:xfrm>
                  <a:off x="495" y="760"/>
                  <a:ext cx="12" cy="1"/>
                </a:xfrm>
                <a:custGeom>
                  <a:avLst/>
                  <a:gdLst>
                    <a:gd name="T0" fmla="*/ 18 w 23"/>
                    <a:gd name="T1" fmla="*/ 0 h 2"/>
                    <a:gd name="T2" fmla="*/ 1 w 23"/>
                    <a:gd name="T3" fmla="*/ 1 h 2"/>
                    <a:gd name="T4" fmla="*/ 0 w 23"/>
                    <a:gd name="T5" fmla="*/ 1 h 2"/>
                    <a:gd name="T6" fmla="*/ 17 w 23"/>
                    <a:gd name="T7" fmla="*/ 2 h 2"/>
                    <a:gd name="T8" fmla="*/ 23 w 23"/>
                    <a:gd name="T9" fmla="*/ 2 h 2"/>
                    <a:gd name="T10" fmla="*/ 21 w 23"/>
                    <a:gd name="T11" fmla="*/ 0 h 2"/>
                    <a:gd name="T12" fmla="*/ 18 w 23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">
                      <a:moveTo>
                        <a:pt x="18" y="0"/>
                      </a:moveTo>
                      <a:cubicBezTo>
                        <a:pt x="13" y="0"/>
                        <a:pt x="7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2"/>
                        <a:pt x="12" y="2"/>
                        <a:pt x="17" y="2"/>
                      </a:cubicBezTo>
                      <a:cubicBezTo>
                        <a:pt x="19" y="2"/>
                        <a:pt x="21" y="2"/>
                        <a:pt x="23" y="2"/>
                      </a:cubicBezTo>
                      <a:cubicBezTo>
                        <a:pt x="22" y="1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6" name="Freeform 1479"/>
                <p:cNvSpPr/>
                <p:nvPr/>
              </p:nvSpPr>
              <p:spPr bwMode="auto">
                <a:xfrm>
                  <a:off x="106" y="687"/>
                  <a:ext cx="42" cy="94"/>
                </a:xfrm>
                <a:custGeom>
                  <a:avLst/>
                  <a:gdLst>
                    <a:gd name="T0" fmla="*/ 31 w 78"/>
                    <a:gd name="T1" fmla="*/ 0 h 171"/>
                    <a:gd name="T2" fmla="*/ 19 w 78"/>
                    <a:gd name="T3" fmla="*/ 62 h 171"/>
                    <a:gd name="T4" fmla="*/ 3 w 78"/>
                    <a:gd name="T5" fmla="*/ 114 h 171"/>
                    <a:gd name="T6" fmla="*/ 32 w 78"/>
                    <a:gd name="T7" fmla="*/ 171 h 171"/>
                    <a:gd name="T8" fmla="*/ 33 w 78"/>
                    <a:gd name="T9" fmla="*/ 171 h 171"/>
                    <a:gd name="T10" fmla="*/ 48 w 78"/>
                    <a:gd name="T11" fmla="*/ 109 h 171"/>
                    <a:gd name="T12" fmla="*/ 69 w 78"/>
                    <a:gd name="T13" fmla="*/ 52 h 171"/>
                    <a:gd name="T14" fmla="*/ 35 w 78"/>
                    <a:gd name="T15" fmla="*/ 0 h 171"/>
                    <a:gd name="T16" fmla="*/ 31 w 78"/>
                    <a:gd name="T17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171">
                      <a:moveTo>
                        <a:pt x="31" y="0"/>
                      </a:moveTo>
                      <a:cubicBezTo>
                        <a:pt x="16" y="0"/>
                        <a:pt x="18" y="46"/>
                        <a:pt x="19" y="62"/>
                      </a:cubicBezTo>
                      <a:cubicBezTo>
                        <a:pt x="19" y="80"/>
                        <a:pt x="6" y="86"/>
                        <a:pt x="3" y="114"/>
                      </a:cubicBezTo>
                      <a:cubicBezTo>
                        <a:pt x="0" y="141"/>
                        <a:pt x="32" y="171"/>
                        <a:pt x="32" y="171"/>
                      </a:cubicBezTo>
                      <a:cubicBezTo>
                        <a:pt x="32" y="171"/>
                        <a:pt x="33" y="171"/>
                        <a:pt x="33" y="171"/>
                      </a:cubicBezTo>
                      <a:cubicBezTo>
                        <a:pt x="49" y="171"/>
                        <a:pt x="53" y="132"/>
                        <a:pt x="48" y="109"/>
                      </a:cubicBezTo>
                      <a:cubicBezTo>
                        <a:pt x="42" y="85"/>
                        <a:pt x="59" y="78"/>
                        <a:pt x="69" y="52"/>
                      </a:cubicBezTo>
                      <a:cubicBezTo>
                        <a:pt x="78" y="27"/>
                        <a:pt x="53" y="7"/>
                        <a:pt x="35" y="0"/>
                      </a:cubicBezTo>
                      <a:cubicBezTo>
                        <a:pt x="33" y="0"/>
                        <a:pt x="32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7" name="Freeform 1480"/>
                <p:cNvSpPr/>
                <p:nvPr/>
              </p:nvSpPr>
              <p:spPr bwMode="auto">
                <a:xfrm>
                  <a:off x="116" y="821"/>
                  <a:ext cx="92" cy="54"/>
                </a:xfrm>
                <a:custGeom>
                  <a:avLst/>
                  <a:gdLst>
                    <a:gd name="T0" fmla="*/ 22 w 169"/>
                    <a:gd name="T1" fmla="*/ 0 h 98"/>
                    <a:gd name="T2" fmla="*/ 16 w 169"/>
                    <a:gd name="T3" fmla="*/ 1 h 98"/>
                    <a:gd name="T4" fmla="*/ 34 w 169"/>
                    <a:gd name="T5" fmla="*/ 51 h 98"/>
                    <a:gd name="T6" fmla="*/ 93 w 169"/>
                    <a:gd name="T7" fmla="*/ 83 h 98"/>
                    <a:gd name="T8" fmla="*/ 130 w 169"/>
                    <a:gd name="T9" fmla="*/ 98 h 98"/>
                    <a:gd name="T10" fmla="*/ 149 w 169"/>
                    <a:gd name="T11" fmla="*/ 86 h 98"/>
                    <a:gd name="T12" fmla="*/ 146 w 169"/>
                    <a:gd name="T13" fmla="*/ 46 h 98"/>
                    <a:gd name="T14" fmla="*/ 137 w 169"/>
                    <a:gd name="T15" fmla="*/ 45 h 98"/>
                    <a:gd name="T16" fmla="*/ 115 w 169"/>
                    <a:gd name="T17" fmla="*/ 47 h 98"/>
                    <a:gd name="T18" fmla="*/ 92 w 169"/>
                    <a:gd name="T19" fmla="*/ 50 h 98"/>
                    <a:gd name="T20" fmla="*/ 66 w 169"/>
                    <a:gd name="T21" fmla="*/ 41 h 98"/>
                    <a:gd name="T22" fmla="*/ 22 w 169"/>
                    <a:gd name="T2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9" h="98">
                      <a:moveTo>
                        <a:pt x="22" y="0"/>
                      </a:moveTo>
                      <a:cubicBezTo>
                        <a:pt x="21" y="0"/>
                        <a:pt x="19" y="1"/>
                        <a:pt x="16" y="1"/>
                      </a:cubicBezTo>
                      <a:cubicBezTo>
                        <a:pt x="16" y="1"/>
                        <a:pt x="0" y="27"/>
                        <a:pt x="34" y="51"/>
                      </a:cubicBezTo>
                      <a:cubicBezTo>
                        <a:pt x="68" y="74"/>
                        <a:pt x="69" y="71"/>
                        <a:pt x="93" y="83"/>
                      </a:cubicBezTo>
                      <a:cubicBezTo>
                        <a:pt x="107" y="91"/>
                        <a:pt x="119" y="98"/>
                        <a:pt x="130" y="98"/>
                      </a:cubicBezTo>
                      <a:cubicBezTo>
                        <a:pt x="137" y="98"/>
                        <a:pt x="143" y="94"/>
                        <a:pt x="149" y="86"/>
                      </a:cubicBezTo>
                      <a:cubicBezTo>
                        <a:pt x="164" y="67"/>
                        <a:pt x="169" y="51"/>
                        <a:pt x="146" y="46"/>
                      </a:cubicBezTo>
                      <a:cubicBezTo>
                        <a:pt x="143" y="45"/>
                        <a:pt x="140" y="45"/>
                        <a:pt x="137" y="45"/>
                      </a:cubicBezTo>
                      <a:cubicBezTo>
                        <a:pt x="130" y="45"/>
                        <a:pt x="123" y="46"/>
                        <a:pt x="115" y="47"/>
                      </a:cubicBezTo>
                      <a:cubicBezTo>
                        <a:pt x="108" y="49"/>
                        <a:pt x="100" y="50"/>
                        <a:pt x="92" y="50"/>
                      </a:cubicBezTo>
                      <a:cubicBezTo>
                        <a:pt x="83" y="50"/>
                        <a:pt x="73" y="48"/>
                        <a:pt x="66" y="41"/>
                      </a:cubicBezTo>
                      <a:cubicBezTo>
                        <a:pt x="47" y="24"/>
                        <a:pt x="39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8" name="Freeform 1481"/>
                <p:cNvSpPr/>
                <p:nvPr/>
              </p:nvSpPr>
              <p:spPr bwMode="auto">
                <a:xfrm>
                  <a:off x="243" y="833"/>
                  <a:ext cx="74" cy="58"/>
                </a:xfrm>
                <a:custGeom>
                  <a:avLst/>
                  <a:gdLst>
                    <a:gd name="T0" fmla="*/ 117 w 136"/>
                    <a:gd name="T1" fmla="*/ 0 h 105"/>
                    <a:gd name="T2" fmla="*/ 75 w 136"/>
                    <a:gd name="T3" fmla="*/ 45 h 105"/>
                    <a:gd name="T4" fmla="*/ 54 w 136"/>
                    <a:gd name="T5" fmla="*/ 75 h 105"/>
                    <a:gd name="T6" fmla="*/ 46 w 136"/>
                    <a:gd name="T7" fmla="*/ 73 h 105"/>
                    <a:gd name="T8" fmla="*/ 10 w 136"/>
                    <a:gd name="T9" fmla="*/ 54 h 105"/>
                    <a:gd name="T10" fmla="*/ 0 w 136"/>
                    <a:gd name="T11" fmla="*/ 63 h 105"/>
                    <a:gd name="T12" fmla="*/ 20 w 136"/>
                    <a:gd name="T13" fmla="*/ 105 h 105"/>
                    <a:gd name="T14" fmla="*/ 24 w 136"/>
                    <a:gd name="T15" fmla="*/ 104 h 105"/>
                    <a:gd name="T16" fmla="*/ 108 w 136"/>
                    <a:gd name="T17" fmla="*/ 71 h 105"/>
                    <a:gd name="T18" fmla="*/ 120 w 136"/>
                    <a:gd name="T19" fmla="*/ 1 h 105"/>
                    <a:gd name="T20" fmla="*/ 117 w 136"/>
                    <a:gd name="T21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" h="105">
                      <a:moveTo>
                        <a:pt x="117" y="0"/>
                      </a:moveTo>
                      <a:cubicBezTo>
                        <a:pt x="101" y="0"/>
                        <a:pt x="81" y="27"/>
                        <a:pt x="75" y="45"/>
                      </a:cubicBezTo>
                      <a:cubicBezTo>
                        <a:pt x="69" y="60"/>
                        <a:pt x="66" y="75"/>
                        <a:pt x="54" y="75"/>
                      </a:cubicBezTo>
                      <a:cubicBezTo>
                        <a:pt x="52" y="75"/>
                        <a:pt x="49" y="74"/>
                        <a:pt x="46" y="73"/>
                      </a:cubicBezTo>
                      <a:cubicBezTo>
                        <a:pt x="33" y="68"/>
                        <a:pt x="19" y="54"/>
                        <a:pt x="10" y="54"/>
                      </a:cubicBezTo>
                      <a:cubicBezTo>
                        <a:pt x="6" y="54"/>
                        <a:pt x="2" y="57"/>
                        <a:pt x="0" y="63"/>
                      </a:cubicBezTo>
                      <a:cubicBezTo>
                        <a:pt x="0" y="63"/>
                        <a:pt x="3" y="105"/>
                        <a:pt x="20" y="105"/>
                      </a:cubicBezTo>
                      <a:cubicBezTo>
                        <a:pt x="21" y="105"/>
                        <a:pt x="22" y="105"/>
                        <a:pt x="24" y="104"/>
                      </a:cubicBezTo>
                      <a:cubicBezTo>
                        <a:pt x="44" y="98"/>
                        <a:pt x="95" y="95"/>
                        <a:pt x="108" y="71"/>
                      </a:cubicBezTo>
                      <a:cubicBezTo>
                        <a:pt x="120" y="47"/>
                        <a:pt x="136" y="3"/>
                        <a:pt x="120" y="1"/>
                      </a:cubicBezTo>
                      <a:cubicBezTo>
                        <a:pt x="119" y="0"/>
                        <a:pt x="118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9" name="Freeform 1482"/>
                <p:cNvSpPr/>
                <p:nvPr/>
              </p:nvSpPr>
              <p:spPr bwMode="auto">
                <a:xfrm>
                  <a:off x="320" y="705"/>
                  <a:ext cx="54" cy="66"/>
                </a:xfrm>
                <a:custGeom>
                  <a:avLst/>
                  <a:gdLst>
                    <a:gd name="T0" fmla="*/ 29 w 100"/>
                    <a:gd name="T1" fmla="*/ 0 h 121"/>
                    <a:gd name="T2" fmla="*/ 0 w 100"/>
                    <a:gd name="T3" fmla="*/ 5 h 121"/>
                    <a:gd name="T4" fmla="*/ 34 w 100"/>
                    <a:gd name="T5" fmla="*/ 68 h 121"/>
                    <a:gd name="T6" fmla="*/ 40 w 100"/>
                    <a:gd name="T7" fmla="*/ 120 h 121"/>
                    <a:gd name="T8" fmla="*/ 48 w 100"/>
                    <a:gd name="T9" fmla="*/ 121 h 121"/>
                    <a:gd name="T10" fmla="*/ 93 w 100"/>
                    <a:gd name="T11" fmla="*/ 72 h 121"/>
                    <a:gd name="T12" fmla="*/ 63 w 100"/>
                    <a:gd name="T13" fmla="*/ 11 h 121"/>
                    <a:gd name="T14" fmla="*/ 29 w 100"/>
                    <a:gd name="T1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121">
                      <a:moveTo>
                        <a:pt x="29" y="0"/>
                      </a:moveTo>
                      <a:cubicBezTo>
                        <a:pt x="13" y="0"/>
                        <a:pt x="0" y="5"/>
                        <a:pt x="0" y="5"/>
                      </a:cubicBezTo>
                      <a:cubicBezTo>
                        <a:pt x="19" y="12"/>
                        <a:pt x="39" y="45"/>
                        <a:pt x="34" y="68"/>
                      </a:cubicBezTo>
                      <a:cubicBezTo>
                        <a:pt x="29" y="91"/>
                        <a:pt x="18" y="112"/>
                        <a:pt x="40" y="120"/>
                      </a:cubicBezTo>
                      <a:cubicBezTo>
                        <a:pt x="42" y="121"/>
                        <a:pt x="45" y="121"/>
                        <a:pt x="48" y="121"/>
                      </a:cubicBezTo>
                      <a:cubicBezTo>
                        <a:pt x="67" y="121"/>
                        <a:pt x="88" y="95"/>
                        <a:pt x="93" y="72"/>
                      </a:cubicBezTo>
                      <a:cubicBezTo>
                        <a:pt x="100" y="46"/>
                        <a:pt x="91" y="32"/>
                        <a:pt x="63" y="11"/>
                      </a:cubicBezTo>
                      <a:cubicBezTo>
                        <a:pt x="52" y="2"/>
                        <a:pt x="3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0" name="Freeform 1483"/>
                <p:cNvSpPr/>
                <p:nvPr/>
              </p:nvSpPr>
              <p:spPr bwMode="auto">
                <a:xfrm>
                  <a:off x="208" y="629"/>
                  <a:ext cx="77" cy="42"/>
                </a:xfrm>
                <a:custGeom>
                  <a:avLst/>
                  <a:gdLst>
                    <a:gd name="T0" fmla="*/ 60 w 141"/>
                    <a:gd name="T1" fmla="*/ 0 h 77"/>
                    <a:gd name="T2" fmla="*/ 36 w 141"/>
                    <a:gd name="T3" fmla="*/ 3 h 77"/>
                    <a:gd name="T4" fmla="*/ 1 w 141"/>
                    <a:gd name="T5" fmla="*/ 58 h 77"/>
                    <a:gd name="T6" fmla="*/ 14 w 141"/>
                    <a:gd name="T7" fmla="*/ 70 h 77"/>
                    <a:gd name="T8" fmla="*/ 66 w 141"/>
                    <a:gd name="T9" fmla="*/ 57 h 77"/>
                    <a:gd name="T10" fmla="*/ 73 w 141"/>
                    <a:gd name="T11" fmla="*/ 56 h 77"/>
                    <a:gd name="T12" fmla="*/ 119 w 141"/>
                    <a:gd name="T13" fmla="*/ 77 h 77"/>
                    <a:gd name="T14" fmla="*/ 123 w 141"/>
                    <a:gd name="T15" fmla="*/ 77 h 77"/>
                    <a:gd name="T16" fmla="*/ 116 w 141"/>
                    <a:gd name="T17" fmla="*/ 26 h 77"/>
                    <a:gd name="T18" fmla="*/ 60 w 141"/>
                    <a:gd name="T1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77">
                      <a:moveTo>
                        <a:pt x="60" y="0"/>
                      </a:moveTo>
                      <a:cubicBezTo>
                        <a:pt x="52" y="0"/>
                        <a:pt x="44" y="1"/>
                        <a:pt x="36" y="3"/>
                      </a:cubicBezTo>
                      <a:cubicBezTo>
                        <a:pt x="0" y="11"/>
                        <a:pt x="1" y="58"/>
                        <a:pt x="1" y="58"/>
                      </a:cubicBezTo>
                      <a:cubicBezTo>
                        <a:pt x="1" y="67"/>
                        <a:pt x="6" y="70"/>
                        <a:pt x="14" y="70"/>
                      </a:cubicBezTo>
                      <a:cubicBezTo>
                        <a:pt x="27" y="70"/>
                        <a:pt x="48" y="60"/>
                        <a:pt x="66" y="57"/>
                      </a:cubicBezTo>
                      <a:cubicBezTo>
                        <a:pt x="68" y="56"/>
                        <a:pt x="71" y="56"/>
                        <a:pt x="73" y="56"/>
                      </a:cubicBezTo>
                      <a:cubicBezTo>
                        <a:pt x="93" y="56"/>
                        <a:pt x="98" y="72"/>
                        <a:pt x="119" y="77"/>
                      </a:cubicBezTo>
                      <a:cubicBezTo>
                        <a:pt x="120" y="77"/>
                        <a:pt x="122" y="77"/>
                        <a:pt x="123" y="77"/>
                      </a:cubicBezTo>
                      <a:cubicBezTo>
                        <a:pt x="141" y="77"/>
                        <a:pt x="135" y="46"/>
                        <a:pt x="116" y="26"/>
                      </a:cubicBezTo>
                      <a:cubicBezTo>
                        <a:pt x="101" y="9"/>
                        <a:pt x="83" y="0"/>
                        <a:pt x="6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1" name="Freeform 1484"/>
                <p:cNvSpPr/>
                <p:nvPr/>
              </p:nvSpPr>
              <p:spPr bwMode="auto">
                <a:xfrm>
                  <a:off x="511" y="827"/>
                  <a:ext cx="78" cy="34"/>
                </a:xfrm>
                <a:custGeom>
                  <a:avLst/>
                  <a:gdLst>
                    <a:gd name="T0" fmla="*/ 13 w 144"/>
                    <a:gd name="T1" fmla="*/ 0 h 62"/>
                    <a:gd name="T2" fmla="*/ 24 w 144"/>
                    <a:gd name="T3" fmla="*/ 32 h 62"/>
                    <a:gd name="T4" fmla="*/ 110 w 144"/>
                    <a:gd name="T5" fmla="*/ 62 h 62"/>
                    <a:gd name="T6" fmla="*/ 121 w 144"/>
                    <a:gd name="T7" fmla="*/ 61 h 62"/>
                    <a:gd name="T8" fmla="*/ 140 w 144"/>
                    <a:gd name="T9" fmla="*/ 18 h 62"/>
                    <a:gd name="T10" fmla="*/ 134 w 144"/>
                    <a:gd name="T11" fmla="*/ 12 h 62"/>
                    <a:gd name="T12" fmla="*/ 85 w 144"/>
                    <a:gd name="T13" fmla="*/ 33 h 62"/>
                    <a:gd name="T14" fmla="*/ 82 w 144"/>
                    <a:gd name="T15" fmla="*/ 33 h 62"/>
                    <a:gd name="T16" fmla="*/ 18 w 144"/>
                    <a:gd name="T17" fmla="*/ 1 h 62"/>
                    <a:gd name="T18" fmla="*/ 13 w 144"/>
                    <a:gd name="T1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4" h="62">
                      <a:moveTo>
                        <a:pt x="13" y="0"/>
                      </a:moveTo>
                      <a:cubicBezTo>
                        <a:pt x="0" y="0"/>
                        <a:pt x="10" y="17"/>
                        <a:pt x="24" y="32"/>
                      </a:cubicBezTo>
                      <a:cubicBezTo>
                        <a:pt x="38" y="46"/>
                        <a:pt x="83" y="62"/>
                        <a:pt x="110" y="62"/>
                      </a:cubicBezTo>
                      <a:cubicBezTo>
                        <a:pt x="114" y="62"/>
                        <a:pt x="118" y="61"/>
                        <a:pt x="121" y="61"/>
                      </a:cubicBezTo>
                      <a:cubicBezTo>
                        <a:pt x="144" y="55"/>
                        <a:pt x="140" y="18"/>
                        <a:pt x="140" y="18"/>
                      </a:cubicBezTo>
                      <a:cubicBezTo>
                        <a:pt x="139" y="13"/>
                        <a:pt x="137" y="12"/>
                        <a:pt x="134" y="12"/>
                      </a:cubicBezTo>
                      <a:cubicBezTo>
                        <a:pt x="123" y="12"/>
                        <a:pt x="102" y="31"/>
                        <a:pt x="85" y="33"/>
                      </a:cubicBezTo>
                      <a:cubicBezTo>
                        <a:pt x="84" y="33"/>
                        <a:pt x="83" y="33"/>
                        <a:pt x="82" y="33"/>
                      </a:cubicBezTo>
                      <a:cubicBezTo>
                        <a:pt x="60" y="33"/>
                        <a:pt x="37" y="5"/>
                        <a:pt x="18" y="1"/>
                      </a:cubicBezTo>
                      <a:cubicBezTo>
                        <a:pt x="16" y="1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2" name="Freeform 1485"/>
                <p:cNvSpPr/>
                <p:nvPr/>
              </p:nvSpPr>
              <p:spPr bwMode="auto">
                <a:xfrm>
                  <a:off x="387" y="620"/>
                  <a:ext cx="36" cy="98"/>
                </a:xfrm>
                <a:custGeom>
                  <a:avLst/>
                  <a:gdLst>
                    <a:gd name="T0" fmla="*/ 37 w 66"/>
                    <a:gd name="T1" fmla="*/ 0 h 179"/>
                    <a:gd name="T2" fmla="*/ 2 w 66"/>
                    <a:gd name="T3" fmla="*/ 17 h 179"/>
                    <a:gd name="T4" fmla="*/ 14 w 66"/>
                    <a:gd name="T5" fmla="*/ 111 h 179"/>
                    <a:gd name="T6" fmla="*/ 45 w 66"/>
                    <a:gd name="T7" fmla="*/ 179 h 179"/>
                    <a:gd name="T8" fmla="*/ 44 w 66"/>
                    <a:gd name="T9" fmla="*/ 173 h 179"/>
                    <a:gd name="T10" fmla="*/ 20 w 66"/>
                    <a:gd name="T11" fmla="*/ 56 h 179"/>
                    <a:gd name="T12" fmla="*/ 56 w 66"/>
                    <a:gd name="T13" fmla="*/ 16 h 179"/>
                    <a:gd name="T14" fmla="*/ 55 w 66"/>
                    <a:gd name="T15" fmla="*/ 1 h 179"/>
                    <a:gd name="T16" fmla="*/ 37 w 66"/>
                    <a:gd name="T17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79">
                      <a:moveTo>
                        <a:pt x="37" y="0"/>
                      </a:moveTo>
                      <a:cubicBezTo>
                        <a:pt x="22" y="0"/>
                        <a:pt x="3" y="3"/>
                        <a:pt x="2" y="17"/>
                      </a:cubicBezTo>
                      <a:cubicBezTo>
                        <a:pt x="0" y="42"/>
                        <a:pt x="2" y="75"/>
                        <a:pt x="14" y="111"/>
                      </a:cubicBezTo>
                      <a:cubicBezTo>
                        <a:pt x="23" y="141"/>
                        <a:pt x="41" y="179"/>
                        <a:pt x="45" y="179"/>
                      </a:cubicBezTo>
                      <a:cubicBezTo>
                        <a:pt x="45" y="179"/>
                        <a:pt x="45" y="177"/>
                        <a:pt x="44" y="173"/>
                      </a:cubicBezTo>
                      <a:cubicBezTo>
                        <a:pt x="39" y="149"/>
                        <a:pt x="13" y="75"/>
                        <a:pt x="20" y="56"/>
                      </a:cubicBezTo>
                      <a:cubicBezTo>
                        <a:pt x="27" y="37"/>
                        <a:pt x="46" y="23"/>
                        <a:pt x="56" y="16"/>
                      </a:cubicBezTo>
                      <a:cubicBezTo>
                        <a:pt x="66" y="9"/>
                        <a:pt x="57" y="6"/>
                        <a:pt x="55" y="1"/>
                      </a:cubicBezTo>
                      <a:cubicBezTo>
                        <a:pt x="55" y="1"/>
                        <a:pt x="47" y="0"/>
                        <a:pt x="3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3" name="Freeform 1486"/>
                <p:cNvSpPr/>
                <p:nvPr/>
              </p:nvSpPr>
              <p:spPr bwMode="auto">
                <a:xfrm>
                  <a:off x="275" y="995"/>
                  <a:ext cx="98" cy="109"/>
                </a:xfrm>
                <a:custGeom>
                  <a:avLst/>
                  <a:gdLst>
                    <a:gd name="T0" fmla="*/ 37 w 180"/>
                    <a:gd name="T1" fmla="*/ 23 h 200"/>
                    <a:gd name="T2" fmla="*/ 8 w 180"/>
                    <a:gd name="T3" fmla="*/ 15 h 200"/>
                    <a:gd name="T4" fmla="*/ 0 w 180"/>
                    <a:gd name="T5" fmla="*/ 71 h 200"/>
                    <a:gd name="T6" fmla="*/ 143 w 180"/>
                    <a:gd name="T7" fmla="*/ 198 h 200"/>
                    <a:gd name="T8" fmla="*/ 180 w 180"/>
                    <a:gd name="T9" fmla="*/ 179 h 200"/>
                    <a:gd name="T10" fmla="*/ 157 w 180"/>
                    <a:gd name="T11" fmla="*/ 160 h 200"/>
                    <a:gd name="T12" fmla="*/ 156 w 180"/>
                    <a:gd name="T13" fmla="*/ 54 h 200"/>
                    <a:gd name="T14" fmla="*/ 110 w 180"/>
                    <a:gd name="T15" fmla="*/ 47 h 200"/>
                    <a:gd name="T16" fmla="*/ 37 w 180"/>
                    <a:gd name="T17" fmla="*/ 23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0" h="200">
                      <a:moveTo>
                        <a:pt x="37" y="23"/>
                      </a:moveTo>
                      <a:cubicBezTo>
                        <a:pt x="37" y="23"/>
                        <a:pt x="13" y="0"/>
                        <a:pt x="8" y="15"/>
                      </a:cubicBezTo>
                      <a:cubicBezTo>
                        <a:pt x="3" y="29"/>
                        <a:pt x="0" y="71"/>
                        <a:pt x="0" y="71"/>
                      </a:cubicBezTo>
                      <a:cubicBezTo>
                        <a:pt x="0" y="71"/>
                        <a:pt x="126" y="200"/>
                        <a:pt x="143" y="198"/>
                      </a:cubicBezTo>
                      <a:cubicBezTo>
                        <a:pt x="160" y="196"/>
                        <a:pt x="180" y="179"/>
                        <a:pt x="180" y="179"/>
                      </a:cubicBezTo>
                      <a:cubicBezTo>
                        <a:pt x="157" y="160"/>
                        <a:pt x="157" y="160"/>
                        <a:pt x="157" y="160"/>
                      </a:cubicBezTo>
                      <a:cubicBezTo>
                        <a:pt x="157" y="160"/>
                        <a:pt x="170" y="59"/>
                        <a:pt x="156" y="54"/>
                      </a:cubicBezTo>
                      <a:cubicBezTo>
                        <a:pt x="142" y="48"/>
                        <a:pt x="110" y="47"/>
                        <a:pt x="110" y="47"/>
                      </a:cubicBezTo>
                      <a:cubicBezTo>
                        <a:pt x="37" y="23"/>
                        <a:pt x="37" y="23"/>
                        <a:pt x="37" y="2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4" name="Freeform 1487"/>
                <p:cNvSpPr/>
                <p:nvPr/>
              </p:nvSpPr>
              <p:spPr bwMode="auto">
                <a:xfrm>
                  <a:off x="183" y="952"/>
                  <a:ext cx="246" cy="231"/>
                </a:xfrm>
                <a:custGeom>
                  <a:avLst/>
                  <a:gdLst>
                    <a:gd name="T0" fmla="*/ 113 w 450"/>
                    <a:gd name="T1" fmla="*/ 241 h 424"/>
                    <a:gd name="T2" fmla="*/ 27 w 450"/>
                    <a:gd name="T3" fmla="*/ 160 h 424"/>
                    <a:gd name="T4" fmla="*/ 52 w 450"/>
                    <a:gd name="T5" fmla="*/ 91 h 424"/>
                    <a:gd name="T6" fmla="*/ 190 w 450"/>
                    <a:gd name="T7" fmla="*/ 142 h 424"/>
                    <a:gd name="T8" fmla="*/ 194 w 450"/>
                    <a:gd name="T9" fmla="*/ 111 h 424"/>
                    <a:gd name="T10" fmla="*/ 240 w 450"/>
                    <a:gd name="T11" fmla="*/ 1 h 424"/>
                    <a:gd name="T12" fmla="*/ 263 w 450"/>
                    <a:gd name="T13" fmla="*/ 164 h 424"/>
                    <a:gd name="T14" fmla="*/ 366 w 450"/>
                    <a:gd name="T15" fmla="*/ 108 h 424"/>
                    <a:gd name="T16" fmla="*/ 446 w 450"/>
                    <a:gd name="T17" fmla="*/ 192 h 424"/>
                    <a:gd name="T18" fmla="*/ 285 w 450"/>
                    <a:gd name="T19" fmla="*/ 237 h 424"/>
                    <a:gd name="T20" fmla="*/ 351 w 450"/>
                    <a:gd name="T21" fmla="*/ 292 h 424"/>
                    <a:gd name="T22" fmla="*/ 296 w 450"/>
                    <a:gd name="T23" fmla="*/ 396 h 424"/>
                    <a:gd name="T24" fmla="*/ 230 w 450"/>
                    <a:gd name="T25" fmla="*/ 385 h 424"/>
                    <a:gd name="T26" fmla="*/ 213 w 450"/>
                    <a:gd name="T27" fmla="*/ 292 h 424"/>
                    <a:gd name="T28" fmla="*/ 185 w 450"/>
                    <a:gd name="T29" fmla="*/ 374 h 424"/>
                    <a:gd name="T30" fmla="*/ 80 w 450"/>
                    <a:gd name="T31" fmla="*/ 337 h 424"/>
                    <a:gd name="T32" fmla="*/ 113 w 450"/>
                    <a:gd name="T33" fmla="*/ 24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0" h="424">
                      <a:moveTo>
                        <a:pt x="113" y="241"/>
                      </a:moveTo>
                      <a:cubicBezTo>
                        <a:pt x="113" y="241"/>
                        <a:pt x="0" y="239"/>
                        <a:pt x="27" y="160"/>
                      </a:cubicBezTo>
                      <a:cubicBezTo>
                        <a:pt x="27" y="160"/>
                        <a:pt x="3" y="108"/>
                        <a:pt x="52" y="91"/>
                      </a:cubicBezTo>
                      <a:cubicBezTo>
                        <a:pt x="102" y="74"/>
                        <a:pt x="172" y="127"/>
                        <a:pt x="190" y="142"/>
                      </a:cubicBezTo>
                      <a:cubicBezTo>
                        <a:pt x="209" y="157"/>
                        <a:pt x="199" y="119"/>
                        <a:pt x="194" y="111"/>
                      </a:cubicBezTo>
                      <a:cubicBezTo>
                        <a:pt x="188" y="104"/>
                        <a:pt x="165" y="0"/>
                        <a:pt x="240" y="1"/>
                      </a:cubicBezTo>
                      <a:cubicBezTo>
                        <a:pt x="316" y="2"/>
                        <a:pt x="330" y="51"/>
                        <a:pt x="263" y="164"/>
                      </a:cubicBezTo>
                      <a:cubicBezTo>
                        <a:pt x="263" y="164"/>
                        <a:pt x="326" y="106"/>
                        <a:pt x="366" y="108"/>
                      </a:cubicBezTo>
                      <a:cubicBezTo>
                        <a:pt x="406" y="109"/>
                        <a:pt x="450" y="128"/>
                        <a:pt x="446" y="192"/>
                      </a:cubicBezTo>
                      <a:cubicBezTo>
                        <a:pt x="441" y="255"/>
                        <a:pt x="285" y="237"/>
                        <a:pt x="285" y="237"/>
                      </a:cubicBezTo>
                      <a:cubicBezTo>
                        <a:pt x="285" y="237"/>
                        <a:pt x="334" y="272"/>
                        <a:pt x="351" y="292"/>
                      </a:cubicBezTo>
                      <a:cubicBezTo>
                        <a:pt x="368" y="312"/>
                        <a:pt x="358" y="368"/>
                        <a:pt x="296" y="396"/>
                      </a:cubicBezTo>
                      <a:cubicBezTo>
                        <a:pt x="234" y="424"/>
                        <a:pt x="237" y="404"/>
                        <a:pt x="230" y="385"/>
                      </a:cubicBezTo>
                      <a:cubicBezTo>
                        <a:pt x="223" y="366"/>
                        <a:pt x="218" y="286"/>
                        <a:pt x="213" y="292"/>
                      </a:cubicBezTo>
                      <a:cubicBezTo>
                        <a:pt x="208" y="298"/>
                        <a:pt x="221" y="352"/>
                        <a:pt x="185" y="374"/>
                      </a:cubicBezTo>
                      <a:cubicBezTo>
                        <a:pt x="150" y="396"/>
                        <a:pt x="108" y="369"/>
                        <a:pt x="80" y="337"/>
                      </a:cubicBezTo>
                      <a:cubicBezTo>
                        <a:pt x="51" y="305"/>
                        <a:pt x="65" y="261"/>
                        <a:pt x="113" y="241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5" name="Freeform 1488"/>
                <p:cNvSpPr/>
                <p:nvPr/>
              </p:nvSpPr>
              <p:spPr bwMode="auto">
                <a:xfrm>
                  <a:off x="274" y="1065"/>
                  <a:ext cx="26" cy="9"/>
                </a:xfrm>
                <a:custGeom>
                  <a:avLst/>
                  <a:gdLst>
                    <a:gd name="T0" fmla="*/ 0 w 47"/>
                    <a:gd name="T1" fmla="*/ 12 h 16"/>
                    <a:gd name="T2" fmla="*/ 39 w 47"/>
                    <a:gd name="T3" fmla="*/ 8 h 16"/>
                    <a:gd name="T4" fmla="*/ 0 w 47"/>
                    <a:gd name="T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16">
                      <a:moveTo>
                        <a:pt x="0" y="12"/>
                      </a:moveTo>
                      <a:cubicBezTo>
                        <a:pt x="0" y="12"/>
                        <a:pt x="47" y="0"/>
                        <a:pt x="39" y="8"/>
                      </a:cubicBezTo>
                      <a:cubicBezTo>
                        <a:pt x="31" y="16"/>
                        <a:pt x="0" y="12"/>
                        <a:pt x="0" y="1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6" name="Freeform 1489"/>
                <p:cNvSpPr/>
                <p:nvPr/>
              </p:nvSpPr>
              <p:spPr bwMode="auto">
                <a:xfrm>
                  <a:off x="298" y="1076"/>
                  <a:ext cx="6" cy="22"/>
                </a:xfrm>
                <a:custGeom>
                  <a:avLst/>
                  <a:gdLst>
                    <a:gd name="T0" fmla="*/ 4 w 12"/>
                    <a:gd name="T1" fmla="*/ 40 h 40"/>
                    <a:gd name="T2" fmla="*/ 6 w 12"/>
                    <a:gd name="T3" fmla="*/ 5 h 40"/>
                    <a:gd name="T4" fmla="*/ 4 w 12"/>
                    <a:gd name="T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40">
                      <a:moveTo>
                        <a:pt x="4" y="40"/>
                      </a:moveTo>
                      <a:cubicBezTo>
                        <a:pt x="4" y="40"/>
                        <a:pt x="0" y="0"/>
                        <a:pt x="6" y="5"/>
                      </a:cubicBezTo>
                      <a:cubicBezTo>
                        <a:pt x="12" y="10"/>
                        <a:pt x="7" y="33"/>
                        <a:pt x="4" y="4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7" name="Freeform 1490"/>
                <p:cNvSpPr/>
                <p:nvPr/>
              </p:nvSpPr>
              <p:spPr bwMode="auto">
                <a:xfrm>
                  <a:off x="294" y="1040"/>
                  <a:ext cx="12" cy="11"/>
                </a:xfrm>
                <a:custGeom>
                  <a:avLst/>
                  <a:gdLst>
                    <a:gd name="T0" fmla="*/ 21 w 23"/>
                    <a:gd name="T1" fmla="*/ 14 h 21"/>
                    <a:gd name="T2" fmla="*/ 8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8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3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8" name="Freeform 1491"/>
                <p:cNvSpPr/>
                <p:nvPr/>
              </p:nvSpPr>
              <p:spPr bwMode="auto">
                <a:xfrm>
                  <a:off x="285" y="1054"/>
                  <a:ext cx="12" cy="11"/>
                </a:xfrm>
                <a:custGeom>
                  <a:avLst/>
                  <a:gdLst>
                    <a:gd name="T0" fmla="*/ 20 w 22"/>
                    <a:gd name="T1" fmla="*/ 14 h 21"/>
                    <a:gd name="T2" fmla="*/ 8 w 22"/>
                    <a:gd name="T3" fmla="*/ 19 h 21"/>
                    <a:gd name="T4" fmla="*/ 1 w 22"/>
                    <a:gd name="T5" fmla="*/ 7 h 21"/>
                    <a:gd name="T6" fmla="*/ 14 w 22"/>
                    <a:gd name="T7" fmla="*/ 2 h 21"/>
                    <a:gd name="T8" fmla="*/ 20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0" y="14"/>
                      </a:moveTo>
                      <a:cubicBezTo>
                        <a:pt x="19" y="19"/>
                        <a:pt x="13" y="21"/>
                        <a:pt x="8" y="19"/>
                      </a:cubicBezTo>
                      <a:cubicBezTo>
                        <a:pt x="2" y="17"/>
                        <a:pt x="0" y="12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10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9" name="Freeform 1492"/>
                <p:cNvSpPr/>
                <p:nvPr/>
              </p:nvSpPr>
              <p:spPr bwMode="auto">
                <a:xfrm>
                  <a:off x="308" y="1063"/>
                  <a:ext cx="12" cy="11"/>
                </a:xfrm>
                <a:custGeom>
                  <a:avLst/>
                  <a:gdLst>
                    <a:gd name="T0" fmla="*/ 21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19" y="19"/>
                        <a:pt x="14" y="21"/>
                        <a:pt x="9" y="19"/>
                      </a:cubicBezTo>
                      <a:cubicBezTo>
                        <a:pt x="3" y="17"/>
                        <a:pt x="0" y="12"/>
                        <a:pt x="2" y="7"/>
                      </a:cubicBezTo>
                      <a:cubicBezTo>
                        <a:pt x="4" y="2"/>
                        <a:pt x="9" y="0"/>
                        <a:pt x="15" y="2"/>
                      </a:cubicBezTo>
                      <a:cubicBezTo>
                        <a:pt x="20" y="4"/>
                        <a:pt x="23" y="10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0" name="Freeform 1493"/>
                <p:cNvSpPr/>
                <p:nvPr/>
              </p:nvSpPr>
              <p:spPr bwMode="auto">
                <a:xfrm>
                  <a:off x="315" y="1045"/>
                  <a:ext cx="12" cy="11"/>
                </a:xfrm>
                <a:custGeom>
                  <a:avLst/>
                  <a:gdLst>
                    <a:gd name="T0" fmla="*/ 21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1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1" y="14"/>
                      </a:moveTo>
                      <a:cubicBezTo>
                        <a:pt x="19" y="18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1" name="Freeform 1494"/>
                <p:cNvSpPr/>
                <p:nvPr/>
              </p:nvSpPr>
              <p:spPr bwMode="auto">
                <a:xfrm>
                  <a:off x="332" y="1062"/>
                  <a:ext cx="12" cy="10"/>
                </a:xfrm>
                <a:custGeom>
                  <a:avLst/>
                  <a:gdLst>
                    <a:gd name="T0" fmla="*/ 20 w 22"/>
                    <a:gd name="T1" fmla="*/ 14 h 20"/>
                    <a:gd name="T2" fmla="*/ 8 w 22"/>
                    <a:gd name="T3" fmla="*/ 18 h 20"/>
                    <a:gd name="T4" fmla="*/ 1 w 22"/>
                    <a:gd name="T5" fmla="*/ 7 h 20"/>
                    <a:gd name="T6" fmla="*/ 14 w 22"/>
                    <a:gd name="T7" fmla="*/ 2 h 20"/>
                    <a:gd name="T8" fmla="*/ 20 w 22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20" y="14"/>
                      </a:moveTo>
                      <a:cubicBezTo>
                        <a:pt x="19" y="18"/>
                        <a:pt x="13" y="20"/>
                        <a:pt x="8" y="18"/>
                      </a:cubicBezTo>
                      <a:cubicBezTo>
                        <a:pt x="3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2" name="Freeform 1495"/>
                <p:cNvSpPr/>
                <p:nvPr/>
              </p:nvSpPr>
              <p:spPr bwMode="auto">
                <a:xfrm>
                  <a:off x="320" y="1083"/>
                  <a:ext cx="12" cy="12"/>
                </a:xfrm>
                <a:custGeom>
                  <a:avLst/>
                  <a:gdLst>
                    <a:gd name="T0" fmla="*/ 20 w 22"/>
                    <a:gd name="T1" fmla="*/ 14 h 21"/>
                    <a:gd name="T2" fmla="*/ 8 w 22"/>
                    <a:gd name="T3" fmla="*/ 19 h 21"/>
                    <a:gd name="T4" fmla="*/ 1 w 22"/>
                    <a:gd name="T5" fmla="*/ 7 h 21"/>
                    <a:gd name="T6" fmla="*/ 14 w 22"/>
                    <a:gd name="T7" fmla="*/ 2 h 21"/>
                    <a:gd name="T8" fmla="*/ 20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0" y="14"/>
                      </a:moveTo>
                      <a:cubicBezTo>
                        <a:pt x="19" y="18"/>
                        <a:pt x="13" y="21"/>
                        <a:pt x="8" y="19"/>
                      </a:cubicBezTo>
                      <a:cubicBezTo>
                        <a:pt x="2" y="17"/>
                        <a:pt x="0" y="11"/>
                        <a:pt x="1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0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3" name="Freeform 1496"/>
                <p:cNvSpPr/>
                <p:nvPr/>
              </p:nvSpPr>
              <p:spPr bwMode="auto">
                <a:xfrm>
                  <a:off x="297" y="1080"/>
                  <a:ext cx="12" cy="11"/>
                </a:xfrm>
                <a:custGeom>
                  <a:avLst/>
                  <a:gdLst>
                    <a:gd name="T0" fmla="*/ 21 w 22"/>
                    <a:gd name="T1" fmla="*/ 14 h 21"/>
                    <a:gd name="T2" fmla="*/ 8 w 22"/>
                    <a:gd name="T3" fmla="*/ 19 h 21"/>
                    <a:gd name="T4" fmla="*/ 2 w 22"/>
                    <a:gd name="T5" fmla="*/ 7 h 21"/>
                    <a:gd name="T6" fmla="*/ 14 w 22"/>
                    <a:gd name="T7" fmla="*/ 2 h 21"/>
                    <a:gd name="T8" fmla="*/ 21 w 22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21" y="14"/>
                      </a:moveTo>
                      <a:cubicBezTo>
                        <a:pt x="19" y="18"/>
                        <a:pt x="13" y="21"/>
                        <a:pt x="8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3" y="2"/>
                        <a:pt x="9" y="0"/>
                        <a:pt x="14" y="2"/>
                      </a:cubicBezTo>
                      <a:cubicBezTo>
                        <a:pt x="19" y="4"/>
                        <a:pt x="22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4" name="Freeform 1497"/>
                <p:cNvSpPr/>
                <p:nvPr/>
              </p:nvSpPr>
              <p:spPr bwMode="auto">
                <a:xfrm>
                  <a:off x="306" y="1030"/>
                  <a:ext cx="13" cy="11"/>
                </a:xfrm>
                <a:custGeom>
                  <a:avLst/>
                  <a:gdLst>
                    <a:gd name="T0" fmla="*/ 21 w 23"/>
                    <a:gd name="T1" fmla="*/ 14 h 21"/>
                    <a:gd name="T2" fmla="*/ 9 w 23"/>
                    <a:gd name="T3" fmla="*/ 19 h 21"/>
                    <a:gd name="T4" fmla="*/ 2 w 23"/>
                    <a:gd name="T5" fmla="*/ 7 h 21"/>
                    <a:gd name="T6" fmla="*/ 15 w 23"/>
                    <a:gd name="T7" fmla="*/ 2 h 21"/>
                    <a:gd name="T8" fmla="*/ 21 w 23"/>
                    <a:gd name="T9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21" y="14"/>
                      </a:moveTo>
                      <a:cubicBezTo>
                        <a:pt x="20" y="18"/>
                        <a:pt x="14" y="21"/>
                        <a:pt x="9" y="19"/>
                      </a:cubicBezTo>
                      <a:cubicBezTo>
                        <a:pt x="3" y="17"/>
                        <a:pt x="0" y="11"/>
                        <a:pt x="2" y="7"/>
                      </a:cubicBezTo>
                      <a:cubicBezTo>
                        <a:pt x="4" y="2"/>
                        <a:pt x="10" y="0"/>
                        <a:pt x="15" y="2"/>
                      </a:cubicBezTo>
                      <a:cubicBezTo>
                        <a:pt x="20" y="4"/>
                        <a:pt x="23" y="9"/>
                        <a:pt x="21" y="14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5" name="Freeform 1498"/>
                <p:cNvSpPr>
                  <a:spLocks noEditPoints="1"/>
                </p:cNvSpPr>
                <p:nvPr/>
              </p:nvSpPr>
              <p:spPr bwMode="auto">
                <a:xfrm>
                  <a:off x="263" y="1009"/>
                  <a:ext cx="113" cy="99"/>
                </a:xfrm>
                <a:custGeom>
                  <a:avLst/>
                  <a:gdLst>
                    <a:gd name="T0" fmla="*/ 91 w 208"/>
                    <a:gd name="T1" fmla="*/ 118 h 183"/>
                    <a:gd name="T2" fmla="*/ 93 w 208"/>
                    <a:gd name="T3" fmla="*/ 101 h 183"/>
                    <a:gd name="T4" fmla="*/ 103 w 208"/>
                    <a:gd name="T5" fmla="*/ 113 h 183"/>
                    <a:gd name="T6" fmla="*/ 86 w 208"/>
                    <a:gd name="T7" fmla="*/ 0 h 183"/>
                    <a:gd name="T8" fmla="*/ 72 w 208"/>
                    <a:gd name="T9" fmla="*/ 59 h 183"/>
                    <a:gd name="T10" fmla="*/ 14 w 208"/>
                    <a:gd name="T11" fmla="*/ 46 h 183"/>
                    <a:gd name="T12" fmla="*/ 59 w 208"/>
                    <a:gd name="T13" fmla="*/ 64 h 183"/>
                    <a:gd name="T14" fmla="*/ 72 w 208"/>
                    <a:gd name="T15" fmla="*/ 59 h 183"/>
                    <a:gd name="T16" fmla="*/ 69 w 208"/>
                    <a:gd name="T17" fmla="*/ 77 h 183"/>
                    <a:gd name="T18" fmla="*/ 65 w 208"/>
                    <a:gd name="T19" fmla="*/ 76 h 183"/>
                    <a:gd name="T20" fmla="*/ 41 w 208"/>
                    <a:gd name="T21" fmla="*/ 92 h 183"/>
                    <a:gd name="T22" fmla="*/ 50 w 208"/>
                    <a:gd name="T23" fmla="*/ 85 h 183"/>
                    <a:gd name="T24" fmla="*/ 60 w 208"/>
                    <a:gd name="T25" fmla="*/ 97 h 183"/>
                    <a:gd name="T26" fmla="*/ 31 w 208"/>
                    <a:gd name="T27" fmla="*/ 157 h 183"/>
                    <a:gd name="T28" fmla="*/ 82 w 208"/>
                    <a:gd name="T29" fmla="*/ 122 h 183"/>
                    <a:gd name="T30" fmla="*/ 115 w 208"/>
                    <a:gd name="T31" fmla="*/ 183 h 183"/>
                    <a:gd name="T32" fmla="*/ 113 w 208"/>
                    <a:gd name="T33" fmla="*/ 156 h 183"/>
                    <a:gd name="T34" fmla="*/ 105 w 208"/>
                    <a:gd name="T35" fmla="*/ 144 h 183"/>
                    <a:gd name="T36" fmla="*/ 113 w 208"/>
                    <a:gd name="T37" fmla="*/ 115 h 183"/>
                    <a:gd name="T38" fmla="*/ 149 w 208"/>
                    <a:gd name="T39" fmla="*/ 117 h 183"/>
                    <a:gd name="T40" fmla="*/ 163 w 208"/>
                    <a:gd name="T41" fmla="*/ 108 h 183"/>
                    <a:gd name="T42" fmla="*/ 148 w 208"/>
                    <a:gd name="T43" fmla="*/ 108 h 183"/>
                    <a:gd name="T44" fmla="*/ 139 w 208"/>
                    <a:gd name="T45" fmla="*/ 116 h 183"/>
                    <a:gd name="T46" fmla="*/ 128 w 208"/>
                    <a:gd name="T47" fmla="*/ 106 h 183"/>
                    <a:gd name="T48" fmla="*/ 128 w 208"/>
                    <a:gd name="T49" fmla="*/ 104 h 183"/>
                    <a:gd name="T50" fmla="*/ 183 w 208"/>
                    <a:gd name="T51" fmla="*/ 70 h 183"/>
                    <a:gd name="T52" fmla="*/ 111 w 208"/>
                    <a:gd name="T53" fmla="*/ 93 h 183"/>
                    <a:gd name="T54" fmla="*/ 107 w 208"/>
                    <a:gd name="T55" fmla="*/ 85 h 183"/>
                    <a:gd name="T56" fmla="*/ 97 w 208"/>
                    <a:gd name="T57" fmla="*/ 73 h 183"/>
                    <a:gd name="T58" fmla="*/ 109 w 208"/>
                    <a:gd name="T59" fmla="*/ 68 h 183"/>
                    <a:gd name="T60" fmla="*/ 108 w 208"/>
                    <a:gd name="T61" fmla="*/ 44 h 183"/>
                    <a:gd name="T62" fmla="*/ 98 w 208"/>
                    <a:gd name="T63" fmla="*/ 61 h 183"/>
                    <a:gd name="T64" fmla="*/ 93 w 208"/>
                    <a:gd name="T65" fmla="*/ 58 h 183"/>
                    <a:gd name="T66" fmla="*/ 82 w 208"/>
                    <a:gd name="T67" fmla="*/ 46 h 183"/>
                    <a:gd name="T68" fmla="*/ 95 w 208"/>
                    <a:gd name="T69" fmla="*/ 41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08" h="183">
                      <a:moveTo>
                        <a:pt x="94" y="119"/>
                      </a:moveTo>
                      <a:cubicBezTo>
                        <a:pt x="93" y="119"/>
                        <a:pt x="92" y="118"/>
                        <a:pt x="91" y="118"/>
                      </a:cubicBezTo>
                      <a:cubicBezTo>
                        <a:pt x="85" y="116"/>
                        <a:pt x="82" y="111"/>
                        <a:pt x="84" y="106"/>
                      </a:cubicBezTo>
                      <a:cubicBezTo>
                        <a:pt x="85" y="103"/>
                        <a:pt x="89" y="101"/>
                        <a:pt x="93" y="101"/>
                      </a:cubicBezTo>
                      <a:cubicBezTo>
                        <a:pt x="94" y="101"/>
                        <a:pt x="95" y="101"/>
                        <a:pt x="97" y="101"/>
                      </a:cubicBezTo>
                      <a:cubicBezTo>
                        <a:pt x="102" y="103"/>
                        <a:pt x="105" y="109"/>
                        <a:pt x="103" y="113"/>
                      </a:cubicBezTo>
                      <a:cubicBezTo>
                        <a:pt x="102" y="117"/>
                        <a:pt x="98" y="119"/>
                        <a:pt x="94" y="119"/>
                      </a:cubicBezTo>
                      <a:moveTo>
                        <a:pt x="86" y="0"/>
                      </a:moveTo>
                      <a:cubicBezTo>
                        <a:pt x="86" y="0"/>
                        <a:pt x="81" y="60"/>
                        <a:pt x="72" y="60"/>
                      </a:cubicBezTo>
                      <a:cubicBezTo>
                        <a:pt x="72" y="60"/>
                        <a:pt x="72" y="60"/>
                        <a:pt x="72" y="59"/>
                      </a:cubicBezTo>
                      <a:cubicBezTo>
                        <a:pt x="64" y="56"/>
                        <a:pt x="17" y="45"/>
                        <a:pt x="12" y="45"/>
                      </a:cubicBezTo>
                      <a:cubicBezTo>
                        <a:pt x="11" y="45"/>
                        <a:pt x="12" y="45"/>
                        <a:pt x="14" y="46"/>
                      </a:cubicBezTo>
                      <a:cubicBezTo>
                        <a:pt x="24" y="50"/>
                        <a:pt x="46" y="59"/>
                        <a:pt x="59" y="66"/>
                      </a:cubicBezTo>
                      <a:cubicBezTo>
                        <a:pt x="59" y="66"/>
                        <a:pt x="59" y="65"/>
                        <a:pt x="59" y="64"/>
                      </a:cubicBezTo>
                      <a:cubicBezTo>
                        <a:pt x="60" y="61"/>
                        <a:pt x="64" y="59"/>
                        <a:pt x="68" y="59"/>
                      </a:cubicBezTo>
                      <a:cubicBezTo>
                        <a:pt x="69" y="59"/>
                        <a:pt x="70" y="59"/>
                        <a:pt x="72" y="59"/>
                      </a:cubicBezTo>
                      <a:cubicBezTo>
                        <a:pt x="77" y="61"/>
                        <a:pt x="80" y="67"/>
                        <a:pt x="78" y="71"/>
                      </a:cubicBezTo>
                      <a:cubicBezTo>
                        <a:pt x="77" y="75"/>
                        <a:pt x="73" y="77"/>
                        <a:pt x="69" y="77"/>
                      </a:cubicBezTo>
                      <a:cubicBezTo>
                        <a:pt x="68" y="77"/>
                        <a:pt x="67" y="77"/>
                        <a:pt x="65" y="76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51" y="79"/>
                        <a:pt x="0" y="84"/>
                        <a:pt x="13" y="86"/>
                      </a:cubicBezTo>
                      <a:cubicBezTo>
                        <a:pt x="18" y="87"/>
                        <a:pt x="29" y="89"/>
                        <a:pt x="41" y="92"/>
                      </a:cubicBezTo>
                      <a:cubicBezTo>
                        <a:pt x="41" y="91"/>
                        <a:pt x="41" y="91"/>
                        <a:pt x="41" y="90"/>
                      </a:cubicBezTo>
                      <a:cubicBezTo>
                        <a:pt x="43" y="87"/>
                        <a:pt x="46" y="85"/>
                        <a:pt x="50" y="85"/>
                      </a:cubicBezTo>
                      <a:cubicBezTo>
                        <a:pt x="51" y="85"/>
                        <a:pt x="53" y="85"/>
                        <a:pt x="54" y="85"/>
                      </a:cubicBezTo>
                      <a:cubicBezTo>
                        <a:pt x="59" y="87"/>
                        <a:pt x="62" y="92"/>
                        <a:pt x="60" y="97"/>
                      </a:cubicBezTo>
                      <a:cubicBezTo>
                        <a:pt x="72" y="100"/>
                        <a:pt x="79" y="104"/>
                        <a:pt x="73" y="106"/>
                      </a:cubicBezTo>
                      <a:cubicBezTo>
                        <a:pt x="61" y="112"/>
                        <a:pt x="27" y="157"/>
                        <a:pt x="31" y="157"/>
                      </a:cubicBezTo>
                      <a:cubicBezTo>
                        <a:pt x="32" y="157"/>
                        <a:pt x="32" y="157"/>
                        <a:pt x="33" y="156"/>
                      </a:cubicBezTo>
                      <a:cubicBezTo>
                        <a:pt x="42" y="150"/>
                        <a:pt x="70" y="122"/>
                        <a:pt x="82" y="122"/>
                      </a:cubicBezTo>
                      <a:cubicBezTo>
                        <a:pt x="83" y="122"/>
                        <a:pt x="85" y="123"/>
                        <a:pt x="85" y="124"/>
                      </a:cubicBezTo>
                      <a:cubicBezTo>
                        <a:pt x="92" y="134"/>
                        <a:pt x="113" y="183"/>
                        <a:pt x="115" y="183"/>
                      </a:cubicBezTo>
                      <a:cubicBezTo>
                        <a:pt x="116" y="183"/>
                        <a:pt x="116" y="182"/>
                        <a:pt x="116" y="181"/>
                      </a:cubicBezTo>
                      <a:cubicBezTo>
                        <a:pt x="115" y="177"/>
                        <a:pt x="114" y="167"/>
                        <a:pt x="113" y="156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06" y="154"/>
                        <a:pt x="104" y="148"/>
                        <a:pt x="105" y="144"/>
                      </a:cubicBezTo>
                      <a:cubicBezTo>
                        <a:pt x="106" y="141"/>
                        <a:pt x="108" y="139"/>
                        <a:pt x="111" y="139"/>
                      </a:cubicBezTo>
                      <a:cubicBezTo>
                        <a:pt x="110" y="126"/>
                        <a:pt x="110" y="115"/>
                        <a:pt x="113" y="115"/>
                      </a:cubicBezTo>
                      <a:cubicBezTo>
                        <a:pt x="113" y="115"/>
                        <a:pt x="113" y="115"/>
                        <a:pt x="113" y="116"/>
                      </a:cubicBezTo>
                      <a:cubicBezTo>
                        <a:pt x="116" y="117"/>
                        <a:pt x="132" y="117"/>
                        <a:pt x="149" y="117"/>
                      </a:cubicBezTo>
                      <a:cubicBezTo>
                        <a:pt x="177" y="117"/>
                        <a:pt x="208" y="116"/>
                        <a:pt x="196" y="111"/>
                      </a:cubicBezTo>
                      <a:cubicBezTo>
                        <a:pt x="189" y="108"/>
                        <a:pt x="176" y="108"/>
                        <a:pt x="163" y="108"/>
                      </a:cubicBezTo>
                      <a:cubicBezTo>
                        <a:pt x="160" y="108"/>
                        <a:pt x="157" y="108"/>
                        <a:pt x="154" y="108"/>
                      </a:cubicBezTo>
                      <a:cubicBezTo>
                        <a:pt x="152" y="108"/>
                        <a:pt x="150" y="108"/>
                        <a:pt x="148" y="108"/>
                      </a:cubicBezTo>
                      <a:cubicBezTo>
                        <a:pt x="148" y="109"/>
                        <a:pt x="148" y="110"/>
                        <a:pt x="147" y="111"/>
                      </a:cubicBezTo>
                      <a:cubicBezTo>
                        <a:pt x="146" y="114"/>
                        <a:pt x="143" y="116"/>
                        <a:pt x="139" y="116"/>
                      </a:cubicBezTo>
                      <a:cubicBezTo>
                        <a:pt x="137" y="116"/>
                        <a:pt x="136" y="116"/>
                        <a:pt x="135" y="115"/>
                      </a:cubicBezTo>
                      <a:cubicBezTo>
                        <a:pt x="130" y="114"/>
                        <a:pt x="128" y="110"/>
                        <a:pt x="128" y="106"/>
                      </a:cubicBezTo>
                      <a:cubicBezTo>
                        <a:pt x="127" y="105"/>
                        <a:pt x="127" y="105"/>
                        <a:pt x="128" y="104"/>
                      </a:cubicBezTo>
                      <a:cubicBezTo>
                        <a:pt x="128" y="104"/>
                        <a:pt x="128" y="104"/>
                        <a:pt x="128" y="104"/>
                      </a:cubicBezTo>
                      <a:cubicBezTo>
                        <a:pt x="130" y="100"/>
                        <a:pt x="132" y="99"/>
                        <a:pt x="136" y="98"/>
                      </a:cubicBezTo>
                      <a:cubicBezTo>
                        <a:pt x="153" y="87"/>
                        <a:pt x="189" y="70"/>
                        <a:pt x="183" y="70"/>
                      </a:cubicBezTo>
                      <a:cubicBezTo>
                        <a:pt x="183" y="70"/>
                        <a:pt x="182" y="70"/>
                        <a:pt x="181" y="70"/>
                      </a:cubicBezTo>
                      <a:cubicBezTo>
                        <a:pt x="167" y="73"/>
                        <a:pt x="111" y="93"/>
                        <a:pt x="111" y="93"/>
                      </a:cubicBezTo>
                      <a:cubicBezTo>
                        <a:pt x="111" y="93"/>
                        <a:pt x="110" y="90"/>
                        <a:pt x="110" y="85"/>
                      </a:cubicBezTo>
                      <a:cubicBezTo>
                        <a:pt x="109" y="85"/>
                        <a:pt x="108" y="85"/>
                        <a:pt x="107" y="85"/>
                      </a:cubicBezTo>
                      <a:cubicBezTo>
                        <a:pt x="106" y="85"/>
                        <a:pt x="104" y="85"/>
                        <a:pt x="103" y="85"/>
                      </a:cubicBezTo>
                      <a:cubicBezTo>
                        <a:pt x="98" y="83"/>
                        <a:pt x="95" y="77"/>
                        <a:pt x="97" y="73"/>
                      </a:cubicBezTo>
                      <a:cubicBezTo>
                        <a:pt x="98" y="69"/>
                        <a:pt x="101" y="67"/>
                        <a:pt x="105" y="67"/>
                      </a:cubicBezTo>
                      <a:cubicBezTo>
                        <a:pt x="106" y="67"/>
                        <a:pt x="108" y="67"/>
                        <a:pt x="109" y="68"/>
                      </a:cubicBezTo>
                      <a:cubicBezTo>
                        <a:pt x="109" y="59"/>
                        <a:pt x="108" y="49"/>
                        <a:pt x="109" y="40"/>
                      </a:cubicBezTo>
                      <a:cubicBezTo>
                        <a:pt x="108" y="41"/>
                        <a:pt x="108" y="43"/>
                        <a:pt x="108" y="44"/>
                      </a:cubicBezTo>
                      <a:cubicBezTo>
                        <a:pt x="104" y="53"/>
                        <a:pt x="101" y="63"/>
                        <a:pt x="99" y="63"/>
                      </a:cubicBezTo>
                      <a:cubicBezTo>
                        <a:pt x="98" y="63"/>
                        <a:pt x="98" y="62"/>
                        <a:pt x="98" y="61"/>
                      </a:cubicBezTo>
                      <a:cubicBezTo>
                        <a:pt x="98" y="60"/>
                        <a:pt x="98" y="59"/>
                        <a:pt x="98" y="57"/>
                      </a:cubicBezTo>
                      <a:cubicBezTo>
                        <a:pt x="96" y="58"/>
                        <a:pt x="94" y="58"/>
                        <a:pt x="93" y="58"/>
                      </a:cubicBezTo>
                      <a:cubicBezTo>
                        <a:pt x="91" y="58"/>
                        <a:pt x="90" y="58"/>
                        <a:pt x="89" y="58"/>
                      </a:cubicBezTo>
                      <a:cubicBezTo>
                        <a:pt x="83" y="56"/>
                        <a:pt x="80" y="50"/>
                        <a:pt x="82" y="46"/>
                      </a:cubicBezTo>
                      <a:cubicBezTo>
                        <a:pt x="83" y="42"/>
                        <a:pt x="87" y="40"/>
                        <a:pt x="91" y="40"/>
                      </a:cubicBezTo>
                      <a:cubicBezTo>
                        <a:pt x="92" y="40"/>
                        <a:pt x="93" y="40"/>
                        <a:pt x="95" y="41"/>
                      </a:cubicBezTo>
                      <a:cubicBezTo>
                        <a:pt x="91" y="22"/>
                        <a:pt x="86" y="0"/>
                        <a:pt x="8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6" name="Freeform 1499"/>
                <p:cNvSpPr/>
                <p:nvPr/>
              </p:nvSpPr>
              <p:spPr bwMode="auto">
                <a:xfrm>
                  <a:off x="295" y="1041"/>
                  <a:ext cx="11" cy="10"/>
                </a:xfrm>
                <a:custGeom>
                  <a:avLst/>
                  <a:gdLst>
                    <a:gd name="T0" fmla="*/ 9 w 21"/>
                    <a:gd name="T1" fmla="*/ 0 h 18"/>
                    <a:gd name="T2" fmla="*/ 0 w 21"/>
                    <a:gd name="T3" fmla="*/ 5 h 18"/>
                    <a:gd name="T4" fmla="*/ 0 w 21"/>
                    <a:gd name="T5" fmla="*/ 7 h 18"/>
                    <a:gd name="T6" fmla="*/ 6 w 21"/>
                    <a:gd name="T7" fmla="*/ 17 h 18"/>
                    <a:gd name="T8" fmla="*/ 6 w 21"/>
                    <a:gd name="T9" fmla="*/ 17 h 18"/>
                    <a:gd name="T10" fmla="*/ 6 w 21"/>
                    <a:gd name="T11" fmla="*/ 17 h 18"/>
                    <a:gd name="T12" fmla="*/ 10 w 21"/>
                    <a:gd name="T13" fmla="*/ 18 h 18"/>
                    <a:gd name="T14" fmla="*/ 19 w 21"/>
                    <a:gd name="T15" fmla="*/ 12 h 18"/>
                    <a:gd name="T16" fmla="*/ 13 w 21"/>
                    <a:gd name="T17" fmla="*/ 0 h 18"/>
                    <a:gd name="T18" fmla="*/ 9 w 21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8">
                      <a:moveTo>
                        <a:pt x="9" y="0"/>
                      </a:moveTo>
                      <a:cubicBezTo>
                        <a:pt x="5" y="0"/>
                        <a:pt x="1" y="2"/>
                        <a:pt x="0" y="5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8" y="12"/>
                        <a:pt x="12" y="16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8"/>
                        <a:pt x="9" y="18"/>
                        <a:pt x="10" y="18"/>
                      </a:cubicBezTo>
                      <a:cubicBezTo>
                        <a:pt x="14" y="18"/>
                        <a:pt x="18" y="16"/>
                        <a:pt x="19" y="12"/>
                      </a:cubicBezTo>
                      <a:cubicBezTo>
                        <a:pt x="21" y="8"/>
                        <a:pt x="18" y="2"/>
                        <a:pt x="13" y="0"/>
                      </a:cubicBezTo>
                      <a:cubicBezTo>
                        <a:pt x="11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7" name="Freeform 1500"/>
                <p:cNvSpPr/>
                <p:nvPr/>
              </p:nvSpPr>
              <p:spPr bwMode="auto">
                <a:xfrm>
                  <a:off x="285" y="1055"/>
                  <a:ext cx="12" cy="7"/>
                </a:xfrm>
                <a:custGeom>
                  <a:avLst/>
                  <a:gdLst>
                    <a:gd name="T0" fmla="*/ 9 w 21"/>
                    <a:gd name="T1" fmla="*/ 0 h 12"/>
                    <a:gd name="T2" fmla="*/ 0 w 21"/>
                    <a:gd name="T3" fmla="*/ 5 h 12"/>
                    <a:gd name="T4" fmla="*/ 0 w 21"/>
                    <a:gd name="T5" fmla="*/ 7 h 12"/>
                    <a:gd name="T6" fmla="*/ 19 w 21"/>
                    <a:gd name="T7" fmla="*/ 12 h 12"/>
                    <a:gd name="T8" fmla="*/ 13 w 21"/>
                    <a:gd name="T9" fmla="*/ 0 h 12"/>
                    <a:gd name="T10" fmla="*/ 9 w 21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" h="12">
                      <a:moveTo>
                        <a:pt x="9" y="0"/>
                      </a:moveTo>
                      <a:cubicBezTo>
                        <a:pt x="5" y="0"/>
                        <a:pt x="2" y="2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7" y="8"/>
                        <a:pt x="14" y="10"/>
                        <a:pt x="19" y="12"/>
                      </a:cubicBezTo>
                      <a:cubicBezTo>
                        <a:pt x="21" y="7"/>
                        <a:pt x="18" y="2"/>
                        <a:pt x="13" y="0"/>
                      </a:cubicBezTo>
                      <a:cubicBezTo>
                        <a:pt x="12" y="0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8" name="Freeform 1501"/>
                <p:cNvSpPr/>
                <p:nvPr/>
              </p:nvSpPr>
              <p:spPr bwMode="auto">
                <a:xfrm>
                  <a:off x="308" y="1064"/>
                  <a:ext cx="12" cy="10"/>
                </a:xfrm>
                <a:custGeom>
                  <a:avLst/>
                  <a:gdLst>
                    <a:gd name="T0" fmla="*/ 11 w 23"/>
                    <a:gd name="T1" fmla="*/ 0 h 18"/>
                    <a:gd name="T2" fmla="*/ 2 w 23"/>
                    <a:gd name="T3" fmla="*/ 5 h 18"/>
                    <a:gd name="T4" fmla="*/ 9 w 23"/>
                    <a:gd name="T5" fmla="*/ 17 h 18"/>
                    <a:gd name="T6" fmla="*/ 12 w 23"/>
                    <a:gd name="T7" fmla="*/ 18 h 18"/>
                    <a:gd name="T8" fmla="*/ 21 w 23"/>
                    <a:gd name="T9" fmla="*/ 12 h 18"/>
                    <a:gd name="T10" fmla="*/ 15 w 23"/>
                    <a:gd name="T11" fmla="*/ 0 h 18"/>
                    <a:gd name="T12" fmla="*/ 11 w 23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8">
                      <a:moveTo>
                        <a:pt x="11" y="0"/>
                      </a:moveTo>
                      <a:cubicBezTo>
                        <a:pt x="7" y="0"/>
                        <a:pt x="3" y="2"/>
                        <a:pt x="2" y="5"/>
                      </a:cubicBezTo>
                      <a:cubicBezTo>
                        <a:pt x="0" y="10"/>
                        <a:pt x="3" y="15"/>
                        <a:pt x="9" y="17"/>
                      </a:cubicBezTo>
                      <a:cubicBezTo>
                        <a:pt x="10" y="17"/>
                        <a:pt x="11" y="18"/>
                        <a:pt x="12" y="18"/>
                      </a:cubicBezTo>
                      <a:cubicBezTo>
                        <a:pt x="16" y="18"/>
                        <a:pt x="20" y="16"/>
                        <a:pt x="21" y="12"/>
                      </a:cubicBezTo>
                      <a:cubicBezTo>
                        <a:pt x="23" y="8"/>
                        <a:pt x="20" y="2"/>
                        <a:pt x="15" y="0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9" name="Freeform 1502"/>
                <p:cNvSpPr/>
                <p:nvPr/>
              </p:nvSpPr>
              <p:spPr bwMode="auto">
                <a:xfrm>
                  <a:off x="315" y="1045"/>
                  <a:ext cx="8" cy="10"/>
                </a:xfrm>
                <a:custGeom>
                  <a:avLst/>
                  <a:gdLst>
                    <a:gd name="T0" fmla="*/ 10 w 15"/>
                    <a:gd name="T1" fmla="*/ 0 h 18"/>
                    <a:gd name="T2" fmla="*/ 2 w 15"/>
                    <a:gd name="T3" fmla="*/ 6 h 18"/>
                    <a:gd name="T4" fmla="*/ 8 w 15"/>
                    <a:gd name="T5" fmla="*/ 18 h 18"/>
                    <a:gd name="T6" fmla="*/ 12 w 15"/>
                    <a:gd name="T7" fmla="*/ 18 h 18"/>
                    <a:gd name="T8" fmla="*/ 15 w 15"/>
                    <a:gd name="T9" fmla="*/ 18 h 18"/>
                    <a:gd name="T10" fmla="*/ 14 w 15"/>
                    <a:gd name="T11" fmla="*/ 1 h 18"/>
                    <a:gd name="T12" fmla="*/ 10 w 15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8">
                      <a:moveTo>
                        <a:pt x="10" y="0"/>
                      </a:moveTo>
                      <a:cubicBezTo>
                        <a:pt x="6" y="0"/>
                        <a:pt x="3" y="2"/>
                        <a:pt x="2" y="6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9" y="18"/>
                        <a:pt x="11" y="18"/>
                        <a:pt x="12" y="18"/>
                      </a:cubicBezTo>
                      <a:cubicBezTo>
                        <a:pt x="13" y="18"/>
                        <a:pt x="14" y="18"/>
                        <a:pt x="15" y="18"/>
                      </a:cubicBezTo>
                      <a:cubicBezTo>
                        <a:pt x="15" y="13"/>
                        <a:pt x="14" y="7"/>
                        <a:pt x="14" y="1"/>
                      </a:cubicBezTo>
                      <a:cubicBezTo>
                        <a:pt x="13" y="0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0" name="Freeform 1503"/>
                <p:cNvSpPr>
                  <a:spLocks noEditPoints="1"/>
                </p:cNvSpPr>
                <p:nvPr/>
              </p:nvSpPr>
              <p:spPr bwMode="auto">
                <a:xfrm>
                  <a:off x="333" y="1062"/>
                  <a:ext cx="11" cy="10"/>
                </a:xfrm>
                <a:custGeom>
                  <a:avLst/>
                  <a:gdLst>
                    <a:gd name="T0" fmla="*/ 0 w 20"/>
                    <a:gd name="T1" fmla="*/ 8 h 18"/>
                    <a:gd name="T2" fmla="*/ 7 w 20"/>
                    <a:gd name="T3" fmla="*/ 17 h 18"/>
                    <a:gd name="T4" fmla="*/ 11 w 20"/>
                    <a:gd name="T5" fmla="*/ 18 h 18"/>
                    <a:gd name="T6" fmla="*/ 19 w 20"/>
                    <a:gd name="T7" fmla="*/ 13 h 18"/>
                    <a:gd name="T8" fmla="*/ 20 w 20"/>
                    <a:gd name="T9" fmla="*/ 10 h 18"/>
                    <a:gd name="T10" fmla="*/ 19 w 20"/>
                    <a:gd name="T11" fmla="*/ 10 h 18"/>
                    <a:gd name="T12" fmla="*/ 0 w 20"/>
                    <a:gd name="T13" fmla="*/ 8 h 18"/>
                    <a:gd name="T14" fmla="*/ 8 w 20"/>
                    <a:gd name="T15" fmla="*/ 0 h 18"/>
                    <a:gd name="T16" fmla="*/ 0 w 20"/>
                    <a:gd name="T17" fmla="*/ 6 h 18"/>
                    <a:gd name="T18" fmla="*/ 8 w 20"/>
                    <a:gd name="T1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18">
                      <a:moveTo>
                        <a:pt x="0" y="8"/>
                      </a:moveTo>
                      <a:cubicBezTo>
                        <a:pt x="0" y="12"/>
                        <a:pt x="2" y="16"/>
                        <a:pt x="7" y="17"/>
                      </a:cubicBezTo>
                      <a:cubicBezTo>
                        <a:pt x="8" y="18"/>
                        <a:pt x="9" y="18"/>
                        <a:pt x="11" y="18"/>
                      </a:cubicBezTo>
                      <a:cubicBezTo>
                        <a:pt x="15" y="18"/>
                        <a:pt x="18" y="16"/>
                        <a:pt x="19" y="13"/>
                      </a:cubicBezTo>
                      <a:cubicBezTo>
                        <a:pt x="20" y="12"/>
                        <a:pt x="20" y="11"/>
                        <a:pt x="20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9" y="10"/>
                        <a:pt x="2" y="10"/>
                        <a:pt x="0" y="8"/>
                      </a:cubicBezTo>
                      <a:moveTo>
                        <a:pt x="8" y="0"/>
                      </a:moveTo>
                      <a:cubicBezTo>
                        <a:pt x="4" y="1"/>
                        <a:pt x="2" y="2"/>
                        <a:pt x="0" y="6"/>
                      </a:cubicBezTo>
                      <a:cubicBezTo>
                        <a:pt x="2" y="4"/>
                        <a:pt x="4" y="2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1" name="Freeform 1504"/>
                <p:cNvSpPr/>
                <p:nvPr/>
              </p:nvSpPr>
              <p:spPr bwMode="auto">
                <a:xfrm>
                  <a:off x="320" y="1084"/>
                  <a:ext cx="4" cy="10"/>
                </a:xfrm>
                <a:custGeom>
                  <a:avLst/>
                  <a:gdLst>
                    <a:gd name="T0" fmla="*/ 7 w 9"/>
                    <a:gd name="T1" fmla="*/ 0 h 17"/>
                    <a:gd name="T2" fmla="*/ 1 w 9"/>
                    <a:gd name="T3" fmla="*/ 5 h 17"/>
                    <a:gd name="T4" fmla="*/ 8 w 9"/>
                    <a:gd name="T5" fmla="*/ 17 h 17"/>
                    <a:gd name="T6" fmla="*/ 9 w 9"/>
                    <a:gd name="T7" fmla="*/ 17 h 17"/>
                    <a:gd name="T8" fmla="*/ 7 w 9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7">
                      <a:moveTo>
                        <a:pt x="7" y="0"/>
                      </a:moveTo>
                      <a:cubicBezTo>
                        <a:pt x="4" y="0"/>
                        <a:pt x="2" y="2"/>
                        <a:pt x="1" y="5"/>
                      </a:cubicBezTo>
                      <a:cubicBezTo>
                        <a:pt x="0" y="9"/>
                        <a:pt x="2" y="15"/>
                        <a:pt x="8" y="17"/>
                      </a:cubicBezTo>
                      <a:cubicBezTo>
                        <a:pt x="8" y="17"/>
                        <a:pt x="8" y="17"/>
                        <a:pt x="9" y="17"/>
                      </a:cubicBezTo>
                      <a:cubicBezTo>
                        <a:pt x="8" y="11"/>
                        <a:pt x="7" y="5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2" name="Freeform 1505"/>
                <p:cNvSpPr/>
                <p:nvPr/>
              </p:nvSpPr>
              <p:spPr bwMode="auto">
                <a:xfrm>
                  <a:off x="322" y="1022"/>
                  <a:ext cx="2" cy="8"/>
                </a:xfrm>
                <a:custGeom>
                  <a:avLst/>
                  <a:gdLst>
                    <a:gd name="T0" fmla="*/ 3 w 4"/>
                    <a:gd name="T1" fmla="*/ 0 h 15"/>
                    <a:gd name="T2" fmla="*/ 2 w 4"/>
                    <a:gd name="T3" fmla="*/ 0 h 15"/>
                    <a:gd name="T4" fmla="*/ 0 w 4"/>
                    <a:gd name="T5" fmla="*/ 15 h 15"/>
                    <a:gd name="T6" fmla="*/ 3 w 4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5">
                      <a:moveTo>
                        <a:pt x="3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3"/>
                        <a:pt x="0" y="8"/>
                        <a:pt x="0" y="15"/>
                      </a:cubicBezTo>
                      <a:cubicBezTo>
                        <a:pt x="2" y="7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3" name="Freeform 1506"/>
                <p:cNvSpPr/>
                <p:nvPr/>
              </p:nvSpPr>
              <p:spPr bwMode="auto">
                <a:xfrm>
                  <a:off x="306" y="1030"/>
                  <a:ext cx="10" cy="10"/>
                </a:xfrm>
                <a:custGeom>
                  <a:avLst/>
                  <a:gdLst>
                    <a:gd name="T0" fmla="*/ 11 w 18"/>
                    <a:gd name="T1" fmla="*/ 0 h 18"/>
                    <a:gd name="T2" fmla="*/ 2 w 18"/>
                    <a:gd name="T3" fmla="*/ 6 h 18"/>
                    <a:gd name="T4" fmla="*/ 9 w 18"/>
                    <a:gd name="T5" fmla="*/ 18 h 18"/>
                    <a:gd name="T6" fmla="*/ 13 w 18"/>
                    <a:gd name="T7" fmla="*/ 18 h 18"/>
                    <a:gd name="T8" fmla="*/ 18 w 18"/>
                    <a:gd name="T9" fmla="*/ 17 h 18"/>
                    <a:gd name="T10" fmla="*/ 15 w 18"/>
                    <a:gd name="T11" fmla="*/ 1 h 18"/>
                    <a:gd name="T12" fmla="*/ 11 w 18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8">
                      <a:moveTo>
                        <a:pt x="11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0"/>
                        <a:pt x="3" y="16"/>
                        <a:pt x="9" y="18"/>
                      </a:cubicBezTo>
                      <a:cubicBezTo>
                        <a:pt x="10" y="18"/>
                        <a:pt x="11" y="18"/>
                        <a:pt x="13" y="18"/>
                      </a:cubicBezTo>
                      <a:cubicBezTo>
                        <a:pt x="14" y="18"/>
                        <a:pt x="16" y="18"/>
                        <a:pt x="18" y="17"/>
                      </a:cubicBezTo>
                      <a:cubicBezTo>
                        <a:pt x="17" y="13"/>
                        <a:pt x="16" y="7"/>
                        <a:pt x="15" y="1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4" name="Freeform 1507"/>
                <p:cNvSpPr/>
                <p:nvPr/>
              </p:nvSpPr>
              <p:spPr bwMode="auto">
                <a:xfrm>
                  <a:off x="212" y="1005"/>
                  <a:ext cx="32" cy="71"/>
                </a:xfrm>
                <a:custGeom>
                  <a:avLst/>
                  <a:gdLst>
                    <a:gd name="T0" fmla="*/ 24 w 59"/>
                    <a:gd name="T1" fmla="*/ 0 h 130"/>
                    <a:gd name="T2" fmla="*/ 14 w 59"/>
                    <a:gd name="T3" fmla="*/ 47 h 130"/>
                    <a:gd name="T4" fmla="*/ 2 w 59"/>
                    <a:gd name="T5" fmla="*/ 86 h 130"/>
                    <a:gd name="T6" fmla="*/ 24 w 59"/>
                    <a:gd name="T7" fmla="*/ 130 h 130"/>
                    <a:gd name="T8" fmla="*/ 25 w 59"/>
                    <a:gd name="T9" fmla="*/ 130 h 130"/>
                    <a:gd name="T10" fmla="*/ 36 w 59"/>
                    <a:gd name="T11" fmla="*/ 83 h 130"/>
                    <a:gd name="T12" fmla="*/ 52 w 59"/>
                    <a:gd name="T13" fmla="*/ 40 h 130"/>
                    <a:gd name="T14" fmla="*/ 26 w 59"/>
                    <a:gd name="T15" fmla="*/ 0 h 130"/>
                    <a:gd name="T16" fmla="*/ 24 w 59"/>
                    <a:gd name="T17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30">
                      <a:moveTo>
                        <a:pt x="24" y="0"/>
                      </a:moveTo>
                      <a:cubicBezTo>
                        <a:pt x="12" y="0"/>
                        <a:pt x="14" y="34"/>
                        <a:pt x="14" y="47"/>
                      </a:cubicBezTo>
                      <a:cubicBezTo>
                        <a:pt x="15" y="61"/>
                        <a:pt x="5" y="65"/>
                        <a:pt x="2" y="86"/>
                      </a:cubicBezTo>
                      <a:cubicBezTo>
                        <a:pt x="0" y="107"/>
                        <a:pt x="24" y="130"/>
                        <a:pt x="24" y="130"/>
                      </a:cubicBezTo>
                      <a:cubicBezTo>
                        <a:pt x="25" y="130"/>
                        <a:pt x="25" y="130"/>
                        <a:pt x="25" y="130"/>
                      </a:cubicBezTo>
                      <a:cubicBezTo>
                        <a:pt x="37" y="130"/>
                        <a:pt x="40" y="100"/>
                        <a:pt x="36" y="83"/>
                      </a:cubicBezTo>
                      <a:cubicBezTo>
                        <a:pt x="32" y="65"/>
                        <a:pt x="45" y="59"/>
                        <a:pt x="52" y="40"/>
                      </a:cubicBezTo>
                      <a:cubicBezTo>
                        <a:pt x="59" y="21"/>
                        <a:pt x="41" y="6"/>
                        <a:pt x="26" y="0"/>
                      </a:cubicBezTo>
                      <a:cubicBezTo>
                        <a:pt x="25" y="0"/>
                        <a:pt x="25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5" name="Freeform 1508"/>
                <p:cNvSpPr/>
                <p:nvPr/>
              </p:nvSpPr>
              <p:spPr bwMode="auto">
                <a:xfrm>
                  <a:off x="220" y="1107"/>
                  <a:ext cx="70" cy="40"/>
                </a:xfrm>
                <a:custGeom>
                  <a:avLst/>
                  <a:gdLst>
                    <a:gd name="T0" fmla="*/ 18 w 129"/>
                    <a:gd name="T1" fmla="*/ 0 h 73"/>
                    <a:gd name="T2" fmla="*/ 13 w 129"/>
                    <a:gd name="T3" fmla="*/ 1 h 73"/>
                    <a:gd name="T4" fmla="*/ 26 w 129"/>
                    <a:gd name="T5" fmla="*/ 38 h 73"/>
                    <a:gd name="T6" fmla="*/ 71 w 129"/>
                    <a:gd name="T7" fmla="*/ 63 h 73"/>
                    <a:gd name="T8" fmla="*/ 99 w 129"/>
                    <a:gd name="T9" fmla="*/ 73 h 73"/>
                    <a:gd name="T10" fmla="*/ 114 w 129"/>
                    <a:gd name="T11" fmla="*/ 65 h 73"/>
                    <a:gd name="T12" fmla="*/ 111 w 129"/>
                    <a:gd name="T13" fmla="*/ 35 h 73"/>
                    <a:gd name="T14" fmla="*/ 104 w 129"/>
                    <a:gd name="T15" fmla="*/ 34 h 73"/>
                    <a:gd name="T16" fmla="*/ 88 w 129"/>
                    <a:gd name="T17" fmla="*/ 36 h 73"/>
                    <a:gd name="T18" fmla="*/ 71 w 129"/>
                    <a:gd name="T19" fmla="*/ 37 h 73"/>
                    <a:gd name="T20" fmla="*/ 51 w 129"/>
                    <a:gd name="T21" fmla="*/ 31 h 73"/>
                    <a:gd name="T22" fmla="*/ 18 w 129"/>
                    <a:gd name="T2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9" h="73">
                      <a:moveTo>
                        <a:pt x="18" y="0"/>
                      </a:moveTo>
                      <a:cubicBezTo>
                        <a:pt x="16" y="0"/>
                        <a:pt x="15" y="0"/>
                        <a:pt x="13" y="1"/>
                      </a:cubicBezTo>
                      <a:cubicBezTo>
                        <a:pt x="13" y="1"/>
                        <a:pt x="0" y="20"/>
                        <a:pt x="26" y="38"/>
                      </a:cubicBezTo>
                      <a:cubicBezTo>
                        <a:pt x="52" y="56"/>
                        <a:pt x="53" y="53"/>
                        <a:pt x="71" y="63"/>
                      </a:cubicBezTo>
                      <a:cubicBezTo>
                        <a:pt x="82" y="68"/>
                        <a:pt x="91" y="73"/>
                        <a:pt x="99" y="73"/>
                      </a:cubicBezTo>
                      <a:cubicBezTo>
                        <a:pt x="104" y="73"/>
                        <a:pt x="109" y="71"/>
                        <a:pt x="114" y="65"/>
                      </a:cubicBezTo>
                      <a:cubicBezTo>
                        <a:pt x="125" y="50"/>
                        <a:pt x="129" y="38"/>
                        <a:pt x="111" y="35"/>
                      </a:cubicBezTo>
                      <a:cubicBezTo>
                        <a:pt x="109" y="34"/>
                        <a:pt x="107" y="34"/>
                        <a:pt x="104" y="34"/>
                      </a:cubicBezTo>
                      <a:cubicBezTo>
                        <a:pt x="99" y="34"/>
                        <a:pt x="94" y="35"/>
                        <a:pt x="88" y="36"/>
                      </a:cubicBezTo>
                      <a:cubicBezTo>
                        <a:pt x="82" y="36"/>
                        <a:pt x="76" y="37"/>
                        <a:pt x="71" y="37"/>
                      </a:cubicBezTo>
                      <a:cubicBezTo>
                        <a:pt x="63" y="37"/>
                        <a:pt x="56" y="36"/>
                        <a:pt x="51" y="31"/>
                      </a:cubicBezTo>
                      <a:cubicBezTo>
                        <a:pt x="36" y="18"/>
                        <a:pt x="30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6" name="Freeform 1509"/>
                <p:cNvSpPr/>
                <p:nvPr/>
              </p:nvSpPr>
              <p:spPr bwMode="auto">
                <a:xfrm>
                  <a:off x="316" y="1117"/>
                  <a:ext cx="56" cy="43"/>
                </a:xfrm>
                <a:custGeom>
                  <a:avLst/>
                  <a:gdLst>
                    <a:gd name="T0" fmla="*/ 89 w 104"/>
                    <a:gd name="T1" fmla="*/ 0 h 79"/>
                    <a:gd name="T2" fmla="*/ 57 w 104"/>
                    <a:gd name="T3" fmla="*/ 33 h 79"/>
                    <a:gd name="T4" fmla="*/ 41 w 104"/>
                    <a:gd name="T5" fmla="*/ 56 h 79"/>
                    <a:gd name="T6" fmla="*/ 35 w 104"/>
                    <a:gd name="T7" fmla="*/ 55 h 79"/>
                    <a:gd name="T8" fmla="*/ 8 w 104"/>
                    <a:gd name="T9" fmla="*/ 40 h 79"/>
                    <a:gd name="T10" fmla="*/ 0 w 104"/>
                    <a:gd name="T11" fmla="*/ 47 h 79"/>
                    <a:gd name="T12" fmla="*/ 16 w 104"/>
                    <a:gd name="T13" fmla="*/ 79 h 79"/>
                    <a:gd name="T14" fmla="*/ 19 w 104"/>
                    <a:gd name="T15" fmla="*/ 78 h 79"/>
                    <a:gd name="T16" fmla="*/ 82 w 104"/>
                    <a:gd name="T17" fmla="*/ 53 h 79"/>
                    <a:gd name="T18" fmla="*/ 91 w 104"/>
                    <a:gd name="T19" fmla="*/ 0 h 79"/>
                    <a:gd name="T20" fmla="*/ 89 w 104"/>
                    <a:gd name="T21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4" h="79">
                      <a:moveTo>
                        <a:pt x="89" y="0"/>
                      </a:moveTo>
                      <a:cubicBezTo>
                        <a:pt x="77" y="0"/>
                        <a:pt x="62" y="19"/>
                        <a:pt x="57" y="33"/>
                      </a:cubicBezTo>
                      <a:cubicBezTo>
                        <a:pt x="53" y="45"/>
                        <a:pt x="50" y="56"/>
                        <a:pt x="41" y="56"/>
                      </a:cubicBezTo>
                      <a:cubicBezTo>
                        <a:pt x="40" y="56"/>
                        <a:pt x="38" y="56"/>
                        <a:pt x="35" y="55"/>
                      </a:cubicBezTo>
                      <a:cubicBezTo>
                        <a:pt x="25" y="51"/>
                        <a:pt x="15" y="40"/>
                        <a:pt x="8" y="40"/>
                      </a:cubicBezTo>
                      <a:cubicBezTo>
                        <a:pt x="5" y="40"/>
                        <a:pt x="2" y="42"/>
                        <a:pt x="0" y="47"/>
                      </a:cubicBezTo>
                      <a:cubicBezTo>
                        <a:pt x="0" y="47"/>
                        <a:pt x="3" y="79"/>
                        <a:pt x="16" y="79"/>
                      </a:cubicBezTo>
                      <a:cubicBezTo>
                        <a:pt x="17" y="79"/>
                        <a:pt x="17" y="79"/>
                        <a:pt x="19" y="78"/>
                      </a:cubicBezTo>
                      <a:cubicBezTo>
                        <a:pt x="34" y="73"/>
                        <a:pt x="73" y="71"/>
                        <a:pt x="82" y="53"/>
                      </a:cubicBezTo>
                      <a:cubicBezTo>
                        <a:pt x="92" y="35"/>
                        <a:pt x="104" y="2"/>
                        <a:pt x="91" y="0"/>
                      </a:cubicBezTo>
                      <a:cubicBezTo>
                        <a:pt x="91" y="0"/>
                        <a:pt x="90" y="0"/>
                        <a:pt x="8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7" name="Freeform 1510"/>
                <p:cNvSpPr/>
                <p:nvPr/>
              </p:nvSpPr>
              <p:spPr bwMode="auto">
                <a:xfrm>
                  <a:off x="375" y="1018"/>
                  <a:ext cx="40" cy="51"/>
                </a:xfrm>
                <a:custGeom>
                  <a:avLst/>
                  <a:gdLst>
                    <a:gd name="T0" fmla="*/ 21 w 75"/>
                    <a:gd name="T1" fmla="*/ 0 h 92"/>
                    <a:gd name="T2" fmla="*/ 0 w 75"/>
                    <a:gd name="T3" fmla="*/ 4 h 92"/>
                    <a:gd name="T4" fmla="*/ 25 w 75"/>
                    <a:gd name="T5" fmla="*/ 52 h 92"/>
                    <a:gd name="T6" fmla="*/ 30 w 75"/>
                    <a:gd name="T7" fmla="*/ 91 h 92"/>
                    <a:gd name="T8" fmla="*/ 35 w 75"/>
                    <a:gd name="T9" fmla="*/ 92 h 92"/>
                    <a:gd name="T10" fmla="*/ 70 w 75"/>
                    <a:gd name="T11" fmla="*/ 55 h 92"/>
                    <a:gd name="T12" fmla="*/ 47 w 75"/>
                    <a:gd name="T13" fmla="*/ 8 h 92"/>
                    <a:gd name="T14" fmla="*/ 21 w 75"/>
                    <a:gd name="T1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92">
                      <a:moveTo>
                        <a:pt x="21" y="0"/>
                      </a:moveTo>
                      <a:cubicBezTo>
                        <a:pt x="9" y="0"/>
                        <a:pt x="0" y="4"/>
                        <a:pt x="0" y="4"/>
                      </a:cubicBezTo>
                      <a:cubicBezTo>
                        <a:pt x="14" y="10"/>
                        <a:pt x="29" y="34"/>
                        <a:pt x="25" y="52"/>
                      </a:cubicBezTo>
                      <a:cubicBezTo>
                        <a:pt x="22" y="69"/>
                        <a:pt x="13" y="85"/>
                        <a:pt x="30" y="91"/>
                      </a:cubicBezTo>
                      <a:cubicBezTo>
                        <a:pt x="32" y="92"/>
                        <a:pt x="34" y="92"/>
                        <a:pt x="35" y="92"/>
                      </a:cubicBezTo>
                      <a:cubicBezTo>
                        <a:pt x="51" y="92"/>
                        <a:pt x="66" y="73"/>
                        <a:pt x="70" y="55"/>
                      </a:cubicBezTo>
                      <a:cubicBezTo>
                        <a:pt x="75" y="35"/>
                        <a:pt x="68" y="24"/>
                        <a:pt x="47" y="8"/>
                      </a:cubicBezTo>
                      <a:cubicBezTo>
                        <a:pt x="39" y="2"/>
                        <a:pt x="29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8" name="Freeform 1511"/>
                <p:cNvSpPr/>
                <p:nvPr/>
              </p:nvSpPr>
              <p:spPr bwMode="auto">
                <a:xfrm>
                  <a:off x="290" y="961"/>
                  <a:ext cx="58" cy="32"/>
                </a:xfrm>
                <a:custGeom>
                  <a:avLst/>
                  <a:gdLst>
                    <a:gd name="T0" fmla="*/ 45 w 107"/>
                    <a:gd name="T1" fmla="*/ 0 h 58"/>
                    <a:gd name="T2" fmla="*/ 27 w 107"/>
                    <a:gd name="T3" fmla="*/ 2 h 58"/>
                    <a:gd name="T4" fmla="*/ 0 w 107"/>
                    <a:gd name="T5" fmla="*/ 44 h 58"/>
                    <a:gd name="T6" fmla="*/ 10 w 107"/>
                    <a:gd name="T7" fmla="*/ 53 h 58"/>
                    <a:gd name="T8" fmla="*/ 49 w 107"/>
                    <a:gd name="T9" fmla="*/ 43 h 58"/>
                    <a:gd name="T10" fmla="*/ 55 w 107"/>
                    <a:gd name="T11" fmla="*/ 42 h 58"/>
                    <a:gd name="T12" fmla="*/ 90 w 107"/>
                    <a:gd name="T13" fmla="*/ 58 h 58"/>
                    <a:gd name="T14" fmla="*/ 93 w 107"/>
                    <a:gd name="T15" fmla="*/ 58 h 58"/>
                    <a:gd name="T16" fmla="*/ 88 w 107"/>
                    <a:gd name="T17" fmla="*/ 19 h 58"/>
                    <a:gd name="T18" fmla="*/ 45 w 107"/>
                    <a:gd name="T1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7" h="58">
                      <a:moveTo>
                        <a:pt x="45" y="0"/>
                      </a:moveTo>
                      <a:cubicBezTo>
                        <a:pt x="39" y="0"/>
                        <a:pt x="33" y="0"/>
                        <a:pt x="27" y="2"/>
                      </a:cubicBezTo>
                      <a:cubicBezTo>
                        <a:pt x="0" y="8"/>
                        <a:pt x="0" y="44"/>
                        <a:pt x="0" y="44"/>
                      </a:cubicBezTo>
                      <a:cubicBezTo>
                        <a:pt x="1" y="50"/>
                        <a:pt x="4" y="53"/>
                        <a:pt x="10" y="53"/>
                      </a:cubicBezTo>
                      <a:cubicBezTo>
                        <a:pt x="20" y="53"/>
                        <a:pt x="36" y="45"/>
                        <a:pt x="49" y="43"/>
                      </a:cubicBezTo>
                      <a:cubicBezTo>
                        <a:pt x="51" y="43"/>
                        <a:pt x="53" y="42"/>
                        <a:pt x="55" y="42"/>
                      </a:cubicBezTo>
                      <a:cubicBezTo>
                        <a:pt x="70" y="42"/>
                        <a:pt x="74" y="55"/>
                        <a:pt x="90" y="58"/>
                      </a:cubicBezTo>
                      <a:cubicBezTo>
                        <a:pt x="91" y="58"/>
                        <a:pt x="92" y="58"/>
                        <a:pt x="93" y="58"/>
                      </a:cubicBezTo>
                      <a:cubicBezTo>
                        <a:pt x="107" y="58"/>
                        <a:pt x="102" y="35"/>
                        <a:pt x="88" y="19"/>
                      </a:cubicBezTo>
                      <a:cubicBezTo>
                        <a:pt x="76" y="7"/>
                        <a:pt x="63" y="0"/>
                        <a:pt x="4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9" name="Freeform 1512"/>
                <p:cNvSpPr/>
                <p:nvPr/>
              </p:nvSpPr>
              <p:spPr bwMode="auto">
                <a:xfrm>
                  <a:off x="1043" y="1506"/>
                  <a:ext cx="75" cy="83"/>
                </a:xfrm>
                <a:custGeom>
                  <a:avLst/>
                  <a:gdLst>
                    <a:gd name="T0" fmla="*/ 28 w 137"/>
                    <a:gd name="T1" fmla="*/ 17 h 153"/>
                    <a:gd name="T2" fmla="*/ 5 w 137"/>
                    <a:gd name="T3" fmla="*/ 11 h 153"/>
                    <a:gd name="T4" fmla="*/ 0 w 137"/>
                    <a:gd name="T5" fmla="*/ 54 h 153"/>
                    <a:gd name="T6" fmla="*/ 109 w 137"/>
                    <a:gd name="T7" fmla="*/ 151 h 153"/>
                    <a:gd name="T8" fmla="*/ 137 w 137"/>
                    <a:gd name="T9" fmla="*/ 137 h 153"/>
                    <a:gd name="T10" fmla="*/ 120 w 137"/>
                    <a:gd name="T11" fmla="*/ 122 h 153"/>
                    <a:gd name="T12" fmla="*/ 119 w 137"/>
                    <a:gd name="T13" fmla="*/ 41 h 153"/>
                    <a:gd name="T14" fmla="*/ 83 w 137"/>
                    <a:gd name="T15" fmla="*/ 36 h 153"/>
                    <a:gd name="T16" fmla="*/ 28 w 137"/>
                    <a:gd name="T17" fmla="*/ 1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7" h="153">
                      <a:moveTo>
                        <a:pt x="28" y="17"/>
                      </a:moveTo>
                      <a:cubicBezTo>
                        <a:pt x="28" y="17"/>
                        <a:pt x="10" y="0"/>
                        <a:pt x="5" y="11"/>
                      </a:cubicBezTo>
                      <a:cubicBezTo>
                        <a:pt x="1" y="22"/>
                        <a:pt x="0" y="54"/>
                        <a:pt x="0" y="54"/>
                      </a:cubicBezTo>
                      <a:cubicBezTo>
                        <a:pt x="0" y="54"/>
                        <a:pt x="96" y="153"/>
                        <a:pt x="109" y="151"/>
                      </a:cubicBezTo>
                      <a:cubicBezTo>
                        <a:pt x="122" y="150"/>
                        <a:pt x="137" y="137"/>
                        <a:pt x="137" y="137"/>
                      </a:cubicBezTo>
                      <a:cubicBezTo>
                        <a:pt x="120" y="122"/>
                        <a:pt x="120" y="122"/>
                        <a:pt x="120" y="122"/>
                      </a:cubicBezTo>
                      <a:cubicBezTo>
                        <a:pt x="120" y="122"/>
                        <a:pt x="130" y="45"/>
                        <a:pt x="119" y="41"/>
                      </a:cubicBezTo>
                      <a:cubicBezTo>
                        <a:pt x="108" y="37"/>
                        <a:pt x="83" y="36"/>
                        <a:pt x="83" y="36"/>
                      </a:cubicBezTo>
                      <a:cubicBezTo>
                        <a:pt x="28" y="17"/>
                        <a:pt x="28" y="17"/>
                        <a:pt x="28" y="17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0" name="Freeform 1513"/>
                <p:cNvSpPr/>
                <p:nvPr/>
              </p:nvSpPr>
              <p:spPr bwMode="auto">
                <a:xfrm>
                  <a:off x="972" y="1472"/>
                  <a:ext cx="189" cy="178"/>
                </a:xfrm>
                <a:custGeom>
                  <a:avLst/>
                  <a:gdLst>
                    <a:gd name="T0" fmla="*/ 87 w 346"/>
                    <a:gd name="T1" fmla="*/ 185 h 325"/>
                    <a:gd name="T2" fmla="*/ 21 w 346"/>
                    <a:gd name="T3" fmla="*/ 123 h 325"/>
                    <a:gd name="T4" fmla="*/ 41 w 346"/>
                    <a:gd name="T5" fmla="*/ 70 h 325"/>
                    <a:gd name="T6" fmla="*/ 146 w 346"/>
                    <a:gd name="T7" fmla="*/ 109 h 325"/>
                    <a:gd name="T8" fmla="*/ 149 w 346"/>
                    <a:gd name="T9" fmla="*/ 85 h 325"/>
                    <a:gd name="T10" fmla="*/ 185 w 346"/>
                    <a:gd name="T11" fmla="*/ 1 h 325"/>
                    <a:gd name="T12" fmla="*/ 203 w 346"/>
                    <a:gd name="T13" fmla="*/ 126 h 325"/>
                    <a:gd name="T14" fmla="*/ 281 w 346"/>
                    <a:gd name="T15" fmla="*/ 82 h 325"/>
                    <a:gd name="T16" fmla="*/ 342 w 346"/>
                    <a:gd name="T17" fmla="*/ 147 h 325"/>
                    <a:gd name="T18" fmla="*/ 219 w 346"/>
                    <a:gd name="T19" fmla="*/ 182 h 325"/>
                    <a:gd name="T20" fmla="*/ 270 w 346"/>
                    <a:gd name="T21" fmla="*/ 224 h 325"/>
                    <a:gd name="T22" fmla="*/ 228 w 346"/>
                    <a:gd name="T23" fmla="*/ 304 h 325"/>
                    <a:gd name="T24" fmla="*/ 177 w 346"/>
                    <a:gd name="T25" fmla="*/ 295 h 325"/>
                    <a:gd name="T26" fmla="*/ 164 w 346"/>
                    <a:gd name="T27" fmla="*/ 224 h 325"/>
                    <a:gd name="T28" fmla="*/ 143 w 346"/>
                    <a:gd name="T29" fmla="*/ 287 h 325"/>
                    <a:gd name="T30" fmla="*/ 62 w 346"/>
                    <a:gd name="T31" fmla="*/ 258 h 325"/>
                    <a:gd name="T32" fmla="*/ 87 w 346"/>
                    <a:gd name="T33" fmla="*/ 18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46" h="325">
                      <a:moveTo>
                        <a:pt x="87" y="185"/>
                      </a:moveTo>
                      <a:cubicBezTo>
                        <a:pt x="87" y="185"/>
                        <a:pt x="0" y="184"/>
                        <a:pt x="21" y="123"/>
                      </a:cubicBezTo>
                      <a:cubicBezTo>
                        <a:pt x="21" y="123"/>
                        <a:pt x="3" y="83"/>
                        <a:pt x="41" y="70"/>
                      </a:cubicBezTo>
                      <a:cubicBezTo>
                        <a:pt x="79" y="57"/>
                        <a:pt x="132" y="98"/>
                        <a:pt x="146" y="109"/>
                      </a:cubicBezTo>
                      <a:cubicBezTo>
                        <a:pt x="161" y="121"/>
                        <a:pt x="153" y="91"/>
                        <a:pt x="149" y="85"/>
                      </a:cubicBezTo>
                      <a:cubicBezTo>
                        <a:pt x="145" y="79"/>
                        <a:pt x="127" y="0"/>
                        <a:pt x="185" y="1"/>
                      </a:cubicBezTo>
                      <a:cubicBezTo>
                        <a:pt x="243" y="2"/>
                        <a:pt x="254" y="39"/>
                        <a:pt x="203" y="126"/>
                      </a:cubicBezTo>
                      <a:cubicBezTo>
                        <a:pt x="203" y="126"/>
                        <a:pt x="250" y="81"/>
                        <a:pt x="281" y="82"/>
                      </a:cubicBezTo>
                      <a:cubicBezTo>
                        <a:pt x="312" y="84"/>
                        <a:pt x="346" y="98"/>
                        <a:pt x="342" y="147"/>
                      </a:cubicBezTo>
                      <a:cubicBezTo>
                        <a:pt x="339" y="195"/>
                        <a:pt x="219" y="182"/>
                        <a:pt x="219" y="182"/>
                      </a:cubicBezTo>
                      <a:cubicBezTo>
                        <a:pt x="219" y="182"/>
                        <a:pt x="257" y="209"/>
                        <a:pt x="270" y="224"/>
                      </a:cubicBezTo>
                      <a:cubicBezTo>
                        <a:pt x="283" y="239"/>
                        <a:pt x="275" y="282"/>
                        <a:pt x="228" y="304"/>
                      </a:cubicBezTo>
                      <a:cubicBezTo>
                        <a:pt x="180" y="325"/>
                        <a:pt x="182" y="310"/>
                        <a:pt x="177" y="295"/>
                      </a:cubicBezTo>
                      <a:cubicBezTo>
                        <a:pt x="172" y="281"/>
                        <a:pt x="168" y="219"/>
                        <a:pt x="164" y="224"/>
                      </a:cubicBezTo>
                      <a:cubicBezTo>
                        <a:pt x="160" y="229"/>
                        <a:pt x="170" y="270"/>
                        <a:pt x="143" y="287"/>
                      </a:cubicBezTo>
                      <a:cubicBezTo>
                        <a:pt x="116" y="303"/>
                        <a:pt x="84" y="283"/>
                        <a:pt x="62" y="258"/>
                      </a:cubicBezTo>
                      <a:cubicBezTo>
                        <a:pt x="40" y="234"/>
                        <a:pt x="50" y="200"/>
                        <a:pt x="87" y="185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1" name="Freeform 1514"/>
                <p:cNvSpPr/>
                <p:nvPr/>
              </p:nvSpPr>
              <p:spPr bwMode="auto">
                <a:xfrm>
                  <a:off x="1042" y="1560"/>
                  <a:ext cx="20" cy="6"/>
                </a:xfrm>
                <a:custGeom>
                  <a:avLst/>
                  <a:gdLst>
                    <a:gd name="T0" fmla="*/ 0 w 37"/>
                    <a:gd name="T1" fmla="*/ 9 h 12"/>
                    <a:gd name="T2" fmla="*/ 31 w 37"/>
                    <a:gd name="T3" fmla="*/ 6 h 12"/>
                    <a:gd name="T4" fmla="*/ 0 w 37"/>
                    <a:gd name="T5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12">
                      <a:moveTo>
                        <a:pt x="0" y="9"/>
                      </a:moveTo>
                      <a:cubicBezTo>
                        <a:pt x="0" y="9"/>
                        <a:pt x="37" y="0"/>
                        <a:pt x="31" y="6"/>
                      </a:cubicBezTo>
                      <a:cubicBezTo>
                        <a:pt x="24" y="12"/>
                        <a:pt x="0" y="9"/>
                        <a:pt x="0" y="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2" name="Freeform 1515"/>
                <p:cNvSpPr/>
                <p:nvPr/>
              </p:nvSpPr>
              <p:spPr bwMode="auto">
                <a:xfrm>
                  <a:off x="1060" y="1568"/>
                  <a:ext cx="5" cy="16"/>
                </a:xfrm>
                <a:custGeom>
                  <a:avLst/>
                  <a:gdLst>
                    <a:gd name="T0" fmla="*/ 4 w 10"/>
                    <a:gd name="T1" fmla="*/ 30 h 30"/>
                    <a:gd name="T2" fmla="*/ 5 w 10"/>
                    <a:gd name="T3" fmla="*/ 4 h 30"/>
                    <a:gd name="T4" fmla="*/ 4 w 10"/>
                    <a:gd name="T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30">
                      <a:moveTo>
                        <a:pt x="4" y="30"/>
                      </a:moveTo>
                      <a:cubicBezTo>
                        <a:pt x="4" y="30"/>
                        <a:pt x="0" y="0"/>
                        <a:pt x="5" y="4"/>
                      </a:cubicBezTo>
                      <a:cubicBezTo>
                        <a:pt x="10" y="8"/>
                        <a:pt x="6" y="25"/>
                        <a:pt x="4" y="3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3" name="Freeform 1516"/>
                <p:cNvSpPr/>
                <p:nvPr/>
              </p:nvSpPr>
              <p:spPr bwMode="auto">
                <a:xfrm>
                  <a:off x="1057" y="1540"/>
                  <a:ext cx="10" cy="9"/>
                </a:xfrm>
                <a:custGeom>
                  <a:avLst/>
                  <a:gdLst>
                    <a:gd name="T0" fmla="*/ 16 w 18"/>
                    <a:gd name="T1" fmla="*/ 10 h 16"/>
                    <a:gd name="T2" fmla="*/ 7 w 18"/>
                    <a:gd name="T3" fmla="*/ 14 h 16"/>
                    <a:gd name="T4" fmla="*/ 2 w 18"/>
                    <a:gd name="T5" fmla="*/ 5 h 16"/>
                    <a:gd name="T6" fmla="*/ 11 w 18"/>
                    <a:gd name="T7" fmla="*/ 1 h 16"/>
                    <a:gd name="T8" fmla="*/ 16 w 18"/>
                    <a:gd name="T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6">
                      <a:moveTo>
                        <a:pt x="16" y="10"/>
                      </a:moveTo>
                      <a:cubicBezTo>
                        <a:pt x="15" y="14"/>
                        <a:pt x="11" y="16"/>
                        <a:pt x="7" y="14"/>
                      </a:cubicBezTo>
                      <a:cubicBezTo>
                        <a:pt x="3" y="13"/>
                        <a:pt x="0" y="8"/>
                        <a:pt x="2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6" y="3"/>
                        <a:pt x="18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4" name="Freeform 1517"/>
                <p:cNvSpPr/>
                <p:nvPr/>
              </p:nvSpPr>
              <p:spPr bwMode="auto">
                <a:xfrm>
                  <a:off x="1050" y="1551"/>
                  <a:ext cx="9" cy="8"/>
                </a:xfrm>
                <a:custGeom>
                  <a:avLst/>
                  <a:gdLst>
                    <a:gd name="T0" fmla="*/ 16 w 17"/>
                    <a:gd name="T1" fmla="*/ 10 h 15"/>
                    <a:gd name="T2" fmla="*/ 6 w 17"/>
                    <a:gd name="T3" fmla="*/ 14 h 15"/>
                    <a:gd name="T4" fmla="*/ 1 w 17"/>
                    <a:gd name="T5" fmla="*/ 5 h 15"/>
                    <a:gd name="T6" fmla="*/ 11 w 17"/>
                    <a:gd name="T7" fmla="*/ 1 h 15"/>
                    <a:gd name="T8" fmla="*/ 16 w 17"/>
                    <a:gd name="T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4" y="14"/>
                        <a:pt x="10" y="15"/>
                        <a:pt x="6" y="14"/>
                      </a:cubicBezTo>
                      <a:cubicBezTo>
                        <a:pt x="2" y="12"/>
                        <a:pt x="0" y="8"/>
                        <a:pt x="1" y="5"/>
                      </a:cubicBezTo>
                      <a:cubicBezTo>
                        <a:pt x="2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5" name="Freeform 1518"/>
                <p:cNvSpPr/>
                <p:nvPr/>
              </p:nvSpPr>
              <p:spPr bwMode="auto">
                <a:xfrm>
                  <a:off x="1068" y="1558"/>
                  <a:ext cx="9" cy="8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1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2" y="2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6" name="Freeform 1519"/>
                <p:cNvSpPr/>
                <p:nvPr/>
              </p:nvSpPr>
              <p:spPr bwMode="auto">
                <a:xfrm>
                  <a:off x="1073" y="1543"/>
                  <a:ext cx="9" cy="9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5 h 16"/>
                    <a:gd name="T4" fmla="*/ 2 w 17"/>
                    <a:gd name="T5" fmla="*/ 6 h 16"/>
                    <a:gd name="T6" fmla="*/ 11 w 17"/>
                    <a:gd name="T7" fmla="*/ 2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5" y="14"/>
                        <a:pt x="11" y="16"/>
                        <a:pt x="6" y="15"/>
                      </a:cubicBezTo>
                      <a:cubicBezTo>
                        <a:pt x="2" y="13"/>
                        <a:pt x="0" y="9"/>
                        <a:pt x="2" y="6"/>
                      </a:cubicBezTo>
                      <a:cubicBezTo>
                        <a:pt x="3" y="2"/>
                        <a:pt x="7" y="0"/>
                        <a:pt x="11" y="2"/>
                      </a:cubicBezTo>
                      <a:cubicBezTo>
                        <a:pt x="15" y="3"/>
                        <a:pt x="17" y="7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7" name="Freeform 1520"/>
                <p:cNvSpPr/>
                <p:nvPr/>
              </p:nvSpPr>
              <p:spPr bwMode="auto">
                <a:xfrm>
                  <a:off x="1087" y="1556"/>
                  <a:ext cx="9" cy="9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2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4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2" y="2"/>
                        <a:pt x="7" y="0"/>
                        <a:pt x="11" y="2"/>
                      </a:cubicBezTo>
                      <a:cubicBezTo>
                        <a:pt x="15" y="3"/>
                        <a:pt x="17" y="7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8" name="Freeform 1521"/>
                <p:cNvSpPr/>
                <p:nvPr/>
              </p:nvSpPr>
              <p:spPr bwMode="auto">
                <a:xfrm>
                  <a:off x="1077" y="1573"/>
                  <a:ext cx="9" cy="9"/>
                </a:xfrm>
                <a:custGeom>
                  <a:avLst/>
                  <a:gdLst>
                    <a:gd name="T0" fmla="*/ 16 w 17"/>
                    <a:gd name="T1" fmla="*/ 10 h 16"/>
                    <a:gd name="T2" fmla="*/ 6 w 17"/>
                    <a:gd name="T3" fmla="*/ 14 h 16"/>
                    <a:gd name="T4" fmla="*/ 1 w 17"/>
                    <a:gd name="T5" fmla="*/ 5 h 16"/>
                    <a:gd name="T6" fmla="*/ 11 w 17"/>
                    <a:gd name="T7" fmla="*/ 1 h 16"/>
                    <a:gd name="T8" fmla="*/ 16 w 17"/>
                    <a:gd name="T9" fmla="*/ 1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0"/>
                      </a:moveTo>
                      <a:cubicBezTo>
                        <a:pt x="15" y="14"/>
                        <a:pt x="10" y="16"/>
                        <a:pt x="6" y="14"/>
                      </a:cubicBezTo>
                      <a:cubicBezTo>
                        <a:pt x="2" y="13"/>
                        <a:pt x="0" y="9"/>
                        <a:pt x="1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9" name="Freeform 1522"/>
                <p:cNvSpPr/>
                <p:nvPr/>
              </p:nvSpPr>
              <p:spPr bwMode="auto">
                <a:xfrm>
                  <a:off x="1060" y="1570"/>
                  <a:ext cx="9" cy="9"/>
                </a:xfrm>
                <a:custGeom>
                  <a:avLst/>
                  <a:gdLst>
                    <a:gd name="T0" fmla="*/ 16 w 17"/>
                    <a:gd name="T1" fmla="*/ 11 h 16"/>
                    <a:gd name="T2" fmla="*/ 6 w 17"/>
                    <a:gd name="T3" fmla="*/ 15 h 16"/>
                    <a:gd name="T4" fmla="*/ 1 w 17"/>
                    <a:gd name="T5" fmla="*/ 6 h 16"/>
                    <a:gd name="T6" fmla="*/ 11 w 17"/>
                    <a:gd name="T7" fmla="*/ 2 h 16"/>
                    <a:gd name="T8" fmla="*/ 16 w 17"/>
                    <a:gd name="T9" fmla="*/ 1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6" y="11"/>
                      </a:moveTo>
                      <a:cubicBezTo>
                        <a:pt x="14" y="15"/>
                        <a:pt x="10" y="16"/>
                        <a:pt x="6" y="15"/>
                      </a:cubicBezTo>
                      <a:cubicBezTo>
                        <a:pt x="2" y="13"/>
                        <a:pt x="0" y="9"/>
                        <a:pt x="1" y="6"/>
                      </a:cubicBezTo>
                      <a:cubicBezTo>
                        <a:pt x="2" y="2"/>
                        <a:pt x="7" y="0"/>
                        <a:pt x="11" y="2"/>
                      </a:cubicBezTo>
                      <a:cubicBezTo>
                        <a:pt x="15" y="3"/>
                        <a:pt x="17" y="8"/>
                        <a:pt x="16" y="11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0" name="Freeform 1523"/>
                <p:cNvSpPr/>
                <p:nvPr/>
              </p:nvSpPr>
              <p:spPr bwMode="auto">
                <a:xfrm>
                  <a:off x="1067" y="1532"/>
                  <a:ext cx="9" cy="9"/>
                </a:xfrm>
                <a:custGeom>
                  <a:avLst/>
                  <a:gdLst>
                    <a:gd name="T0" fmla="*/ 16 w 17"/>
                    <a:gd name="T1" fmla="*/ 10 h 15"/>
                    <a:gd name="T2" fmla="*/ 6 w 17"/>
                    <a:gd name="T3" fmla="*/ 14 h 15"/>
                    <a:gd name="T4" fmla="*/ 2 w 17"/>
                    <a:gd name="T5" fmla="*/ 5 h 15"/>
                    <a:gd name="T6" fmla="*/ 11 w 17"/>
                    <a:gd name="T7" fmla="*/ 1 h 15"/>
                    <a:gd name="T8" fmla="*/ 16 w 17"/>
                    <a:gd name="T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5">
                      <a:moveTo>
                        <a:pt x="16" y="10"/>
                      </a:moveTo>
                      <a:cubicBezTo>
                        <a:pt x="15" y="14"/>
                        <a:pt x="11" y="15"/>
                        <a:pt x="6" y="14"/>
                      </a:cubicBezTo>
                      <a:cubicBezTo>
                        <a:pt x="2" y="12"/>
                        <a:pt x="0" y="8"/>
                        <a:pt x="2" y="5"/>
                      </a:cubicBezTo>
                      <a:cubicBezTo>
                        <a:pt x="3" y="1"/>
                        <a:pt x="7" y="0"/>
                        <a:pt x="11" y="1"/>
                      </a:cubicBezTo>
                      <a:cubicBezTo>
                        <a:pt x="15" y="3"/>
                        <a:pt x="17" y="7"/>
                        <a:pt x="16" y="10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1" name="Freeform 1524"/>
                <p:cNvSpPr>
                  <a:spLocks noEditPoints="1"/>
                </p:cNvSpPr>
                <p:nvPr/>
              </p:nvSpPr>
              <p:spPr bwMode="auto">
                <a:xfrm>
                  <a:off x="1034" y="1516"/>
                  <a:ext cx="86" cy="76"/>
                </a:xfrm>
                <a:custGeom>
                  <a:avLst/>
                  <a:gdLst>
                    <a:gd name="T0" fmla="*/ 69 w 159"/>
                    <a:gd name="T1" fmla="*/ 91 h 141"/>
                    <a:gd name="T2" fmla="*/ 71 w 159"/>
                    <a:gd name="T3" fmla="*/ 78 h 141"/>
                    <a:gd name="T4" fmla="*/ 79 w 159"/>
                    <a:gd name="T5" fmla="*/ 88 h 141"/>
                    <a:gd name="T6" fmla="*/ 65 w 159"/>
                    <a:gd name="T7" fmla="*/ 0 h 141"/>
                    <a:gd name="T8" fmla="*/ 54 w 159"/>
                    <a:gd name="T9" fmla="*/ 46 h 141"/>
                    <a:gd name="T10" fmla="*/ 10 w 159"/>
                    <a:gd name="T11" fmla="*/ 36 h 141"/>
                    <a:gd name="T12" fmla="*/ 45 w 159"/>
                    <a:gd name="T13" fmla="*/ 50 h 141"/>
                    <a:gd name="T14" fmla="*/ 54 w 159"/>
                    <a:gd name="T15" fmla="*/ 46 h 141"/>
                    <a:gd name="T16" fmla="*/ 53 w 159"/>
                    <a:gd name="T17" fmla="*/ 60 h 141"/>
                    <a:gd name="T18" fmla="*/ 50 w 159"/>
                    <a:gd name="T19" fmla="*/ 59 h 141"/>
                    <a:gd name="T20" fmla="*/ 31 w 159"/>
                    <a:gd name="T21" fmla="*/ 71 h 141"/>
                    <a:gd name="T22" fmla="*/ 38 w 159"/>
                    <a:gd name="T23" fmla="*/ 66 h 141"/>
                    <a:gd name="T24" fmla="*/ 46 w 159"/>
                    <a:gd name="T25" fmla="*/ 75 h 141"/>
                    <a:gd name="T26" fmla="*/ 24 w 159"/>
                    <a:gd name="T27" fmla="*/ 121 h 141"/>
                    <a:gd name="T28" fmla="*/ 62 w 159"/>
                    <a:gd name="T29" fmla="*/ 94 h 141"/>
                    <a:gd name="T30" fmla="*/ 88 w 159"/>
                    <a:gd name="T31" fmla="*/ 141 h 141"/>
                    <a:gd name="T32" fmla="*/ 86 w 159"/>
                    <a:gd name="T33" fmla="*/ 120 h 141"/>
                    <a:gd name="T34" fmla="*/ 80 w 159"/>
                    <a:gd name="T35" fmla="*/ 111 h 141"/>
                    <a:gd name="T36" fmla="*/ 86 w 159"/>
                    <a:gd name="T37" fmla="*/ 89 h 141"/>
                    <a:gd name="T38" fmla="*/ 114 w 159"/>
                    <a:gd name="T39" fmla="*/ 91 h 141"/>
                    <a:gd name="T40" fmla="*/ 124 w 159"/>
                    <a:gd name="T41" fmla="*/ 84 h 141"/>
                    <a:gd name="T42" fmla="*/ 113 w 159"/>
                    <a:gd name="T43" fmla="*/ 84 h 141"/>
                    <a:gd name="T44" fmla="*/ 106 w 159"/>
                    <a:gd name="T45" fmla="*/ 90 h 141"/>
                    <a:gd name="T46" fmla="*/ 98 w 159"/>
                    <a:gd name="T47" fmla="*/ 82 h 141"/>
                    <a:gd name="T48" fmla="*/ 98 w 159"/>
                    <a:gd name="T49" fmla="*/ 80 h 141"/>
                    <a:gd name="T50" fmla="*/ 140 w 159"/>
                    <a:gd name="T51" fmla="*/ 55 h 141"/>
                    <a:gd name="T52" fmla="*/ 84 w 159"/>
                    <a:gd name="T53" fmla="*/ 72 h 141"/>
                    <a:gd name="T54" fmla="*/ 82 w 159"/>
                    <a:gd name="T55" fmla="*/ 66 h 141"/>
                    <a:gd name="T56" fmla="*/ 74 w 159"/>
                    <a:gd name="T57" fmla="*/ 57 h 141"/>
                    <a:gd name="T58" fmla="*/ 83 w 159"/>
                    <a:gd name="T59" fmla="*/ 53 h 141"/>
                    <a:gd name="T60" fmla="*/ 82 w 159"/>
                    <a:gd name="T61" fmla="*/ 34 h 141"/>
                    <a:gd name="T62" fmla="*/ 75 w 159"/>
                    <a:gd name="T63" fmla="*/ 48 h 141"/>
                    <a:gd name="T64" fmla="*/ 71 w 159"/>
                    <a:gd name="T65" fmla="*/ 45 h 141"/>
                    <a:gd name="T66" fmla="*/ 63 w 159"/>
                    <a:gd name="T67" fmla="*/ 36 h 141"/>
                    <a:gd name="T68" fmla="*/ 72 w 159"/>
                    <a:gd name="T69" fmla="*/ 3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9" h="141">
                      <a:moveTo>
                        <a:pt x="72" y="92"/>
                      </a:moveTo>
                      <a:cubicBezTo>
                        <a:pt x="71" y="92"/>
                        <a:pt x="70" y="92"/>
                        <a:pt x="69" y="91"/>
                      </a:cubicBezTo>
                      <a:cubicBezTo>
                        <a:pt x="65" y="90"/>
                        <a:pt x="63" y="86"/>
                        <a:pt x="64" y="82"/>
                      </a:cubicBezTo>
                      <a:cubicBezTo>
                        <a:pt x="65" y="79"/>
                        <a:pt x="68" y="78"/>
                        <a:pt x="71" y="78"/>
                      </a:cubicBezTo>
                      <a:cubicBezTo>
                        <a:pt x="72" y="78"/>
                        <a:pt x="73" y="78"/>
                        <a:pt x="74" y="78"/>
                      </a:cubicBezTo>
                      <a:cubicBezTo>
                        <a:pt x="78" y="80"/>
                        <a:pt x="80" y="84"/>
                        <a:pt x="79" y="88"/>
                      </a:cubicBezTo>
                      <a:cubicBezTo>
                        <a:pt x="78" y="90"/>
                        <a:pt x="75" y="92"/>
                        <a:pt x="72" y="92"/>
                      </a:cubicBezTo>
                      <a:moveTo>
                        <a:pt x="65" y="0"/>
                      </a:moveTo>
                      <a:cubicBezTo>
                        <a:pt x="65" y="0"/>
                        <a:pt x="62" y="46"/>
                        <a:pt x="55" y="46"/>
                      </a:cubicBezTo>
                      <a:cubicBezTo>
                        <a:pt x="55" y="46"/>
                        <a:pt x="55" y="46"/>
                        <a:pt x="54" y="46"/>
                      </a:cubicBezTo>
                      <a:cubicBezTo>
                        <a:pt x="48" y="44"/>
                        <a:pt x="12" y="35"/>
                        <a:pt x="9" y="35"/>
                      </a:cubicBezTo>
                      <a:cubicBezTo>
                        <a:pt x="8" y="35"/>
                        <a:pt x="8" y="35"/>
                        <a:pt x="10" y="36"/>
                      </a:cubicBezTo>
                      <a:cubicBezTo>
                        <a:pt x="18" y="39"/>
                        <a:pt x="35" y="46"/>
                        <a:pt x="44" y="51"/>
                      </a:cubicBezTo>
                      <a:cubicBezTo>
                        <a:pt x="45" y="51"/>
                        <a:pt x="45" y="50"/>
                        <a:pt x="45" y="50"/>
                      </a:cubicBezTo>
                      <a:cubicBezTo>
                        <a:pt x="46" y="47"/>
                        <a:pt x="48" y="46"/>
                        <a:pt x="51" y="46"/>
                      </a:cubicBezTo>
                      <a:cubicBezTo>
                        <a:pt x="52" y="46"/>
                        <a:pt x="53" y="46"/>
                        <a:pt x="54" y="46"/>
                      </a:cubicBezTo>
                      <a:cubicBezTo>
                        <a:pt x="59" y="48"/>
                        <a:pt x="61" y="52"/>
                        <a:pt x="59" y="55"/>
                      </a:cubicBezTo>
                      <a:cubicBezTo>
                        <a:pt x="58" y="58"/>
                        <a:pt x="56" y="60"/>
                        <a:pt x="53" y="60"/>
                      </a:cubicBezTo>
                      <a:cubicBezTo>
                        <a:pt x="52" y="60"/>
                        <a:pt x="51" y="59"/>
                        <a:pt x="50" y="59"/>
                      </a:cubicBezTo>
                      <a:cubicBezTo>
                        <a:pt x="50" y="59"/>
                        <a:pt x="50" y="59"/>
                        <a:pt x="50" y="59"/>
                      </a:cubicBezTo>
                      <a:cubicBezTo>
                        <a:pt x="39" y="61"/>
                        <a:pt x="0" y="65"/>
                        <a:pt x="9" y="67"/>
                      </a:cubicBezTo>
                      <a:cubicBezTo>
                        <a:pt x="13" y="67"/>
                        <a:pt x="22" y="69"/>
                        <a:pt x="31" y="71"/>
                      </a:cubicBezTo>
                      <a:cubicBezTo>
                        <a:pt x="31" y="71"/>
                        <a:pt x="31" y="70"/>
                        <a:pt x="31" y="70"/>
                      </a:cubicBezTo>
                      <a:cubicBezTo>
                        <a:pt x="32" y="67"/>
                        <a:pt x="35" y="66"/>
                        <a:pt x="38" y="66"/>
                      </a:cubicBezTo>
                      <a:cubicBezTo>
                        <a:pt x="39" y="66"/>
                        <a:pt x="40" y="66"/>
                        <a:pt x="41" y="66"/>
                      </a:cubicBezTo>
                      <a:cubicBezTo>
                        <a:pt x="45" y="68"/>
                        <a:pt x="47" y="72"/>
                        <a:pt x="46" y="75"/>
                      </a:cubicBezTo>
                      <a:cubicBezTo>
                        <a:pt x="54" y="78"/>
                        <a:pt x="60" y="80"/>
                        <a:pt x="56" y="82"/>
                      </a:cubicBezTo>
                      <a:cubicBezTo>
                        <a:pt x="46" y="86"/>
                        <a:pt x="20" y="121"/>
                        <a:pt x="24" y="121"/>
                      </a:cubicBezTo>
                      <a:cubicBezTo>
                        <a:pt x="24" y="121"/>
                        <a:pt x="24" y="121"/>
                        <a:pt x="25" y="120"/>
                      </a:cubicBezTo>
                      <a:cubicBezTo>
                        <a:pt x="32" y="116"/>
                        <a:pt x="53" y="94"/>
                        <a:pt x="62" y="94"/>
                      </a:cubicBezTo>
                      <a:cubicBezTo>
                        <a:pt x="63" y="94"/>
                        <a:pt x="64" y="95"/>
                        <a:pt x="65" y="96"/>
                      </a:cubicBezTo>
                      <a:cubicBezTo>
                        <a:pt x="70" y="103"/>
                        <a:pt x="86" y="141"/>
                        <a:pt x="88" y="141"/>
                      </a:cubicBezTo>
                      <a:cubicBezTo>
                        <a:pt x="88" y="141"/>
                        <a:pt x="88" y="141"/>
                        <a:pt x="88" y="140"/>
                      </a:cubicBezTo>
                      <a:cubicBezTo>
                        <a:pt x="88" y="137"/>
                        <a:pt x="87" y="129"/>
                        <a:pt x="86" y="120"/>
                      </a:cubicBezTo>
                      <a:cubicBezTo>
                        <a:pt x="86" y="120"/>
                        <a:pt x="85" y="120"/>
                        <a:pt x="85" y="120"/>
                      </a:cubicBezTo>
                      <a:cubicBezTo>
                        <a:pt x="81" y="119"/>
                        <a:pt x="79" y="115"/>
                        <a:pt x="80" y="111"/>
                      </a:cubicBezTo>
                      <a:cubicBezTo>
                        <a:pt x="81" y="109"/>
                        <a:pt x="83" y="108"/>
                        <a:pt x="85" y="107"/>
                      </a:cubicBezTo>
                      <a:cubicBezTo>
                        <a:pt x="84" y="97"/>
                        <a:pt x="84" y="89"/>
                        <a:pt x="86" y="89"/>
                      </a:cubicBezTo>
                      <a:cubicBezTo>
                        <a:pt x="86" y="89"/>
                        <a:pt x="86" y="89"/>
                        <a:pt x="86" y="89"/>
                      </a:cubicBezTo>
                      <a:cubicBezTo>
                        <a:pt x="88" y="90"/>
                        <a:pt x="101" y="91"/>
                        <a:pt x="114" y="91"/>
                      </a:cubicBezTo>
                      <a:cubicBezTo>
                        <a:pt x="135" y="91"/>
                        <a:pt x="159" y="89"/>
                        <a:pt x="150" y="86"/>
                      </a:cubicBezTo>
                      <a:cubicBezTo>
                        <a:pt x="144" y="84"/>
                        <a:pt x="134" y="84"/>
                        <a:pt x="124" y="84"/>
                      </a:cubicBezTo>
                      <a:cubicBezTo>
                        <a:pt x="122" y="84"/>
                        <a:pt x="120" y="84"/>
                        <a:pt x="118" y="84"/>
                      </a:cubicBezTo>
                      <a:cubicBezTo>
                        <a:pt x="116" y="84"/>
                        <a:pt x="115" y="84"/>
                        <a:pt x="113" y="84"/>
                      </a:cubicBezTo>
                      <a:cubicBezTo>
                        <a:pt x="113" y="84"/>
                        <a:pt x="113" y="85"/>
                        <a:pt x="113" y="86"/>
                      </a:cubicBezTo>
                      <a:cubicBezTo>
                        <a:pt x="112" y="88"/>
                        <a:pt x="109" y="90"/>
                        <a:pt x="106" y="90"/>
                      </a:cubicBezTo>
                      <a:cubicBezTo>
                        <a:pt x="105" y="90"/>
                        <a:pt x="104" y="90"/>
                        <a:pt x="103" y="89"/>
                      </a:cubicBezTo>
                      <a:cubicBezTo>
                        <a:pt x="100" y="88"/>
                        <a:pt x="98" y="85"/>
                        <a:pt x="98" y="82"/>
                      </a:cubicBezTo>
                      <a:cubicBezTo>
                        <a:pt x="97" y="82"/>
                        <a:pt x="97" y="81"/>
                        <a:pt x="98" y="80"/>
                      </a:cubicBezTo>
                      <a:cubicBezTo>
                        <a:pt x="98" y="80"/>
                        <a:pt x="98" y="80"/>
                        <a:pt x="98" y="80"/>
                      </a:cubicBezTo>
                      <a:cubicBezTo>
                        <a:pt x="99" y="78"/>
                        <a:pt x="101" y="76"/>
                        <a:pt x="104" y="76"/>
                      </a:cubicBezTo>
                      <a:cubicBezTo>
                        <a:pt x="117" y="68"/>
                        <a:pt x="145" y="55"/>
                        <a:pt x="140" y="55"/>
                      </a:cubicBezTo>
                      <a:cubicBezTo>
                        <a:pt x="140" y="55"/>
                        <a:pt x="139" y="55"/>
                        <a:pt x="139" y="55"/>
                      </a:cubicBezTo>
                      <a:cubicBezTo>
                        <a:pt x="127" y="57"/>
                        <a:pt x="84" y="72"/>
                        <a:pt x="84" y="72"/>
                      </a:cubicBezTo>
                      <a:cubicBezTo>
                        <a:pt x="84" y="72"/>
                        <a:pt x="84" y="70"/>
                        <a:pt x="84" y="66"/>
                      </a:cubicBezTo>
                      <a:cubicBezTo>
                        <a:pt x="83" y="66"/>
                        <a:pt x="82" y="66"/>
                        <a:pt x="82" y="66"/>
                      </a:cubicBezTo>
                      <a:cubicBezTo>
                        <a:pt x="81" y="66"/>
                        <a:pt x="79" y="66"/>
                        <a:pt x="78" y="66"/>
                      </a:cubicBezTo>
                      <a:cubicBezTo>
                        <a:pt x="74" y="64"/>
                        <a:pt x="72" y="60"/>
                        <a:pt x="74" y="57"/>
                      </a:cubicBezTo>
                      <a:cubicBezTo>
                        <a:pt x="75" y="54"/>
                        <a:pt x="77" y="52"/>
                        <a:pt x="80" y="52"/>
                      </a:cubicBezTo>
                      <a:cubicBezTo>
                        <a:pt x="81" y="52"/>
                        <a:pt x="82" y="52"/>
                        <a:pt x="83" y="53"/>
                      </a:cubicBezTo>
                      <a:cubicBezTo>
                        <a:pt x="83" y="46"/>
                        <a:pt x="83" y="38"/>
                        <a:pt x="83" y="32"/>
                      </a:cubicBezTo>
                      <a:cubicBezTo>
                        <a:pt x="83" y="32"/>
                        <a:pt x="82" y="33"/>
                        <a:pt x="82" y="34"/>
                      </a:cubicBezTo>
                      <a:cubicBezTo>
                        <a:pt x="80" y="41"/>
                        <a:pt x="77" y="49"/>
                        <a:pt x="75" y="49"/>
                      </a:cubicBezTo>
                      <a:cubicBezTo>
                        <a:pt x="75" y="49"/>
                        <a:pt x="75" y="48"/>
                        <a:pt x="75" y="48"/>
                      </a:cubicBezTo>
                      <a:cubicBezTo>
                        <a:pt x="75" y="47"/>
                        <a:pt x="75" y="46"/>
                        <a:pt x="74" y="44"/>
                      </a:cubicBezTo>
                      <a:cubicBezTo>
                        <a:pt x="73" y="45"/>
                        <a:pt x="72" y="45"/>
                        <a:pt x="71" y="45"/>
                      </a:cubicBezTo>
                      <a:cubicBezTo>
                        <a:pt x="70" y="45"/>
                        <a:pt x="68" y="45"/>
                        <a:pt x="67" y="45"/>
                      </a:cubicBezTo>
                      <a:cubicBezTo>
                        <a:pt x="63" y="43"/>
                        <a:pt x="61" y="39"/>
                        <a:pt x="63" y="36"/>
                      </a:cubicBezTo>
                      <a:cubicBezTo>
                        <a:pt x="64" y="33"/>
                        <a:pt x="66" y="32"/>
                        <a:pt x="69" y="32"/>
                      </a:cubicBezTo>
                      <a:cubicBezTo>
                        <a:pt x="70" y="32"/>
                        <a:pt x="71" y="32"/>
                        <a:pt x="72" y="32"/>
                      </a:cubicBezTo>
                      <a:cubicBezTo>
                        <a:pt x="69" y="18"/>
                        <a:pt x="65" y="0"/>
                        <a:pt x="6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2" name="Freeform 1525"/>
                <p:cNvSpPr/>
                <p:nvPr/>
              </p:nvSpPr>
              <p:spPr bwMode="auto">
                <a:xfrm>
                  <a:off x="1058" y="1541"/>
                  <a:ext cx="9" cy="7"/>
                </a:xfrm>
                <a:custGeom>
                  <a:avLst/>
                  <a:gdLst>
                    <a:gd name="T0" fmla="*/ 7 w 17"/>
                    <a:gd name="T1" fmla="*/ 0 h 14"/>
                    <a:gd name="T2" fmla="*/ 1 w 17"/>
                    <a:gd name="T3" fmla="*/ 4 h 14"/>
                    <a:gd name="T4" fmla="*/ 0 w 17"/>
                    <a:gd name="T5" fmla="*/ 5 h 14"/>
                    <a:gd name="T6" fmla="*/ 6 w 17"/>
                    <a:gd name="T7" fmla="*/ 13 h 14"/>
                    <a:gd name="T8" fmla="*/ 6 w 17"/>
                    <a:gd name="T9" fmla="*/ 13 h 14"/>
                    <a:gd name="T10" fmla="*/ 6 w 17"/>
                    <a:gd name="T11" fmla="*/ 13 h 14"/>
                    <a:gd name="T12" fmla="*/ 9 w 17"/>
                    <a:gd name="T13" fmla="*/ 14 h 14"/>
                    <a:gd name="T14" fmla="*/ 15 w 17"/>
                    <a:gd name="T15" fmla="*/ 9 h 14"/>
                    <a:gd name="T16" fmla="*/ 10 w 17"/>
                    <a:gd name="T17" fmla="*/ 0 h 14"/>
                    <a:gd name="T18" fmla="*/ 7 w 17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14">
                      <a:moveTo>
                        <a:pt x="7" y="0"/>
                      </a:moveTo>
                      <a:cubicBezTo>
                        <a:pt x="4" y="0"/>
                        <a:pt x="2" y="1"/>
                        <a:pt x="1" y="4"/>
                      </a:cubicBezTo>
                      <a:cubicBezTo>
                        <a:pt x="1" y="4"/>
                        <a:pt x="1" y="5"/>
                        <a:pt x="0" y="5"/>
                      </a:cubicBezTo>
                      <a:cubicBezTo>
                        <a:pt x="7" y="9"/>
                        <a:pt x="10" y="12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8" y="14"/>
                        <a:pt x="9" y="14"/>
                      </a:cubicBezTo>
                      <a:cubicBezTo>
                        <a:pt x="12" y="14"/>
                        <a:pt x="14" y="12"/>
                        <a:pt x="15" y="9"/>
                      </a:cubicBezTo>
                      <a:cubicBezTo>
                        <a:pt x="17" y="6"/>
                        <a:pt x="15" y="2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3" name="Freeform 1526"/>
                <p:cNvSpPr/>
                <p:nvPr/>
              </p:nvSpPr>
              <p:spPr bwMode="auto">
                <a:xfrm>
                  <a:off x="1051" y="1552"/>
                  <a:ext cx="8" cy="4"/>
                </a:xfrm>
                <a:custGeom>
                  <a:avLst/>
                  <a:gdLst>
                    <a:gd name="T0" fmla="*/ 7 w 16"/>
                    <a:gd name="T1" fmla="*/ 0 h 9"/>
                    <a:gd name="T2" fmla="*/ 0 w 16"/>
                    <a:gd name="T3" fmla="*/ 4 h 9"/>
                    <a:gd name="T4" fmla="*/ 0 w 16"/>
                    <a:gd name="T5" fmla="*/ 5 h 9"/>
                    <a:gd name="T6" fmla="*/ 15 w 16"/>
                    <a:gd name="T7" fmla="*/ 9 h 9"/>
                    <a:gd name="T8" fmla="*/ 10 w 16"/>
                    <a:gd name="T9" fmla="*/ 0 h 9"/>
                    <a:gd name="T10" fmla="*/ 7 w 16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9">
                      <a:moveTo>
                        <a:pt x="7" y="0"/>
                      </a:moveTo>
                      <a:cubicBezTo>
                        <a:pt x="4" y="0"/>
                        <a:pt x="1" y="1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5" y="6"/>
                        <a:pt x="10" y="8"/>
                        <a:pt x="15" y="9"/>
                      </a:cubicBezTo>
                      <a:cubicBezTo>
                        <a:pt x="16" y="6"/>
                        <a:pt x="14" y="2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4" name="Freeform 1527"/>
                <p:cNvSpPr/>
                <p:nvPr/>
              </p:nvSpPr>
              <p:spPr bwMode="auto">
                <a:xfrm>
                  <a:off x="1068" y="1558"/>
                  <a:ext cx="9" cy="8"/>
                </a:xfrm>
                <a:custGeom>
                  <a:avLst/>
                  <a:gdLst>
                    <a:gd name="T0" fmla="*/ 8 w 17"/>
                    <a:gd name="T1" fmla="*/ 0 h 14"/>
                    <a:gd name="T2" fmla="*/ 1 w 17"/>
                    <a:gd name="T3" fmla="*/ 4 h 14"/>
                    <a:gd name="T4" fmla="*/ 6 w 17"/>
                    <a:gd name="T5" fmla="*/ 13 h 14"/>
                    <a:gd name="T6" fmla="*/ 9 w 17"/>
                    <a:gd name="T7" fmla="*/ 14 h 14"/>
                    <a:gd name="T8" fmla="*/ 16 w 17"/>
                    <a:gd name="T9" fmla="*/ 10 h 14"/>
                    <a:gd name="T10" fmla="*/ 11 w 17"/>
                    <a:gd name="T11" fmla="*/ 0 h 14"/>
                    <a:gd name="T12" fmla="*/ 8 w 17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4">
                      <a:moveTo>
                        <a:pt x="8" y="0"/>
                      </a:moveTo>
                      <a:cubicBezTo>
                        <a:pt x="5" y="0"/>
                        <a:pt x="2" y="1"/>
                        <a:pt x="1" y="4"/>
                      </a:cubicBezTo>
                      <a:cubicBezTo>
                        <a:pt x="0" y="8"/>
                        <a:pt x="2" y="12"/>
                        <a:pt x="6" y="13"/>
                      </a:cubicBezTo>
                      <a:cubicBezTo>
                        <a:pt x="7" y="14"/>
                        <a:pt x="8" y="14"/>
                        <a:pt x="9" y="14"/>
                      </a:cubicBezTo>
                      <a:cubicBezTo>
                        <a:pt x="12" y="14"/>
                        <a:pt x="15" y="12"/>
                        <a:pt x="16" y="10"/>
                      </a:cubicBezTo>
                      <a:cubicBezTo>
                        <a:pt x="17" y="6"/>
                        <a:pt x="15" y="2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5" name="Freeform 1528"/>
                <p:cNvSpPr/>
                <p:nvPr/>
              </p:nvSpPr>
              <p:spPr bwMode="auto">
                <a:xfrm>
                  <a:off x="1073" y="1544"/>
                  <a:ext cx="7" cy="8"/>
                </a:xfrm>
                <a:custGeom>
                  <a:avLst/>
                  <a:gdLst>
                    <a:gd name="T0" fmla="*/ 8 w 12"/>
                    <a:gd name="T1" fmla="*/ 0 h 14"/>
                    <a:gd name="T2" fmla="*/ 2 w 12"/>
                    <a:gd name="T3" fmla="*/ 5 h 14"/>
                    <a:gd name="T4" fmla="*/ 6 w 12"/>
                    <a:gd name="T5" fmla="*/ 14 h 14"/>
                    <a:gd name="T6" fmla="*/ 10 w 12"/>
                    <a:gd name="T7" fmla="*/ 14 h 14"/>
                    <a:gd name="T8" fmla="*/ 12 w 12"/>
                    <a:gd name="T9" fmla="*/ 14 h 14"/>
                    <a:gd name="T10" fmla="*/ 11 w 12"/>
                    <a:gd name="T11" fmla="*/ 1 h 14"/>
                    <a:gd name="T12" fmla="*/ 8 w 12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4">
                      <a:moveTo>
                        <a:pt x="8" y="0"/>
                      </a:moveTo>
                      <a:cubicBezTo>
                        <a:pt x="5" y="0"/>
                        <a:pt x="3" y="2"/>
                        <a:pt x="2" y="5"/>
                      </a:cubicBezTo>
                      <a:cubicBezTo>
                        <a:pt x="0" y="8"/>
                        <a:pt x="2" y="12"/>
                        <a:pt x="6" y="14"/>
                      </a:cubicBezTo>
                      <a:cubicBezTo>
                        <a:pt x="7" y="14"/>
                        <a:pt x="9" y="14"/>
                        <a:pt x="10" y="14"/>
                      </a:cubicBezTo>
                      <a:cubicBezTo>
                        <a:pt x="10" y="14"/>
                        <a:pt x="11" y="14"/>
                        <a:pt x="12" y="14"/>
                      </a:cubicBezTo>
                      <a:cubicBezTo>
                        <a:pt x="12" y="10"/>
                        <a:pt x="11" y="6"/>
                        <a:pt x="11" y="1"/>
                      </a:cubicBezTo>
                      <a:cubicBezTo>
                        <a:pt x="10" y="0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6" name="Freeform 1529"/>
                <p:cNvSpPr>
                  <a:spLocks noEditPoints="1"/>
                </p:cNvSpPr>
                <p:nvPr/>
              </p:nvSpPr>
              <p:spPr bwMode="auto">
                <a:xfrm>
                  <a:off x="1087" y="1557"/>
                  <a:ext cx="8" cy="8"/>
                </a:xfrm>
                <a:custGeom>
                  <a:avLst/>
                  <a:gdLst>
                    <a:gd name="T0" fmla="*/ 0 w 15"/>
                    <a:gd name="T1" fmla="*/ 6 h 14"/>
                    <a:gd name="T2" fmla="*/ 5 w 15"/>
                    <a:gd name="T3" fmla="*/ 13 h 14"/>
                    <a:gd name="T4" fmla="*/ 8 w 15"/>
                    <a:gd name="T5" fmla="*/ 14 h 14"/>
                    <a:gd name="T6" fmla="*/ 15 w 15"/>
                    <a:gd name="T7" fmla="*/ 10 h 14"/>
                    <a:gd name="T8" fmla="*/ 15 w 15"/>
                    <a:gd name="T9" fmla="*/ 8 h 14"/>
                    <a:gd name="T10" fmla="*/ 14 w 15"/>
                    <a:gd name="T11" fmla="*/ 8 h 14"/>
                    <a:gd name="T12" fmla="*/ 0 w 15"/>
                    <a:gd name="T13" fmla="*/ 6 h 14"/>
                    <a:gd name="T14" fmla="*/ 6 w 15"/>
                    <a:gd name="T15" fmla="*/ 0 h 14"/>
                    <a:gd name="T16" fmla="*/ 0 w 15"/>
                    <a:gd name="T17" fmla="*/ 4 h 14"/>
                    <a:gd name="T18" fmla="*/ 6 w 15"/>
                    <a:gd name="T1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4">
                      <a:moveTo>
                        <a:pt x="0" y="6"/>
                      </a:moveTo>
                      <a:cubicBezTo>
                        <a:pt x="0" y="9"/>
                        <a:pt x="2" y="12"/>
                        <a:pt x="5" y="13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11" y="14"/>
                        <a:pt x="14" y="12"/>
                        <a:pt x="15" y="10"/>
                      </a:cubicBezTo>
                      <a:cubicBezTo>
                        <a:pt x="15" y="9"/>
                        <a:pt x="15" y="8"/>
                        <a:pt x="15" y="8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7" y="8"/>
                        <a:pt x="1" y="7"/>
                        <a:pt x="0" y="6"/>
                      </a:cubicBezTo>
                      <a:moveTo>
                        <a:pt x="6" y="0"/>
                      </a:moveTo>
                      <a:cubicBezTo>
                        <a:pt x="3" y="0"/>
                        <a:pt x="1" y="2"/>
                        <a:pt x="0" y="4"/>
                      </a:cubicBezTo>
                      <a:cubicBezTo>
                        <a:pt x="1" y="3"/>
                        <a:pt x="3" y="2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7" name="Freeform 1530"/>
                <p:cNvSpPr/>
                <p:nvPr/>
              </p:nvSpPr>
              <p:spPr bwMode="auto">
                <a:xfrm>
                  <a:off x="1077" y="1574"/>
                  <a:ext cx="4" cy="7"/>
                </a:xfrm>
                <a:custGeom>
                  <a:avLst/>
                  <a:gdLst>
                    <a:gd name="T0" fmla="*/ 6 w 7"/>
                    <a:gd name="T1" fmla="*/ 0 h 13"/>
                    <a:gd name="T2" fmla="*/ 1 w 7"/>
                    <a:gd name="T3" fmla="*/ 4 h 13"/>
                    <a:gd name="T4" fmla="*/ 6 w 7"/>
                    <a:gd name="T5" fmla="*/ 13 h 13"/>
                    <a:gd name="T6" fmla="*/ 7 w 7"/>
                    <a:gd name="T7" fmla="*/ 13 h 13"/>
                    <a:gd name="T8" fmla="*/ 6 w 7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6" y="0"/>
                      </a:moveTo>
                      <a:cubicBezTo>
                        <a:pt x="4" y="1"/>
                        <a:pt x="2" y="2"/>
                        <a:pt x="1" y="4"/>
                      </a:cubicBezTo>
                      <a:cubicBezTo>
                        <a:pt x="0" y="8"/>
                        <a:pt x="2" y="12"/>
                        <a:pt x="6" y="13"/>
                      </a:cubicBezTo>
                      <a:cubicBezTo>
                        <a:pt x="6" y="13"/>
                        <a:pt x="7" y="13"/>
                        <a:pt x="7" y="13"/>
                      </a:cubicBezTo>
                      <a:cubicBezTo>
                        <a:pt x="6" y="9"/>
                        <a:pt x="6" y="4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8" name="Freeform 1531"/>
                <p:cNvSpPr/>
                <p:nvPr/>
              </p:nvSpPr>
              <p:spPr bwMode="auto">
                <a:xfrm>
                  <a:off x="1079" y="1526"/>
                  <a:ext cx="2" cy="7"/>
                </a:xfrm>
                <a:custGeom>
                  <a:avLst/>
                  <a:gdLst>
                    <a:gd name="T0" fmla="*/ 3 w 3"/>
                    <a:gd name="T1" fmla="*/ 0 h 12"/>
                    <a:gd name="T2" fmla="*/ 2 w 3"/>
                    <a:gd name="T3" fmla="*/ 0 h 12"/>
                    <a:gd name="T4" fmla="*/ 0 w 3"/>
                    <a:gd name="T5" fmla="*/ 12 h 12"/>
                    <a:gd name="T6" fmla="*/ 3 w 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6"/>
                        <a:pt x="0" y="12"/>
                      </a:cubicBezTo>
                      <a:cubicBezTo>
                        <a:pt x="2" y="5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9" name="Freeform 1532"/>
                <p:cNvSpPr/>
                <p:nvPr/>
              </p:nvSpPr>
              <p:spPr bwMode="auto">
                <a:xfrm>
                  <a:off x="1067" y="1533"/>
                  <a:ext cx="7" cy="7"/>
                </a:xfrm>
                <a:custGeom>
                  <a:avLst/>
                  <a:gdLst>
                    <a:gd name="T0" fmla="*/ 8 w 13"/>
                    <a:gd name="T1" fmla="*/ 0 h 13"/>
                    <a:gd name="T2" fmla="*/ 2 w 13"/>
                    <a:gd name="T3" fmla="*/ 4 h 13"/>
                    <a:gd name="T4" fmla="*/ 6 w 13"/>
                    <a:gd name="T5" fmla="*/ 13 h 13"/>
                    <a:gd name="T6" fmla="*/ 10 w 13"/>
                    <a:gd name="T7" fmla="*/ 13 h 13"/>
                    <a:gd name="T8" fmla="*/ 13 w 13"/>
                    <a:gd name="T9" fmla="*/ 12 h 13"/>
                    <a:gd name="T10" fmla="*/ 11 w 13"/>
                    <a:gd name="T11" fmla="*/ 0 h 13"/>
                    <a:gd name="T12" fmla="*/ 8 w 13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3">
                      <a:moveTo>
                        <a:pt x="8" y="0"/>
                      </a:moveTo>
                      <a:cubicBezTo>
                        <a:pt x="5" y="0"/>
                        <a:pt x="3" y="1"/>
                        <a:pt x="2" y="4"/>
                      </a:cubicBezTo>
                      <a:cubicBezTo>
                        <a:pt x="0" y="7"/>
                        <a:pt x="2" y="11"/>
                        <a:pt x="6" y="13"/>
                      </a:cubicBezTo>
                      <a:cubicBezTo>
                        <a:pt x="7" y="13"/>
                        <a:pt x="9" y="13"/>
                        <a:pt x="10" y="13"/>
                      </a:cubicBezTo>
                      <a:cubicBezTo>
                        <a:pt x="11" y="13"/>
                        <a:pt x="12" y="13"/>
                        <a:pt x="13" y="12"/>
                      </a:cubicBezTo>
                      <a:cubicBezTo>
                        <a:pt x="13" y="9"/>
                        <a:pt x="12" y="5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0" name="Freeform 1533"/>
                <p:cNvSpPr/>
                <p:nvPr/>
              </p:nvSpPr>
              <p:spPr bwMode="auto">
                <a:xfrm>
                  <a:off x="995" y="1513"/>
                  <a:ext cx="25" cy="55"/>
                </a:xfrm>
                <a:custGeom>
                  <a:avLst/>
                  <a:gdLst>
                    <a:gd name="T0" fmla="*/ 18 w 46"/>
                    <a:gd name="T1" fmla="*/ 0 h 100"/>
                    <a:gd name="T2" fmla="*/ 11 w 46"/>
                    <a:gd name="T3" fmla="*/ 36 h 100"/>
                    <a:gd name="T4" fmla="*/ 2 w 46"/>
                    <a:gd name="T5" fmla="*/ 66 h 100"/>
                    <a:gd name="T6" fmla="*/ 19 w 46"/>
                    <a:gd name="T7" fmla="*/ 100 h 100"/>
                    <a:gd name="T8" fmla="*/ 20 w 46"/>
                    <a:gd name="T9" fmla="*/ 100 h 100"/>
                    <a:gd name="T10" fmla="*/ 28 w 46"/>
                    <a:gd name="T11" fmla="*/ 63 h 100"/>
                    <a:gd name="T12" fmla="*/ 40 w 46"/>
                    <a:gd name="T13" fmla="*/ 31 h 100"/>
                    <a:gd name="T14" fmla="*/ 20 w 46"/>
                    <a:gd name="T15" fmla="*/ 0 h 100"/>
                    <a:gd name="T16" fmla="*/ 18 w 46"/>
                    <a:gd name="T1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100">
                      <a:moveTo>
                        <a:pt x="18" y="0"/>
                      </a:moveTo>
                      <a:cubicBezTo>
                        <a:pt x="10" y="0"/>
                        <a:pt x="11" y="27"/>
                        <a:pt x="11" y="36"/>
                      </a:cubicBezTo>
                      <a:cubicBezTo>
                        <a:pt x="11" y="47"/>
                        <a:pt x="4" y="50"/>
                        <a:pt x="2" y="66"/>
                      </a:cubicBezTo>
                      <a:cubicBezTo>
                        <a:pt x="0" y="82"/>
                        <a:pt x="19" y="100"/>
                        <a:pt x="19" y="100"/>
                      </a:cubicBezTo>
                      <a:cubicBezTo>
                        <a:pt x="19" y="100"/>
                        <a:pt x="19" y="100"/>
                        <a:pt x="20" y="100"/>
                      </a:cubicBezTo>
                      <a:cubicBezTo>
                        <a:pt x="29" y="100"/>
                        <a:pt x="31" y="77"/>
                        <a:pt x="28" y="63"/>
                      </a:cubicBezTo>
                      <a:cubicBezTo>
                        <a:pt x="25" y="50"/>
                        <a:pt x="35" y="45"/>
                        <a:pt x="40" y="31"/>
                      </a:cubicBezTo>
                      <a:cubicBezTo>
                        <a:pt x="46" y="16"/>
                        <a:pt x="31" y="4"/>
                        <a:pt x="20" y="0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1" name="Freeform 1534"/>
                <p:cNvSpPr/>
                <p:nvPr/>
              </p:nvSpPr>
              <p:spPr bwMode="auto">
                <a:xfrm>
                  <a:off x="1001" y="1591"/>
                  <a:ext cx="54" cy="31"/>
                </a:xfrm>
                <a:custGeom>
                  <a:avLst/>
                  <a:gdLst>
                    <a:gd name="T0" fmla="*/ 13 w 99"/>
                    <a:gd name="T1" fmla="*/ 0 h 57"/>
                    <a:gd name="T2" fmla="*/ 10 w 99"/>
                    <a:gd name="T3" fmla="*/ 1 h 57"/>
                    <a:gd name="T4" fmla="*/ 20 w 99"/>
                    <a:gd name="T5" fmla="*/ 30 h 57"/>
                    <a:gd name="T6" fmla="*/ 54 w 99"/>
                    <a:gd name="T7" fmla="*/ 49 h 57"/>
                    <a:gd name="T8" fmla="*/ 76 w 99"/>
                    <a:gd name="T9" fmla="*/ 57 h 57"/>
                    <a:gd name="T10" fmla="*/ 87 w 99"/>
                    <a:gd name="T11" fmla="*/ 51 h 57"/>
                    <a:gd name="T12" fmla="*/ 85 w 99"/>
                    <a:gd name="T13" fmla="*/ 27 h 57"/>
                    <a:gd name="T14" fmla="*/ 80 w 99"/>
                    <a:gd name="T15" fmla="*/ 27 h 57"/>
                    <a:gd name="T16" fmla="*/ 67 w 99"/>
                    <a:gd name="T17" fmla="*/ 28 h 57"/>
                    <a:gd name="T18" fmla="*/ 54 w 99"/>
                    <a:gd name="T19" fmla="*/ 29 h 57"/>
                    <a:gd name="T20" fmla="*/ 39 w 99"/>
                    <a:gd name="T21" fmla="*/ 24 h 57"/>
                    <a:gd name="T22" fmla="*/ 13 w 99"/>
                    <a:gd name="T2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9" h="57">
                      <a:moveTo>
                        <a:pt x="13" y="0"/>
                      </a:moveTo>
                      <a:cubicBezTo>
                        <a:pt x="12" y="0"/>
                        <a:pt x="11" y="1"/>
                        <a:pt x="10" y="1"/>
                      </a:cubicBezTo>
                      <a:cubicBezTo>
                        <a:pt x="10" y="1"/>
                        <a:pt x="0" y="16"/>
                        <a:pt x="20" y="30"/>
                      </a:cubicBezTo>
                      <a:cubicBezTo>
                        <a:pt x="40" y="43"/>
                        <a:pt x="40" y="42"/>
                        <a:pt x="54" y="49"/>
                      </a:cubicBezTo>
                      <a:cubicBezTo>
                        <a:pt x="63" y="53"/>
                        <a:pt x="70" y="57"/>
                        <a:pt x="76" y="57"/>
                      </a:cubicBezTo>
                      <a:cubicBezTo>
                        <a:pt x="80" y="57"/>
                        <a:pt x="84" y="55"/>
                        <a:pt x="87" y="51"/>
                      </a:cubicBezTo>
                      <a:cubicBezTo>
                        <a:pt x="95" y="39"/>
                        <a:pt x="99" y="30"/>
                        <a:pt x="85" y="27"/>
                      </a:cubicBezTo>
                      <a:cubicBezTo>
                        <a:pt x="84" y="27"/>
                        <a:pt x="82" y="27"/>
                        <a:pt x="80" y="27"/>
                      </a:cubicBezTo>
                      <a:cubicBezTo>
                        <a:pt x="76" y="27"/>
                        <a:pt x="72" y="27"/>
                        <a:pt x="67" y="28"/>
                      </a:cubicBezTo>
                      <a:cubicBezTo>
                        <a:pt x="63" y="28"/>
                        <a:pt x="58" y="29"/>
                        <a:pt x="54" y="29"/>
                      </a:cubicBezTo>
                      <a:cubicBezTo>
                        <a:pt x="48" y="29"/>
                        <a:pt x="43" y="28"/>
                        <a:pt x="39" y="24"/>
                      </a:cubicBezTo>
                      <a:cubicBezTo>
                        <a:pt x="27" y="14"/>
                        <a:pt x="23" y="0"/>
                        <a:pt x="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2" name="Freeform 1535"/>
                <p:cNvSpPr/>
                <p:nvPr/>
              </p:nvSpPr>
              <p:spPr bwMode="auto">
                <a:xfrm>
                  <a:off x="1074" y="1598"/>
                  <a:ext cx="44" cy="34"/>
                </a:xfrm>
                <a:custGeom>
                  <a:avLst/>
                  <a:gdLst>
                    <a:gd name="T0" fmla="*/ 68 w 80"/>
                    <a:gd name="T1" fmla="*/ 0 h 61"/>
                    <a:gd name="T2" fmla="*/ 44 w 80"/>
                    <a:gd name="T3" fmla="*/ 26 h 61"/>
                    <a:gd name="T4" fmla="*/ 32 w 80"/>
                    <a:gd name="T5" fmla="*/ 44 h 61"/>
                    <a:gd name="T6" fmla="*/ 27 w 80"/>
                    <a:gd name="T7" fmla="*/ 43 h 61"/>
                    <a:gd name="T8" fmla="*/ 6 w 80"/>
                    <a:gd name="T9" fmla="*/ 32 h 61"/>
                    <a:gd name="T10" fmla="*/ 0 w 80"/>
                    <a:gd name="T11" fmla="*/ 37 h 61"/>
                    <a:gd name="T12" fmla="*/ 12 w 80"/>
                    <a:gd name="T13" fmla="*/ 61 h 61"/>
                    <a:gd name="T14" fmla="*/ 14 w 80"/>
                    <a:gd name="T15" fmla="*/ 61 h 61"/>
                    <a:gd name="T16" fmla="*/ 63 w 80"/>
                    <a:gd name="T17" fmla="*/ 41 h 61"/>
                    <a:gd name="T18" fmla="*/ 70 w 80"/>
                    <a:gd name="T19" fmla="*/ 0 h 61"/>
                    <a:gd name="T20" fmla="*/ 68 w 80"/>
                    <a:gd name="T21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0" h="61">
                      <a:moveTo>
                        <a:pt x="68" y="0"/>
                      </a:moveTo>
                      <a:cubicBezTo>
                        <a:pt x="59" y="0"/>
                        <a:pt x="48" y="16"/>
                        <a:pt x="44" y="26"/>
                      </a:cubicBezTo>
                      <a:cubicBezTo>
                        <a:pt x="40" y="35"/>
                        <a:pt x="39" y="44"/>
                        <a:pt x="32" y="44"/>
                      </a:cubicBezTo>
                      <a:cubicBezTo>
                        <a:pt x="30" y="44"/>
                        <a:pt x="29" y="43"/>
                        <a:pt x="27" y="43"/>
                      </a:cubicBezTo>
                      <a:cubicBezTo>
                        <a:pt x="19" y="40"/>
                        <a:pt x="11" y="32"/>
                        <a:pt x="6" y="32"/>
                      </a:cubicBezTo>
                      <a:cubicBezTo>
                        <a:pt x="3" y="32"/>
                        <a:pt x="2" y="33"/>
                        <a:pt x="0" y="37"/>
                      </a:cubicBezTo>
                      <a:cubicBezTo>
                        <a:pt x="0" y="37"/>
                        <a:pt x="2" y="61"/>
                        <a:pt x="12" y="61"/>
                      </a:cubicBezTo>
                      <a:cubicBezTo>
                        <a:pt x="13" y="61"/>
                        <a:pt x="13" y="61"/>
                        <a:pt x="14" y="61"/>
                      </a:cubicBezTo>
                      <a:cubicBezTo>
                        <a:pt x="26" y="57"/>
                        <a:pt x="56" y="55"/>
                        <a:pt x="63" y="41"/>
                      </a:cubicBezTo>
                      <a:cubicBezTo>
                        <a:pt x="70" y="28"/>
                        <a:pt x="80" y="2"/>
                        <a:pt x="70" y="0"/>
                      </a:cubicBezTo>
                      <a:cubicBezTo>
                        <a:pt x="69" y="0"/>
                        <a:pt x="69" y="0"/>
                        <a:pt x="6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3" name="Freeform 1536"/>
                <p:cNvSpPr/>
                <p:nvPr/>
              </p:nvSpPr>
              <p:spPr bwMode="auto">
                <a:xfrm>
                  <a:off x="1119" y="1524"/>
                  <a:ext cx="31" cy="38"/>
                </a:xfrm>
                <a:custGeom>
                  <a:avLst/>
                  <a:gdLst>
                    <a:gd name="T0" fmla="*/ 16 w 57"/>
                    <a:gd name="T1" fmla="*/ 0 h 70"/>
                    <a:gd name="T2" fmla="*/ 0 w 57"/>
                    <a:gd name="T3" fmla="*/ 3 h 70"/>
                    <a:gd name="T4" fmla="*/ 19 w 57"/>
                    <a:gd name="T5" fmla="*/ 39 h 70"/>
                    <a:gd name="T6" fmla="*/ 23 w 57"/>
                    <a:gd name="T7" fmla="*/ 70 h 70"/>
                    <a:gd name="T8" fmla="*/ 27 w 57"/>
                    <a:gd name="T9" fmla="*/ 70 h 70"/>
                    <a:gd name="T10" fmla="*/ 54 w 57"/>
                    <a:gd name="T11" fmla="*/ 42 h 70"/>
                    <a:gd name="T12" fmla="*/ 36 w 57"/>
                    <a:gd name="T13" fmla="*/ 6 h 70"/>
                    <a:gd name="T14" fmla="*/ 16 w 57"/>
                    <a:gd name="T1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70">
                      <a:moveTo>
                        <a:pt x="16" y="0"/>
                      </a:moveTo>
                      <a:cubicBezTo>
                        <a:pt x="7" y="0"/>
                        <a:pt x="0" y="3"/>
                        <a:pt x="0" y="3"/>
                      </a:cubicBezTo>
                      <a:cubicBezTo>
                        <a:pt x="11" y="7"/>
                        <a:pt x="22" y="26"/>
                        <a:pt x="19" y="39"/>
                      </a:cubicBezTo>
                      <a:cubicBezTo>
                        <a:pt x="16" y="53"/>
                        <a:pt x="10" y="65"/>
                        <a:pt x="23" y="70"/>
                      </a:cubicBezTo>
                      <a:cubicBezTo>
                        <a:pt x="24" y="70"/>
                        <a:pt x="25" y="70"/>
                        <a:pt x="27" y="70"/>
                      </a:cubicBezTo>
                      <a:cubicBezTo>
                        <a:pt x="39" y="70"/>
                        <a:pt x="51" y="55"/>
                        <a:pt x="54" y="42"/>
                      </a:cubicBezTo>
                      <a:cubicBezTo>
                        <a:pt x="57" y="26"/>
                        <a:pt x="52" y="18"/>
                        <a:pt x="36" y="6"/>
                      </a:cubicBezTo>
                      <a:cubicBezTo>
                        <a:pt x="29" y="1"/>
                        <a:pt x="22" y="0"/>
                        <a:pt x="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4" name="Freeform 1537"/>
                <p:cNvSpPr/>
                <p:nvPr/>
              </p:nvSpPr>
              <p:spPr bwMode="auto">
                <a:xfrm>
                  <a:off x="1055" y="1480"/>
                  <a:ext cx="44" cy="24"/>
                </a:xfrm>
                <a:custGeom>
                  <a:avLst/>
                  <a:gdLst>
                    <a:gd name="T0" fmla="*/ 34 w 82"/>
                    <a:gd name="T1" fmla="*/ 0 h 45"/>
                    <a:gd name="T2" fmla="*/ 20 w 82"/>
                    <a:gd name="T3" fmla="*/ 1 h 45"/>
                    <a:gd name="T4" fmla="*/ 0 w 82"/>
                    <a:gd name="T5" fmla="*/ 33 h 45"/>
                    <a:gd name="T6" fmla="*/ 8 w 82"/>
                    <a:gd name="T7" fmla="*/ 40 h 45"/>
                    <a:gd name="T8" fmla="*/ 38 w 82"/>
                    <a:gd name="T9" fmla="*/ 33 h 45"/>
                    <a:gd name="T10" fmla="*/ 42 w 82"/>
                    <a:gd name="T11" fmla="*/ 33 h 45"/>
                    <a:gd name="T12" fmla="*/ 69 w 82"/>
                    <a:gd name="T13" fmla="*/ 44 h 45"/>
                    <a:gd name="T14" fmla="*/ 71 w 82"/>
                    <a:gd name="T15" fmla="*/ 45 h 45"/>
                    <a:gd name="T16" fmla="*/ 67 w 82"/>
                    <a:gd name="T17" fmla="*/ 15 h 45"/>
                    <a:gd name="T18" fmla="*/ 34 w 82"/>
                    <a:gd name="T19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45">
                      <a:moveTo>
                        <a:pt x="34" y="0"/>
                      </a:moveTo>
                      <a:cubicBezTo>
                        <a:pt x="30" y="0"/>
                        <a:pt x="25" y="0"/>
                        <a:pt x="20" y="1"/>
                      </a:cubicBezTo>
                      <a:cubicBezTo>
                        <a:pt x="0" y="6"/>
                        <a:pt x="0" y="33"/>
                        <a:pt x="0" y="33"/>
                      </a:cubicBezTo>
                      <a:cubicBezTo>
                        <a:pt x="0" y="39"/>
                        <a:pt x="3" y="40"/>
                        <a:pt x="8" y="40"/>
                      </a:cubicBezTo>
                      <a:cubicBezTo>
                        <a:pt x="15" y="40"/>
                        <a:pt x="28" y="35"/>
                        <a:pt x="38" y="33"/>
                      </a:cubicBezTo>
                      <a:cubicBezTo>
                        <a:pt x="39" y="33"/>
                        <a:pt x="41" y="33"/>
                        <a:pt x="42" y="33"/>
                      </a:cubicBezTo>
                      <a:cubicBezTo>
                        <a:pt x="54" y="33"/>
                        <a:pt x="57" y="42"/>
                        <a:pt x="69" y="44"/>
                      </a:cubicBezTo>
                      <a:cubicBezTo>
                        <a:pt x="70" y="45"/>
                        <a:pt x="71" y="45"/>
                        <a:pt x="71" y="45"/>
                      </a:cubicBezTo>
                      <a:cubicBezTo>
                        <a:pt x="82" y="45"/>
                        <a:pt x="78" y="27"/>
                        <a:pt x="67" y="15"/>
                      </a:cubicBezTo>
                      <a:cubicBezTo>
                        <a:pt x="58" y="5"/>
                        <a:pt x="48" y="0"/>
                        <a:pt x="3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5" name="Freeform 1538"/>
                <p:cNvSpPr/>
                <p:nvPr/>
              </p:nvSpPr>
              <p:spPr bwMode="auto">
                <a:xfrm>
                  <a:off x="-188" y="923"/>
                  <a:ext cx="61" cy="22"/>
                </a:xfrm>
                <a:custGeom>
                  <a:avLst/>
                  <a:gdLst>
                    <a:gd name="T0" fmla="*/ 47 w 112"/>
                    <a:gd name="T1" fmla="*/ 3 h 41"/>
                    <a:gd name="T2" fmla="*/ 4 w 112"/>
                    <a:gd name="T3" fmla="*/ 14 h 41"/>
                    <a:gd name="T4" fmla="*/ 30 w 112"/>
                    <a:gd name="T5" fmla="*/ 40 h 41"/>
                    <a:gd name="T6" fmla="*/ 95 w 112"/>
                    <a:gd name="T7" fmla="*/ 32 h 41"/>
                    <a:gd name="T8" fmla="*/ 47 w 112"/>
                    <a:gd name="T9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1">
                      <a:moveTo>
                        <a:pt x="47" y="3"/>
                      </a:moveTo>
                      <a:cubicBezTo>
                        <a:pt x="47" y="3"/>
                        <a:pt x="0" y="0"/>
                        <a:pt x="4" y="14"/>
                      </a:cubicBezTo>
                      <a:cubicBezTo>
                        <a:pt x="9" y="29"/>
                        <a:pt x="30" y="40"/>
                        <a:pt x="30" y="40"/>
                      </a:cubicBezTo>
                      <a:cubicBezTo>
                        <a:pt x="30" y="40"/>
                        <a:pt x="112" y="41"/>
                        <a:pt x="95" y="32"/>
                      </a:cubicBezTo>
                      <a:cubicBezTo>
                        <a:pt x="79" y="24"/>
                        <a:pt x="47" y="3"/>
                        <a:pt x="47" y="3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6" name="Freeform 1539"/>
                <p:cNvSpPr/>
                <p:nvPr/>
              </p:nvSpPr>
              <p:spPr bwMode="auto">
                <a:xfrm>
                  <a:off x="-239" y="782"/>
                  <a:ext cx="237" cy="215"/>
                </a:xfrm>
                <a:custGeom>
                  <a:avLst/>
                  <a:gdLst>
                    <a:gd name="T0" fmla="*/ 194 w 435"/>
                    <a:gd name="T1" fmla="*/ 350 h 395"/>
                    <a:gd name="T2" fmla="*/ 20 w 435"/>
                    <a:gd name="T3" fmla="*/ 355 h 395"/>
                    <a:gd name="T4" fmla="*/ 46 w 435"/>
                    <a:gd name="T5" fmla="*/ 289 h 395"/>
                    <a:gd name="T6" fmla="*/ 151 w 435"/>
                    <a:gd name="T7" fmla="*/ 287 h 395"/>
                    <a:gd name="T8" fmla="*/ 9 w 435"/>
                    <a:gd name="T9" fmla="*/ 174 h 395"/>
                    <a:gd name="T10" fmla="*/ 59 w 435"/>
                    <a:gd name="T11" fmla="*/ 103 h 395"/>
                    <a:gd name="T12" fmla="*/ 145 w 435"/>
                    <a:gd name="T13" fmla="*/ 121 h 395"/>
                    <a:gd name="T14" fmla="*/ 196 w 435"/>
                    <a:gd name="T15" fmla="*/ 185 h 395"/>
                    <a:gd name="T16" fmla="*/ 166 w 435"/>
                    <a:gd name="T17" fmla="*/ 53 h 395"/>
                    <a:gd name="T18" fmla="*/ 262 w 435"/>
                    <a:gd name="T19" fmla="*/ 21 h 395"/>
                    <a:gd name="T20" fmla="*/ 302 w 435"/>
                    <a:gd name="T21" fmla="*/ 193 h 395"/>
                    <a:gd name="T22" fmla="*/ 342 w 435"/>
                    <a:gd name="T23" fmla="*/ 101 h 395"/>
                    <a:gd name="T24" fmla="*/ 405 w 435"/>
                    <a:gd name="T25" fmla="*/ 98 h 395"/>
                    <a:gd name="T26" fmla="*/ 317 w 435"/>
                    <a:gd name="T27" fmla="*/ 274 h 395"/>
                    <a:gd name="T28" fmla="*/ 354 w 435"/>
                    <a:gd name="T29" fmla="*/ 309 h 395"/>
                    <a:gd name="T30" fmla="*/ 280 w 435"/>
                    <a:gd name="T31" fmla="*/ 337 h 395"/>
                    <a:gd name="T32" fmla="*/ 194 w 435"/>
                    <a:gd name="T33" fmla="*/ 350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35" h="395">
                      <a:moveTo>
                        <a:pt x="194" y="350"/>
                      </a:moveTo>
                      <a:cubicBezTo>
                        <a:pt x="194" y="350"/>
                        <a:pt x="32" y="395"/>
                        <a:pt x="20" y="355"/>
                      </a:cubicBezTo>
                      <a:cubicBezTo>
                        <a:pt x="8" y="314"/>
                        <a:pt x="13" y="287"/>
                        <a:pt x="46" y="289"/>
                      </a:cubicBezTo>
                      <a:cubicBezTo>
                        <a:pt x="79" y="291"/>
                        <a:pt x="151" y="287"/>
                        <a:pt x="151" y="287"/>
                      </a:cubicBezTo>
                      <a:cubicBezTo>
                        <a:pt x="151" y="287"/>
                        <a:pt x="0" y="203"/>
                        <a:pt x="9" y="174"/>
                      </a:cubicBezTo>
                      <a:cubicBezTo>
                        <a:pt x="18" y="145"/>
                        <a:pt x="33" y="113"/>
                        <a:pt x="59" y="103"/>
                      </a:cubicBezTo>
                      <a:cubicBezTo>
                        <a:pt x="86" y="93"/>
                        <a:pt x="115" y="90"/>
                        <a:pt x="145" y="121"/>
                      </a:cubicBezTo>
                      <a:cubicBezTo>
                        <a:pt x="174" y="152"/>
                        <a:pt x="196" y="185"/>
                        <a:pt x="196" y="185"/>
                      </a:cubicBezTo>
                      <a:cubicBezTo>
                        <a:pt x="196" y="185"/>
                        <a:pt x="145" y="81"/>
                        <a:pt x="166" y="53"/>
                      </a:cubicBezTo>
                      <a:cubicBezTo>
                        <a:pt x="187" y="24"/>
                        <a:pt x="216" y="0"/>
                        <a:pt x="262" y="21"/>
                      </a:cubicBezTo>
                      <a:cubicBezTo>
                        <a:pt x="309" y="43"/>
                        <a:pt x="322" y="99"/>
                        <a:pt x="302" y="193"/>
                      </a:cubicBezTo>
                      <a:cubicBezTo>
                        <a:pt x="302" y="193"/>
                        <a:pt x="333" y="124"/>
                        <a:pt x="342" y="101"/>
                      </a:cubicBezTo>
                      <a:cubicBezTo>
                        <a:pt x="351" y="78"/>
                        <a:pt x="376" y="67"/>
                        <a:pt x="405" y="98"/>
                      </a:cubicBezTo>
                      <a:cubicBezTo>
                        <a:pt x="435" y="129"/>
                        <a:pt x="406" y="199"/>
                        <a:pt x="317" y="274"/>
                      </a:cubicBezTo>
                      <a:cubicBezTo>
                        <a:pt x="317" y="274"/>
                        <a:pt x="381" y="281"/>
                        <a:pt x="354" y="309"/>
                      </a:cubicBezTo>
                      <a:cubicBezTo>
                        <a:pt x="326" y="337"/>
                        <a:pt x="293" y="326"/>
                        <a:pt x="280" y="337"/>
                      </a:cubicBezTo>
                      <a:cubicBezTo>
                        <a:pt x="268" y="349"/>
                        <a:pt x="195" y="393"/>
                        <a:pt x="194" y="35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7" name="Freeform 1540"/>
                <p:cNvSpPr/>
                <p:nvPr/>
              </p:nvSpPr>
              <p:spPr bwMode="auto">
                <a:xfrm>
                  <a:off x="-124" y="902"/>
                  <a:ext cx="16" cy="34"/>
                </a:xfrm>
                <a:custGeom>
                  <a:avLst/>
                  <a:gdLst>
                    <a:gd name="T0" fmla="*/ 0 w 29"/>
                    <a:gd name="T1" fmla="*/ 0 h 62"/>
                    <a:gd name="T2" fmla="*/ 24 w 29"/>
                    <a:gd name="T3" fmla="*/ 52 h 62"/>
                    <a:gd name="T4" fmla="*/ 0 w 29"/>
                    <a:gd name="T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62">
                      <a:moveTo>
                        <a:pt x="0" y="0"/>
                      </a:moveTo>
                      <a:cubicBezTo>
                        <a:pt x="0" y="0"/>
                        <a:pt x="19" y="62"/>
                        <a:pt x="24" y="52"/>
                      </a:cubicBezTo>
                      <a:cubicBezTo>
                        <a:pt x="29" y="43"/>
                        <a:pt x="14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8" name="Freeform 1541"/>
                <p:cNvSpPr/>
                <p:nvPr/>
              </p:nvSpPr>
              <p:spPr bwMode="auto">
                <a:xfrm>
                  <a:off x="-152" y="910"/>
                  <a:ext cx="12" cy="14"/>
                </a:xfrm>
                <a:custGeom>
                  <a:avLst/>
                  <a:gdLst>
                    <a:gd name="T0" fmla="*/ 16 w 22"/>
                    <a:gd name="T1" fmla="*/ 2 h 24"/>
                    <a:gd name="T2" fmla="*/ 20 w 22"/>
                    <a:gd name="T3" fmla="*/ 16 h 24"/>
                    <a:gd name="T4" fmla="*/ 6 w 22"/>
                    <a:gd name="T5" fmla="*/ 22 h 24"/>
                    <a:gd name="T6" fmla="*/ 3 w 22"/>
                    <a:gd name="T7" fmla="*/ 8 h 24"/>
                    <a:gd name="T8" fmla="*/ 16 w 22"/>
                    <a:gd name="T9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2"/>
                      </a:moveTo>
                      <a:cubicBezTo>
                        <a:pt x="21" y="5"/>
                        <a:pt x="22" y="11"/>
                        <a:pt x="20" y="16"/>
                      </a:cubicBezTo>
                      <a:cubicBezTo>
                        <a:pt x="17" y="22"/>
                        <a:pt x="11" y="24"/>
                        <a:pt x="6" y="22"/>
                      </a:cubicBezTo>
                      <a:cubicBezTo>
                        <a:pt x="2" y="19"/>
                        <a:pt x="0" y="13"/>
                        <a:pt x="3" y="8"/>
                      </a:cubicBezTo>
                      <a:cubicBezTo>
                        <a:pt x="6" y="2"/>
                        <a:pt x="12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9" name="Freeform 1542"/>
                <p:cNvSpPr/>
                <p:nvPr/>
              </p:nvSpPr>
              <p:spPr bwMode="auto">
                <a:xfrm>
                  <a:off x="-135" y="933"/>
                  <a:ext cx="12" cy="13"/>
                </a:xfrm>
                <a:custGeom>
                  <a:avLst/>
                  <a:gdLst>
                    <a:gd name="T0" fmla="*/ 16 w 22"/>
                    <a:gd name="T1" fmla="*/ 2 h 24"/>
                    <a:gd name="T2" fmla="*/ 19 w 22"/>
                    <a:gd name="T3" fmla="*/ 16 h 24"/>
                    <a:gd name="T4" fmla="*/ 6 w 22"/>
                    <a:gd name="T5" fmla="*/ 21 h 24"/>
                    <a:gd name="T6" fmla="*/ 2 w 22"/>
                    <a:gd name="T7" fmla="*/ 7 h 24"/>
                    <a:gd name="T8" fmla="*/ 16 w 22"/>
                    <a:gd name="T9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2"/>
                      </a:moveTo>
                      <a:cubicBezTo>
                        <a:pt x="20" y="5"/>
                        <a:pt x="22" y="11"/>
                        <a:pt x="19" y="16"/>
                      </a:cubicBezTo>
                      <a:cubicBezTo>
                        <a:pt x="16" y="21"/>
                        <a:pt x="10" y="24"/>
                        <a:pt x="6" y="21"/>
                      </a:cubicBezTo>
                      <a:cubicBezTo>
                        <a:pt x="1" y="19"/>
                        <a:pt x="0" y="13"/>
                        <a:pt x="2" y="7"/>
                      </a:cubicBezTo>
                      <a:cubicBezTo>
                        <a:pt x="5" y="2"/>
                        <a:pt x="11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0" name="Freeform 1543"/>
                <p:cNvSpPr/>
                <p:nvPr/>
              </p:nvSpPr>
              <p:spPr bwMode="auto">
                <a:xfrm>
                  <a:off x="-150" y="930"/>
                  <a:ext cx="12" cy="13"/>
                </a:xfrm>
                <a:custGeom>
                  <a:avLst/>
                  <a:gdLst>
                    <a:gd name="T0" fmla="*/ 16 w 22"/>
                    <a:gd name="T1" fmla="*/ 3 h 24"/>
                    <a:gd name="T2" fmla="*/ 19 w 22"/>
                    <a:gd name="T3" fmla="*/ 17 h 24"/>
                    <a:gd name="T4" fmla="*/ 6 w 22"/>
                    <a:gd name="T5" fmla="*/ 22 h 24"/>
                    <a:gd name="T6" fmla="*/ 3 w 22"/>
                    <a:gd name="T7" fmla="*/ 8 h 24"/>
                    <a:gd name="T8" fmla="*/ 16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3"/>
                      </a:moveTo>
                      <a:cubicBezTo>
                        <a:pt x="21" y="5"/>
                        <a:pt x="22" y="11"/>
                        <a:pt x="19" y="17"/>
                      </a:cubicBezTo>
                      <a:cubicBezTo>
                        <a:pt x="17" y="22"/>
                        <a:pt x="11" y="24"/>
                        <a:pt x="6" y="22"/>
                      </a:cubicBezTo>
                      <a:cubicBezTo>
                        <a:pt x="1" y="19"/>
                        <a:pt x="0" y="13"/>
                        <a:pt x="3" y="8"/>
                      </a:cubicBezTo>
                      <a:cubicBezTo>
                        <a:pt x="5" y="2"/>
                        <a:pt x="11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1" name="Freeform 1544"/>
                <p:cNvSpPr/>
                <p:nvPr/>
              </p:nvSpPr>
              <p:spPr bwMode="auto">
                <a:xfrm>
                  <a:off x="-122" y="911"/>
                  <a:ext cx="12" cy="13"/>
                </a:xfrm>
                <a:custGeom>
                  <a:avLst/>
                  <a:gdLst>
                    <a:gd name="T0" fmla="*/ 16 w 22"/>
                    <a:gd name="T1" fmla="*/ 3 h 24"/>
                    <a:gd name="T2" fmla="*/ 19 w 22"/>
                    <a:gd name="T3" fmla="*/ 17 h 24"/>
                    <a:gd name="T4" fmla="*/ 6 w 22"/>
                    <a:gd name="T5" fmla="*/ 22 h 24"/>
                    <a:gd name="T6" fmla="*/ 2 w 22"/>
                    <a:gd name="T7" fmla="*/ 8 h 24"/>
                    <a:gd name="T8" fmla="*/ 16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3"/>
                      </a:moveTo>
                      <a:cubicBezTo>
                        <a:pt x="20" y="5"/>
                        <a:pt x="22" y="12"/>
                        <a:pt x="19" y="17"/>
                      </a:cubicBezTo>
                      <a:cubicBezTo>
                        <a:pt x="16" y="22"/>
                        <a:pt x="10" y="24"/>
                        <a:pt x="6" y="22"/>
                      </a:cubicBezTo>
                      <a:cubicBezTo>
                        <a:pt x="1" y="20"/>
                        <a:pt x="0" y="13"/>
                        <a:pt x="2" y="8"/>
                      </a:cubicBezTo>
                      <a:cubicBezTo>
                        <a:pt x="5" y="3"/>
                        <a:pt x="11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2" name="Freeform 1545"/>
                <p:cNvSpPr/>
                <p:nvPr/>
              </p:nvSpPr>
              <p:spPr bwMode="auto">
                <a:xfrm>
                  <a:off x="-99" y="910"/>
                  <a:ext cx="12" cy="14"/>
                </a:xfrm>
                <a:custGeom>
                  <a:avLst/>
                  <a:gdLst>
                    <a:gd name="T0" fmla="*/ 16 w 22"/>
                    <a:gd name="T1" fmla="*/ 3 h 24"/>
                    <a:gd name="T2" fmla="*/ 20 w 22"/>
                    <a:gd name="T3" fmla="*/ 17 h 24"/>
                    <a:gd name="T4" fmla="*/ 6 w 22"/>
                    <a:gd name="T5" fmla="*/ 22 h 24"/>
                    <a:gd name="T6" fmla="*/ 3 w 22"/>
                    <a:gd name="T7" fmla="*/ 8 h 24"/>
                    <a:gd name="T8" fmla="*/ 16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3"/>
                      </a:moveTo>
                      <a:cubicBezTo>
                        <a:pt x="21" y="5"/>
                        <a:pt x="22" y="11"/>
                        <a:pt x="20" y="17"/>
                      </a:cubicBezTo>
                      <a:cubicBezTo>
                        <a:pt x="17" y="22"/>
                        <a:pt x="11" y="24"/>
                        <a:pt x="6" y="22"/>
                      </a:cubicBezTo>
                      <a:cubicBezTo>
                        <a:pt x="2" y="19"/>
                        <a:pt x="0" y="13"/>
                        <a:pt x="3" y="8"/>
                      </a:cubicBezTo>
                      <a:cubicBezTo>
                        <a:pt x="6" y="3"/>
                        <a:pt x="12" y="0"/>
                        <a:pt x="16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3" name="Freeform 1546"/>
                <p:cNvSpPr/>
                <p:nvPr/>
              </p:nvSpPr>
              <p:spPr bwMode="auto">
                <a:xfrm>
                  <a:off x="-105" y="932"/>
                  <a:ext cx="12" cy="13"/>
                </a:xfrm>
                <a:custGeom>
                  <a:avLst/>
                  <a:gdLst>
                    <a:gd name="T0" fmla="*/ 16 w 22"/>
                    <a:gd name="T1" fmla="*/ 2 h 24"/>
                    <a:gd name="T2" fmla="*/ 20 w 22"/>
                    <a:gd name="T3" fmla="*/ 16 h 24"/>
                    <a:gd name="T4" fmla="*/ 6 w 22"/>
                    <a:gd name="T5" fmla="*/ 21 h 24"/>
                    <a:gd name="T6" fmla="*/ 3 w 22"/>
                    <a:gd name="T7" fmla="*/ 7 h 24"/>
                    <a:gd name="T8" fmla="*/ 16 w 22"/>
                    <a:gd name="T9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2"/>
                      </a:moveTo>
                      <a:cubicBezTo>
                        <a:pt x="21" y="5"/>
                        <a:pt x="22" y="11"/>
                        <a:pt x="20" y="16"/>
                      </a:cubicBezTo>
                      <a:cubicBezTo>
                        <a:pt x="17" y="21"/>
                        <a:pt x="11" y="24"/>
                        <a:pt x="6" y="21"/>
                      </a:cubicBezTo>
                      <a:cubicBezTo>
                        <a:pt x="2" y="19"/>
                        <a:pt x="0" y="13"/>
                        <a:pt x="3" y="7"/>
                      </a:cubicBezTo>
                      <a:cubicBezTo>
                        <a:pt x="6" y="2"/>
                        <a:pt x="12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4" name="Freeform 1547"/>
                <p:cNvSpPr/>
                <p:nvPr/>
              </p:nvSpPr>
              <p:spPr bwMode="auto">
                <a:xfrm>
                  <a:off x="-106" y="893"/>
                  <a:ext cx="12" cy="13"/>
                </a:xfrm>
                <a:custGeom>
                  <a:avLst/>
                  <a:gdLst>
                    <a:gd name="T0" fmla="*/ 17 w 23"/>
                    <a:gd name="T1" fmla="*/ 3 h 24"/>
                    <a:gd name="T2" fmla="*/ 20 w 23"/>
                    <a:gd name="T3" fmla="*/ 17 h 24"/>
                    <a:gd name="T4" fmla="*/ 6 w 23"/>
                    <a:gd name="T5" fmla="*/ 22 h 24"/>
                    <a:gd name="T6" fmla="*/ 3 w 23"/>
                    <a:gd name="T7" fmla="*/ 8 h 24"/>
                    <a:gd name="T8" fmla="*/ 17 w 23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4">
                      <a:moveTo>
                        <a:pt x="17" y="3"/>
                      </a:moveTo>
                      <a:cubicBezTo>
                        <a:pt x="21" y="5"/>
                        <a:pt x="23" y="12"/>
                        <a:pt x="20" y="17"/>
                      </a:cubicBezTo>
                      <a:cubicBezTo>
                        <a:pt x="17" y="22"/>
                        <a:pt x="11" y="24"/>
                        <a:pt x="6" y="22"/>
                      </a:cubicBezTo>
                      <a:cubicBezTo>
                        <a:pt x="2" y="20"/>
                        <a:pt x="0" y="13"/>
                        <a:pt x="3" y="8"/>
                      </a:cubicBezTo>
                      <a:cubicBezTo>
                        <a:pt x="6" y="3"/>
                        <a:pt x="12" y="0"/>
                        <a:pt x="17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5" name="Freeform 1548"/>
                <p:cNvSpPr/>
                <p:nvPr/>
              </p:nvSpPr>
              <p:spPr bwMode="auto">
                <a:xfrm>
                  <a:off x="-123" y="884"/>
                  <a:ext cx="12" cy="13"/>
                </a:xfrm>
                <a:custGeom>
                  <a:avLst/>
                  <a:gdLst>
                    <a:gd name="T0" fmla="*/ 17 w 23"/>
                    <a:gd name="T1" fmla="*/ 2 h 24"/>
                    <a:gd name="T2" fmla="*/ 20 w 23"/>
                    <a:gd name="T3" fmla="*/ 16 h 24"/>
                    <a:gd name="T4" fmla="*/ 6 w 23"/>
                    <a:gd name="T5" fmla="*/ 21 h 24"/>
                    <a:gd name="T6" fmla="*/ 3 w 23"/>
                    <a:gd name="T7" fmla="*/ 7 h 24"/>
                    <a:gd name="T8" fmla="*/ 17 w 23"/>
                    <a:gd name="T9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4">
                      <a:moveTo>
                        <a:pt x="17" y="2"/>
                      </a:moveTo>
                      <a:cubicBezTo>
                        <a:pt x="21" y="5"/>
                        <a:pt x="23" y="11"/>
                        <a:pt x="20" y="16"/>
                      </a:cubicBezTo>
                      <a:cubicBezTo>
                        <a:pt x="17" y="22"/>
                        <a:pt x="11" y="24"/>
                        <a:pt x="6" y="21"/>
                      </a:cubicBezTo>
                      <a:cubicBezTo>
                        <a:pt x="2" y="19"/>
                        <a:pt x="0" y="13"/>
                        <a:pt x="3" y="7"/>
                      </a:cubicBezTo>
                      <a:cubicBezTo>
                        <a:pt x="6" y="2"/>
                        <a:pt x="12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6" name="Freeform 1549"/>
                <p:cNvSpPr/>
                <p:nvPr/>
              </p:nvSpPr>
              <p:spPr bwMode="auto">
                <a:xfrm>
                  <a:off x="-147" y="891"/>
                  <a:ext cx="12" cy="13"/>
                </a:xfrm>
                <a:custGeom>
                  <a:avLst/>
                  <a:gdLst>
                    <a:gd name="T0" fmla="*/ 16 w 22"/>
                    <a:gd name="T1" fmla="*/ 3 h 24"/>
                    <a:gd name="T2" fmla="*/ 19 w 22"/>
                    <a:gd name="T3" fmla="*/ 17 h 24"/>
                    <a:gd name="T4" fmla="*/ 6 w 22"/>
                    <a:gd name="T5" fmla="*/ 22 h 24"/>
                    <a:gd name="T6" fmla="*/ 2 w 22"/>
                    <a:gd name="T7" fmla="*/ 8 h 24"/>
                    <a:gd name="T8" fmla="*/ 16 w 22"/>
                    <a:gd name="T9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3"/>
                      </a:moveTo>
                      <a:cubicBezTo>
                        <a:pt x="20" y="5"/>
                        <a:pt x="22" y="11"/>
                        <a:pt x="19" y="17"/>
                      </a:cubicBezTo>
                      <a:cubicBezTo>
                        <a:pt x="16" y="22"/>
                        <a:pt x="10" y="24"/>
                        <a:pt x="6" y="22"/>
                      </a:cubicBezTo>
                      <a:cubicBezTo>
                        <a:pt x="1" y="19"/>
                        <a:pt x="0" y="13"/>
                        <a:pt x="2" y="8"/>
                      </a:cubicBezTo>
                      <a:cubicBezTo>
                        <a:pt x="5" y="3"/>
                        <a:pt x="11" y="0"/>
                        <a:pt x="16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7" name="Freeform 1550"/>
                <p:cNvSpPr/>
                <p:nvPr/>
              </p:nvSpPr>
              <p:spPr bwMode="auto">
                <a:xfrm>
                  <a:off x="-125" y="948"/>
                  <a:ext cx="12" cy="13"/>
                </a:xfrm>
                <a:custGeom>
                  <a:avLst/>
                  <a:gdLst>
                    <a:gd name="T0" fmla="*/ 16 w 22"/>
                    <a:gd name="T1" fmla="*/ 2 h 24"/>
                    <a:gd name="T2" fmla="*/ 20 w 22"/>
                    <a:gd name="T3" fmla="*/ 16 h 24"/>
                    <a:gd name="T4" fmla="*/ 6 w 22"/>
                    <a:gd name="T5" fmla="*/ 22 h 24"/>
                    <a:gd name="T6" fmla="*/ 3 w 22"/>
                    <a:gd name="T7" fmla="*/ 8 h 24"/>
                    <a:gd name="T8" fmla="*/ 16 w 22"/>
                    <a:gd name="T9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4">
                      <a:moveTo>
                        <a:pt x="16" y="2"/>
                      </a:moveTo>
                      <a:cubicBezTo>
                        <a:pt x="21" y="5"/>
                        <a:pt x="22" y="11"/>
                        <a:pt x="20" y="16"/>
                      </a:cubicBezTo>
                      <a:cubicBezTo>
                        <a:pt x="17" y="22"/>
                        <a:pt x="11" y="24"/>
                        <a:pt x="6" y="22"/>
                      </a:cubicBezTo>
                      <a:cubicBezTo>
                        <a:pt x="2" y="19"/>
                        <a:pt x="0" y="13"/>
                        <a:pt x="3" y="8"/>
                      </a:cubicBezTo>
                      <a:cubicBezTo>
                        <a:pt x="6" y="2"/>
                        <a:pt x="12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8" name="Freeform 1551"/>
                <p:cNvSpPr/>
                <p:nvPr/>
              </p:nvSpPr>
              <p:spPr bwMode="auto">
                <a:xfrm>
                  <a:off x="-135" y="940"/>
                  <a:ext cx="96" cy="39"/>
                </a:xfrm>
                <a:custGeom>
                  <a:avLst/>
                  <a:gdLst>
                    <a:gd name="T0" fmla="*/ 123 w 175"/>
                    <a:gd name="T1" fmla="*/ 0 h 72"/>
                    <a:gd name="T2" fmla="*/ 96 w 175"/>
                    <a:gd name="T3" fmla="*/ 5 h 72"/>
                    <a:gd name="T4" fmla="*/ 21 w 175"/>
                    <a:gd name="T5" fmla="*/ 72 h 72"/>
                    <a:gd name="T6" fmla="*/ 70 w 175"/>
                    <a:gd name="T7" fmla="*/ 55 h 72"/>
                    <a:gd name="T8" fmla="*/ 98 w 175"/>
                    <a:gd name="T9" fmla="*/ 37 h 72"/>
                    <a:gd name="T10" fmla="*/ 162 w 175"/>
                    <a:gd name="T11" fmla="*/ 9 h 72"/>
                    <a:gd name="T12" fmla="*/ 123 w 175"/>
                    <a:gd name="T13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72">
                      <a:moveTo>
                        <a:pt x="123" y="0"/>
                      </a:moveTo>
                      <a:cubicBezTo>
                        <a:pt x="112" y="0"/>
                        <a:pt x="102" y="2"/>
                        <a:pt x="96" y="5"/>
                      </a:cubicBezTo>
                      <a:cubicBezTo>
                        <a:pt x="83" y="13"/>
                        <a:pt x="0" y="61"/>
                        <a:pt x="21" y="72"/>
                      </a:cubicBezTo>
                      <a:cubicBezTo>
                        <a:pt x="21" y="72"/>
                        <a:pt x="61" y="66"/>
                        <a:pt x="70" y="55"/>
                      </a:cubicBezTo>
                      <a:cubicBezTo>
                        <a:pt x="79" y="45"/>
                        <a:pt x="76" y="43"/>
                        <a:pt x="98" y="37"/>
                      </a:cubicBezTo>
                      <a:cubicBezTo>
                        <a:pt x="120" y="30"/>
                        <a:pt x="175" y="19"/>
                        <a:pt x="162" y="9"/>
                      </a:cubicBezTo>
                      <a:cubicBezTo>
                        <a:pt x="154" y="4"/>
                        <a:pt x="138" y="0"/>
                        <a:pt x="1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9" name="Freeform 1552"/>
                <p:cNvSpPr>
                  <a:spLocks noEditPoints="1"/>
                </p:cNvSpPr>
                <p:nvPr/>
              </p:nvSpPr>
              <p:spPr bwMode="auto">
                <a:xfrm>
                  <a:off x="-169" y="885"/>
                  <a:ext cx="120" cy="79"/>
                </a:xfrm>
                <a:custGeom>
                  <a:avLst/>
                  <a:gdLst>
                    <a:gd name="T0" fmla="*/ 22 w 221"/>
                    <a:gd name="T1" fmla="*/ 41 h 145"/>
                    <a:gd name="T2" fmla="*/ 33 w 221"/>
                    <a:gd name="T3" fmla="*/ 55 h 145"/>
                    <a:gd name="T4" fmla="*/ 34 w 221"/>
                    <a:gd name="T5" fmla="*/ 54 h 145"/>
                    <a:gd name="T6" fmla="*/ 35 w 221"/>
                    <a:gd name="T7" fmla="*/ 52 h 145"/>
                    <a:gd name="T8" fmla="*/ 22 w 221"/>
                    <a:gd name="T9" fmla="*/ 41 h 145"/>
                    <a:gd name="T10" fmla="*/ 22 w 221"/>
                    <a:gd name="T11" fmla="*/ 41 h 145"/>
                    <a:gd name="T12" fmla="*/ 127 w 221"/>
                    <a:gd name="T13" fmla="*/ 108 h 145"/>
                    <a:gd name="T14" fmla="*/ 123 w 221"/>
                    <a:gd name="T15" fmla="*/ 107 h 145"/>
                    <a:gd name="T16" fmla="*/ 120 w 221"/>
                    <a:gd name="T17" fmla="*/ 93 h 145"/>
                    <a:gd name="T18" fmla="*/ 129 w 221"/>
                    <a:gd name="T19" fmla="*/ 87 h 145"/>
                    <a:gd name="T20" fmla="*/ 133 w 221"/>
                    <a:gd name="T21" fmla="*/ 88 h 145"/>
                    <a:gd name="T22" fmla="*/ 137 w 221"/>
                    <a:gd name="T23" fmla="*/ 102 h 145"/>
                    <a:gd name="T24" fmla="*/ 127 w 221"/>
                    <a:gd name="T25" fmla="*/ 108 h 145"/>
                    <a:gd name="T26" fmla="*/ 212 w 221"/>
                    <a:gd name="T27" fmla="*/ 0 h 145"/>
                    <a:gd name="T28" fmla="*/ 154 w 221"/>
                    <a:gd name="T29" fmla="*/ 69 h 145"/>
                    <a:gd name="T30" fmla="*/ 143 w 221"/>
                    <a:gd name="T31" fmla="*/ 5 h 145"/>
                    <a:gd name="T32" fmla="*/ 143 w 221"/>
                    <a:gd name="T33" fmla="*/ 3 h 145"/>
                    <a:gd name="T34" fmla="*/ 139 w 221"/>
                    <a:gd name="T35" fmla="*/ 48 h 145"/>
                    <a:gd name="T36" fmla="*/ 141 w 221"/>
                    <a:gd name="T37" fmla="*/ 48 h 145"/>
                    <a:gd name="T38" fmla="*/ 145 w 221"/>
                    <a:gd name="T39" fmla="*/ 49 h 145"/>
                    <a:gd name="T40" fmla="*/ 149 w 221"/>
                    <a:gd name="T41" fmla="*/ 63 h 145"/>
                    <a:gd name="T42" fmla="*/ 139 w 221"/>
                    <a:gd name="T43" fmla="*/ 69 h 145"/>
                    <a:gd name="T44" fmla="*/ 135 w 221"/>
                    <a:gd name="T45" fmla="*/ 68 h 145"/>
                    <a:gd name="T46" fmla="*/ 131 w 221"/>
                    <a:gd name="T47" fmla="*/ 78 h 145"/>
                    <a:gd name="T48" fmla="*/ 129 w 221"/>
                    <a:gd name="T49" fmla="*/ 79 h 145"/>
                    <a:gd name="T50" fmla="*/ 120 w 221"/>
                    <a:gd name="T51" fmla="*/ 37 h 145"/>
                    <a:gd name="T52" fmla="*/ 109 w 221"/>
                    <a:gd name="T53" fmla="*/ 103 h 145"/>
                    <a:gd name="T54" fmla="*/ 108 w 221"/>
                    <a:gd name="T55" fmla="*/ 103 h 145"/>
                    <a:gd name="T56" fmla="*/ 50 w 221"/>
                    <a:gd name="T57" fmla="*/ 64 h 145"/>
                    <a:gd name="T58" fmla="*/ 44 w 221"/>
                    <a:gd name="T59" fmla="*/ 68 h 145"/>
                    <a:gd name="T60" fmla="*/ 66 w 221"/>
                    <a:gd name="T61" fmla="*/ 92 h 145"/>
                    <a:gd name="T62" fmla="*/ 74 w 221"/>
                    <a:gd name="T63" fmla="*/ 88 h 145"/>
                    <a:gd name="T64" fmla="*/ 78 w 221"/>
                    <a:gd name="T65" fmla="*/ 89 h 145"/>
                    <a:gd name="T66" fmla="*/ 81 w 221"/>
                    <a:gd name="T67" fmla="*/ 103 h 145"/>
                    <a:gd name="T68" fmla="*/ 72 w 221"/>
                    <a:gd name="T69" fmla="*/ 109 h 145"/>
                    <a:gd name="T70" fmla="*/ 68 w 221"/>
                    <a:gd name="T71" fmla="*/ 108 h 145"/>
                    <a:gd name="T72" fmla="*/ 64 w 221"/>
                    <a:gd name="T73" fmla="*/ 104 h 145"/>
                    <a:gd name="T74" fmla="*/ 4 w 221"/>
                    <a:gd name="T75" fmla="*/ 120 h 145"/>
                    <a:gd name="T76" fmla="*/ 38 w 221"/>
                    <a:gd name="T77" fmla="*/ 123 h 145"/>
                    <a:gd name="T78" fmla="*/ 83 w 221"/>
                    <a:gd name="T79" fmla="*/ 123 h 145"/>
                    <a:gd name="T80" fmla="*/ 45 w 221"/>
                    <a:gd name="T81" fmla="*/ 142 h 145"/>
                    <a:gd name="T82" fmla="*/ 47 w 221"/>
                    <a:gd name="T83" fmla="*/ 145 h 145"/>
                    <a:gd name="T84" fmla="*/ 67 w 221"/>
                    <a:gd name="T85" fmla="*/ 141 h 145"/>
                    <a:gd name="T86" fmla="*/ 83 w 221"/>
                    <a:gd name="T87" fmla="*/ 134 h 145"/>
                    <a:gd name="T88" fmla="*/ 83 w 221"/>
                    <a:gd name="T89" fmla="*/ 123 h 145"/>
                    <a:gd name="T90" fmla="*/ 92 w 221"/>
                    <a:gd name="T91" fmla="*/ 116 h 145"/>
                    <a:gd name="T92" fmla="*/ 96 w 221"/>
                    <a:gd name="T93" fmla="*/ 117 h 145"/>
                    <a:gd name="T94" fmla="*/ 101 w 221"/>
                    <a:gd name="T95" fmla="*/ 126 h 145"/>
                    <a:gd name="T96" fmla="*/ 111 w 221"/>
                    <a:gd name="T97" fmla="*/ 122 h 145"/>
                    <a:gd name="T98" fmla="*/ 111 w 221"/>
                    <a:gd name="T99" fmla="*/ 122 h 145"/>
                    <a:gd name="T100" fmla="*/ 221 w 221"/>
                    <a:gd name="T101" fmla="*/ 37 h 145"/>
                    <a:gd name="T102" fmla="*/ 220 w 221"/>
                    <a:gd name="T103" fmla="*/ 36 h 145"/>
                    <a:gd name="T104" fmla="*/ 186 w 221"/>
                    <a:gd name="T105" fmla="*/ 62 h 145"/>
                    <a:gd name="T106" fmla="*/ 153 w 221"/>
                    <a:gd name="T107" fmla="*/ 89 h 145"/>
                    <a:gd name="T108" fmla="*/ 154 w 221"/>
                    <a:gd name="T109" fmla="*/ 87 h 145"/>
                    <a:gd name="T110" fmla="*/ 212 w 221"/>
                    <a:gd name="T111" fmla="*/ 2 h 145"/>
                    <a:gd name="T112" fmla="*/ 212 w 221"/>
                    <a:gd name="T113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1" h="145">
                      <a:moveTo>
                        <a:pt x="22" y="41"/>
                      </a:moveTo>
                      <a:cubicBezTo>
                        <a:pt x="22" y="41"/>
                        <a:pt x="26" y="47"/>
                        <a:pt x="33" y="55"/>
                      </a:cubicBezTo>
                      <a:cubicBezTo>
                        <a:pt x="34" y="55"/>
                        <a:pt x="34" y="54"/>
                        <a:pt x="34" y="54"/>
                      </a:cubicBezTo>
                      <a:cubicBezTo>
                        <a:pt x="34" y="53"/>
                        <a:pt x="35" y="53"/>
                        <a:pt x="35" y="52"/>
                      </a:cubicBezTo>
                      <a:cubicBezTo>
                        <a:pt x="28" y="47"/>
                        <a:pt x="23" y="43"/>
                        <a:pt x="22" y="41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moveTo>
                        <a:pt x="127" y="108"/>
                      </a:moveTo>
                      <a:cubicBezTo>
                        <a:pt x="126" y="108"/>
                        <a:pt x="124" y="108"/>
                        <a:pt x="123" y="107"/>
                      </a:cubicBezTo>
                      <a:cubicBezTo>
                        <a:pt x="119" y="105"/>
                        <a:pt x="117" y="99"/>
                        <a:pt x="120" y="93"/>
                      </a:cubicBezTo>
                      <a:cubicBezTo>
                        <a:pt x="122" y="90"/>
                        <a:pt x="126" y="87"/>
                        <a:pt x="129" y="87"/>
                      </a:cubicBezTo>
                      <a:cubicBezTo>
                        <a:pt x="131" y="87"/>
                        <a:pt x="132" y="88"/>
                        <a:pt x="133" y="88"/>
                      </a:cubicBezTo>
                      <a:cubicBezTo>
                        <a:pt x="138" y="91"/>
                        <a:pt x="139" y="97"/>
                        <a:pt x="137" y="102"/>
                      </a:cubicBezTo>
                      <a:cubicBezTo>
                        <a:pt x="135" y="106"/>
                        <a:pt x="131" y="108"/>
                        <a:pt x="127" y="108"/>
                      </a:cubicBezTo>
                      <a:moveTo>
                        <a:pt x="212" y="0"/>
                      </a:moveTo>
                      <a:cubicBezTo>
                        <a:pt x="207" y="0"/>
                        <a:pt x="154" y="69"/>
                        <a:pt x="154" y="69"/>
                      </a:cubicBezTo>
                      <a:cubicBezTo>
                        <a:pt x="154" y="69"/>
                        <a:pt x="143" y="17"/>
                        <a:pt x="143" y="5"/>
                      </a:cubicBezTo>
                      <a:cubicBezTo>
                        <a:pt x="143" y="4"/>
                        <a:pt x="143" y="3"/>
                        <a:pt x="143" y="3"/>
                      </a:cubicBezTo>
                      <a:cubicBezTo>
                        <a:pt x="143" y="3"/>
                        <a:pt x="141" y="27"/>
                        <a:pt x="139" y="48"/>
                      </a:cubicBezTo>
                      <a:cubicBezTo>
                        <a:pt x="140" y="48"/>
                        <a:pt x="140" y="48"/>
                        <a:pt x="141" y="48"/>
                      </a:cubicBezTo>
                      <a:cubicBezTo>
                        <a:pt x="143" y="48"/>
                        <a:pt x="144" y="48"/>
                        <a:pt x="145" y="49"/>
                      </a:cubicBezTo>
                      <a:cubicBezTo>
                        <a:pt x="150" y="51"/>
                        <a:pt x="151" y="57"/>
                        <a:pt x="149" y="63"/>
                      </a:cubicBezTo>
                      <a:cubicBezTo>
                        <a:pt x="147" y="66"/>
                        <a:pt x="143" y="69"/>
                        <a:pt x="139" y="69"/>
                      </a:cubicBezTo>
                      <a:cubicBezTo>
                        <a:pt x="138" y="69"/>
                        <a:pt x="136" y="68"/>
                        <a:pt x="135" y="68"/>
                      </a:cubicBezTo>
                      <a:cubicBezTo>
                        <a:pt x="134" y="73"/>
                        <a:pt x="133" y="76"/>
                        <a:pt x="131" y="78"/>
                      </a:cubicBezTo>
                      <a:cubicBezTo>
                        <a:pt x="130" y="79"/>
                        <a:pt x="130" y="79"/>
                        <a:pt x="129" y="79"/>
                      </a:cubicBezTo>
                      <a:cubicBezTo>
                        <a:pt x="124" y="79"/>
                        <a:pt x="120" y="56"/>
                        <a:pt x="120" y="37"/>
                      </a:cubicBezTo>
                      <a:cubicBezTo>
                        <a:pt x="116" y="62"/>
                        <a:pt x="110" y="98"/>
                        <a:pt x="109" y="103"/>
                      </a:cubicBezTo>
                      <a:cubicBezTo>
                        <a:pt x="109" y="103"/>
                        <a:pt x="108" y="103"/>
                        <a:pt x="108" y="103"/>
                      </a:cubicBezTo>
                      <a:cubicBezTo>
                        <a:pt x="102" y="103"/>
                        <a:pt x="72" y="82"/>
                        <a:pt x="50" y="64"/>
                      </a:cubicBezTo>
                      <a:cubicBezTo>
                        <a:pt x="48" y="66"/>
                        <a:pt x="46" y="67"/>
                        <a:pt x="44" y="68"/>
                      </a:cubicBezTo>
                      <a:cubicBezTo>
                        <a:pt x="52" y="77"/>
                        <a:pt x="60" y="86"/>
                        <a:pt x="66" y="92"/>
                      </a:cubicBezTo>
                      <a:cubicBezTo>
                        <a:pt x="68" y="90"/>
                        <a:pt x="71" y="88"/>
                        <a:pt x="74" y="88"/>
                      </a:cubicBezTo>
                      <a:cubicBezTo>
                        <a:pt x="75" y="88"/>
                        <a:pt x="76" y="89"/>
                        <a:pt x="78" y="89"/>
                      </a:cubicBezTo>
                      <a:cubicBezTo>
                        <a:pt x="82" y="92"/>
                        <a:pt x="84" y="98"/>
                        <a:pt x="81" y="103"/>
                      </a:cubicBezTo>
                      <a:cubicBezTo>
                        <a:pt x="79" y="107"/>
                        <a:pt x="75" y="109"/>
                        <a:pt x="72" y="109"/>
                      </a:cubicBezTo>
                      <a:cubicBezTo>
                        <a:pt x="70" y="109"/>
                        <a:pt x="69" y="109"/>
                        <a:pt x="68" y="108"/>
                      </a:cubicBezTo>
                      <a:cubicBezTo>
                        <a:pt x="66" y="107"/>
                        <a:pt x="64" y="106"/>
                        <a:pt x="64" y="104"/>
                      </a:cubicBezTo>
                      <a:cubicBezTo>
                        <a:pt x="46" y="109"/>
                        <a:pt x="11" y="117"/>
                        <a:pt x="4" y="120"/>
                      </a:cubicBezTo>
                      <a:cubicBezTo>
                        <a:pt x="0" y="123"/>
                        <a:pt x="18" y="123"/>
                        <a:pt x="38" y="123"/>
                      </a:cubicBezTo>
                      <a:cubicBezTo>
                        <a:pt x="59" y="123"/>
                        <a:pt x="83" y="123"/>
                        <a:pt x="83" y="123"/>
                      </a:cubicBezTo>
                      <a:cubicBezTo>
                        <a:pt x="83" y="123"/>
                        <a:pt x="51" y="136"/>
                        <a:pt x="45" y="142"/>
                      </a:cubicBezTo>
                      <a:cubicBezTo>
                        <a:pt x="43" y="144"/>
                        <a:pt x="44" y="145"/>
                        <a:pt x="47" y="145"/>
                      </a:cubicBezTo>
                      <a:cubicBezTo>
                        <a:pt x="53" y="145"/>
                        <a:pt x="67" y="141"/>
                        <a:pt x="67" y="141"/>
                      </a:cubicBezTo>
                      <a:cubicBezTo>
                        <a:pt x="83" y="134"/>
                        <a:pt x="83" y="134"/>
                        <a:pt x="83" y="134"/>
                      </a:cubicBezTo>
                      <a:cubicBezTo>
                        <a:pt x="81" y="131"/>
                        <a:pt x="81" y="127"/>
                        <a:pt x="83" y="123"/>
                      </a:cubicBezTo>
                      <a:cubicBezTo>
                        <a:pt x="85" y="119"/>
                        <a:pt x="89" y="116"/>
                        <a:pt x="92" y="116"/>
                      </a:cubicBezTo>
                      <a:cubicBezTo>
                        <a:pt x="94" y="116"/>
                        <a:pt x="95" y="117"/>
                        <a:pt x="96" y="117"/>
                      </a:cubicBezTo>
                      <a:cubicBezTo>
                        <a:pt x="99" y="119"/>
                        <a:pt x="101" y="123"/>
                        <a:pt x="101" y="126"/>
                      </a:cubicBezTo>
                      <a:cubicBezTo>
                        <a:pt x="111" y="122"/>
                        <a:pt x="111" y="122"/>
                        <a:pt x="111" y="122"/>
                      </a:cubicBezTo>
                      <a:cubicBezTo>
                        <a:pt x="111" y="122"/>
                        <a:pt x="111" y="122"/>
                        <a:pt x="111" y="122"/>
                      </a:cubicBezTo>
                      <a:cubicBezTo>
                        <a:pt x="127" y="122"/>
                        <a:pt x="216" y="46"/>
                        <a:pt x="221" y="37"/>
                      </a:cubicBezTo>
                      <a:cubicBezTo>
                        <a:pt x="221" y="36"/>
                        <a:pt x="221" y="36"/>
                        <a:pt x="220" y="36"/>
                      </a:cubicBezTo>
                      <a:cubicBezTo>
                        <a:pt x="218" y="36"/>
                        <a:pt x="202" y="49"/>
                        <a:pt x="186" y="62"/>
                      </a:cubicBezTo>
                      <a:cubicBezTo>
                        <a:pt x="169" y="76"/>
                        <a:pt x="153" y="89"/>
                        <a:pt x="153" y="89"/>
                      </a:cubicBezTo>
                      <a:cubicBezTo>
                        <a:pt x="152" y="89"/>
                        <a:pt x="153" y="88"/>
                        <a:pt x="154" y="87"/>
                      </a:cubicBezTo>
                      <a:cubicBezTo>
                        <a:pt x="168" y="73"/>
                        <a:pt x="208" y="15"/>
                        <a:pt x="212" y="2"/>
                      </a:cubicBezTo>
                      <a:cubicBezTo>
                        <a:pt x="212" y="1"/>
                        <a:pt x="212" y="0"/>
                        <a:pt x="21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0" name="Freeform 1553"/>
                <p:cNvSpPr/>
                <p:nvPr/>
              </p:nvSpPr>
              <p:spPr bwMode="auto">
                <a:xfrm>
                  <a:off x="-151" y="914"/>
                  <a:ext cx="9" cy="8"/>
                </a:xfrm>
                <a:custGeom>
                  <a:avLst/>
                  <a:gdLst>
                    <a:gd name="T0" fmla="*/ 2 w 17"/>
                    <a:gd name="T1" fmla="*/ 0 h 16"/>
                    <a:gd name="T2" fmla="*/ 1 w 17"/>
                    <a:gd name="T3" fmla="*/ 2 h 16"/>
                    <a:gd name="T4" fmla="*/ 0 w 17"/>
                    <a:gd name="T5" fmla="*/ 3 h 16"/>
                    <a:gd name="T6" fmla="*/ 11 w 17"/>
                    <a:gd name="T7" fmla="*/ 16 h 16"/>
                    <a:gd name="T8" fmla="*/ 17 w 17"/>
                    <a:gd name="T9" fmla="*/ 12 h 16"/>
                    <a:gd name="T10" fmla="*/ 2 w 17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2" y="0"/>
                      </a:move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4" y="7"/>
                        <a:pt x="7" y="11"/>
                        <a:pt x="11" y="16"/>
                      </a:cubicBezTo>
                      <a:cubicBezTo>
                        <a:pt x="13" y="15"/>
                        <a:pt x="15" y="14"/>
                        <a:pt x="17" y="12"/>
                      </a:cubicBezTo>
                      <a:cubicBezTo>
                        <a:pt x="11" y="8"/>
                        <a:pt x="6" y="4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1" name="Freeform 1554"/>
                <p:cNvSpPr/>
                <p:nvPr/>
              </p:nvSpPr>
              <p:spPr bwMode="auto">
                <a:xfrm>
                  <a:off x="-134" y="933"/>
                  <a:ext cx="11" cy="12"/>
                </a:xfrm>
                <a:custGeom>
                  <a:avLst/>
                  <a:gdLst>
                    <a:gd name="T0" fmla="*/ 10 w 20"/>
                    <a:gd name="T1" fmla="*/ 0 h 21"/>
                    <a:gd name="T2" fmla="*/ 2 w 20"/>
                    <a:gd name="T3" fmla="*/ 4 h 21"/>
                    <a:gd name="T4" fmla="*/ 9 w 20"/>
                    <a:gd name="T5" fmla="*/ 11 h 21"/>
                    <a:gd name="T6" fmla="*/ 0 w 20"/>
                    <a:gd name="T7" fmla="*/ 16 h 21"/>
                    <a:gd name="T8" fmla="*/ 4 w 20"/>
                    <a:gd name="T9" fmla="*/ 20 h 21"/>
                    <a:gd name="T10" fmla="*/ 8 w 20"/>
                    <a:gd name="T11" fmla="*/ 21 h 21"/>
                    <a:gd name="T12" fmla="*/ 17 w 20"/>
                    <a:gd name="T13" fmla="*/ 15 h 21"/>
                    <a:gd name="T14" fmla="*/ 14 w 20"/>
                    <a:gd name="T15" fmla="*/ 1 h 21"/>
                    <a:gd name="T16" fmla="*/ 10 w 20"/>
                    <a:gd name="T1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1">
                      <a:moveTo>
                        <a:pt x="10" y="0"/>
                      </a:moveTo>
                      <a:cubicBezTo>
                        <a:pt x="7" y="0"/>
                        <a:pt x="4" y="2"/>
                        <a:pt x="2" y="4"/>
                      </a:cubicBezTo>
                      <a:cubicBezTo>
                        <a:pt x="5" y="8"/>
                        <a:pt x="8" y="10"/>
                        <a:pt x="9" y="11"/>
                      </a:cubicBezTo>
                      <a:cubicBezTo>
                        <a:pt x="10" y="12"/>
                        <a:pt x="6" y="13"/>
                        <a:pt x="0" y="16"/>
                      </a:cubicBezTo>
                      <a:cubicBezTo>
                        <a:pt x="0" y="18"/>
                        <a:pt x="2" y="19"/>
                        <a:pt x="4" y="20"/>
                      </a:cubicBezTo>
                      <a:cubicBezTo>
                        <a:pt x="5" y="21"/>
                        <a:pt x="6" y="21"/>
                        <a:pt x="8" y="21"/>
                      </a:cubicBezTo>
                      <a:cubicBezTo>
                        <a:pt x="11" y="21"/>
                        <a:pt x="15" y="19"/>
                        <a:pt x="17" y="15"/>
                      </a:cubicBezTo>
                      <a:cubicBezTo>
                        <a:pt x="20" y="10"/>
                        <a:pt x="18" y="4"/>
                        <a:pt x="14" y="1"/>
                      </a:cubicBezTo>
                      <a:cubicBezTo>
                        <a:pt x="12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2" name="Freeform 1555"/>
                <p:cNvSpPr/>
                <p:nvPr/>
              </p:nvSpPr>
              <p:spPr bwMode="auto">
                <a:xfrm>
                  <a:off x="-95" y="912"/>
                  <a:ext cx="8" cy="11"/>
                </a:xfrm>
                <a:custGeom>
                  <a:avLst/>
                  <a:gdLst>
                    <a:gd name="T0" fmla="*/ 6 w 16"/>
                    <a:gd name="T1" fmla="*/ 0 h 21"/>
                    <a:gd name="T2" fmla="*/ 4 w 16"/>
                    <a:gd name="T3" fmla="*/ 0 h 21"/>
                    <a:gd name="T4" fmla="*/ 0 w 16"/>
                    <a:gd name="T5" fmla="*/ 20 h 21"/>
                    <a:gd name="T6" fmla="*/ 4 w 16"/>
                    <a:gd name="T7" fmla="*/ 21 h 21"/>
                    <a:gd name="T8" fmla="*/ 14 w 16"/>
                    <a:gd name="T9" fmla="*/ 15 h 21"/>
                    <a:gd name="T10" fmla="*/ 10 w 16"/>
                    <a:gd name="T11" fmla="*/ 1 h 21"/>
                    <a:gd name="T12" fmla="*/ 6 w 16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1">
                      <a:moveTo>
                        <a:pt x="6" y="0"/>
                      </a:move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7"/>
                        <a:pt x="2" y="14"/>
                        <a:pt x="0" y="20"/>
                      </a:cubicBezTo>
                      <a:cubicBezTo>
                        <a:pt x="1" y="20"/>
                        <a:pt x="3" y="21"/>
                        <a:pt x="4" y="21"/>
                      </a:cubicBezTo>
                      <a:cubicBezTo>
                        <a:pt x="8" y="21"/>
                        <a:pt x="12" y="18"/>
                        <a:pt x="14" y="15"/>
                      </a:cubicBezTo>
                      <a:cubicBezTo>
                        <a:pt x="16" y="9"/>
                        <a:pt x="15" y="3"/>
                        <a:pt x="10" y="1"/>
                      </a:cubicBezTo>
                      <a:cubicBezTo>
                        <a:pt x="9" y="0"/>
                        <a:pt x="8" y="0"/>
                        <a:pt x="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1556"/>
                <p:cNvSpPr/>
                <p:nvPr/>
              </p:nvSpPr>
              <p:spPr bwMode="auto">
                <a:xfrm>
                  <a:off x="-105" y="933"/>
                  <a:ext cx="12" cy="11"/>
                </a:xfrm>
                <a:custGeom>
                  <a:avLst/>
                  <a:gdLst>
                    <a:gd name="T0" fmla="*/ 12 w 22"/>
                    <a:gd name="T1" fmla="*/ 0 h 21"/>
                    <a:gd name="T2" fmla="*/ 3 w 22"/>
                    <a:gd name="T3" fmla="*/ 6 h 21"/>
                    <a:gd name="T4" fmla="*/ 6 w 22"/>
                    <a:gd name="T5" fmla="*/ 20 h 21"/>
                    <a:gd name="T6" fmla="*/ 10 w 22"/>
                    <a:gd name="T7" fmla="*/ 21 h 21"/>
                    <a:gd name="T8" fmla="*/ 20 w 22"/>
                    <a:gd name="T9" fmla="*/ 15 h 21"/>
                    <a:gd name="T10" fmla="*/ 16 w 22"/>
                    <a:gd name="T11" fmla="*/ 1 h 21"/>
                    <a:gd name="T12" fmla="*/ 12 w 22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1">
                      <a:moveTo>
                        <a:pt x="12" y="0"/>
                      </a:moveTo>
                      <a:cubicBezTo>
                        <a:pt x="9" y="0"/>
                        <a:pt x="5" y="3"/>
                        <a:pt x="3" y="6"/>
                      </a:cubicBezTo>
                      <a:cubicBezTo>
                        <a:pt x="0" y="12"/>
                        <a:pt x="2" y="18"/>
                        <a:pt x="6" y="20"/>
                      </a:cubicBezTo>
                      <a:cubicBezTo>
                        <a:pt x="7" y="21"/>
                        <a:pt x="9" y="21"/>
                        <a:pt x="10" y="21"/>
                      </a:cubicBezTo>
                      <a:cubicBezTo>
                        <a:pt x="14" y="21"/>
                        <a:pt x="18" y="19"/>
                        <a:pt x="20" y="15"/>
                      </a:cubicBezTo>
                      <a:cubicBezTo>
                        <a:pt x="22" y="10"/>
                        <a:pt x="21" y="4"/>
                        <a:pt x="16" y="1"/>
                      </a:cubicBezTo>
                      <a:cubicBezTo>
                        <a:pt x="15" y="1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1557"/>
                <p:cNvSpPr/>
                <p:nvPr/>
              </p:nvSpPr>
              <p:spPr bwMode="auto">
                <a:xfrm>
                  <a:off x="-125" y="949"/>
                  <a:ext cx="11" cy="9"/>
                </a:xfrm>
                <a:custGeom>
                  <a:avLst/>
                  <a:gdLst>
                    <a:gd name="T0" fmla="*/ 11 w 20"/>
                    <a:gd name="T1" fmla="*/ 0 h 18"/>
                    <a:gd name="T2" fmla="*/ 2 w 20"/>
                    <a:gd name="T3" fmla="*/ 7 h 18"/>
                    <a:gd name="T4" fmla="*/ 2 w 20"/>
                    <a:gd name="T5" fmla="*/ 18 h 18"/>
                    <a:gd name="T6" fmla="*/ 20 w 20"/>
                    <a:gd name="T7" fmla="*/ 10 h 18"/>
                    <a:gd name="T8" fmla="*/ 15 w 20"/>
                    <a:gd name="T9" fmla="*/ 1 h 18"/>
                    <a:gd name="T10" fmla="*/ 11 w 20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8">
                      <a:moveTo>
                        <a:pt x="11" y="0"/>
                      </a:moveTo>
                      <a:cubicBezTo>
                        <a:pt x="8" y="0"/>
                        <a:pt x="4" y="3"/>
                        <a:pt x="2" y="7"/>
                      </a:cubicBezTo>
                      <a:cubicBezTo>
                        <a:pt x="0" y="11"/>
                        <a:pt x="0" y="15"/>
                        <a:pt x="2" y="18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7"/>
                        <a:pt x="18" y="3"/>
                        <a:pt x="15" y="1"/>
                      </a:cubicBezTo>
                      <a:cubicBezTo>
                        <a:pt x="14" y="1"/>
                        <a:pt x="13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1558"/>
                <p:cNvSpPr>
                  <a:spLocks noEditPoints="1"/>
                </p:cNvSpPr>
                <p:nvPr/>
              </p:nvSpPr>
              <p:spPr bwMode="auto">
                <a:xfrm>
                  <a:off x="-104" y="892"/>
                  <a:ext cx="2" cy="14"/>
                </a:xfrm>
                <a:custGeom>
                  <a:avLst/>
                  <a:gdLst>
                    <a:gd name="T0" fmla="*/ 0 w 3"/>
                    <a:gd name="T1" fmla="*/ 22 h 24"/>
                    <a:gd name="T2" fmla="*/ 0 w 3"/>
                    <a:gd name="T3" fmla="*/ 24 h 24"/>
                    <a:gd name="T4" fmla="*/ 0 w 3"/>
                    <a:gd name="T5" fmla="*/ 22 h 24"/>
                    <a:gd name="T6" fmla="*/ 0 w 3"/>
                    <a:gd name="T7" fmla="*/ 22 h 24"/>
                    <a:gd name="T8" fmla="*/ 3 w 3"/>
                    <a:gd name="T9" fmla="*/ 0 h 24"/>
                    <a:gd name="T10" fmla="*/ 2 w 3"/>
                    <a:gd name="T11" fmla="*/ 2 h 24"/>
                    <a:gd name="T12" fmla="*/ 1 w 3"/>
                    <a:gd name="T13" fmla="*/ 5 h 24"/>
                    <a:gd name="T14" fmla="*/ 3 w 3"/>
                    <a:gd name="T15" fmla="*/ 4 h 24"/>
                    <a:gd name="T16" fmla="*/ 3 w 3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4">
                      <a:moveTo>
                        <a:pt x="0" y="22"/>
                      </a:moveTo>
                      <a:cubicBezTo>
                        <a:pt x="0" y="23"/>
                        <a:pt x="0" y="23"/>
                        <a:pt x="0" y="24"/>
                      </a:cubicBezTo>
                      <a:cubicBezTo>
                        <a:pt x="0" y="23"/>
                        <a:pt x="0" y="23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moveTo>
                        <a:pt x="3" y="0"/>
                      </a:moveTo>
                      <a:cubicBezTo>
                        <a:pt x="3" y="0"/>
                        <a:pt x="2" y="1"/>
                        <a:pt x="2" y="2"/>
                      </a:cubicBez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3" y="2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1559"/>
                <p:cNvSpPr/>
                <p:nvPr/>
              </p:nvSpPr>
              <p:spPr bwMode="auto">
                <a:xfrm>
                  <a:off x="-104" y="895"/>
                  <a:ext cx="2" cy="9"/>
                </a:xfrm>
                <a:custGeom>
                  <a:avLst/>
                  <a:gdLst>
                    <a:gd name="T0" fmla="*/ 3 w 3"/>
                    <a:gd name="T1" fmla="*/ 0 h 18"/>
                    <a:gd name="T2" fmla="*/ 1 w 3"/>
                    <a:gd name="T3" fmla="*/ 1 h 18"/>
                    <a:gd name="T4" fmla="*/ 0 w 3"/>
                    <a:gd name="T5" fmla="*/ 18 h 18"/>
                    <a:gd name="T6" fmla="*/ 0 w 3"/>
                    <a:gd name="T7" fmla="*/ 18 h 18"/>
                    <a:gd name="T8" fmla="*/ 3 w 3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8">
                      <a:moveTo>
                        <a:pt x="3" y="0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0" y="6"/>
                        <a:pt x="0" y="12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1"/>
                        <a:pt x="2" y="4"/>
                        <a:pt x="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1560"/>
                <p:cNvSpPr/>
                <p:nvPr/>
              </p:nvSpPr>
              <p:spPr bwMode="auto">
                <a:xfrm>
                  <a:off x="-49" y="838"/>
                  <a:ext cx="34" cy="58"/>
                </a:xfrm>
                <a:custGeom>
                  <a:avLst/>
                  <a:gdLst>
                    <a:gd name="T0" fmla="*/ 29 w 63"/>
                    <a:gd name="T1" fmla="*/ 0 h 105"/>
                    <a:gd name="T2" fmla="*/ 35 w 63"/>
                    <a:gd name="T3" fmla="*/ 46 h 105"/>
                    <a:gd name="T4" fmla="*/ 2 w 63"/>
                    <a:gd name="T5" fmla="*/ 96 h 105"/>
                    <a:gd name="T6" fmla="*/ 5 w 63"/>
                    <a:gd name="T7" fmla="*/ 105 h 105"/>
                    <a:gd name="T8" fmla="*/ 28 w 63"/>
                    <a:gd name="T9" fmla="*/ 95 h 105"/>
                    <a:gd name="T10" fmla="*/ 61 w 63"/>
                    <a:gd name="T11" fmla="*/ 20 h 105"/>
                    <a:gd name="T12" fmla="*/ 29 w 63"/>
                    <a:gd name="T13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05">
                      <a:moveTo>
                        <a:pt x="29" y="0"/>
                      </a:moveTo>
                      <a:cubicBezTo>
                        <a:pt x="13" y="1"/>
                        <a:pt x="36" y="28"/>
                        <a:pt x="35" y="46"/>
                      </a:cubicBezTo>
                      <a:cubicBezTo>
                        <a:pt x="35" y="65"/>
                        <a:pt x="8" y="81"/>
                        <a:pt x="2" y="96"/>
                      </a:cubicBezTo>
                      <a:cubicBezTo>
                        <a:pt x="0" y="103"/>
                        <a:pt x="2" y="105"/>
                        <a:pt x="5" y="105"/>
                      </a:cubicBezTo>
                      <a:cubicBezTo>
                        <a:pt x="10" y="105"/>
                        <a:pt x="19" y="101"/>
                        <a:pt x="28" y="95"/>
                      </a:cubicBezTo>
                      <a:cubicBezTo>
                        <a:pt x="43" y="84"/>
                        <a:pt x="63" y="40"/>
                        <a:pt x="61" y="20"/>
                      </a:cubicBezTo>
                      <a:cubicBezTo>
                        <a:pt x="59" y="1"/>
                        <a:pt x="2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8" name="Freeform 1561"/>
                <p:cNvSpPr/>
                <p:nvPr/>
              </p:nvSpPr>
              <p:spPr bwMode="auto">
                <a:xfrm>
                  <a:off x="-231" y="950"/>
                  <a:ext cx="89" cy="28"/>
                </a:xfrm>
                <a:custGeom>
                  <a:avLst/>
                  <a:gdLst>
                    <a:gd name="T0" fmla="*/ 20 w 162"/>
                    <a:gd name="T1" fmla="*/ 0 h 51"/>
                    <a:gd name="T2" fmla="*/ 12 w 162"/>
                    <a:gd name="T3" fmla="*/ 3 h 51"/>
                    <a:gd name="T4" fmla="*/ 19 w 162"/>
                    <a:gd name="T5" fmla="*/ 47 h 51"/>
                    <a:gd name="T6" fmla="*/ 59 w 162"/>
                    <a:gd name="T7" fmla="*/ 51 h 51"/>
                    <a:gd name="T8" fmla="*/ 96 w 162"/>
                    <a:gd name="T9" fmla="*/ 48 h 51"/>
                    <a:gd name="T10" fmla="*/ 151 w 162"/>
                    <a:gd name="T11" fmla="*/ 30 h 51"/>
                    <a:gd name="T12" fmla="*/ 148 w 162"/>
                    <a:gd name="T13" fmla="*/ 30 h 51"/>
                    <a:gd name="T14" fmla="*/ 68 w 162"/>
                    <a:gd name="T15" fmla="*/ 40 h 51"/>
                    <a:gd name="T16" fmla="*/ 52 w 162"/>
                    <a:gd name="T17" fmla="*/ 37 h 51"/>
                    <a:gd name="T18" fmla="*/ 24 w 162"/>
                    <a:gd name="T19" fmla="*/ 4 h 51"/>
                    <a:gd name="T20" fmla="*/ 20 w 162"/>
                    <a:gd name="T21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2" h="51">
                      <a:moveTo>
                        <a:pt x="20" y="0"/>
                      </a:moveTo>
                      <a:cubicBezTo>
                        <a:pt x="17" y="0"/>
                        <a:pt x="15" y="3"/>
                        <a:pt x="12" y="3"/>
                      </a:cubicBezTo>
                      <a:cubicBezTo>
                        <a:pt x="12" y="3"/>
                        <a:pt x="0" y="43"/>
                        <a:pt x="19" y="47"/>
                      </a:cubicBezTo>
                      <a:cubicBezTo>
                        <a:pt x="30" y="50"/>
                        <a:pt x="44" y="51"/>
                        <a:pt x="59" y="51"/>
                      </a:cubicBezTo>
                      <a:cubicBezTo>
                        <a:pt x="70" y="51"/>
                        <a:pt x="83" y="50"/>
                        <a:pt x="96" y="48"/>
                      </a:cubicBezTo>
                      <a:cubicBezTo>
                        <a:pt x="124" y="43"/>
                        <a:pt x="162" y="30"/>
                        <a:pt x="151" y="30"/>
                      </a:cubicBezTo>
                      <a:cubicBezTo>
                        <a:pt x="150" y="30"/>
                        <a:pt x="149" y="30"/>
                        <a:pt x="148" y="30"/>
                      </a:cubicBezTo>
                      <a:cubicBezTo>
                        <a:pt x="133" y="32"/>
                        <a:pt x="92" y="40"/>
                        <a:pt x="68" y="40"/>
                      </a:cubicBezTo>
                      <a:cubicBezTo>
                        <a:pt x="61" y="40"/>
                        <a:pt x="56" y="39"/>
                        <a:pt x="52" y="37"/>
                      </a:cubicBezTo>
                      <a:cubicBezTo>
                        <a:pt x="38" y="30"/>
                        <a:pt x="29" y="12"/>
                        <a:pt x="24" y="4"/>
                      </a:cubicBezTo>
                      <a:cubicBezTo>
                        <a:pt x="23" y="1"/>
                        <a:pt x="21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9" name="Freeform 1562"/>
                <p:cNvSpPr/>
                <p:nvPr/>
              </p:nvSpPr>
              <p:spPr bwMode="auto">
                <a:xfrm>
                  <a:off x="-88" y="1243"/>
                  <a:ext cx="558" cy="987"/>
                </a:xfrm>
                <a:custGeom>
                  <a:avLst/>
                  <a:gdLst>
                    <a:gd name="T0" fmla="*/ 50 w 1023"/>
                    <a:gd name="T1" fmla="*/ 1809 h 1809"/>
                    <a:gd name="T2" fmla="*/ 1023 w 1023"/>
                    <a:gd name="T3" fmla="*/ 0 h 1809"/>
                    <a:gd name="T4" fmla="*/ 0 w 1023"/>
                    <a:gd name="T5" fmla="*/ 1809 h 1809"/>
                    <a:gd name="T6" fmla="*/ 50 w 1023"/>
                    <a:gd name="T7" fmla="*/ 1809 h 18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23" h="1809">
                      <a:moveTo>
                        <a:pt x="50" y="1809"/>
                      </a:moveTo>
                      <a:cubicBezTo>
                        <a:pt x="50" y="1809"/>
                        <a:pt x="711" y="611"/>
                        <a:pt x="1023" y="0"/>
                      </a:cubicBezTo>
                      <a:cubicBezTo>
                        <a:pt x="0" y="1809"/>
                        <a:pt x="0" y="1809"/>
                        <a:pt x="0" y="1809"/>
                      </a:cubicBezTo>
                      <a:cubicBezTo>
                        <a:pt x="50" y="1809"/>
                        <a:pt x="50" y="1809"/>
                        <a:pt x="50" y="1809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0" name="Freeform 1563"/>
                <p:cNvSpPr/>
                <p:nvPr/>
              </p:nvSpPr>
              <p:spPr bwMode="auto">
                <a:xfrm>
                  <a:off x="103" y="1325"/>
                  <a:ext cx="27" cy="578"/>
                </a:xfrm>
                <a:custGeom>
                  <a:avLst/>
                  <a:gdLst>
                    <a:gd name="T0" fmla="*/ 25 w 50"/>
                    <a:gd name="T1" fmla="*/ 1060 h 1060"/>
                    <a:gd name="T2" fmla="*/ 50 w 50"/>
                    <a:gd name="T3" fmla="*/ 1010 h 1060"/>
                    <a:gd name="T4" fmla="*/ 13 w 50"/>
                    <a:gd name="T5" fmla="*/ 0 h 1060"/>
                    <a:gd name="T6" fmla="*/ 25 w 50"/>
                    <a:gd name="T7" fmla="*/ 1060 h 10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1060">
                      <a:moveTo>
                        <a:pt x="25" y="1060"/>
                      </a:moveTo>
                      <a:cubicBezTo>
                        <a:pt x="50" y="1010"/>
                        <a:pt x="50" y="1010"/>
                        <a:pt x="50" y="1010"/>
                      </a:cubicBezTo>
                      <a:cubicBezTo>
                        <a:pt x="50" y="1010"/>
                        <a:pt x="0" y="137"/>
                        <a:pt x="13" y="0"/>
                      </a:cubicBezTo>
                      <a:cubicBezTo>
                        <a:pt x="13" y="0"/>
                        <a:pt x="13" y="461"/>
                        <a:pt x="25" y="1060"/>
                      </a:cubicBezTo>
                    </a:path>
                  </a:pathLst>
                </a:custGeom>
                <a:solidFill>
                  <a:srgbClr val="6D9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1" name="Freeform 1564"/>
                <p:cNvSpPr/>
                <p:nvPr/>
              </p:nvSpPr>
              <p:spPr bwMode="auto">
                <a:xfrm>
                  <a:off x="467" y="1183"/>
                  <a:ext cx="128" cy="144"/>
                </a:xfrm>
                <a:custGeom>
                  <a:avLst/>
                  <a:gdLst>
                    <a:gd name="T0" fmla="*/ 49 w 236"/>
                    <a:gd name="T1" fmla="*/ 30 h 263"/>
                    <a:gd name="T2" fmla="*/ 10 w 236"/>
                    <a:gd name="T3" fmla="*/ 19 h 263"/>
                    <a:gd name="T4" fmla="*/ 0 w 236"/>
                    <a:gd name="T5" fmla="*/ 94 h 263"/>
                    <a:gd name="T6" fmla="*/ 188 w 236"/>
                    <a:gd name="T7" fmla="*/ 260 h 263"/>
                    <a:gd name="T8" fmla="*/ 236 w 236"/>
                    <a:gd name="T9" fmla="*/ 236 h 263"/>
                    <a:gd name="T10" fmla="*/ 206 w 236"/>
                    <a:gd name="T11" fmla="*/ 210 h 263"/>
                    <a:gd name="T12" fmla="*/ 205 w 236"/>
                    <a:gd name="T13" fmla="*/ 70 h 263"/>
                    <a:gd name="T14" fmla="*/ 144 w 236"/>
                    <a:gd name="T15" fmla="*/ 62 h 263"/>
                    <a:gd name="T16" fmla="*/ 49 w 236"/>
                    <a:gd name="T17" fmla="*/ 3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263">
                      <a:moveTo>
                        <a:pt x="49" y="30"/>
                      </a:moveTo>
                      <a:cubicBezTo>
                        <a:pt x="49" y="30"/>
                        <a:pt x="17" y="0"/>
                        <a:pt x="10" y="19"/>
                      </a:cubicBezTo>
                      <a:cubicBezTo>
                        <a:pt x="3" y="38"/>
                        <a:pt x="0" y="94"/>
                        <a:pt x="0" y="94"/>
                      </a:cubicBezTo>
                      <a:cubicBezTo>
                        <a:pt x="0" y="94"/>
                        <a:pt x="165" y="263"/>
                        <a:pt x="188" y="260"/>
                      </a:cubicBezTo>
                      <a:cubicBezTo>
                        <a:pt x="210" y="258"/>
                        <a:pt x="236" y="236"/>
                        <a:pt x="236" y="236"/>
                      </a:cubicBezTo>
                      <a:cubicBezTo>
                        <a:pt x="206" y="210"/>
                        <a:pt x="206" y="210"/>
                        <a:pt x="206" y="210"/>
                      </a:cubicBezTo>
                      <a:cubicBezTo>
                        <a:pt x="206" y="210"/>
                        <a:pt x="224" y="77"/>
                        <a:pt x="205" y="70"/>
                      </a:cubicBezTo>
                      <a:cubicBezTo>
                        <a:pt x="186" y="63"/>
                        <a:pt x="144" y="62"/>
                        <a:pt x="144" y="62"/>
                      </a:cubicBezTo>
                      <a:cubicBezTo>
                        <a:pt x="49" y="30"/>
                        <a:pt x="49" y="30"/>
                        <a:pt x="49" y="3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2" name="Freeform 1565"/>
                <p:cNvSpPr/>
                <p:nvPr/>
              </p:nvSpPr>
              <p:spPr bwMode="auto">
                <a:xfrm>
                  <a:off x="345" y="1126"/>
                  <a:ext cx="325" cy="306"/>
                </a:xfrm>
                <a:custGeom>
                  <a:avLst/>
                  <a:gdLst>
                    <a:gd name="T0" fmla="*/ 150 w 595"/>
                    <a:gd name="T1" fmla="*/ 318 h 560"/>
                    <a:gd name="T2" fmla="*/ 36 w 595"/>
                    <a:gd name="T3" fmla="*/ 211 h 560"/>
                    <a:gd name="T4" fmla="*/ 70 w 595"/>
                    <a:gd name="T5" fmla="*/ 120 h 560"/>
                    <a:gd name="T6" fmla="*/ 252 w 595"/>
                    <a:gd name="T7" fmla="*/ 188 h 560"/>
                    <a:gd name="T8" fmla="*/ 256 w 595"/>
                    <a:gd name="T9" fmla="*/ 147 h 560"/>
                    <a:gd name="T10" fmla="*/ 318 w 595"/>
                    <a:gd name="T11" fmla="*/ 2 h 560"/>
                    <a:gd name="T12" fmla="*/ 348 w 595"/>
                    <a:gd name="T13" fmla="*/ 217 h 560"/>
                    <a:gd name="T14" fmla="*/ 483 w 595"/>
                    <a:gd name="T15" fmla="*/ 142 h 560"/>
                    <a:gd name="T16" fmla="*/ 588 w 595"/>
                    <a:gd name="T17" fmla="*/ 253 h 560"/>
                    <a:gd name="T18" fmla="*/ 377 w 595"/>
                    <a:gd name="T19" fmla="*/ 313 h 560"/>
                    <a:gd name="T20" fmla="*/ 464 w 595"/>
                    <a:gd name="T21" fmla="*/ 385 h 560"/>
                    <a:gd name="T22" fmla="*/ 391 w 595"/>
                    <a:gd name="T23" fmla="*/ 522 h 560"/>
                    <a:gd name="T24" fmla="*/ 304 w 595"/>
                    <a:gd name="T25" fmla="*/ 508 h 560"/>
                    <a:gd name="T26" fmla="*/ 282 w 595"/>
                    <a:gd name="T27" fmla="*/ 385 h 560"/>
                    <a:gd name="T28" fmla="*/ 245 w 595"/>
                    <a:gd name="T29" fmla="*/ 493 h 560"/>
                    <a:gd name="T30" fmla="*/ 106 w 595"/>
                    <a:gd name="T31" fmla="*/ 445 h 560"/>
                    <a:gd name="T32" fmla="*/ 150 w 595"/>
                    <a:gd name="T33" fmla="*/ 318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5" h="560">
                      <a:moveTo>
                        <a:pt x="150" y="318"/>
                      </a:moveTo>
                      <a:cubicBezTo>
                        <a:pt x="150" y="318"/>
                        <a:pt x="0" y="316"/>
                        <a:pt x="36" y="211"/>
                      </a:cubicBezTo>
                      <a:cubicBezTo>
                        <a:pt x="36" y="211"/>
                        <a:pt x="4" y="142"/>
                        <a:pt x="70" y="120"/>
                      </a:cubicBezTo>
                      <a:cubicBezTo>
                        <a:pt x="135" y="98"/>
                        <a:pt x="227" y="168"/>
                        <a:pt x="252" y="188"/>
                      </a:cubicBezTo>
                      <a:cubicBezTo>
                        <a:pt x="276" y="208"/>
                        <a:pt x="263" y="157"/>
                        <a:pt x="256" y="147"/>
                      </a:cubicBezTo>
                      <a:cubicBezTo>
                        <a:pt x="249" y="137"/>
                        <a:pt x="218" y="0"/>
                        <a:pt x="318" y="2"/>
                      </a:cubicBezTo>
                      <a:cubicBezTo>
                        <a:pt x="417" y="3"/>
                        <a:pt x="436" y="67"/>
                        <a:pt x="348" y="217"/>
                      </a:cubicBezTo>
                      <a:cubicBezTo>
                        <a:pt x="348" y="217"/>
                        <a:pt x="430" y="140"/>
                        <a:pt x="483" y="142"/>
                      </a:cubicBezTo>
                      <a:cubicBezTo>
                        <a:pt x="536" y="144"/>
                        <a:pt x="595" y="169"/>
                        <a:pt x="588" y="253"/>
                      </a:cubicBezTo>
                      <a:cubicBezTo>
                        <a:pt x="582" y="336"/>
                        <a:pt x="377" y="313"/>
                        <a:pt x="377" y="313"/>
                      </a:cubicBezTo>
                      <a:cubicBezTo>
                        <a:pt x="377" y="313"/>
                        <a:pt x="442" y="359"/>
                        <a:pt x="464" y="385"/>
                      </a:cubicBezTo>
                      <a:cubicBezTo>
                        <a:pt x="486" y="411"/>
                        <a:pt x="473" y="485"/>
                        <a:pt x="391" y="522"/>
                      </a:cubicBezTo>
                      <a:cubicBezTo>
                        <a:pt x="310" y="560"/>
                        <a:pt x="313" y="532"/>
                        <a:pt x="304" y="508"/>
                      </a:cubicBezTo>
                      <a:cubicBezTo>
                        <a:pt x="295" y="483"/>
                        <a:pt x="289" y="377"/>
                        <a:pt x="282" y="385"/>
                      </a:cubicBezTo>
                      <a:cubicBezTo>
                        <a:pt x="275" y="393"/>
                        <a:pt x="292" y="464"/>
                        <a:pt x="245" y="493"/>
                      </a:cubicBezTo>
                      <a:cubicBezTo>
                        <a:pt x="199" y="522"/>
                        <a:pt x="144" y="487"/>
                        <a:pt x="106" y="445"/>
                      </a:cubicBezTo>
                      <a:cubicBezTo>
                        <a:pt x="68" y="402"/>
                        <a:pt x="86" y="344"/>
                        <a:pt x="150" y="31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1566"/>
                <p:cNvSpPr/>
                <p:nvPr/>
              </p:nvSpPr>
              <p:spPr bwMode="auto">
                <a:xfrm>
                  <a:off x="466" y="1276"/>
                  <a:ext cx="34" cy="11"/>
                </a:xfrm>
                <a:custGeom>
                  <a:avLst/>
                  <a:gdLst>
                    <a:gd name="T0" fmla="*/ 0 w 63"/>
                    <a:gd name="T1" fmla="*/ 16 h 20"/>
                    <a:gd name="T2" fmla="*/ 52 w 63"/>
                    <a:gd name="T3" fmla="*/ 10 h 20"/>
                    <a:gd name="T4" fmla="*/ 0 w 63"/>
                    <a:gd name="T5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0">
                      <a:moveTo>
                        <a:pt x="0" y="16"/>
                      </a:moveTo>
                      <a:cubicBezTo>
                        <a:pt x="0" y="16"/>
                        <a:pt x="63" y="0"/>
                        <a:pt x="52" y="10"/>
                      </a:cubicBezTo>
                      <a:cubicBezTo>
                        <a:pt x="41" y="20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1567"/>
                <p:cNvSpPr/>
                <p:nvPr/>
              </p:nvSpPr>
              <p:spPr bwMode="auto">
                <a:xfrm>
                  <a:off x="496" y="1290"/>
                  <a:ext cx="9" cy="29"/>
                </a:xfrm>
                <a:custGeom>
                  <a:avLst/>
                  <a:gdLst>
                    <a:gd name="T0" fmla="*/ 6 w 17"/>
                    <a:gd name="T1" fmla="*/ 52 h 52"/>
                    <a:gd name="T2" fmla="*/ 9 w 17"/>
                    <a:gd name="T3" fmla="*/ 7 h 52"/>
                    <a:gd name="T4" fmla="*/ 6 w 17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52">
                      <a:moveTo>
                        <a:pt x="6" y="52"/>
                      </a:moveTo>
                      <a:cubicBezTo>
                        <a:pt x="6" y="52"/>
                        <a:pt x="0" y="0"/>
                        <a:pt x="9" y="7"/>
                      </a:cubicBezTo>
                      <a:cubicBezTo>
                        <a:pt x="17" y="14"/>
                        <a:pt x="10" y="43"/>
                        <a:pt x="6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1568"/>
                <p:cNvSpPr/>
                <p:nvPr/>
              </p:nvSpPr>
              <p:spPr bwMode="auto">
                <a:xfrm>
                  <a:off x="492" y="1242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1569"/>
                <p:cNvSpPr/>
                <p:nvPr/>
              </p:nvSpPr>
              <p:spPr bwMode="auto">
                <a:xfrm>
                  <a:off x="479" y="1261"/>
                  <a:ext cx="16" cy="15"/>
                </a:xfrm>
                <a:custGeom>
                  <a:avLst/>
                  <a:gdLst>
                    <a:gd name="T0" fmla="*/ 28 w 30"/>
                    <a:gd name="T1" fmla="*/ 19 h 28"/>
                    <a:gd name="T2" fmla="*/ 11 w 30"/>
                    <a:gd name="T3" fmla="*/ 25 h 28"/>
                    <a:gd name="T4" fmla="*/ 3 w 30"/>
                    <a:gd name="T5" fmla="*/ 9 h 28"/>
                    <a:gd name="T6" fmla="*/ 19 w 30"/>
                    <a:gd name="T7" fmla="*/ 3 h 28"/>
                    <a:gd name="T8" fmla="*/ 28 w 30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8">
                      <a:moveTo>
                        <a:pt x="28" y="19"/>
                      </a:moveTo>
                      <a:cubicBezTo>
                        <a:pt x="26" y="25"/>
                        <a:pt x="18" y="28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8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1570"/>
                <p:cNvSpPr/>
                <p:nvPr/>
              </p:nvSpPr>
              <p:spPr bwMode="auto">
                <a:xfrm>
                  <a:off x="510" y="1272"/>
                  <a:ext cx="16" cy="15"/>
                </a:xfrm>
                <a:custGeom>
                  <a:avLst/>
                  <a:gdLst>
                    <a:gd name="T0" fmla="*/ 27 w 30"/>
                    <a:gd name="T1" fmla="*/ 19 h 28"/>
                    <a:gd name="T2" fmla="*/ 11 w 30"/>
                    <a:gd name="T3" fmla="*/ 25 h 28"/>
                    <a:gd name="T4" fmla="*/ 2 w 30"/>
                    <a:gd name="T5" fmla="*/ 9 h 28"/>
                    <a:gd name="T6" fmla="*/ 19 w 30"/>
                    <a:gd name="T7" fmla="*/ 3 h 28"/>
                    <a:gd name="T8" fmla="*/ 27 w 30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8">
                      <a:moveTo>
                        <a:pt x="27" y="19"/>
                      </a:moveTo>
                      <a:cubicBezTo>
                        <a:pt x="25" y="25"/>
                        <a:pt x="18" y="28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7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8" name="Freeform 1571"/>
                <p:cNvSpPr/>
                <p:nvPr/>
              </p:nvSpPr>
              <p:spPr bwMode="auto">
                <a:xfrm>
                  <a:off x="519" y="1249"/>
                  <a:ext cx="16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8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1"/>
                        <a:pt x="0" y="14"/>
                        <a:pt x="3" y="8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9" name="Freeform 1572"/>
                <p:cNvSpPr/>
                <p:nvPr/>
              </p:nvSpPr>
              <p:spPr bwMode="auto">
                <a:xfrm>
                  <a:off x="541" y="1271"/>
                  <a:ext cx="17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0" name="Freeform 1573"/>
                <p:cNvSpPr/>
                <p:nvPr/>
              </p:nvSpPr>
              <p:spPr bwMode="auto">
                <a:xfrm>
                  <a:off x="525" y="1299"/>
                  <a:ext cx="16" cy="15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5 h 27"/>
                    <a:gd name="T4" fmla="*/ 2 w 29"/>
                    <a:gd name="T5" fmla="*/ 9 h 27"/>
                    <a:gd name="T6" fmla="*/ 19 w 29"/>
                    <a:gd name="T7" fmla="*/ 3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1" name="Freeform 1574"/>
                <p:cNvSpPr/>
                <p:nvPr/>
              </p:nvSpPr>
              <p:spPr bwMode="auto">
                <a:xfrm>
                  <a:off x="496" y="1295"/>
                  <a:ext cx="16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2" name="Freeform 1575"/>
                <p:cNvSpPr/>
                <p:nvPr/>
              </p:nvSpPr>
              <p:spPr bwMode="auto">
                <a:xfrm>
                  <a:off x="508" y="1229"/>
                  <a:ext cx="17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1576"/>
                <p:cNvSpPr>
                  <a:spLocks noEditPoints="1"/>
                </p:cNvSpPr>
                <p:nvPr/>
              </p:nvSpPr>
              <p:spPr bwMode="auto">
                <a:xfrm>
                  <a:off x="450" y="1201"/>
                  <a:ext cx="150" cy="132"/>
                </a:xfrm>
                <a:custGeom>
                  <a:avLst/>
                  <a:gdLst>
                    <a:gd name="T0" fmla="*/ 120 w 274"/>
                    <a:gd name="T1" fmla="*/ 156 h 242"/>
                    <a:gd name="T2" fmla="*/ 123 w 274"/>
                    <a:gd name="T3" fmla="*/ 133 h 242"/>
                    <a:gd name="T4" fmla="*/ 136 w 274"/>
                    <a:gd name="T5" fmla="*/ 150 h 242"/>
                    <a:gd name="T6" fmla="*/ 113 w 274"/>
                    <a:gd name="T7" fmla="*/ 0 h 242"/>
                    <a:gd name="T8" fmla="*/ 95 w 274"/>
                    <a:gd name="T9" fmla="*/ 79 h 242"/>
                    <a:gd name="T10" fmla="*/ 19 w 274"/>
                    <a:gd name="T11" fmla="*/ 61 h 242"/>
                    <a:gd name="T12" fmla="*/ 78 w 274"/>
                    <a:gd name="T13" fmla="*/ 85 h 242"/>
                    <a:gd name="T14" fmla="*/ 95 w 274"/>
                    <a:gd name="T15" fmla="*/ 79 h 242"/>
                    <a:gd name="T16" fmla="*/ 92 w 274"/>
                    <a:gd name="T17" fmla="*/ 102 h 242"/>
                    <a:gd name="T18" fmla="*/ 87 w 274"/>
                    <a:gd name="T19" fmla="*/ 101 h 242"/>
                    <a:gd name="T20" fmla="*/ 54 w 274"/>
                    <a:gd name="T21" fmla="*/ 122 h 242"/>
                    <a:gd name="T22" fmla="*/ 66 w 274"/>
                    <a:gd name="T23" fmla="*/ 112 h 242"/>
                    <a:gd name="T24" fmla="*/ 80 w 274"/>
                    <a:gd name="T25" fmla="*/ 128 h 242"/>
                    <a:gd name="T26" fmla="*/ 42 w 274"/>
                    <a:gd name="T27" fmla="*/ 207 h 242"/>
                    <a:gd name="T28" fmla="*/ 108 w 274"/>
                    <a:gd name="T29" fmla="*/ 162 h 242"/>
                    <a:gd name="T30" fmla="*/ 152 w 274"/>
                    <a:gd name="T31" fmla="*/ 242 h 242"/>
                    <a:gd name="T32" fmla="*/ 149 w 274"/>
                    <a:gd name="T33" fmla="*/ 206 h 242"/>
                    <a:gd name="T34" fmla="*/ 139 w 274"/>
                    <a:gd name="T35" fmla="*/ 190 h 242"/>
                    <a:gd name="T36" fmla="*/ 149 w 274"/>
                    <a:gd name="T37" fmla="*/ 153 h 242"/>
                    <a:gd name="T38" fmla="*/ 197 w 274"/>
                    <a:gd name="T39" fmla="*/ 155 h 242"/>
                    <a:gd name="T40" fmla="*/ 215 w 274"/>
                    <a:gd name="T41" fmla="*/ 143 h 242"/>
                    <a:gd name="T42" fmla="*/ 195 w 274"/>
                    <a:gd name="T43" fmla="*/ 143 h 242"/>
                    <a:gd name="T44" fmla="*/ 183 w 274"/>
                    <a:gd name="T45" fmla="*/ 154 h 242"/>
                    <a:gd name="T46" fmla="*/ 169 w 274"/>
                    <a:gd name="T47" fmla="*/ 140 h 242"/>
                    <a:gd name="T48" fmla="*/ 170 w 274"/>
                    <a:gd name="T49" fmla="*/ 137 h 242"/>
                    <a:gd name="T50" fmla="*/ 242 w 274"/>
                    <a:gd name="T51" fmla="*/ 93 h 242"/>
                    <a:gd name="T52" fmla="*/ 146 w 274"/>
                    <a:gd name="T53" fmla="*/ 123 h 242"/>
                    <a:gd name="T54" fmla="*/ 141 w 274"/>
                    <a:gd name="T55" fmla="*/ 113 h 242"/>
                    <a:gd name="T56" fmla="*/ 128 w 274"/>
                    <a:gd name="T57" fmla="*/ 96 h 242"/>
                    <a:gd name="T58" fmla="*/ 144 w 274"/>
                    <a:gd name="T59" fmla="*/ 90 h 242"/>
                    <a:gd name="T60" fmla="*/ 142 w 274"/>
                    <a:gd name="T61" fmla="*/ 58 h 242"/>
                    <a:gd name="T62" fmla="*/ 130 w 274"/>
                    <a:gd name="T63" fmla="*/ 81 h 242"/>
                    <a:gd name="T64" fmla="*/ 122 w 274"/>
                    <a:gd name="T65" fmla="*/ 77 h 242"/>
                    <a:gd name="T66" fmla="*/ 109 w 274"/>
                    <a:gd name="T67" fmla="*/ 61 h 242"/>
                    <a:gd name="T68" fmla="*/ 125 w 274"/>
                    <a:gd name="T69" fmla="*/ 54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4" h="242">
                      <a:moveTo>
                        <a:pt x="125" y="157"/>
                      </a:moveTo>
                      <a:cubicBezTo>
                        <a:pt x="123" y="157"/>
                        <a:pt x="121" y="157"/>
                        <a:pt x="120" y="156"/>
                      </a:cubicBezTo>
                      <a:cubicBezTo>
                        <a:pt x="113" y="153"/>
                        <a:pt x="109" y="146"/>
                        <a:pt x="111" y="140"/>
                      </a:cubicBezTo>
                      <a:cubicBezTo>
                        <a:pt x="113" y="136"/>
                        <a:pt x="118" y="133"/>
                        <a:pt x="123" y="133"/>
                      </a:cubicBezTo>
                      <a:cubicBezTo>
                        <a:pt x="124" y="133"/>
                        <a:pt x="126" y="133"/>
                        <a:pt x="128" y="134"/>
                      </a:cubicBezTo>
                      <a:cubicBezTo>
                        <a:pt x="135" y="137"/>
                        <a:pt x="139" y="144"/>
                        <a:pt x="136" y="150"/>
                      </a:cubicBezTo>
                      <a:cubicBezTo>
                        <a:pt x="135" y="154"/>
                        <a:pt x="130" y="157"/>
                        <a:pt x="125" y="157"/>
                      </a:cubicBezTo>
                      <a:moveTo>
                        <a:pt x="113" y="0"/>
                      </a:moveTo>
                      <a:cubicBezTo>
                        <a:pt x="113" y="0"/>
                        <a:pt x="108" y="79"/>
                        <a:pt x="96" y="79"/>
                      </a:cubicBezTo>
                      <a:cubicBezTo>
                        <a:pt x="96" y="79"/>
                        <a:pt x="95" y="79"/>
                        <a:pt x="95" y="79"/>
                      </a:cubicBezTo>
                      <a:cubicBezTo>
                        <a:pt x="84" y="75"/>
                        <a:pt x="23" y="59"/>
                        <a:pt x="16" y="59"/>
                      </a:cubicBezTo>
                      <a:cubicBezTo>
                        <a:pt x="15" y="59"/>
                        <a:pt x="16" y="60"/>
                        <a:pt x="19" y="61"/>
                      </a:cubicBezTo>
                      <a:cubicBezTo>
                        <a:pt x="32" y="66"/>
                        <a:pt x="61" y="78"/>
                        <a:pt x="78" y="88"/>
                      </a:cubicBezTo>
                      <a:cubicBezTo>
                        <a:pt x="78" y="87"/>
                        <a:pt x="78" y="86"/>
                        <a:pt x="78" y="85"/>
                      </a:cubicBezTo>
                      <a:cubicBezTo>
                        <a:pt x="80" y="81"/>
                        <a:pt x="84" y="78"/>
                        <a:pt x="90" y="78"/>
                      </a:cubicBezTo>
                      <a:cubicBezTo>
                        <a:pt x="91" y="78"/>
                        <a:pt x="93" y="78"/>
                        <a:pt x="95" y="79"/>
                      </a:cubicBezTo>
                      <a:cubicBezTo>
                        <a:pt x="102" y="81"/>
                        <a:pt x="106" y="88"/>
                        <a:pt x="103" y="94"/>
                      </a:cubicBezTo>
                      <a:cubicBezTo>
                        <a:pt x="102" y="99"/>
                        <a:pt x="97" y="102"/>
                        <a:pt x="92" y="102"/>
                      </a:cubicBezTo>
                      <a:cubicBezTo>
                        <a:pt x="90" y="102"/>
                        <a:pt x="88" y="101"/>
                        <a:pt x="87" y="101"/>
                      </a:cubicBezTo>
                      <a:cubicBezTo>
                        <a:pt x="87" y="101"/>
                        <a:pt x="87" y="101"/>
                        <a:pt x="87" y="101"/>
                      </a:cubicBezTo>
                      <a:cubicBezTo>
                        <a:pt x="67" y="104"/>
                        <a:pt x="0" y="112"/>
                        <a:pt x="17" y="114"/>
                      </a:cubicBezTo>
                      <a:cubicBezTo>
                        <a:pt x="24" y="115"/>
                        <a:pt x="39" y="118"/>
                        <a:pt x="54" y="122"/>
                      </a:cubicBezTo>
                      <a:cubicBezTo>
                        <a:pt x="54" y="121"/>
                        <a:pt x="54" y="120"/>
                        <a:pt x="55" y="119"/>
                      </a:cubicBezTo>
                      <a:cubicBezTo>
                        <a:pt x="56" y="115"/>
                        <a:pt x="61" y="112"/>
                        <a:pt x="66" y="112"/>
                      </a:cubicBezTo>
                      <a:cubicBezTo>
                        <a:pt x="68" y="112"/>
                        <a:pt x="70" y="112"/>
                        <a:pt x="71" y="113"/>
                      </a:cubicBezTo>
                      <a:cubicBezTo>
                        <a:pt x="78" y="115"/>
                        <a:pt x="82" y="122"/>
                        <a:pt x="80" y="128"/>
                      </a:cubicBezTo>
                      <a:cubicBezTo>
                        <a:pt x="95" y="133"/>
                        <a:pt x="104" y="137"/>
                        <a:pt x="97" y="140"/>
                      </a:cubicBezTo>
                      <a:cubicBezTo>
                        <a:pt x="81" y="148"/>
                        <a:pt x="36" y="207"/>
                        <a:pt x="42" y="207"/>
                      </a:cubicBezTo>
                      <a:cubicBezTo>
                        <a:pt x="42" y="207"/>
                        <a:pt x="43" y="207"/>
                        <a:pt x="44" y="206"/>
                      </a:cubicBezTo>
                      <a:cubicBezTo>
                        <a:pt x="56" y="198"/>
                        <a:pt x="93" y="162"/>
                        <a:pt x="108" y="162"/>
                      </a:cubicBezTo>
                      <a:cubicBezTo>
                        <a:pt x="110" y="162"/>
                        <a:pt x="112" y="162"/>
                        <a:pt x="113" y="164"/>
                      </a:cubicBezTo>
                      <a:cubicBezTo>
                        <a:pt x="121" y="177"/>
                        <a:pt x="149" y="242"/>
                        <a:pt x="152" y="242"/>
                      </a:cubicBezTo>
                      <a:cubicBezTo>
                        <a:pt x="153" y="242"/>
                        <a:pt x="153" y="241"/>
                        <a:pt x="153" y="240"/>
                      </a:cubicBezTo>
                      <a:cubicBezTo>
                        <a:pt x="152" y="234"/>
                        <a:pt x="150" y="221"/>
                        <a:pt x="149" y="206"/>
                      </a:cubicBezTo>
                      <a:cubicBezTo>
                        <a:pt x="148" y="206"/>
                        <a:pt x="148" y="206"/>
                        <a:pt x="148" y="206"/>
                      </a:cubicBezTo>
                      <a:cubicBezTo>
                        <a:pt x="141" y="203"/>
                        <a:pt x="137" y="196"/>
                        <a:pt x="139" y="190"/>
                      </a:cubicBezTo>
                      <a:cubicBezTo>
                        <a:pt x="140" y="187"/>
                        <a:pt x="143" y="184"/>
                        <a:pt x="146" y="183"/>
                      </a:cubicBezTo>
                      <a:cubicBezTo>
                        <a:pt x="145" y="167"/>
                        <a:pt x="145" y="153"/>
                        <a:pt x="149" y="153"/>
                      </a:cubicBezTo>
                      <a:cubicBezTo>
                        <a:pt x="149" y="153"/>
                        <a:pt x="149" y="153"/>
                        <a:pt x="149" y="153"/>
                      </a:cubicBezTo>
                      <a:cubicBezTo>
                        <a:pt x="153" y="154"/>
                        <a:pt x="174" y="155"/>
                        <a:pt x="197" y="155"/>
                      </a:cubicBezTo>
                      <a:cubicBezTo>
                        <a:pt x="233" y="155"/>
                        <a:pt x="274" y="153"/>
                        <a:pt x="259" y="147"/>
                      </a:cubicBezTo>
                      <a:cubicBezTo>
                        <a:pt x="249" y="143"/>
                        <a:pt x="232" y="143"/>
                        <a:pt x="215" y="143"/>
                      </a:cubicBezTo>
                      <a:cubicBezTo>
                        <a:pt x="211" y="143"/>
                        <a:pt x="208" y="143"/>
                        <a:pt x="204" y="143"/>
                      </a:cubicBezTo>
                      <a:cubicBezTo>
                        <a:pt x="201" y="143"/>
                        <a:pt x="198" y="143"/>
                        <a:pt x="195" y="143"/>
                      </a:cubicBezTo>
                      <a:cubicBezTo>
                        <a:pt x="195" y="144"/>
                        <a:pt x="195" y="145"/>
                        <a:pt x="195" y="146"/>
                      </a:cubicBezTo>
                      <a:cubicBezTo>
                        <a:pt x="193" y="151"/>
                        <a:pt x="188" y="154"/>
                        <a:pt x="183" y="154"/>
                      </a:cubicBezTo>
                      <a:cubicBezTo>
                        <a:pt x="182" y="154"/>
                        <a:pt x="180" y="153"/>
                        <a:pt x="178" y="153"/>
                      </a:cubicBezTo>
                      <a:cubicBezTo>
                        <a:pt x="172" y="151"/>
                        <a:pt x="169" y="145"/>
                        <a:pt x="169" y="140"/>
                      </a:cubicBezTo>
                      <a:cubicBezTo>
                        <a:pt x="168" y="140"/>
                        <a:pt x="168" y="138"/>
                        <a:pt x="170" y="137"/>
                      </a:cubicBezTo>
                      <a:cubicBezTo>
                        <a:pt x="170" y="137"/>
                        <a:pt x="170" y="137"/>
                        <a:pt x="170" y="137"/>
                      </a:cubicBezTo>
                      <a:cubicBezTo>
                        <a:pt x="171" y="133"/>
                        <a:pt x="175" y="130"/>
                        <a:pt x="179" y="130"/>
                      </a:cubicBezTo>
                      <a:cubicBezTo>
                        <a:pt x="202" y="116"/>
                        <a:pt x="250" y="93"/>
                        <a:pt x="242" y="93"/>
                      </a:cubicBezTo>
                      <a:cubicBezTo>
                        <a:pt x="241" y="93"/>
                        <a:pt x="240" y="93"/>
                        <a:pt x="239" y="93"/>
                      </a:cubicBezTo>
                      <a:cubicBezTo>
                        <a:pt x="220" y="97"/>
                        <a:pt x="146" y="123"/>
                        <a:pt x="146" y="123"/>
                      </a:cubicBezTo>
                      <a:cubicBezTo>
                        <a:pt x="146" y="123"/>
                        <a:pt x="146" y="119"/>
                        <a:pt x="145" y="112"/>
                      </a:cubicBezTo>
                      <a:cubicBezTo>
                        <a:pt x="144" y="113"/>
                        <a:pt x="143" y="113"/>
                        <a:pt x="141" y="113"/>
                      </a:cubicBezTo>
                      <a:cubicBezTo>
                        <a:pt x="140" y="113"/>
                        <a:pt x="138" y="113"/>
                        <a:pt x="136" y="112"/>
                      </a:cubicBezTo>
                      <a:cubicBezTo>
                        <a:pt x="129" y="109"/>
                        <a:pt x="125" y="102"/>
                        <a:pt x="128" y="96"/>
                      </a:cubicBezTo>
                      <a:cubicBezTo>
                        <a:pt x="129" y="92"/>
                        <a:pt x="134" y="89"/>
                        <a:pt x="139" y="89"/>
                      </a:cubicBezTo>
                      <a:cubicBezTo>
                        <a:pt x="141" y="89"/>
                        <a:pt x="142" y="89"/>
                        <a:pt x="144" y="90"/>
                      </a:cubicBezTo>
                      <a:cubicBezTo>
                        <a:pt x="144" y="78"/>
                        <a:pt x="143" y="64"/>
                        <a:pt x="144" y="54"/>
                      </a:cubicBezTo>
                      <a:cubicBezTo>
                        <a:pt x="143" y="55"/>
                        <a:pt x="143" y="57"/>
                        <a:pt x="142" y="58"/>
                      </a:cubicBezTo>
                      <a:cubicBezTo>
                        <a:pt x="138" y="71"/>
                        <a:pt x="133" y="83"/>
                        <a:pt x="131" y="83"/>
                      </a:cubicBezTo>
                      <a:cubicBezTo>
                        <a:pt x="130" y="83"/>
                        <a:pt x="130" y="82"/>
                        <a:pt x="130" y="81"/>
                      </a:cubicBezTo>
                      <a:cubicBezTo>
                        <a:pt x="130" y="80"/>
                        <a:pt x="129" y="78"/>
                        <a:pt x="129" y="76"/>
                      </a:cubicBezTo>
                      <a:cubicBezTo>
                        <a:pt x="127" y="77"/>
                        <a:pt x="125" y="77"/>
                        <a:pt x="122" y="77"/>
                      </a:cubicBezTo>
                      <a:cubicBezTo>
                        <a:pt x="121" y="77"/>
                        <a:pt x="119" y="77"/>
                        <a:pt x="117" y="76"/>
                      </a:cubicBezTo>
                      <a:cubicBezTo>
                        <a:pt x="110" y="74"/>
                        <a:pt x="106" y="67"/>
                        <a:pt x="109" y="61"/>
                      </a:cubicBezTo>
                      <a:cubicBezTo>
                        <a:pt x="110" y="56"/>
                        <a:pt x="115" y="54"/>
                        <a:pt x="120" y="54"/>
                      </a:cubicBezTo>
                      <a:cubicBezTo>
                        <a:pt x="122" y="54"/>
                        <a:pt x="123" y="54"/>
                        <a:pt x="125" y="54"/>
                      </a:cubicBezTo>
                      <a:cubicBezTo>
                        <a:pt x="120" y="30"/>
                        <a:pt x="113" y="0"/>
                        <a:pt x="1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1577"/>
                <p:cNvSpPr/>
                <p:nvPr/>
              </p:nvSpPr>
              <p:spPr bwMode="auto">
                <a:xfrm>
                  <a:off x="493" y="1243"/>
                  <a:ext cx="15" cy="13"/>
                </a:xfrm>
                <a:custGeom>
                  <a:avLst/>
                  <a:gdLst>
                    <a:gd name="T0" fmla="*/ 12 w 28"/>
                    <a:gd name="T1" fmla="*/ 0 h 24"/>
                    <a:gd name="T2" fmla="*/ 0 w 28"/>
                    <a:gd name="T3" fmla="*/ 7 h 24"/>
                    <a:gd name="T4" fmla="*/ 0 w 28"/>
                    <a:gd name="T5" fmla="*/ 10 h 24"/>
                    <a:gd name="T6" fmla="*/ 9 w 28"/>
                    <a:gd name="T7" fmla="*/ 23 h 24"/>
                    <a:gd name="T8" fmla="*/ 9 w 28"/>
                    <a:gd name="T9" fmla="*/ 23 h 24"/>
                    <a:gd name="T10" fmla="*/ 9 w 28"/>
                    <a:gd name="T11" fmla="*/ 23 h 24"/>
                    <a:gd name="T12" fmla="*/ 14 w 28"/>
                    <a:gd name="T13" fmla="*/ 24 h 24"/>
                    <a:gd name="T14" fmla="*/ 25 w 28"/>
                    <a:gd name="T15" fmla="*/ 16 h 24"/>
                    <a:gd name="T16" fmla="*/ 17 w 28"/>
                    <a:gd name="T17" fmla="*/ 1 h 24"/>
                    <a:gd name="T18" fmla="*/ 12 w 28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4">
                      <a:moveTo>
                        <a:pt x="12" y="0"/>
                      </a:moveTo>
                      <a:cubicBezTo>
                        <a:pt x="6" y="0"/>
                        <a:pt x="2" y="3"/>
                        <a:pt x="0" y="7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1" y="16"/>
                        <a:pt x="16" y="21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0" y="23"/>
                        <a:pt x="12" y="24"/>
                        <a:pt x="14" y="24"/>
                      </a:cubicBezTo>
                      <a:cubicBezTo>
                        <a:pt x="19" y="24"/>
                        <a:pt x="24" y="21"/>
                        <a:pt x="25" y="16"/>
                      </a:cubicBezTo>
                      <a:cubicBezTo>
                        <a:pt x="28" y="10"/>
                        <a:pt x="24" y="3"/>
                        <a:pt x="17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1578"/>
                <p:cNvSpPr/>
                <p:nvPr/>
              </p:nvSpPr>
              <p:spPr bwMode="auto">
                <a:xfrm>
                  <a:off x="480" y="1262"/>
                  <a:ext cx="15" cy="9"/>
                </a:xfrm>
                <a:custGeom>
                  <a:avLst/>
                  <a:gdLst>
                    <a:gd name="T0" fmla="*/ 12 w 28"/>
                    <a:gd name="T1" fmla="*/ 0 h 16"/>
                    <a:gd name="T2" fmla="*/ 1 w 28"/>
                    <a:gd name="T3" fmla="*/ 7 h 16"/>
                    <a:gd name="T4" fmla="*/ 0 w 28"/>
                    <a:gd name="T5" fmla="*/ 10 h 16"/>
                    <a:gd name="T6" fmla="*/ 26 w 28"/>
                    <a:gd name="T7" fmla="*/ 16 h 16"/>
                    <a:gd name="T8" fmla="*/ 17 w 28"/>
                    <a:gd name="T9" fmla="*/ 1 h 16"/>
                    <a:gd name="T10" fmla="*/ 12 w 28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6">
                      <a:moveTo>
                        <a:pt x="12" y="0"/>
                      </a:moveTo>
                      <a:cubicBezTo>
                        <a:pt x="7" y="0"/>
                        <a:pt x="2" y="3"/>
                        <a:pt x="1" y="7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9" y="12"/>
                        <a:pt x="18" y="14"/>
                        <a:pt x="26" y="16"/>
                      </a:cubicBezTo>
                      <a:cubicBezTo>
                        <a:pt x="28" y="10"/>
                        <a:pt x="24" y="3"/>
                        <a:pt x="17" y="1"/>
                      </a:cubicBezTo>
                      <a:cubicBezTo>
                        <a:pt x="16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6" name="Freeform 1579"/>
                <p:cNvSpPr/>
                <p:nvPr/>
              </p:nvSpPr>
              <p:spPr bwMode="auto">
                <a:xfrm>
                  <a:off x="510" y="1273"/>
                  <a:ext cx="16" cy="13"/>
                </a:xfrm>
                <a:custGeom>
                  <a:avLst/>
                  <a:gdLst>
                    <a:gd name="T0" fmla="*/ 14 w 30"/>
                    <a:gd name="T1" fmla="*/ 0 h 24"/>
                    <a:gd name="T2" fmla="*/ 2 w 30"/>
                    <a:gd name="T3" fmla="*/ 7 h 24"/>
                    <a:gd name="T4" fmla="*/ 11 w 30"/>
                    <a:gd name="T5" fmla="*/ 23 h 24"/>
                    <a:gd name="T6" fmla="*/ 16 w 30"/>
                    <a:gd name="T7" fmla="*/ 24 h 24"/>
                    <a:gd name="T8" fmla="*/ 27 w 30"/>
                    <a:gd name="T9" fmla="*/ 17 h 24"/>
                    <a:gd name="T10" fmla="*/ 19 w 30"/>
                    <a:gd name="T11" fmla="*/ 1 h 24"/>
                    <a:gd name="T12" fmla="*/ 14 w 3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2" y="24"/>
                        <a:pt x="14" y="24"/>
                        <a:pt x="16" y="24"/>
                      </a:cubicBezTo>
                      <a:cubicBezTo>
                        <a:pt x="21" y="24"/>
                        <a:pt x="26" y="21"/>
                        <a:pt x="27" y="17"/>
                      </a:cubicBezTo>
                      <a:cubicBezTo>
                        <a:pt x="30" y="11"/>
                        <a:pt x="26" y="4"/>
                        <a:pt x="19" y="1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7" name="Freeform 1580"/>
                <p:cNvSpPr/>
                <p:nvPr/>
              </p:nvSpPr>
              <p:spPr bwMode="auto">
                <a:xfrm>
                  <a:off x="519" y="1249"/>
                  <a:ext cx="10" cy="13"/>
                </a:xfrm>
                <a:custGeom>
                  <a:avLst/>
                  <a:gdLst>
                    <a:gd name="T0" fmla="*/ 14 w 20"/>
                    <a:gd name="T1" fmla="*/ 0 h 24"/>
                    <a:gd name="T2" fmla="*/ 3 w 20"/>
                    <a:gd name="T3" fmla="*/ 7 h 24"/>
                    <a:gd name="T4" fmla="*/ 11 w 20"/>
                    <a:gd name="T5" fmla="*/ 23 h 24"/>
                    <a:gd name="T6" fmla="*/ 16 w 20"/>
                    <a:gd name="T7" fmla="*/ 24 h 24"/>
                    <a:gd name="T8" fmla="*/ 20 w 20"/>
                    <a:gd name="T9" fmla="*/ 23 h 24"/>
                    <a:gd name="T10" fmla="*/ 19 w 20"/>
                    <a:gd name="T11" fmla="*/ 1 h 24"/>
                    <a:gd name="T12" fmla="*/ 14 w 2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4"/>
                        <a:pt x="15" y="24"/>
                        <a:pt x="16" y="24"/>
                      </a:cubicBezTo>
                      <a:cubicBezTo>
                        <a:pt x="18" y="24"/>
                        <a:pt x="19" y="24"/>
                        <a:pt x="20" y="23"/>
                      </a:cubicBezTo>
                      <a:cubicBezTo>
                        <a:pt x="20" y="17"/>
                        <a:pt x="20" y="10"/>
                        <a:pt x="19" y="1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8" name="Freeform 1581"/>
                <p:cNvSpPr>
                  <a:spLocks noEditPoints="1"/>
                </p:cNvSpPr>
                <p:nvPr/>
              </p:nvSpPr>
              <p:spPr bwMode="auto">
                <a:xfrm>
                  <a:off x="543" y="1272"/>
                  <a:ext cx="14" cy="13"/>
                </a:xfrm>
                <a:custGeom>
                  <a:avLst/>
                  <a:gdLst>
                    <a:gd name="T0" fmla="*/ 0 w 26"/>
                    <a:gd name="T1" fmla="*/ 10 h 24"/>
                    <a:gd name="T2" fmla="*/ 9 w 26"/>
                    <a:gd name="T3" fmla="*/ 23 h 24"/>
                    <a:gd name="T4" fmla="*/ 14 w 26"/>
                    <a:gd name="T5" fmla="*/ 24 h 24"/>
                    <a:gd name="T6" fmla="*/ 26 w 26"/>
                    <a:gd name="T7" fmla="*/ 16 h 24"/>
                    <a:gd name="T8" fmla="*/ 26 w 26"/>
                    <a:gd name="T9" fmla="*/ 13 h 24"/>
                    <a:gd name="T10" fmla="*/ 25 w 26"/>
                    <a:gd name="T11" fmla="*/ 13 h 24"/>
                    <a:gd name="T12" fmla="*/ 0 w 26"/>
                    <a:gd name="T13" fmla="*/ 10 h 24"/>
                    <a:gd name="T14" fmla="*/ 10 w 26"/>
                    <a:gd name="T15" fmla="*/ 0 h 24"/>
                    <a:gd name="T16" fmla="*/ 1 w 26"/>
                    <a:gd name="T17" fmla="*/ 7 h 24"/>
                    <a:gd name="T18" fmla="*/ 10 w 26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0" y="10"/>
                      </a:moveTo>
                      <a:cubicBezTo>
                        <a:pt x="0" y="15"/>
                        <a:pt x="3" y="21"/>
                        <a:pt x="9" y="23"/>
                      </a:cubicBezTo>
                      <a:cubicBezTo>
                        <a:pt x="11" y="23"/>
                        <a:pt x="13" y="24"/>
                        <a:pt x="14" y="24"/>
                      </a:cubicBezTo>
                      <a:cubicBezTo>
                        <a:pt x="19" y="24"/>
                        <a:pt x="24" y="21"/>
                        <a:pt x="26" y="16"/>
                      </a:cubicBezTo>
                      <a:cubicBezTo>
                        <a:pt x="26" y="15"/>
                        <a:pt x="26" y="14"/>
                        <a:pt x="26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12" y="13"/>
                        <a:pt x="2" y="13"/>
                        <a:pt x="0" y="10"/>
                      </a:cubicBezTo>
                      <a:moveTo>
                        <a:pt x="10" y="0"/>
                      </a:moveTo>
                      <a:cubicBezTo>
                        <a:pt x="6" y="0"/>
                        <a:pt x="2" y="3"/>
                        <a:pt x="1" y="7"/>
                      </a:cubicBezTo>
                      <a:cubicBezTo>
                        <a:pt x="2" y="5"/>
                        <a:pt x="6" y="3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9" name="Freeform 1582"/>
                <p:cNvSpPr/>
                <p:nvPr/>
              </p:nvSpPr>
              <p:spPr bwMode="auto">
                <a:xfrm>
                  <a:off x="529" y="1219"/>
                  <a:ext cx="3" cy="11"/>
                </a:xfrm>
                <a:custGeom>
                  <a:avLst/>
                  <a:gdLst>
                    <a:gd name="T0" fmla="*/ 4 w 6"/>
                    <a:gd name="T1" fmla="*/ 0 h 21"/>
                    <a:gd name="T2" fmla="*/ 3 w 6"/>
                    <a:gd name="T3" fmla="*/ 1 h 21"/>
                    <a:gd name="T4" fmla="*/ 0 w 6"/>
                    <a:gd name="T5" fmla="*/ 21 h 21"/>
                    <a:gd name="T6" fmla="*/ 4 w 6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1">
                      <a:moveTo>
                        <a:pt x="4" y="0"/>
                      </a:move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1" y="4"/>
                        <a:pt x="0" y="11"/>
                        <a:pt x="0" y="21"/>
                      </a:cubicBezTo>
                      <a:cubicBezTo>
                        <a:pt x="3" y="10"/>
                        <a:pt x="6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0" name="Freeform 1583"/>
                <p:cNvSpPr/>
                <p:nvPr/>
              </p:nvSpPr>
              <p:spPr bwMode="auto">
                <a:xfrm>
                  <a:off x="525" y="1301"/>
                  <a:ext cx="7" cy="12"/>
                </a:xfrm>
                <a:custGeom>
                  <a:avLst/>
                  <a:gdLst>
                    <a:gd name="T0" fmla="*/ 9 w 12"/>
                    <a:gd name="T1" fmla="*/ 0 h 23"/>
                    <a:gd name="T2" fmla="*/ 2 w 12"/>
                    <a:gd name="T3" fmla="*/ 7 h 23"/>
                    <a:gd name="T4" fmla="*/ 11 w 12"/>
                    <a:gd name="T5" fmla="*/ 23 h 23"/>
                    <a:gd name="T6" fmla="*/ 12 w 12"/>
                    <a:gd name="T7" fmla="*/ 23 h 23"/>
                    <a:gd name="T8" fmla="*/ 9 w 12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9" y="0"/>
                      </a:moveTo>
                      <a:cubicBezTo>
                        <a:pt x="6" y="1"/>
                        <a:pt x="3" y="4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1" y="23"/>
                        <a:pt x="11" y="23"/>
                        <a:pt x="12" y="23"/>
                      </a:cubicBezTo>
                      <a:cubicBezTo>
                        <a:pt x="11" y="16"/>
                        <a:pt x="10" y="8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1" name="Freeform 1584"/>
                <p:cNvSpPr/>
                <p:nvPr/>
              </p:nvSpPr>
              <p:spPr bwMode="auto">
                <a:xfrm>
                  <a:off x="508" y="1230"/>
                  <a:ext cx="13" cy="13"/>
                </a:xfrm>
                <a:custGeom>
                  <a:avLst/>
                  <a:gdLst>
                    <a:gd name="T0" fmla="*/ 14 w 23"/>
                    <a:gd name="T1" fmla="*/ 0 h 23"/>
                    <a:gd name="T2" fmla="*/ 3 w 23"/>
                    <a:gd name="T3" fmla="*/ 7 h 23"/>
                    <a:gd name="T4" fmla="*/ 11 w 23"/>
                    <a:gd name="T5" fmla="*/ 22 h 23"/>
                    <a:gd name="T6" fmla="*/ 16 w 23"/>
                    <a:gd name="T7" fmla="*/ 23 h 23"/>
                    <a:gd name="T8" fmla="*/ 23 w 23"/>
                    <a:gd name="T9" fmla="*/ 22 h 23"/>
                    <a:gd name="T10" fmla="*/ 19 w 23"/>
                    <a:gd name="T11" fmla="*/ 0 h 23"/>
                    <a:gd name="T12" fmla="*/ 14 w 23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4" y="0"/>
                      </a:moveTo>
                      <a:cubicBezTo>
                        <a:pt x="9" y="0"/>
                        <a:pt x="4" y="2"/>
                        <a:pt x="3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3" y="23"/>
                        <a:pt x="15" y="23"/>
                        <a:pt x="16" y="23"/>
                      </a:cubicBezTo>
                      <a:cubicBezTo>
                        <a:pt x="19" y="23"/>
                        <a:pt x="21" y="23"/>
                        <a:pt x="23" y="22"/>
                      </a:cubicBezTo>
                      <a:cubicBezTo>
                        <a:pt x="22" y="16"/>
                        <a:pt x="21" y="9"/>
                        <a:pt x="19" y="0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1585"/>
                <p:cNvSpPr/>
                <p:nvPr/>
              </p:nvSpPr>
              <p:spPr bwMode="auto">
                <a:xfrm>
                  <a:off x="384" y="1196"/>
                  <a:ext cx="42" cy="94"/>
                </a:xfrm>
                <a:custGeom>
                  <a:avLst/>
                  <a:gdLst>
                    <a:gd name="T0" fmla="*/ 31 w 78"/>
                    <a:gd name="T1" fmla="*/ 0 h 172"/>
                    <a:gd name="T2" fmla="*/ 18 w 78"/>
                    <a:gd name="T3" fmla="*/ 63 h 172"/>
                    <a:gd name="T4" fmla="*/ 3 w 78"/>
                    <a:gd name="T5" fmla="*/ 114 h 172"/>
                    <a:gd name="T6" fmla="*/ 32 w 78"/>
                    <a:gd name="T7" fmla="*/ 171 h 172"/>
                    <a:gd name="T8" fmla="*/ 33 w 78"/>
                    <a:gd name="T9" fmla="*/ 172 h 172"/>
                    <a:gd name="T10" fmla="*/ 48 w 78"/>
                    <a:gd name="T11" fmla="*/ 109 h 172"/>
                    <a:gd name="T12" fmla="*/ 69 w 78"/>
                    <a:gd name="T13" fmla="*/ 53 h 172"/>
                    <a:gd name="T14" fmla="*/ 34 w 78"/>
                    <a:gd name="T15" fmla="*/ 1 h 172"/>
                    <a:gd name="T16" fmla="*/ 31 w 78"/>
                    <a:gd name="T17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172">
                      <a:moveTo>
                        <a:pt x="31" y="0"/>
                      </a:moveTo>
                      <a:cubicBezTo>
                        <a:pt x="16" y="0"/>
                        <a:pt x="18" y="46"/>
                        <a:pt x="18" y="63"/>
                      </a:cubicBezTo>
                      <a:cubicBezTo>
                        <a:pt x="19" y="81"/>
                        <a:pt x="6" y="87"/>
                        <a:pt x="3" y="114"/>
                      </a:cubicBezTo>
                      <a:cubicBezTo>
                        <a:pt x="0" y="142"/>
                        <a:pt x="32" y="171"/>
                        <a:pt x="32" y="171"/>
                      </a:cubicBezTo>
                      <a:cubicBezTo>
                        <a:pt x="32" y="172"/>
                        <a:pt x="33" y="172"/>
                        <a:pt x="33" y="172"/>
                      </a:cubicBezTo>
                      <a:cubicBezTo>
                        <a:pt x="49" y="172"/>
                        <a:pt x="53" y="132"/>
                        <a:pt x="48" y="109"/>
                      </a:cubicBezTo>
                      <a:cubicBezTo>
                        <a:pt x="42" y="86"/>
                        <a:pt x="59" y="78"/>
                        <a:pt x="69" y="53"/>
                      </a:cubicBezTo>
                      <a:cubicBezTo>
                        <a:pt x="78" y="28"/>
                        <a:pt x="53" y="8"/>
                        <a:pt x="34" y="1"/>
                      </a:cubicBezTo>
                      <a:cubicBezTo>
                        <a:pt x="33" y="1"/>
                        <a:pt x="32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1586"/>
                <p:cNvSpPr/>
                <p:nvPr/>
              </p:nvSpPr>
              <p:spPr bwMode="auto">
                <a:xfrm>
                  <a:off x="394" y="1331"/>
                  <a:ext cx="92" cy="53"/>
                </a:xfrm>
                <a:custGeom>
                  <a:avLst/>
                  <a:gdLst>
                    <a:gd name="T0" fmla="*/ 22 w 169"/>
                    <a:gd name="T1" fmla="*/ 0 h 97"/>
                    <a:gd name="T2" fmla="*/ 16 w 169"/>
                    <a:gd name="T3" fmla="*/ 1 h 97"/>
                    <a:gd name="T4" fmla="*/ 34 w 169"/>
                    <a:gd name="T5" fmla="*/ 50 h 97"/>
                    <a:gd name="T6" fmla="*/ 93 w 169"/>
                    <a:gd name="T7" fmla="*/ 83 h 97"/>
                    <a:gd name="T8" fmla="*/ 130 w 169"/>
                    <a:gd name="T9" fmla="*/ 97 h 97"/>
                    <a:gd name="T10" fmla="*/ 149 w 169"/>
                    <a:gd name="T11" fmla="*/ 86 h 97"/>
                    <a:gd name="T12" fmla="*/ 146 w 169"/>
                    <a:gd name="T13" fmla="*/ 46 h 97"/>
                    <a:gd name="T14" fmla="*/ 137 w 169"/>
                    <a:gd name="T15" fmla="*/ 45 h 97"/>
                    <a:gd name="T16" fmla="*/ 115 w 169"/>
                    <a:gd name="T17" fmla="*/ 47 h 97"/>
                    <a:gd name="T18" fmla="*/ 92 w 169"/>
                    <a:gd name="T19" fmla="*/ 49 h 97"/>
                    <a:gd name="T20" fmla="*/ 66 w 169"/>
                    <a:gd name="T21" fmla="*/ 41 h 97"/>
                    <a:gd name="T22" fmla="*/ 22 w 169"/>
                    <a:gd name="T2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9" h="97">
                      <a:moveTo>
                        <a:pt x="22" y="0"/>
                      </a:moveTo>
                      <a:cubicBezTo>
                        <a:pt x="20" y="0"/>
                        <a:pt x="18" y="0"/>
                        <a:pt x="16" y="1"/>
                      </a:cubicBezTo>
                      <a:cubicBezTo>
                        <a:pt x="16" y="1"/>
                        <a:pt x="0" y="27"/>
                        <a:pt x="34" y="50"/>
                      </a:cubicBezTo>
                      <a:cubicBezTo>
                        <a:pt x="68" y="74"/>
                        <a:pt x="69" y="70"/>
                        <a:pt x="93" y="83"/>
                      </a:cubicBezTo>
                      <a:cubicBezTo>
                        <a:pt x="107" y="90"/>
                        <a:pt x="119" y="97"/>
                        <a:pt x="130" y="97"/>
                      </a:cubicBezTo>
                      <a:cubicBezTo>
                        <a:pt x="137" y="97"/>
                        <a:pt x="143" y="94"/>
                        <a:pt x="149" y="86"/>
                      </a:cubicBezTo>
                      <a:cubicBezTo>
                        <a:pt x="163" y="66"/>
                        <a:pt x="169" y="51"/>
                        <a:pt x="146" y="46"/>
                      </a:cubicBezTo>
                      <a:cubicBezTo>
                        <a:pt x="143" y="45"/>
                        <a:pt x="140" y="45"/>
                        <a:pt x="137" y="45"/>
                      </a:cubicBezTo>
                      <a:cubicBezTo>
                        <a:pt x="130" y="45"/>
                        <a:pt x="123" y="46"/>
                        <a:pt x="115" y="47"/>
                      </a:cubicBezTo>
                      <a:cubicBezTo>
                        <a:pt x="107" y="48"/>
                        <a:pt x="100" y="49"/>
                        <a:pt x="92" y="49"/>
                      </a:cubicBezTo>
                      <a:cubicBezTo>
                        <a:pt x="83" y="49"/>
                        <a:pt x="73" y="47"/>
                        <a:pt x="66" y="41"/>
                      </a:cubicBezTo>
                      <a:cubicBezTo>
                        <a:pt x="46" y="24"/>
                        <a:pt x="38" y="0"/>
                        <a:pt x="2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1587"/>
                <p:cNvSpPr/>
                <p:nvPr/>
              </p:nvSpPr>
              <p:spPr bwMode="auto">
                <a:xfrm>
                  <a:off x="521" y="1343"/>
                  <a:ext cx="74" cy="57"/>
                </a:xfrm>
                <a:custGeom>
                  <a:avLst/>
                  <a:gdLst>
                    <a:gd name="T0" fmla="*/ 117 w 136"/>
                    <a:gd name="T1" fmla="*/ 0 h 104"/>
                    <a:gd name="T2" fmla="*/ 74 w 136"/>
                    <a:gd name="T3" fmla="*/ 44 h 104"/>
                    <a:gd name="T4" fmla="*/ 54 w 136"/>
                    <a:gd name="T5" fmla="*/ 74 h 104"/>
                    <a:gd name="T6" fmla="*/ 46 w 136"/>
                    <a:gd name="T7" fmla="*/ 73 h 104"/>
                    <a:gd name="T8" fmla="*/ 9 w 136"/>
                    <a:gd name="T9" fmla="*/ 54 h 104"/>
                    <a:gd name="T10" fmla="*/ 0 w 136"/>
                    <a:gd name="T11" fmla="*/ 63 h 104"/>
                    <a:gd name="T12" fmla="*/ 20 w 136"/>
                    <a:gd name="T13" fmla="*/ 104 h 104"/>
                    <a:gd name="T14" fmla="*/ 24 w 136"/>
                    <a:gd name="T15" fmla="*/ 104 h 104"/>
                    <a:gd name="T16" fmla="*/ 107 w 136"/>
                    <a:gd name="T17" fmla="*/ 71 h 104"/>
                    <a:gd name="T18" fmla="*/ 119 w 136"/>
                    <a:gd name="T19" fmla="*/ 0 h 104"/>
                    <a:gd name="T20" fmla="*/ 117 w 136"/>
                    <a:gd name="T2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" h="104">
                      <a:moveTo>
                        <a:pt x="117" y="0"/>
                      </a:moveTo>
                      <a:cubicBezTo>
                        <a:pt x="101" y="0"/>
                        <a:pt x="81" y="26"/>
                        <a:pt x="74" y="44"/>
                      </a:cubicBezTo>
                      <a:cubicBezTo>
                        <a:pt x="69" y="60"/>
                        <a:pt x="66" y="74"/>
                        <a:pt x="54" y="74"/>
                      </a:cubicBezTo>
                      <a:cubicBezTo>
                        <a:pt x="51" y="74"/>
                        <a:pt x="49" y="74"/>
                        <a:pt x="46" y="73"/>
                      </a:cubicBezTo>
                      <a:cubicBezTo>
                        <a:pt x="33" y="68"/>
                        <a:pt x="19" y="54"/>
                        <a:pt x="9" y="54"/>
                      </a:cubicBezTo>
                      <a:cubicBezTo>
                        <a:pt x="5" y="54"/>
                        <a:pt x="2" y="56"/>
                        <a:pt x="0" y="63"/>
                      </a:cubicBezTo>
                      <a:cubicBezTo>
                        <a:pt x="0" y="63"/>
                        <a:pt x="3" y="104"/>
                        <a:pt x="20" y="104"/>
                      </a:cubicBezTo>
                      <a:cubicBezTo>
                        <a:pt x="21" y="104"/>
                        <a:pt x="22" y="104"/>
                        <a:pt x="24" y="104"/>
                      </a:cubicBezTo>
                      <a:cubicBezTo>
                        <a:pt x="44" y="97"/>
                        <a:pt x="95" y="95"/>
                        <a:pt x="107" y="71"/>
                      </a:cubicBezTo>
                      <a:cubicBezTo>
                        <a:pt x="120" y="47"/>
                        <a:pt x="136" y="3"/>
                        <a:pt x="119" y="0"/>
                      </a:cubicBezTo>
                      <a:cubicBezTo>
                        <a:pt x="119" y="0"/>
                        <a:pt x="118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1588"/>
                <p:cNvSpPr/>
                <p:nvPr/>
              </p:nvSpPr>
              <p:spPr bwMode="auto">
                <a:xfrm>
                  <a:off x="598" y="1214"/>
                  <a:ext cx="54" cy="66"/>
                </a:xfrm>
                <a:custGeom>
                  <a:avLst/>
                  <a:gdLst>
                    <a:gd name="T0" fmla="*/ 29 w 100"/>
                    <a:gd name="T1" fmla="*/ 0 h 122"/>
                    <a:gd name="T2" fmla="*/ 0 w 100"/>
                    <a:gd name="T3" fmla="*/ 6 h 122"/>
                    <a:gd name="T4" fmla="*/ 34 w 100"/>
                    <a:gd name="T5" fmla="*/ 69 h 122"/>
                    <a:gd name="T6" fmla="*/ 40 w 100"/>
                    <a:gd name="T7" fmla="*/ 121 h 122"/>
                    <a:gd name="T8" fmla="*/ 47 w 100"/>
                    <a:gd name="T9" fmla="*/ 122 h 122"/>
                    <a:gd name="T10" fmla="*/ 93 w 100"/>
                    <a:gd name="T11" fmla="*/ 73 h 122"/>
                    <a:gd name="T12" fmla="*/ 63 w 100"/>
                    <a:gd name="T13" fmla="*/ 11 h 122"/>
                    <a:gd name="T14" fmla="*/ 29 w 100"/>
                    <a:gd name="T15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0" h="122">
                      <a:moveTo>
                        <a:pt x="29" y="0"/>
                      </a:moveTo>
                      <a:cubicBezTo>
                        <a:pt x="13" y="0"/>
                        <a:pt x="0" y="6"/>
                        <a:pt x="0" y="6"/>
                      </a:cubicBezTo>
                      <a:cubicBezTo>
                        <a:pt x="19" y="13"/>
                        <a:pt x="39" y="45"/>
                        <a:pt x="34" y="69"/>
                      </a:cubicBezTo>
                      <a:cubicBezTo>
                        <a:pt x="29" y="92"/>
                        <a:pt x="18" y="112"/>
                        <a:pt x="40" y="121"/>
                      </a:cubicBezTo>
                      <a:cubicBezTo>
                        <a:pt x="42" y="122"/>
                        <a:pt x="45" y="122"/>
                        <a:pt x="47" y="122"/>
                      </a:cubicBezTo>
                      <a:cubicBezTo>
                        <a:pt x="67" y="122"/>
                        <a:pt x="88" y="96"/>
                        <a:pt x="93" y="73"/>
                      </a:cubicBezTo>
                      <a:cubicBezTo>
                        <a:pt x="100" y="46"/>
                        <a:pt x="90" y="32"/>
                        <a:pt x="63" y="11"/>
                      </a:cubicBezTo>
                      <a:cubicBezTo>
                        <a:pt x="51" y="3"/>
                        <a:pt x="3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" name="Group 1790"/>
              <p:cNvGrpSpPr/>
              <p:nvPr/>
            </p:nvGrpSpPr>
            <p:grpSpPr bwMode="auto">
              <a:xfrm>
                <a:off x="-131" y="284"/>
                <a:ext cx="2822" cy="1482"/>
                <a:chOff x="-131" y="284"/>
                <a:chExt cx="2822" cy="1482"/>
              </a:xfrm>
            </p:grpSpPr>
            <p:sp>
              <p:nvSpPr>
                <p:cNvPr id="116" name="Freeform 1590"/>
                <p:cNvSpPr/>
                <p:nvPr/>
              </p:nvSpPr>
              <p:spPr bwMode="auto">
                <a:xfrm>
                  <a:off x="486" y="1138"/>
                  <a:ext cx="77" cy="43"/>
                </a:xfrm>
                <a:custGeom>
                  <a:avLst/>
                  <a:gdLst>
                    <a:gd name="T0" fmla="*/ 60 w 141"/>
                    <a:gd name="T1" fmla="*/ 0 h 78"/>
                    <a:gd name="T2" fmla="*/ 36 w 141"/>
                    <a:gd name="T3" fmla="*/ 3 h 78"/>
                    <a:gd name="T4" fmla="*/ 1 w 141"/>
                    <a:gd name="T5" fmla="*/ 58 h 78"/>
                    <a:gd name="T6" fmla="*/ 13 w 141"/>
                    <a:gd name="T7" fmla="*/ 70 h 78"/>
                    <a:gd name="T8" fmla="*/ 65 w 141"/>
                    <a:gd name="T9" fmla="*/ 57 h 78"/>
                    <a:gd name="T10" fmla="*/ 73 w 141"/>
                    <a:gd name="T11" fmla="*/ 57 h 78"/>
                    <a:gd name="T12" fmla="*/ 119 w 141"/>
                    <a:gd name="T13" fmla="*/ 77 h 78"/>
                    <a:gd name="T14" fmla="*/ 123 w 141"/>
                    <a:gd name="T15" fmla="*/ 78 h 78"/>
                    <a:gd name="T16" fmla="*/ 116 w 141"/>
                    <a:gd name="T17" fmla="*/ 26 h 78"/>
                    <a:gd name="T18" fmla="*/ 60 w 141"/>
                    <a:gd name="T19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78">
                      <a:moveTo>
                        <a:pt x="60" y="0"/>
                      </a:moveTo>
                      <a:cubicBezTo>
                        <a:pt x="52" y="0"/>
                        <a:pt x="44" y="1"/>
                        <a:pt x="36" y="3"/>
                      </a:cubicBezTo>
                      <a:cubicBezTo>
                        <a:pt x="0" y="12"/>
                        <a:pt x="1" y="58"/>
                        <a:pt x="1" y="58"/>
                      </a:cubicBezTo>
                      <a:cubicBezTo>
                        <a:pt x="1" y="67"/>
                        <a:pt x="6" y="70"/>
                        <a:pt x="13" y="70"/>
                      </a:cubicBezTo>
                      <a:cubicBezTo>
                        <a:pt x="27" y="70"/>
                        <a:pt x="48" y="60"/>
                        <a:pt x="65" y="57"/>
                      </a:cubicBezTo>
                      <a:cubicBezTo>
                        <a:pt x="68" y="57"/>
                        <a:pt x="71" y="57"/>
                        <a:pt x="73" y="57"/>
                      </a:cubicBezTo>
                      <a:cubicBezTo>
                        <a:pt x="93" y="57"/>
                        <a:pt x="98" y="73"/>
                        <a:pt x="119" y="77"/>
                      </a:cubicBezTo>
                      <a:cubicBezTo>
                        <a:pt x="120" y="78"/>
                        <a:pt x="122" y="78"/>
                        <a:pt x="123" y="78"/>
                      </a:cubicBezTo>
                      <a:cubicBezTo>
                        <a:pt x="141" y="78"/>
                        <a:pt x="135" y="47"/>
                        <a:pt x="116" y="26"/>
                      </a:cubicBezTo>
                      <a:cubicBezTo>
                        <a:pt x="101" y="10"/>
                        <a:pt x="83" y="0"/>
                        <a:pt x="6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1591"/>
                <p:cNvSpPr/>
                <p:nvPr/>
              </p:nvSpPr>
              <p:spPr bwMode="auto">
                <a:xfrm>
                  <a:off x="-9" y="341"/>
                  <a:ext cx="128" cy="143"/>
                </a:xfrm>
                <a:custGeom>
                  <a:avLst/>
                  <a:gdLst>
                    <a:gd name="T0" fmla="*/ 49 w 236"/>
                    <a:gd name="T1" fmla="*/ 30 h 263"/>
                    <a:gd name="T2" fmla="*/ 10 w 236"/>
                    <a:gd name="T3" fmla="*/ 19 h 263"/>
                    <a:gd name="T4" fmla="*/ 0 w 236"/>
                    <a:gd name="T5" fmla="*/ 94 h 263"/>
                    <a:gd name="T6" fmla="*/ 188 w 236"/>
                    <a:gd name="T7" fmla="*/ 261 h 263"/>
                    <a:gd name="T8" fmla="*/ 236 w 236"/>
                    <a:gd name="T9" fmla="*/ 236 h 263"/>
                    <a:gd name="T10" fmla="*/ 206 w 236"/>
                    <a:gd name="T11" fmla="*/ 211 h 263"/>
                    <a:gd name="T12" fmla="*/ 205 w 236"/>
                    <a:gd name="T13" fmla="*/ 71 h 263"/>
                    <a:gd name="T14" fmla="*/ 144 w 236"/>
                    <a:gd name="T15" fmla="*/ 62 h 263"/>
                    <a:gd name="T16" fmla="*/ 49 w 236"/>
                    <a:gd name="T17" fmla="*/ 3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263">
                      <a:moveTo>
                        <a:pt x="49" y="30"/>
                      </a:moveTo>
                      <a:cubicBezTo>
                        <a:pt x="49" y="30"/>
                        <a:pt x="17" y="0"/>
                        <a:pt x="10" y="19"/>
                      </a:cubicBezTo>
                      <a:cubicBezTo>
                        <a:pt x="3" y="38"/>
                        <a:pt x="0" y="94"/>
                        <a:pt x="0" y="94"/>
                      </a:cubicBezTo>
                      <a:cubicBezTo>
                        <a:pt x="0" y="94"/>
                        <a:pt x="165" y="263"/>
                        <a:pt x="188" y="261"/>
                      </a:cubicBezTo>
                      <a:cubicBezTo>
                        <a:pt x="210" y="258"/>
                        <a:pt x="236" y="236"/>
                        <a:pt x="236" y="236"/>
                      </a:cubicBezTo>
                      <a:cubicBezTo>
                        <a:pt x="206" y="211"/>
                        <a:pt x="206" y="211"/>
                        <a:pt x="206" y="211"/>
                      </a:cubicBezTo>
                      <a:cubicBezTo>
                        <a:pt x="206" y="211"/>
                        <a:pt x="224" y="78"/>
                        <a:pt x="205" y="71"/>
                      </a:cubicBezTo>
                      <a:cubicBezTo>
                        <a:pt x="186" y="64"/>
                        <a:pt x="144" y="62"/>
                        <a:pt x="144" y="62"/>
                      </a:cubicBezTo>
                      <a:cubicBezTo>
                        <a:pt x="49" y="30"/>
                        <a:pt x="49" y="30"/>
                        <a:pt x="49" y="3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1592"/>
                <p:cNvSpPr/>
                <p:nvPr/>
              </p:nvSpPr>
              <p:spPr bwMode="auto">
                <a:xfrm>
                  <a:off x="-131" y="284"/>
                  <a:ext cx="325" cy="305"/>
                </a:xfrm>
                <a:custGeom>
                  <a:avLst/>
                  <a:gdLst>
                    <a:gd name="T0" fmla="*/ 150 w 595"/>
                    <a:gd name="T1" fmla="*/ 317 h 559"/>
                    <a:gd name="T2" fmla="*/ 36 w 595"/>
                    <a:gd name="T3" fmla="*/ 211 h 559"/>
                    <a:gd name="T4" fmla="*/ 70 w 595"/>
                    <a:gd name="T5" fmla="*/ 120 h 559"/>
                    <a:gd name="T6" fmla="*/ 252 w 595"/>
                    <a:gd name="T7" fmla="*/ 188 h 559"/>
                    <a:gd name="T8" fmla="*/ 256 w 595"/>
                    <a:gd name="T9" fmla="*/ 146 h 559"/>
                    <a:gd name="T10" fmla="*/ 318 w 595"/>
                    <a:gd name="T11" fmla="*/ 1 h 559"/>
                    <a:gd name="T12" fmla="*/ 348 w 595"/>
                    <a:gd name="T13" fmla="*/ 216 h 559"/>
                    <a:gd name="T14" fmla="*/ 483 w 595"/>
                    <a:gd name="T15" fmla="*/ 142 h 559"/>
                    <a:gd name="T16" fmla="*/ 588 w 595"/>
                    <a:gd name="T17" fmla="*/ 252 h 559"/>
                    <a:gd name="T18" fmla="*/ 377 w 595"/>
                    <a:gd name="T19" fmla="*/ 313 h 559"/>
                    <a:gd name="T20" fmla="*/ 464 w 595"/>
                    <a:gd name="T21" fmla="*/ 385 h 559"/>
                    <a:gd name="T22" fmla="*/ 391 w 595"/>
                    <a:gd name="T23" fmla="*/ 522 h 559"/>
                    <a:gd name="T24" fmla="*/ 304 w 595"/>
                    <a:gd name="T25" fmla="*/ 507 h 559"/>
                    <a:gd name="T26" fmla="*/ 282 w 595"/>
                    <a:gd name="T27" fmla="*/ 385 h 559"/>
                    <a:gd name="T28" fmla="*/ 245 w 595"/>
                    <a:gd name="T29" fmla="*/ 492 h 559"/>
                    <a:gd name="T30" fmla="*/ 106 w 595"/>
                    <a:gd name="T31" fmla="*/ 444 h 559"/>
                    <a:gd name="T32" fmla="*/ 150 w 595"/>
                    <a:gd name="T33" fmla="*/ 317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5" h="559">
                      <a:moveTo>
                        <a:pt x="150" y="317"/>
                      </a:moveTo>
                      <a:cubicBezTo>
                        <a:pt x="150" y="317"/>
                        <a:pt x="0" y="315"/>
                        <a:pt x="36" y="211"/>
                      </a:cubicBezTo>
                      <a:cubicBezTo>
                        <a:pt x="36" y="211"/>
                        <a:pt x="4" y="142"/>
                        <a:pt x="70" y="120"/>
                      </a:cubicBezTo>
                      <a:cubicBezTo>
                        <a:pt x="135" y="98"/>
                        <a:pt x="227" y="168"/>
                        <a:pt x="252" y="188"/>
                      </a:cubicBezTo>
                      <a:cubicBezTo>
                        <a:pt x="276" y="207"/>
                        <a:pt x="263" y="156"/>
                        <a:pt x="256" y="146"/>
                      </a:cubicBezTo>
                      <a:cubicBezTo>
                        <a:pt x="249" y="137"/>
                        <a:pt x="218" y="0"/>
                        <a:pt x="318" y="1"/>
                      </a:cubicBezTo>
                      <a:cubicBezTo>
                        <a:pt x="417" y="3"/>
                        <a:pt x="436" y="67"/>
                        <a:pt x="348" y="216"/>
                      </a:cubicBezTo>
                      <a:cubicBezTo>
                        <a:pt x="348" y="216"/>
                        <a:pt x="430" y="140"/>
                        <a:pt x="483" y="142"/>
                      </a:cubicBezTo>
                      <a:cubicBezTo>
                        <a:pt x="536" y="143"/>
                        <a:pt x="595" y="169"/>
                        <a:pt x="588" y="252"/>
                      </a:cubicBezTo>
                      <a:cubicBezTo>
                        <a:pt x="582" y="336"/>
                        <a:pt x="377" y="313"/>
                        <a:pt x="377" y="313"/>
                      </a:cubicBezTo>
                      <a:cubicBezTo>
                        <a:pt x="377" y="313"/>
                        <a:pt x="442" y="358"/>
                        <a:pt x="464" y="385"/>
                      </a:cubicBezTo>
                      <a:cubicBezTo>
                        <a:pt x="486" y="411"/>
                        <a:pt x="473" y="485"/>
                        <a:pt x="391" y="522"/>
                      </a:cubicBezTo>
                      <a:cubicBezTo>
                        <a:pt x="310" y="559"/>
                        <a:pt x="313" y="532"/>
                        <a:pt x="304" y="507"/>
                      </a:cubicBezTo>
                      <a:cubicBezTo>
                        <a:pt x="295" y="483"/>
                        <a:pt x="289" y="376"/>
                        <a:pt x="282" y="385"/>
                      </a:cubicBezTo>
                      <a:cubicBezTo>
                        <a:pt x="275" y="393"/>
                        <a:pt x="292" y="463"/>
                        <a:pt x="245" y="492"/>
                      </a:cubicBezTo>
                      <a:cubicBezTo>
                        <a:pt x="199" y="522"/>
                        <a:pt x="144" y="487"/>
                        <a:pt x="106" y="444"/>
                      </a:cubicBezTo>
                      <a:cubicBezTo>
                        <a:pt x="68" y="401"/>
                        <a:pt x="86" y="344"/>
                        <a:pt x="150" y="31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1593"/>
                <p:cNvSpPr/>
                <p:nvPr/>
              </p:nvSpPr>
              <p:spPr bwMode="auto">
                <a:xfrm>
                  <a:off x="-10" y="434"/>
                  <a:ext cx="34" cy="11"/>
                </a:xfrm>
                <a:custGeom>
                  <a:avLst/>
                  <a:gdLst>
                    <a:gd name="T0" fmla="*/ 0 w 63"/>
                    <a:gd name="T1" fmla="*/ 16 h 21"/>
                    <a:gd name="T2" fmla="*/ 52 w 63"/>
                    <a:gd name="T3" fmla="*/ 11 h 21"/>
                    <a:gd name="T4" fmla="*/ 0 w 63"/>
                    <a:gd name="T5" fmla="*/ 1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1">
                      <a:moveTo>
                        <a:pt x="0" y="16"/>
                      </a:moveTo>
                      <a:cubicBezTo>
                        <a:pt x="0" y="16"/>
                        <a:pt x="63" y="0"/>
                        <a:pt x="52" y="11"/>
                      </a:cubicBezTo>
                      <a:cubicBezTo>
                        <a:pt x="41" y="21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1594"/>
                <p:cNvSpPr/>
                <p:nvPr/>
              </p:nvSpPr>
              <p:spPr bwMode="auto">
                <a:xfrm>
                  <a:off x="20" y="448"/>
                  <a:ext cx="9" cy="29"/>
                </a:xfrm>
                <a:custGeom>
                  <a:avLst/>
                  <a:gdLst>
                    <a:gd name="T0" fmla="*/ 6 w 17"/>
                    <a:gd name="T1" fmla="*/ 52 h 52"/>
                    <a:gd name="T2" fmla="*/ 9 w 17"/>
                    <a:gd name="T3" fmla="*/ 6 h 52"/>
                    <a:gd name="T4" fmla="*/ 6 w 17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52">
                      <a:moveTo>
                        <a:pt x="6" y="52"/>
                      </a:moveTo>
                      <a:cubicBezTo>
                        <a:pt x="6" y="52"/>
                        <a:pt x="0" y="0"/>
                        <a:pt x="9" y="6"/>
                      </a:cubicBezTo>
                      <a:cubicBezTo>
                        <a:pt x="17" y="13"/>
                        <a:pt x="9" y="42"/>
                        <a:pt x="6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1595"/>
                <p:cNvSpPr/>
                <p:nvPr/>
              </p:nvSpPr>
              <p:spPr bwMode="auto">
                <a:xfrm>
                  <a:off x="16" y="400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1596"/>
                <p:cNvSpPr/>
                <p:nvPr/>
              </p:nvSpPr>
              <p:spPr bwMode="auto">
                <a:xfrm>
                  <a:off x="3" y="419"/>
                  <a:ext cx="16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1597"/>
                <p:cNvSpPr/>
                <p:nvPr/>
              </p:nvSpPr>
              <p:spPr bwMode="auto">
                <a:xfrm>
                  <a:off x="34" y="430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4 h 27"/>
                    <a:gd name="T4" fmla="*/ 2 w 30"/>
                    <a:gd name="T5" fmla="*/ 9 h 27"/>
                    <a:gd name="T6" fmla="*/ 19 w 30"/>
                    <a:gd name="T7" fmla="*/ 2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1598"/>
                <p:cNvSpPr/>
                <p:nvPr/>
              </p:nvSpPr>
              <p:spPr bwMode="auto">
                <a:xfrm>
                  <a:off x="43" y="406"/>
                  <a:ext cx="16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1599"/>
                <p:cNvSpPr/>
                <p:nvPr/>
              </p:nvSpPr>
              <p:spPr bwMode="auto">
                <a:xfrm>
                  <a:off x="65" y="429"/>
                  <a:ext cx="17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1600"/>
                <p:cNvSpPr/>
                <p:nvPr/>
              </p:nvSpPr>
              <p:spPr bwMode="auto">
                <a:xfrm>
                  <a:off x="49" y="458"/>
                  <a:ext cx="16" cy="14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8 h 27"/>
                    <a:gd name="T6" fmla="*/ 19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8"/>
                      </a:cubicBezTo>
                      <a:cubicBezTo>
                        <a:pt x="4" y="2"/>
                        <a:pt x="12" y="0"/>
                        <a:pt x="19" y="2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1601"/>
                <p:cNvSpPr/>
                <p:nvPr/>
              </p:nvSpPr>
              <p:spPr bwMode="auto">
                <a:xfrm>
                  <a:off x="20" y="452"/>
                  <a:ext cx="16" cy="15"/>
                </a:xfrm>
                <a:custGeom>
                  <a:avLst/>
                  <a:gdLst>
                    <a:gd name="T0" fmla="*/ 28 w 30"/>
                    <a:gd name="T1" fmla="*/ 19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8 w 30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9"/>
                      </a:moveTo>
                      <a:cubicBezTo>
                        <a:pt x="25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9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1602"/>
                <p:cNvSpPr/>
                <p:nvPr/>
              </p:nvSpPr>
              <p:spPr bwMode="auto">
                <a:xfrm>
                  <a:off x="32" y="387"/>
                  <a:ext cx="17" cy="14"/>
                </a:xfrm>
                <a:custGeom>
                  <a:avLst/>
                  <a:gdLst>
                    <a:gd name="T0" fmla="*/ 28 w 30"/>
                    <a:gd name="T1" fmla="*/ 19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9"/>
                      </a:moveTo>
                      <a:cubicBezTo>
                        <a:pt x="26" y="25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8" y="19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1603"/>
                <p:cNvSpPr>
                  <a:spLocks noEditPoints="1"/>
                </p:cNvSpPr>
                <p:nvPr/>
              </p:nvSpPr>
              <p:spPr bwMode="auto">
                <a:xfrm>
                  <a:off x="-26" y="358"/>
                  <a:ext cx="150" cy="132"/>
                </a:xfrm>
                <a:custGeom>
                  <a:avLst/>
                  <a:gdLst>
                    <a:gd name="T0" fmla="*/ 120 w 274"/>
                    <a:gd name="T1" fmla="*/ 156 h 242"/>
                    <a:gd name="T2" fmla="*/ 123 w 274"/>
                    <a:gd name="T3" fmla="*/ 134 h 242"/>
                    <a:gd name="T4" fmla="*/ 136 w 274"/>
                    <a:gd name="T5" fmla="*/ 150 h 242"/>
                    <a:gd name="T6" fmla="*/ 113 w 274"/>
                    <a:gd name="T7" fmla="*/ 0 h 242"/>
                    <a:gd name="T8" fmla="*/ 95 w 274"/>
                    <a:gd name="T9" fmla="*/ 79 h 242"/>
                    <a:gd name="T10" fmla="*/ 19 w 274"/>
                    <a:gd name="T11" fmla="*/ 62 h 242"/>
                    <a:gd name="T12" fmla="*/ 78 w 274"/>
                    <a:gd name="T13" fmla="*/ 86 h 242"/>
                    <a:gd name="T14" fmla="*/ 95 w 274"/>
                    <a:gd name="T15" fmla="*/ 79 h 242"/>
                    <a:gd name="T16" fmla="*/ 92 w 274"/>
                    <a:gd name="T17" fmla="*/ 102 h 242"/>
                    <a:gd name="T18" fmla="*/ 87 w 274"/>
                    <a:gd name="T19" fmla="*/ 101 h 242"/>
                    <a:gd name="T20" fmla="*/ 54 w 274"/>
                    <a:gd name="T21" fmla="*/ 122 h 242"/>
                    <a:gd name="T22" fmla="*/ 66 w 274"/>
                    <a:gd name="T23" fmla="*/ 112 h 242"/>
                    <a:gd name="T24" fmla="*/ 80 w 274"/>
                    <a:gd name="T25" fmla="*/ 129 h 242"/>
                    <a:gd name="T26" fmla="*/ 42 w 274"/>
                    <a:gd name="T27" fmla="*/ 208 h 242"/>
                    <a:gd name="T28" fmla="*/ 108 w 274"/>
                    <a:gd name="T29" fmla="*/ 162 h 242"/>
                    <a:gd name="T30" fmla="*/ 152 w 274"/>
                    <a:gd name="T31" fmla="*/ 242 h 242"/>
                    <a:gd name="T32" fmla="*/ 149 w 274"/>
                    <a:gd name="T33" fmla="*/ 207 h 242"/>
                    <a:gd name="T34" fmla="*/ 139 w 274"/>
                    <a:gd name="T35" fmla="*/ 190 h 242"/>
                    <a:gd name="T36" fmla="*/ 149 w 274"/>
                    <a:gd name="T37" fmla="*/ 153 h 242"/>
                    <a:gd name="T38" fmla="*/ 197 w 274"/>
                    <a:gd name="T39" fmla="*/ 155 h 242"/>
                    <a:gd name="T40" fmla="*/ 215 w 274"/>
                    <a:gd name="T41" fmla="*/ 143 h 242"/>
                    <a:gd name="T42" fmla="*/ 195 w 274"/>
                    <a:gd name="T43" fmla="*/ 143 h 242"/>
                    <a:gd name="T44" fmla="*/ 183 w 274"/>
                    <a:gd name="T45" fmla="*/ 154 h 242"/>
                    <a:gd name="T46" fmla="*/ 169 w 274"/>
                    <a:gd name="T47" fmla="*/ 141 h 242"/>
                    <a:gd name="T48" fmla="*/ 170 w 274"/>
                    <a:gd name="T49" fmla="*/ 138 h 242"/>
                    <a:gd name="T50" fmla="*/ 242 w 274"/>
                    <a:gd name="T51" fmla="*/ 94 h 242"/>
                    <a:gd name="T52" fmla="*/ 146 w 274"/>
                    <a:gd name="T53" fmla="*/ 123 h 242"/>
                    <a:gd name="T54" fmla="*/ 141 w 274"/>
                    <a:gd name="T55" fmla="*/ 113 h 242"/>
                    <a:gd name="T56" fmla="*/ 128 w 274"/>
                    <a:gd name="T57" fmla="*/ 97 h 242"/>
                    <a:gd name="T58" fmla="*/ 144 w 274"/>
                    <a:gd name="T59" fmla="*/ 91 h 242"/>
                    <a:gd name="T60" fmla="*/ 142 w 274"/>
                    <a:gd name="T61" fmla="*/ 58 h 242"/>
                    <a:gd name="T62" fmla="*/ 130 w 274"/>
                    <a:gd name="T63" fmla="*/ 82 h 242"/>
                    <a:gd name="T64" fmla="*/ 122 w 274"/>
                    <a:gd name="T65" fmla="*/ 78 h 242"/>
                    <a:gd name="T66" fmla="*/ 109 w 274"/>
                    <a:gd name="T67" fmla="*/ 61 h 242"/>
                    <a:gd name="T68" fmla="*/ 125 w 274"/>
                    <a:gd name="T69" fmla="*/ 55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4" h="242">
                      <a:moveTo>
                        <a:pt x="125" y="157"/>
                      </a:moveTo>
                      <a:cubicBezTo>
                        <a:pt x="123" y="157"/>
                        <a:pt x="121" y="157"/>
                        <a:pt x="120" y="156"/>
                      </a:cubicBezTo>
                      <a:cubicBezTo>
                        <a:pt x="113" y="154"/>
                        <a:pt x="109" y="147"/>
                        <a:pt x="111" y="141"/>
                      </a:cubicBezTo>
                      <a:cubicBezTo>
                        <a:pt x="113" y="136"/>
                        <a:pt x="118" y="134"/>
                        <a:pt x="123" y="134"/>
                      </a:cubicBezTo>
                      <a:cubicBezTo>
                        <a:pt x="124" y="134"/>
                        <a:pt x="126" y="134"/>
                        <a:pt x="128" y="134"/>
                      </a:cubicBezTo>
                      <a:cubicBezTo>
                        <a:pt x="135" y="137"/>
                        <a:pt x="139" y="144"/>
                        <a:pt x="136" y="150"/>
                      </a:cubicBezTo>
                      <a:cubicBezTo>
                        <a:pt x="135" y="155"/>
                        <a:pt x="130" y="157"/>
                        <a:pt x="125" y="157"/>
                      </a:cubicBezTo>
                      <a:moveTo>
                        <a:pt x="113" y="0"/>
                      </a:moveTo>
                      <a:cubicBezTo>
                        <a:pt x="113" y="0"/>
                        <a:pt x="108" y="79"/>
                        <a:pt x="96" y="79"/>
                      </a:cubicBezTo>
                      <a:cubicBezTo>
                        <a:pt x="96" y="79"/>
                        <a:pt x="95" y="79"/>
                        <a:pt x="95" y="79"/>
                      </a:cubicBezTo>
                      <a:cubicBezTo>
                        <a:pt x="84" y="75"/>
                        <a:pt x="23" y="60"/>
                        <a:pt x="16" y="60"/>
                      </a:cubicBezTo>
                      <a:cubicBezTo>
                        <a:pt x="15" y="60"/>
                        <a:pt x="16" y="60"/>
                        <a:pt x="19" y="62"/>
                      </a:cubicBezTo>
                      <a:cubicBezTo>
                        <a:pt x="32" y="67"/>
                        <a:pt x="61" y="79"/>
                        <a:pt x="78" y="88"/>
                      </a:cubicBezTo>
                      <a:cubicBezTo>
                        <a:pt x="78" y="87"/>
                        <a:pt x="78" y="86"/>
                        <a:pt x="78" y="86"/>
                      </a:cubicBezTo>
                      <a:cubicBezTo>
                        <a:pt x="80" y="81"/>
                        <a:pt x="84" y="78"/>
                        <a:pt x="90" y="78"/>
                      </a:cubicBezTo>
                      <a:cubicBezTo>
                        <a:pt x="91" y="78"/>
                        <a:pt x="93" y="79"/>
                        <a:pt x="95" y="79"/>
                      </a:cubicBezTo>
                      <a:cubicBezTo>
                        <a:pt x="102" y="82"/>
                        <a:pt x="106" y="89"/>
                        <a:pt x="103" y="95"/>
                      </a:cubicBezTo>
                      <a:cubicBezTo>
                        <a:pt x="102" y="99"/>
                        <a:pt x="97" y="102"/>
                        <a:pt x="92" y="102"/>
                      </a:cubicBezTo>
                      <a:cubicBezTo>
                        <a:pt x="90" y="102"/>
                        <a:pt x="88" y="102"/>
                        <a:pt x="87" y="101"/>
                      </a:cubicBezTo>
                      <a:cubicBezTo>
                        <a:pt x="87" y="101"/>
                        <a:pt x="87" y="101"/>
                        <a:pt x="87" y="101"/>
                      </a:cubicBezTo>
                      <a:cubicBezTo>
                        <a:pt x="67" y="105"/>
                        <a:pt x="0" y="112"/>
                        <a:pt x="17" y="115"/>
                      </a:cubicBezTo>
                      <a:cubicBezTo>
                        <a:pt x="24" y="116"/>
                        <a:pt x="39" y="119"/>
                        <a:pt x="54" y="122"/>
                      </a:cubicBezTo>
                      <a:cubicBezTo>
                        <a:pt x="54" y="121"/>
                        <a:pt x="54" y="120"/>
                        <a:pt x="55" y="120"/>
                      </a:cubicBezTo>
                      <a:cubicBezTo>
                        <a:pt x="56" y="115"/>
                        <a:pt x="61" y="112"/>
                        <a:pt x="66" y="112"/>
                      </a:cubicBezTo>
                      <a:cubicBezTo>
                        <a:pt x="68" y="112"/>
                        <a:pt x="70" y="113"/>
                        <a:pt x="71" y="113"/>
                      </a:cubicBezTo>
                      <a:cubicBezTo>
                        <a:pt x="78" y="116"/>
                        <a:pt x="82" y="123"/>
                        <a:pt x="80" y="129"/>
                      </a:cubicBezTo>
                      <a:cubicBezTo>
                        <a:pt x="95" y="133"/>
                        <a:pt x="104" y="138"/>
                        <a:pt x="97" y="141"/>
                      </a:cubicBezTo>
                      <a:cubicBezTo>
                        <a:pt x="81" y="148"/>
                        <a:pt x="36" y="208"/>
                        <a:pt x="42" y="208"/>
                      </a:cubicBezTo>
                      <a:cubicBezTo>
                        <a:pt x="42" y="208"/>
                        <a:pt x="43" y="207"/>
                        <a:pt x="44" y="207"/>
                      </a:cubicBezTo>
                      <a:cubicBezTo>
                        <a:pt x="56" y="199"/>
                        <a:pt x="93" y="162"/>
                        <a:pt x="108" y="162"/>
                      </a:cubicBezTo>
                      <a:cubicBezTo>
                        <a:pt x="110" y="162"/>
                        <a:pt x="112" y="163"/>
                        <a:pt x="113" y="165"/>
                      </a:cubicBezTo>
                      <a:cubicBezTo>
                        <a:pt x="121" y="178"/>
                        <a:pt x="149" y="242"/>
                        <a:pt x="152" y="242"/>
                      </a:cubicBezTo>
                      <a:cubicBezTo>
                        <a:pt x="153" y="242"/>
                        <a:pt x="153" y="242"/>
                        <a:pt x="153" y="240"/>
                      </a:cubicBezTo>
                      <a:cubicBezTo>
                        <a:pt x="152" y="235"/>
                        <a:pt x="150" y="221"/>
                        <a:pt x="149" y="207"/>
                      </a:cubicBezTo>
                      <a:cubicBezTo>
                        <a:pt x="148" y="206"/>
                        <a:pt x="148" y="206"/>
                        <a:pt x="148" y="206"/>
                      </a:cubicBezTo>
                      <a:cubicBezTo>
                        <a:pt x="141" y="204"/>
                        <a:pt x="137" y="197"/>
                        <a:pt x="139" y="190"/>
                      </a:cubicBezTo>
                      <a:cubicBezTo>
                        <a:pt x="140" y="187"/>
                        <a:pt x="143" y="185"/>
                        <a:pt x="146" y="184"/>
                      </a:cubicBezTo>
                      <a:cubicBezTo>
                        <a:pt x="145" y="167"/>
                        <a:pt x="145" y="153"/>
                        <a:pt x="149" y="153"/>
                      </a:cubicBezTo>
                      <a:cubicBezTo>
                        <a:pt x="149" y="153"/>
                        <a:pt x="149" y="153"/>
                        <a:pt x="149" y="153"/>
                      </a:cubicBezTo>
                      <a:cubicBezTo>
                        <a:pt x="153" y="155"/>
                        <a:pt x="174" y="155"/>
                        <a:pt x="197" y="155"/>
                      </a:cubicBezTo>
                      <a:cubicBezTo>
                        <a:pt x="233" y="155"/>
                        <a:pt x="274" y="153"/>
                        <a:pt x="259" y="148"/>
                      </a:cubicBezTo>
                      <a:cubicBezTo>
                        <a:pt x="249" y="144"/>
                        <a:pt x="232" y="143"/>
                        <a:pt x="215" y="143"/>
                      </a:cubicBezTo>
                      <a:cubicBezTo>
                        <a:pt x="211" y="143"/>
                        <a:pt x="207" y="143"/>
                        <a:pt x="204" y="143"/>
                      </a:cubicBezTo>
                      <a:cubicBezTo>
                        <a:pt x="201" y="143"/>
                        <a:pt x="198" y="143"/>
                        <a:pt x="195" y="143"/>
                      </a:cubicBezTo>
                      <a:cubicBezTo>
                        <a:pt x="195" y="145"/>
                        <a:pt x="195" y="146"/>
                        <a:pt x="195" y="147"/>
                      </a:cubicBezTo>
                      <a:cubicBezTo>
                        <a:pt x="193" y="151"/>
                        <a:pt x="188" y="154"/>
                        <a:pt x="183" y="154"/>
                      </a:cubicBezTo>
                      <a:cubicBezTo>
                        <a:pt x="182" y="154"/>
                        <a:pt x="180" y="154"/>
                        <a:pt x="178" y="153"/>
                      </a:cubicBezTo>
                      <a:cubicBezTo>
                        <a:pt x="172" y="151"/>
                        <a:pt x="169" y="146"/>
                        <a:pt x="169" y="141"/>
                      </a:cubicBezTo>
                      <a:cubicBezTo>
                        <a:pt x="168" y="140"/>
                        <a:pt x="168" y="139"/>
                        <a:pt x="170" y="138"/>
                      </a:cubicBezTo>
                      <a:cubicBezTo>
                        <a:pt x="170" y="138"/>
                        <a:pt x="170" y="138"/>
                        <a:pt x="170" y="138"/>
                      </a:cubicBezTo>
                      <a:cubicBezTo>
                        <a:pt x="171" y="133"/>
                        <a:pt x="175" y="131"/>
                        <a:pt x="179" y="130"/>
                      </a:cubicBezTo>
                      <a:cubicBezTo>
                        <a:pt x="202" y="116"/>
                        <a:pt x="250" y="94"/>
                        <a:pt x="242" y="94"/>
                      </a:cubicBezTo>
                      <a:cubicBezTo>
                        <a:pt x="241" y="94"/>
                        <a:pt x="240" y="94"/>
                        <a:pt x="239" y="94"/>
                      </a:cubicBezTo>
                      <a:cubicBezTo>
                        <a:pt x="220" y="97"/>
                        <a:pt x="146" y="123"/>
                        <a:pt x="146" y="123"/>
                      </a:cubicBezTo>
                      <a:cubicBezTo>
                        <a:pt x="146" y="123"/>
                        <a:pt x="146" y="119"/>
                        <a:pt x="145" y="113"/>
                      </a:cubicBezTo>
                      <a:cubicBezTo>
                        <a:pt x="144" y="113"/>
                        <a:pt x="143" y="113"/>
                        <a:pt x="141" y="113"/>
                      </a:cubicBezTo>
                      <a:cubicBezTo>
                        <a:pt x="140" y="113"/>
                        <a:pt x="138" y="113"/>
                        <a:pt x="136" y="113"/>
                      </a:cubicBezTo>
                      <a:cubicBezTo>
                        <a:pt x="129" y="110"/>
                        <a:pt x="125" y="103"/>
                        <a:pt x="128" y="97"/>
                      </a:cubicBezTo>
                      <a:cubicBezTo>
                        <a:pt x="129" y="92"/>
                        <a:pt x="134" y="90"/>
                        <a:pt x="139" y="90"/>
                      </a:cubicBezTo>
                      <a:cubicBezTo>
                        <a:pt x="141" y="90"/>
                        <a:pt x="142" y="90"/>
                        <a:pt x="144" y="91"/>
                      </a:cubicBezTo>
                      <a:cubicBezTo>
                        <a:pt x="144" y="78"/>
                        <a:pt x="143" y="65"/>
                        <a:pt x="144" y="54"/>
                      </a:cubicBezTo>
                      <a:cubicBezTo>
                        <a:pt x="143" y="56"/>
                        <a:pt x="143" y="57"/>
                        <a:pt x="142" y="58"/>
                      </a:cubicBezTo>
                      <a:cubicBezTo>
                        <a:pt x="138" y="71"/>
                        <a:pt x="133" y="84"/>
                        <a:pt x="131" y="84"/>
                      </a:cubicBezTo>
                      <a:cubicBezTo>
                        <a:pt x="130" y="84"/>
                        <a:pt x="130" y="83"/>
                        <a:pt x="130" y="82"/>
                      </a:cubicBezTo>
                      <a:cubicBezTo>
                        <a:pt x="130" y="80"/>
                        <a:pt x="129" y="78"/>
                        <a:pt x="129" y="76"/>
                      </a:cubicBezTo>
                      <a:cubicBezTo>
                        <a:pt x="127" y="77"/>
                        <a:pt x="125" y="78"/>
                        <a:pt x="122" y="78"/>
                      </a:cubicBezTo>
                      <a:cubicBezTo>
                        <a:pt x="121" y="78"/>
                        <a:pt x="119" y="78"/>
                        <a:pt x="117" y="77"/>
                      </a:cubicBezTo>
                      <a:cubicBezTo>
                        <a:pt x="110" y="74"/>
                        <a:pt x="106" y="67"/>
                        <a:pt x="109" y="61"/>
                      </a:cubicBezTo>
                      <a:cubicBezTo>
                        <a:pt x="110" y="57"/>
                        <a:pt x="115" y="54"/>
                        <a:pt x="120" y="54"/>
                      </a:cubicBezTo>
                      <a:cubicBezTo>
                        <a:pt x="122" y="54"/>
                        <a:pt x="123" y="54"/>
                        <a:pt x="125" y="55"/>
                      </a:cubicBezTo>
                      <a:cubicBezTo>
                        <a:pt x="120" y="31"/>
                        <a:pt x="113" y="0"/>
                        <a:pt x="1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1604"/>
                <p:cNvSpPr/>
                <p:nvPr/>
              </p:nvSpPr>
              <p:spPr bwMode="auto">
                <a:xfrm>
                  <a:off x="17" y="401"/>
                  <a:ext cx="15" cy="13"/>
                </a:xfrm>
                <a:custGeom>
                  <a:avLst/>
                  <a:gdLst>
                    <a:gd name="T0" fmla="*/ 12 w 28"/>
                    <a:gd name="T1" fmla="*/ 0 h 24"/>
                    <a:gd name="T2" fmla="*/ 0 w 28"/>
                    <a:gd name="T3" fmla="*/ 8 h 24"/>
                    <a:gd name="T4" fmla="*/ 0 w 28"/>
                    <a:gd name="T5" fmla="*/ 10 h 24"/>
                    <a:gd name="T6" fmla="*/ 9 w 28"/>
                    <a:gd name="T7" fmla="*/ 23 h 24"/>
                    <a:gd name="T8" fmla="*/ 9 w 28"/>
                    <a:gd name="T9" fmla="*/ 23 h 24"/>
                    <a:gd name="T10" fmla="*/ 9 w 28"/>
                    <a:gd name="T11" fmla="*/ 23 h 24"/>
                    <a:gd name="T12" fmla="*/ 14 w 28"/>
                    <a:gd name="T13" fmla="*/ 24 h 24"/>
                    <a:gd name="T14" fmla="*/ 25 w 28"/>
                    <a:gd name="T15" fmla="*/ 17 h 24"/>
                    <a:gd name="T16" fmla="*/ 17 w 28"/>
                    <a:gd name="T17" fmla="*/ 1 h 24"/>
                    <a:gd name="T18" fmla="*/ 12 w 28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24">
                      <a:moveTo>
                        <a:pt x="12" y="0"/>
                      </a:moveTo>
                      <a:cubicBezTo>
                        <a:pt x="6" y="0"/>
                        <a:pt x="2" y="3"/>
                        <a:pt x="0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1" y="17"/>
                        <a:pt x="16" y="22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0" y="24"/>
                        <a:pt x="12" y="24"/>
                        <a:pt x="14" y="24"/>
                      </a:cubicBezTo>
                      <a:cubicBezTo>
                        <a:pt x="19" y="24"/>
                        <a:pt x="24" y="21"/>
                        <a:pt x="25" y="17"/>
                      </a:cubicBezTo>
                      <a:cubicBezTo>
                        <a:pt x="28" y="11"/>
                        <a:pt x="24" y="4"/>
                        <a:pt x="17" y="1"/>
                      </a:cubicBezTo>
                      <a:cubicBezTo>
                        <a:pt x="15" y="1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1605"/>
                <p:cNvSpPr/>
                <p:nvPr/>
              </p:nvSpPr>
              <p:spPr bwMode="auto">
                <a:xfrm>
                  <a:off x="4" y="419"/>
                  <a:ext cx="15" cy="10"/>
                </a:xfrm>
                <a:custGeom>
                  <a:avLst/>
                  <a:gdLst>
                    <a:gd name="T0" fmla="*/ 12 w 28"/>
                    <a:gd name="T1" fmla="*/ 0 h 17"/>
                    <a:gd name="T2" fmla="*/ 1 w 28"/>
                    <a:gd name="T3" fmla="*/ 8 h 17"/>
                    <a:gd name="T4" fmla="*/ 0 w 28"/>
                    <a:gd name="T5" fmla="*/ 10 h 17"/>
                    <a:gd name="T6" fmla="*/ 26 w 28"/>
                    <a:gd name="T7" fmla="*/ 17 h 17"/>
                    <a:gd name="T8" fmla="*/ 17 w 28"/>
                    <a:gd name="T9" fmla="*/ 1 h 17"/>
                    <a:gd name="T10" fmla="*/ 12 w 2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7">
                      <a:moveTo>
                        <a:pt x="12" y="0"/>
                      </a:moveTo>
                      <a:cubicBezTo>
                        <a:pt x="7" y="0"/>
                        <a:pt x="2" y="3"/>
                        <a:pt x="1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9" y="12"/>
                        <a:pt x="18" y="14"/>
                        <a:pt x="26" y="17"/>
                      </a:cubicBezTo>
                      <a:cubicBezTo>
                        <a:pt x="28" y="11"/>
                        <a:pt x="24" y="4"/>
                        <a:pt x="17" y="1"/>
                      </a:cubicBezTo>
                      <a:cubicBezTo>
                        <a:pt x="16" y="1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1606"/>
                <p:cNvSpPr/>
                <p:nvPr/>
              </p:nvSpPr>
              <p:spPr bwMode="auto">
                <a:xfrm>
                  <a:off x="34" y="431"/>
                  <a:ext cx="16" cy="13"/>
                </a:xfrm>
                <a:custGeom>
                  <a:avLst/>
                  <a:gdLst>
                    <a:gd name="T0" fmla="*/ 14 w 30"/>
                    <a:gd name="T1" fmla="*/ 0 h 23"/>
                    <a:gd name="T2" fmla="*/ 2 w 30"/>
                    <a:gd name="T3" fmla="*/ 7 h 23"/>
                    <a:gd name="T4" fmla="*/ 11 w 30"/>
                    <a:gd name="T5" fmla="*/ 22 h 23"/>
                    <a:gd name="T6" fmla="*/ 16 w 30"/>
                    <a:gd name="T7" fmla="*/ 23 h 23"/>
                    <a:gd name="T8" fmla="*/ 27 w 30"/>
                    <a:gd name="T9" fmla="*/ 16 h 23"/>
                    <a:gd name="T10" fmla="*/ 19 w 30"/>
                    <a:gd name="T11" fmla="*/ 0 h 23"/>
                    <a:gd name="T12" fmla="*/ 14 w 30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3">
                      <a:moveTo>
                        <a:pt x="14" y="0"/>
                      </a:moveTo>
                      <a:cubicBezTo>
                        <a:pt x="9" y="0"/>
                        <a:pt x="4" y="2"/>
                        <a:pt x="2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2" y="23"/>
                        <a:pt x="14" y="23"/>
                        <a:pt x="16" y="23"/>
                      </a:cubicBezTo>
                      <a:cubicBezTo>
                        <a:pt x="21" y="23"/>
                        <a:pt x="26" y="21"/>
                        <a:pt x="27" y="16"/>
                      </a:cubicBezTo>
                      <a:cubicBezTo>
                        <a:pt x="30" y="10"/>
                        <a:pt x="26" y="3"/>
                        <a:pt x="19" y="0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1607"/>
                <p:cNvSpPr/>
                <p:nvPr/>
              </p:nvSpPr>
              <p:spPr bwMode="auto">
                <a:xfrm>
                  <a:off x="43" y="407"/>
                  <a:ext cx="10" cy="13"/>
                </a:xfrm>
                <a:custGeom>
                  <a:avLst/>
                  <a:gdLst>
                    <a:gd name="T0" fmla="*/ 14 w 20"/>
                    <a:gd name="T1" fmla="*/ 0 h 23"/>
                    <a:gd name="T2" fmla="*/ 3 w 20"/>
                    <a:gd name="T3" fmla="*/ 7 h 23"/>
                    <a:gd name="T4" fmla="*/ 11 w 20"/>
                    <a:gd name="T5" fmla="*/ 23 h 23"/>
                    <a:gd name="T6" fmla="*/ 16 w 20"/>
                    <a:gd name="T7" fmla="*/ 23 h 23"/>
                    <a:gd name="T8" fmla="*/ 20 w 20"/>
                    <a:gd name="T9" fmla="*/ 23 h 23"/>
                    <a:gd name="T10" fmla="*/ 19 w 20"/>
                    <a:gd name="T11" fmla="*/ 1 h 23"/>
                    <a:gd name="T12" fmla="*/ 14 w 20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3">
                      <a:moveTo>
                        <a:pt x="14" y="0"/>
                      </a:moveTo>
                      <a:cubicBezTo>
                        <a:pt x="9" y="0"/>
                        <a:pt x="4" y="2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3"/>
                        <a:pt x="15" y="23"/>
                        <a:pt x="16" y="23"/>
                      </a:cubicBezTo>
                      <a:cubicBezTo>
                        <a:pt x="18" y="23"/>
                        <a:pt x="19" y="23"/>
                        <a:pt x="20" y="23"/>
                      </a:cubicBezTo>
                      <a:cubicBezTo>
                        <a:pt x="20" y="17"/>
                        <a:pt x="19" y="9"/>
                        <a:pt x="19" y="1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1608"/>
                <p:cNvSpPr>
                  <a:spLocks noEditPoints="1"/>
                </p:cNvSpPr>
                <p:nvPr/>
              </p:nvSpPr>
              <p:spPr bwMode="auto">
                <a:xfrm>
                  <a:off x="67" y="429"/>
                  <a:ext cx="14" cy="13"/>
                </a:xfrm>
                <a:custGeom>
                  <a:avLst/>
                  <a:gdLst>
                    <a:gd name="T0" fmla="*/ 0 w 26"/>
                    <a:gd name="T1" fmla="*/ 11 h 24"/>
                    <a:gd name="T2" fmla="*/ 9 w 26"/>
                    <a:gd name="T3" fmla="*/ 23 h 24"/>
                    <a:gd name="T4" fmla="*/ 14 w 26"/>
                    <a:gd name="T5" fmla="*/ 24 h 24"/>
                    <a:gd name="T6" fmla="*/ 26 w 26"/>
                    <a:gd name="T7" fmla="*/ 17 h 24"/>
                    <a:gd name="T8" fmla="*/ 26 w 26"/>
                    <a:gd name="T9" fmla="*/ 13 h 24"/>
                    <a:gd name="T10" fmla="*/ 25 w 26"/>
                    <a:gd name="T11" fmla="*/ 13 h 24"/>
                    <a:gd name="T12" fmla="*/ 0 w 26"/>
                    <a:gd name="T13" fmla="*/ 11 h 24"/>
                    <a:gd name="T14" fmla="*/ 10 w 26"/>
                    <a:gd name="T15" fmla="*/ 0 h 24"/>
                    <a:gd name="T16" fmla="*/ 1 w 26"/>
                    <a:gd name="T17" fmla="*/ 8 h 24"/>
                    <a:gd name="T18" fmla="*/ 10 w 26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4">
                      <a:moveTo>
                        <a:pt x="0" y="11"/>
                      </a:moveTo>
                      <a:cubicBezTo>
                        <a:pt x="0" y="16"/>
                        <a:pt x="3" y="21"/>
                        <a:pt x="9" y="23"/>
                      </a:cubicBezTo>
                      <a:cubicBezTo>
                        <a:pt x="11" y="24"/>
                        <a:pt x="13" y="24"/>
                        <a:pt x="14" y="24"/>
                      </a:cubicBezTo>
                      <a:cubicBezTo>
                        <a:pt x="19" y="24"/>
                        <a:pt x="24" y="21"/>
                        <a:pt x="26" y="17"/>
                      </a:cubicBezTo>
                      <a:cubicBezTo>
                        <a:pt x="26" y="16"/>
                        <a:pt x="26" y="15"/>
                        <a:pt x="26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12" y="13"/>
                        <a:pt x="2" y="13"/>
                        <a:pt x="0" y="11"/>
                      </a:cubicBezTo>
                      <a:moveTo>
                        <a:pt x="10" y="0"/>
                      </a:moveTo>
                      <a:cubicBezTo>
                        <a:pt x="6" y="1"/>
                        <a:pt x="2" y="3"/>
                        <a:pt x="1" y="8"/>
                      </a:cubicBezTo>
                      <a:cubicBezTo>
                        <a:pt x="2" y="6"/>
                        <a:pt x="6" y="3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1609"/>
                <p:cNvSpPr/>
                <p:nvPr/>
              </p:nvSpPr>
              <p:spPr bwMode="auto">
                <a:xfrm>
                  <a:off x="53" y="376"/>
                  <a:ext cx="3" cy="12"/>
                </a:xfrm>
                <a:custGeom>
                  <a:avLst/>
                  <a:gdLst>
                    <a:gd name="T0" fmla="*/ 4 w 6"/>
                    <a:gd name="T1" fmla="*/ 0 h 21"/>
                    <a:gd name="T2" fmla="*/ 3 w 6"/>
                    <a:gd name="T3" fmla="*/ 2 h 21"/>
                    <a:gd name="T4" fmla="*/ 0 w 6"/>
                    <a:gd name="T5" fmla="*/ 21 h 21"/>
                    <a:gd name="T6" fmla="*/ 4 w 6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1">
                      <a:moveTo>
                        <a:pt x="4" y="0"/>
                      </a:moveTo>
                      <a:cubicBezTo>
                        <a:pt x="4" y="0"/>
                        <a:pt x="4" y="1"/>
                        <a:pt x="3" y="2"/>
                      </a:cubicBezTo>
                      <a:cubicBezTo>
                        <a:pt x="1" y="4"/>
                        <a:pt x="0" y="12"/>
                        <a:pt x="0" y="21"/>
                      </a:cubicBezTo>
                      <a:cubicBezTo>
                        <a:pt x="3" y="10"/>
                        <a:pt x="6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1610"/>
                <p:cNvSpPr/>
                <p:nvPr/>
              </p:nvSpPr>
              <p:spPr bwMode="auto">
                <a:xfrm>
                  <a:off x="49" y="459"/>
                  <a:ext cx="7" cy="12"/>
                </a:xfrm>
                <a:custGeom>
                  <a:avLst/>
                  <a:gdLst>
                    <a:gd name="T0" fmla="*/ 9 w 12"/>
                    <a:gd name="T1" fmla="*/ 0 h 23"/>
                    <a:gd name="T2" fmla="*/ 2 w 12"/>
                    <a:gd name="T3" fmla="*/ 6 h 23"/>
                    <a:gd name="T4" fmla="*/ 11 w 12"/>
                    <a:gd name="T5" fmla="*/ 22 h 23"/>
                    <a:gd name="T6" fmla="*/ 12 w 12"/>
                    <a:gd name="T7" fmla="*/ 23 h 23"/>
                    <a:gd name="T8" fmla="*/ 9 w 12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9" y="0"/>
                      </a:moveTo>
                      <a:cubicBezTo>
                        <a:pt x="6" y="1"/>
                        <a:pt x="3" y="3"/>
                        <a:pt x="2" y="6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1" y="22"/>
                        <a:pt x="11" y="22"/>
                        <a:pt x="12" y="23"/>
                      </a:cubicBezTo>
                      <a:cubicBezTo>
                        <a:pt x="11" y="15"/>
                        <a:pt x="10" y="7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1611"/>
                <p:cNvSpPr/>
                <p:nvPr/>
              </p:nvSpPr>
              <p:spPr bwMode="auto">
                <a:xfrm>
                  <a:off x="32" y="388"/>
                  <a:ext cx="13" cy="13"/>
                </a:xfrm>
                <a:custGeom>
                  <a:avLst/>
                  <a:gdLst>
                    <a:gd name="T0" fmla="*/ 14 w 23"/>
                    <a:gd name="T1" fmla="*/ 0 h 24"/>
                    <a:gd name="T2" fmla="*/ 3 w 23"/>
                    <a:gd name="T3" fmla="*/ 7 h 24"/>
                    <a:gd name="T4" fmla="*/ 11 w 23"/>
                    <a:gd name="T5" fmla="*/ 23 h 24"/>
                    <a:gd name="T6" fmla="*/ 16 w 23"/>
                    <a:gd name="T7" fmla="*/ 24 h 24"/>
                    <a:gd name="T8" fmla="*/ 23 w 23"/>
                    <a:gd name="T9" fmla="*/ 22 h 24"/>
                    <a:gd name="T10" fmla="*/ 19 w 23"/>
                    <a:gd name="T11" fmla="*/ 1 h 24"/>
                    <a:gd name="T12" fmla="*/ 14 w 23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4"/>
                        <a:pt x="15" y="24"/>
                        <a:pt x="16" y="24"/>
                      </a:cubicBezTo>
                      <a:cubicBezTo>
                        <a:pt x="19" y="24"/>
                        <a:pt x="21" y="23"/>
                        <a:pt x="23" y="22"/>
                      </a:cubicBezTo>
                      <a:cubicBezTo>
                        <a:pt x="22" y="17"/>
                        <a:pt x="21" y="9"/>
                        <a:pt x="19" y="1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1612"/>
                <p:cNvSpPr/>
                <p:nvPr/>
              </p:nvSpPr>
              <p:spPr bwMode="auto">
                <a:xfrm>
                  <a:off x="-92" y="354"/>
                  <a:ext cx="42" cy="94"/>
                </a:xfrm>
                <a:custGeom>
                  <a:avLst/>
                  <a:gdLst>
                    <a:gd name="T0" fmla="*/ 31 w 78"/>
                    <a:gd name="T1" fmla="*/ 0 h 171"/>
                    <a:gd name="T2" fmla="*/ 18 w 78"/>
                    <a:gd name="T3" fmla="*/ 62 h 171"/>
                    <a:gd name="T4" fmla="*/ 3 w 78"/>
                    <a:gd name="T5" fmla="*/ 114 h 171"/>
                    <a:gd name="T6" fmla="*/ 32 w 78"/>
                    <a:gd name="T7" fmla="*/ 171 h 171"/>
                    <a:gd name="T8" fmla="*/ 33 w 78"/>
                    <a:gd name="T9" fmla="*/ 171 h 171"/>
                    <a:gd name="T10" fmla="*/ 48 w 78"/>
                    <a:gd name="T11" fmla="*/ 109 h 171"/>
                    <a:gd name="T12" fmla="*/ 69 w 78"/>
                    <a:gd name="T13" fmla="*/ 52 h 171"/>
                    <a:gd name="T14" fmla="*/ 34 w 78"/>
                    <a:gd name="T15" fmla="*/ 0 h 171"/>
                    <a:gd name="T16" fmla="*/ 31 w 78"/>
                    <a:gd name="T17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171">
                      <a:moveTo>
                        <a:pt x="31" y="0"/>
                      </a:moveTo>
                      <a:cubicBezTo>
                        <a:pt x="16" y="0"/>
                        <a:pt x="18" y="45"/>
                        <a:pt x="18" y="62"/>
                      </a:cubicBezTo>
                      <a:cubicBezTo>
                        <a:pt x="19" y="80"/>
                        <a:pt x="6" y="86"/>
                        <a:pt x="3" y="114"/>
                      </a:cubicBezTo>
                      <a:cubicBezTo>
                        <a:pt x="0" y="141"/>
                        <a:pt x="32" y="171"/>
                        <a:pt x="32" y="171"/>
                      </a:cubicBezTo>
                      <a:cubicBezTo>
                        <a:pt x="32" y="171"/>
                        <a:pt x="33" y="171"/>
                        <a:pt x="33" y="171"/>
                      </a:cubicBezTo>
                      <a:cubicBezTo>
                        <a:pt x="49" y="171"/>
                        <a:pt x="53" y="132"/>
                        <a:pt x="48" y="109"/>
                      </a:cubicBezTo>
                      <a:cubicBezTo>
                        <a:pt x="42" y="85"/>
                        <a:pt x="59" y="78"/>
                        <a:pt x="69" y="52"/>
                      </a:cubicBezTo>
                      <a:cubicBezTo>
                        <a:pt x="78" y="27"/>
                        <a:pt x="53" y="7"/>
                        <a:pt x="34" y="0"/>
                      </a:cubicBezTo>
                      <a:cubicBezTo>
                        <a:pt x="33" y="0"/>
                        <a:pt x="32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1613"/>
                <p:cNvSpPr/>
                <p:nvPr/>
              </p:nvSpPr>
              <p:spPr bwMode="auto">
                <a:xfrm>
                  <a:off x="-82" y="489"/>
                  <a:ext cx="92" cy="53"/>
                </a:xfrm>
                <a:custGeom>
                  <a:avLst/>
                  <a:gdLst>
                    <a:gd name="T0" fmla="*/ 23 w 170"/>
                    <a:gd name="T1" fmla="*/ 0 h 97"/>
                    <a:gd name="T2" fmla="*/ 17 w 170"/>
                    <a:gd name="T3" fmla="*/ 1 h 97"/>
                    <a:gd name="T4" fmla="*/ 35 w 170"/>
                    <a:gd name="T5" fmla="*/ 51 h 97"/>
                    <a:gd name="T6" fmla="*/ 94 w 170"/>
                    <a:gd name="T7" fmla="*/ 83 h 97"/>
                    <a:gd name="T8" fmla="*/ 131 w 170"/>
                    <a:gd name="T9" fmla="*/ 97 h 97"/>
                    <a:gd name="T10" fmla="*/ 150 w 170"/>
                    <a:gd name="T11" fmla="*/ 86 h 97"/>
                    <a:gd name="T12" fmla="*/ 147 w 170"/>
                    <a:gd name="T13" fmla="*/ 46 h 97"/>
                    <a:gd name="T14" fmla="*/ 138 w 170"/>
                    <a:gd name="T15" fmla="*/ 45 h 97"/>
                    <a:gd name="T16" fmla="*/ 116 w 170"/>
                    <a:gd name="T17" fmla="*/ 47 h 97"/>
                    <a:gd name="T18" fmla="*/ 93 w 170"/>
                    <a:gd name="T19" fmla="*/ 50 h 97"/>
                    <a:gd name="T20" fmla="*/ 67 w 170"/>
                    <a:gd name="T21" fmla="*/ 41 h 97"/>
                    <a:gd name="T22" fmla="*/ 23 w 170"/>
                    <a:gd name="T2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7">
                      <a:moveTo>
                        <a:pt x="23" y="0"/>
                      </a:moveTo>
                      <a:cubicBezTo>
                        <a:pt x="21" y="0"/>
                        <a:pt x="19" y="1"/>
                        <a:pt x="17" y="1"/>
                      </a:cubicBezTo>
                      <a:cubicBezTo>
                        <a:pt x="17" y="1"/>
                        <a:pt x="0" y="27"/>
                        <a:pt x="35" y="51"/>
                      </a:cubicBezTo>
                      <a:cubicBezTo>
                        <a:pt x="69" y="74"/>
                        <a:pt x="70" y="71"/>
                        <a:pt x="94" y="83"/>
                      </a:cubicBezTo>
                      <a:cubicBezTo>
                        <a:pt x="108" y="91"/>
                        <a:pt x="120" y="97"/>
                        <a:pt x="131" y="97"/>
                      </a:cubicBezTo>
                      <a:cubicBezTo>
                        <a:pt x="138" y="97"/>
                        <a:pt x="144" y="94"/>
                        <a:pt x="150" y="86"/>
                      </a:cubicBezTo>
                      <a:cubicBezTo>
                        <a:pt x="164" y="67"/>
                        <a:pt x="170" y="51"/>
                        <a:pt x="147" y="46"/>
                      </a:cubicBezTo>
                      <a:cubicBezTo>
                        <a:pt x="144" y="45"/>
                        <a:pt x="141" y="45"/>
                        <a:pt x="138" y="45"/>
                      </a:cubicBezTo>
                      <a:cubicBezTo>
                        <a:pt x="131" y="45"/>
                        <a:pt x="124" y="46"/>
                        <a:pt x="116" y="47"/>
                      </a:cubicBezTo>
                      <a:cubicBezTo>
                        <a:pt x="108" y="49"/>
                        <a:pt x="101" y="50"/>
                        <a:pt x="93" y="50"/>
                      </a:cubicBezTo>
                      <a:cubicBezTo>
                        <a:pt x="84" y="50"/>
                        <a:pt x="74" y="48"/>
                        <a:pt x="67" y="41"/>
                      </a:cubicBezTo>
                      <a:cubicBezTo>
                        <a:pt x="47" y="24"/>
                        <a:pt x="39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1614"/>
                <p:cNvSpPr/>
                <p:nvPr/>
              </p:nvSpPr>
              <p:spPr bwMode="auto">
                <a:xfrm>
                  <a:off x="45" y="501"/>
                  <a:ext cx="74" cy="57"/>
                </a:xfrm>
                <a:custGeom>
                  <a:avLst/>
                  <a:gdLst>
                    <a:gd name="T0" fmla="*/ 117 w 136"/>
                    <a:gd name="T1" fmla="*/ 0 h 105"/>
                    <a:gd name="T2" fmla="*/ 74 w 136"/>
                    <a:gd name="T3" fmla="*/ 45 h 105"/>
                    <a:gd name="T4" fmla="*/ 54 w 136"/>
                    <a:gd name="T5" fmla="*/ 75 h 105"/>
                    <a:gd name="T6" fmla="*/ 46 w 136"/>
                    <a:gd name="T7" fmla="*/ 73 h 105"/>
                    <a:gd name="T8" fmla="*/ 9 w 136"/>
                    <a:gd name="T9" fmla="*/ 54 h 105"/>
                    <a:gd name="T10" fmla="*/ 0 w 136"/>
                    <a:gd name="T11" fmla="*/ 63 h 105"/>
                    <a:gd name="T12" fmla="*/ 20 w 136"/>
                    <a:gd name="T13" fmla="*/ 105 h 105"/>
                    <a:gd name="T14" fmla="*/ 24 w 136"/>
                    <a:gd name="T15" fmla="*/ 104 h 105"/>
                    <a:gd name="T16" fmla="*/ 107 w 136"/>
                    <a:gd name="T17" fmla="*/ 71 h 105"/>
                    <a:gd name="T18" fmla="*/ 119 w 136"/>
                    <a:gd name="T19" fmla="*/ 1 h 105"/>
                    <a:gd name="T20" fmla="*/ 117 w 136"/>
                    <a:gd name="T21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" h="105">
                      <a:moveTo>
                        <a:pt x="117" y="0"/>
                      </a:moveTo>
                      <a:cubicBezTo>
                        <a:pt x="101" y="0"/>
                        <a:pt x="81" y="27"/>
                        <a:pt x="74" y="45"/>
                      </a:cubicBezTo>
                      <a:cubicBezTo>
                        <a:pt x="69" y="60"/>
                        <a:pt x="66" y="75"/>
                        <a:pt x="54" y="75"/>
                      </a:cubicBezTo>
                      <a:cubicBezTo>
                        <a:pt x="51" y="75"/>
                        <a:pt x="49" y="74"/>
                        <a:pt x="46" y="73"/>
                      </a:cubicBezTo>
                      <a:cubicBezTo>
                        <a:pt x="33" y="68"/>
                        <a:pt x="19" y="54"/>
                        <a:pt x="9" y="54"/>
                      </a:cubicBezTo>
                      <a:cubicBezTo>
                        <a:pt x="5" y="54"/>
                        <a:pt x="2" y="57"/>
                        <a:pt x="0" y="63"/>
                      </a:cubicBezTo>
                      <a:cubicBezTo>
                        <a:pt x="0" y="63"/>
                        <a:pt x="3" y="105"/>
                        <a:pt x="20" y="105"/>
                      </a:cubicBezTo>
                      <a:cubicBezTo>
                        <a:pt x="21" y="105"/>
                        <a:pt x="22" y="105"/>
                        <a:pt x="24" y="104"/>
                      </a:cubicBezTo>
                      <a:cubicBezTo>
                        <a:pt x="44" y="98"/>
                        <a:pt x="95" y="95"/>
                        <a:pt x="107" y="71"/>
                      </a:cubicBezTo>
                      <a:cubicBezTo>
                        <a:pt x="120" y="47"/>
                        <a:pt x="136" y="3"/>
                        <a:pt x="119" y="1"/>
                      </a:cubicBezTo>
                      <a:cubicBezTo>
                        <a:pt x="119" y="0"/>
                        <a:pt x="118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1615"/>
                <p:cNvSpPr/>
                <p:nvPr/>
              </p:nvSpPr>
              <p:spPr bwMode="auto">
                <a:xfrm>
                  <a:off x="122" y="372"/>
                  <a:ext cx="54" cy="66"/>
                </a:xfrm>
                <a:custGeom>
                  <a:avLst/>
                  <a:gdLst>
                    <a:gd name="T0" fmla="*/ 29 w 99"/>
                    <a:gd name="T1" fmla="*/ 0 h 121"/>
                    <a:gd name="T2" fmla="*/ 0 w 99"/>
                    <a:gd name="T3" fmla="*/ 5 h 121"/>
                    <a:gd name="T4" fmla="*/ 34 w 99"/>
                    <a:gd name="T5" fmla="*/ 68 h 121"/>
                    <a:gd name="T6" fmla="*/ 40 w 99"/>
                    <a:gd name="T7" fmla="*/ 120 h 121"/>
                    <a:gd name="T8" fmla="*/ 47 w 99"/>
                    <a:gd name="T9" fmla="*/ 121 h 121"/>
                    <a:gd name="T10" fmla="*/ 93 w 99"/>
                    <a:gd name="T11" fmla="*/ 72 h 121"/>
                    <a:gd name="T12" fmla="*/ 63 w 99"/>
                    <a:gd name="T13" fmla="*/ 11 h 121"/>
                    <a:gd name="T14" fmla="*/ 29 w 99"/>
                    <a:gd name="T15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121">
                      <a:moveTo>
                        <a:pt x="29" y="0"/>
                      </a:moveTo>
                      <a:cubicBezTo>
                        <a:pt x="13" y="0"/>
                        <a:pt x="0" y="5"/>
                        <a:pt x="0" y="5"/>
                      </a:cubicBezTo>
                      <a:cubicBezTo>
                        <a:pt x="19" y="12"/>
                        <a:pt x="39" y="45"/>
                        <a:pt x="34" y="68"/>
                      </a:cubicBezTo>
                      <a:cubicBezTo>
                        <a:pt x="29" y="91"/>
                        <a:pt x="18" y="112"/>
                        <a:pt x="40" y="120"/>
                      </a:cubicBezTo>
                      <a:cubicBezTo>
                        <a:pt x="42" y="121"/>
                        <a:pt x="45" y="121"/>
                        <a:pt x="47" y="121"/>
                      </a:cubicBezTo>
                      <a:cubicBezTo>
                        <a:pt x="67" y="121"/>
                        <a:pt x="88" y="95"/>
                        <a:pt x="93" y="72"/>
                      </a:cubicBezTo>
                      <a:cubicBezTo>
                        <a:pt x="99" y="46"/>
                        <a:pt x="90" y="32"/>
                        <a:pt x="63" y="11"/>
                      </a:cubicBezTo>
                      <a:cubicBezTo>
                        <a:pt x="51" y="2"/>
                        <a:pt x="3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1616"/>
                <p:cNvSpPr/>
                <p:nvPr/>
              </p:nvSpPr>
              <p:spPr bwMode="auto">
                <a:xfrm>
                  <a:off x="10" y="296"/>
                  <a:ext cx="77" cy="42"/>
                </a:xfrm>
                <a:custGeom>
                  <a:avLst/>
                  <a:gdLst>
                    <a:gd name="T0" fmla="*/ 60 w 141"/>
                    <a:gd name="T1" fmla="*/ 0 h 77"/>
                    <a:gd name="T2" fmla="*/ 35 w 141"/>
                    <a:gd name="T3" fmla="*/ 3 h 77"/>
                    <a:gd name="T4" fmla="*/ 1 w 141"/>
                    <a:gd name="T5" fmla="*/ 58 h 77"/>
                    <a:gd name="T6" fmla="*/ 13 w 141"/>
                    <a:gd name="T7" fmla="*/ 70 h 77"/>
                    <a:gd name="T8" fmla="*/ 65 w 141"/>
                    <a:gd name="T9" fmla="*/ 57 h 77"/>
                    <a:gd name="T10" fmla="*/ 73 w 141"/>
                    <a:gd name="T11" fmla="*/ 56 h 77"/>
                    <a:gd name="T12" fmla="*/ 119 w 141"/>
                    <a:gd name="T13" fmla="*/ 77 h 77"/>
                    <a:gd name="T14" fmla="*/ 123 w 141"/>
                    <a:gd name="T15" fmla="*/ 77 h 77"/>
                    <a:gd name="T16" fmla="*/ 116 w 141"/>
                    <a:gd name="T17" fmla="*/ 26 h 77"/>
                    <a:gd name="T18" fmla="*/ 60 w 141"/>
                    <a:gd name="T1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77">
                      <a:moveTo>
                        <a:pt x="60" y="0"/>
                      </a:moveTo>
                      <a:cubicBezTo>
                        <a:pt x="52" y="0"/>
                        <a:pt x="44" y="1"/>
                        <a:pt x="35" y="3"/>
                      </a:cubicBezTo>
                      <a:cubicBezTo>
                        <a:pt x="0" y="11"/>
                        <a:pt x="1" y="58"/>
                        <a:pt x="1" y="58"/>
                      </a:cubicBezTo>
                      <a:cubicBezTo>
                        <a:pt x="1" y="67"/>
                        <a:pt x="6" y="70"/>
                        <a:pt x="13" y="70"/>
                      </a:cubicBezTo>
                      <a:cubicBezTo>
                        <a:pt x="27" y="70"/>
                        <a:pt x="48" y="60"/>
                        <a:pt x="65" y="57"/>
                      </a:cubicBezTo>
                      <a:cubicBezTo>
                        <a:pt x="68" y="56"/>
                        <a:pt x="71" y="56"/>
                        <a:pt x="73" y="56"/>
                      </a:cubicBezTo>
                      <a:cubicBezTo>
                        <a:pt x="93" y="56"/>
                        <a:pt x="98" y="72"/>
                        <a:pt x="119" y="77"/>
                      </a:cubicBezTo>
                      <a:cubicBezTo>
                        <a:pt x="120" y="77"/>
                        <a:pt x="122" y="77"/>
                        <a:pt x="123" y="77"/>
                      </a:cubicBezTo>
                      <a:cubicBezTo>
                        <a:pt x="141" y="77"/>
                        <a:pt x="135" y="46"/>
                        <a:pt x="116" y="26"/>
                      </a:cubicBezTo>
                      <a:cubicBezTo>
                        <a:pt x="101" y="9"/>
                        <a:pt x="83" y="0"/>
                        <a:pt x="6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1617"/>
                <p:cNvSpPr/>
                <p:nvPr/>
              </p:nvSpPr>
              <p:spPr bwMode="auto">
                <a:xfrm>
                  <a:off x="1058" y="1147"/>
                  <a:ext cx="128" cy="143"/>
                </a:xfrm>
                <a:custGeom>
                  <a:avLst/>
                  <a:gdLst>
                    <a:gd name="T0" fmla="*/ 49 w 236"/>
                    <a:gd name="T1" fmla="*/ 29 h 262"/>
                    <a:gd name="T2" fmla="*/ 10 w 236"/>
                    <a:gd name="T3" fmla="*/ 18 h 262"/>
                    <a:gd name="T4" fmla="*/ 0 w 236"/>
                    <a:gd name="T5" fmla="*/ 93 h 262"/>
                    <a:gd name="T6" fmla="*/ 188 w 236"/>
                    <a:gd name="T7" fmla="*/ 260 h 262"/>
                    <a:gd name="T8" fmla="*/ 236 w 236"/>
                    <a:gd name="T9" fmla="*/ 235 h 262"/>
                    <a:gd name="T10" fmla="*/ 206 w 236"/>
                    <a:gd name="T11" fmla="*/ 210 h 262"/>
                    <a:gd name="T12" fmla="*/ 205 w 236"/>
                    <a:gd name="T13" fmla="*/ 70 h 262"/>
                    <a:gd name="T14" fmla="*/ 144 w 236"/>
                    <a:gd name="T15" fmla="*/ 61 h 262"/>
                    <a:gd name="T16" fmla="*/ 49 w 236"/>
                    <a:gd name="T17" fmla="*/ 29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6" h="262">
                      <a:moveTo>
                        <a:pt x="49" y="29"/>
                      </a:moveTo>
                      <a:cubicBezTo>
                        <a:pt x="49" y="29"/>
                        <a:pt x="17" y="0"/>
                        <a:pt x="10" y="18"/>
                      </a:cubicBezTo>
                      <a:cubicBezTo>
                        <a:pt x="3" y="37"/>
                        <a:pt x="0" y="93"/>
                        <a:pt x="0" y="93"/>
                      </a:cubicBezTo>
                      <a:cubicBezTo>
                        <a:pt x="0" y="93"/>
                        <a:pt x="165" y="262"/>
                        <a:pt x="188" y="260"/>
                      </a:cubicBezTo>
                      <a:cubicBezTo>
                        <a:pt x="210" y="258"/>
                        <a:pt x="236" y="235"/>
                        <a:pt x="236" y="235"/>
                      </a:cubicBezTo>
                      <a:cubicBezTo>
                        <a:pt x="206" y="210"/>
                        <a:pt x="206" y="210"/>
                        <a:pt x="206" y="210"/>
                      </a:cubicBezTo>
                      <a:cubicBezTo>
                        <a:pt x="206" y="210"/>
                        <a:pt x="224" y="77"/>
                        <a:pt x="205" y="70"/>
                      </a:cubicBezTo>
                      <a:cubicBezTo>
                        <a:pt x="186" y="63"/>
                        <a:pt x="144" y="61"/>
                        <a:pt x="144" y="61"/>
                      </a:cubicBezTo>
                      <a:cubicBezTo>
                        <a:pt x="49" y="29"/>
                        <a:pt x="49" y="29"/>
                        <a:pt x="49" y="29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1618"/>
                <p:cNvSpPr/>
                <p:nvPr/>
              </p:nvSpPr>
              <p:spPr bwMode="auto">
                <a:xfrm>
                  <a:off x="936" y="1090"/>
                  <a:ext cx="325" cy="305"/>
                </a:xfrm>
                <a:custGeom>
                  <a:avLst/>
                  <a:gdLst>
                    <a:gd name="T0" fmla="*/ 150 w 595"/>
                    <a:gd name="T1" fmla="*/ 318 h 559"/>
                    <a:gd name="T2" fmla="*/ 36 w 595"/>
                    <a:gd name="T3" fmla="*/ 211 h 559"/>
                    <a:gd name="T4" fmla="*/ 70 w 595"/>
                    <a:gd name="T5" fmla="*/ 120 h 559"/>
                    <a:gd name="T6" fmla="*/ 252 w 595"/>
                    <a:gd name="T7" fmla="*/ 188 h 559"/>
                    <a:gd name="T8" fmla="*/ 256 w 595"/>
                    <a:gd name="T9" fmla="*/ 147 h 559"/>
                    <a:gd name="T10" fmla="*/ 318 w 595"/>
                    <a:gd name="T11" fmla="*/ 1 h 559"/>
                    <a:gd name="T12" fmla="*/ 348 w 595"/>
                    <a:gd name="T13" fmla="*/ 217 h 559"/>
                    <a:gd name="T14" fmla="*/ 483 w 595"/>
                    <a:gd name="T15" fmla="*/ 142 h 559"/>
                    <a:gd name="T16" fmla="*/ 588 w 595"/>
                    <a:gd name="T17" fmla="*/ 253 h 559"/>
                    <a:gd name="T18" fmla="*/ 377 w 595"/>
                    <a:gd name="T19" fmla="*/ 313 h 559"/>
                    <a:gd name="T20" fmla="*/ 464 w 595"/>
                    <a:gd name="T21" fmla="*/ 385 h 559"/>
                    <a:gd name="T22" fmla="*/ 391 w 595"/>
                    <a:gd name="T23" fmla="*/ 522 h 559"/>
                    <a:gd name="T24" fmla="*/ 304 w 595"/>
                    <a:gd name="T25" fmla="*/ 507 h 559"/>
                    <a:gd name="T26" fmla="*/ 282 w 595"/>
                    <a:gd name="T27" fmla="*/ 385 h 559"/>
                    <a:gd name="T28" fmla="*/ 245 w 595"/>
                    <a:gd name="T29" fmla="*/ 493 h 559"/>
                    <a:gd name="T30" fmla="*/ 106 w 595"/>
                    <a:gd name="T31" fmla="*/ 444 h 559"/>
                    <a:gd name="T32" fmla="*/ 150 w 595"/>
                    <a:gd name="T33" fmla="*/ 318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95" h="559">
                      <a:moveTo>
                        <a:pt x="150" y="318"/>
                      </a:moveTo>
                      <a:cubicBezTo>
                        <a:pt x="150" y="318"/>
                        <a:pt x="0" y="316"/>
                        <a:pt x="36" y="211"/>
                      </a:cubicBezTo>
                      <a:cubicBezTo>
                        <a:pt x="36" y="211"/>
                        <a:pt x="4" y="142"/>
                        <a:pt x="70" y="120"/>
                      </a:cubicBezTo>
                      <a:cubicBezTo>
                        <a:pt x="135" y="98"/>
                        <a:pt x="227" y="168"/>
                        <a:pt x="252" y="188"/>
                      </a:cubicBezTo>
                      <a:cubicBezTo>
                        <a:pt x="276" y="208"/>
                        <a:pt x="263" y="156"/>
                        <a:pt x="256" y="147"/>
                      </a:cubicBezTo>
                      <a:cubicBezTo>
                        <a:pt x="249" y="137"/>
                        <a:pt x="218" y="0"/>
                        <a:pt x="318" y="1"/>
                      </a:cubicBezTo>
                      <a:cubicBezTo>
                        <a:pt x="417" y="3"/>
                        <a:pt x="436" y="67"/>
                        <a:pt x="348" y="217"/>
                      </a:cubicBezTo>
                      <a:cubicBezTo>
                        <a:pt x="348" y="217"/>
                        <a:pt x="430" y="140"/>
                        <a:pt x="483" y="142"/>
                      </a:cubicBezTo>
                      <a:cubicBezTo>
                        <a:pt x="536" y="144"/>
                        <a:pt x="595" y="169"/>
                        <a:pt x="588" y="253"/>
                      </a:cubicBezTo>
                      <a:cubicBezTo>
                        <a:pt x="582" y="336"/>
                        <a:pt x="377" y="313"/>
                        <a:pt x="377" y="313"/>
                      </a:cubicBezTo>
                      <a:cubicBezTo>
                        <a:pt x="377" y="313"/>
                        <a:pt x="442" y="359"/>
                        <a:pt x="464" y="385"/>
                      </a:cubicBezTo>
                      <a:cubicBezTo>
                        <a:pt x="486" y="411"/>
                        <a:pt x="473" y="485"/>
                        <a:pt x="391" y="522"/>
                      </a:cubicBezTo>
                      <a:cubicBezTo>
                        <a:pt x="310" y="559"/>
                        <a:pt x="313" y="532"/>
                        <a:pt x="304" y="507"/>
                      </a:cubicBezTo>
                      <a:cubicBezTo>
                        <a:pt x="295" y="483"/>
                        <a:pt x="288" y="377"/>
                        <a:pt x="282" y="385"/>
                      </a:cubicBezTo>
                      <a:cubicBezTo>
                        <a:pt x="275" y="393"/>
                        <a:pt x="292" y="463"/>
                        <a:pt x="245" y="493"/>
                      </a:cubicBezTo>
                      <a:cubicBezTo>
                        <a:pt x="199" y="522"/>
                        <a:pt x="144" y="487"/>
                        <a:pt x="106" y="444"/>
                      </a:cubicBezTo>
                      <a:cubicBezTo>
                        <a:pt x="68" y="402"/>
                        <a:pt x="86" y="344"/>
                        <a:pt x="150" y="318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1619"/>
                <p:cNvSpPr/>
                <p:nvPr/>
              </p:nvSpPr>
              <p:spPr bwMode="auto">
                <a:xfrm>
                  <a:off x="1057" y="1240"/>
                  <a:ext cx="34" cy="11"/>
                </a:xfrm>
                <a:custGeom>
                  <a:avLst/>
                  <a:gdLst>
                    <a:gd name="T0" fmla="*/ 0 w 63"/>
                    <a:gd name="T1" fmla="*/ 15 h 20"/>
                    <a:gd name="T2" fmla="*/ 52 w 63"/>
                    <a:gd name="T3" fmla="*/ 10 h 20"/>
                    <a:gd name="T4" fmla="*/ 0 w 63"/>
                    <a:gd name="T5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20">
                      <a:moveTo>
                        <a:pt x="0" y="15"/>
                      </a:moveTo>
                      <a:cubicBezTo>
                        <a:pt x="0" y="15"/>
                        <a:pt x="63" y="0"/>
                        <a:pt x="52" y="10"/>
                      </a:cubicBezTo>
                      <a:cubicBezTo>
                        <a:pt x="41" y="20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1620"/>
                <p:cNvSpPr/>
                <p:nvPr/>
              </p:nvSpPr>
              <p:spPr bwMode="auto">
                <a:xfrm>
                  <a:off x="1087" y="1254"/>
                  <a:ext cx="9" cy="29"/>
                </a:xfrm>
                <a:custGeom>
                  <a:avLst/>
                  <a:gdLst>
                    <a:gd name="T0" fmla="*/ 6 w 17"/>
                    <a:gd name="T1" fmla="*/ 52 h 52"/>
                    <a:gd name="T2" fmla="*/ 9 w 17"/>
                    <a:gd name="T3" fmla="*/ 7 h 52"/>
                    <a:gd name="T4" fmla="*/ 6 w 17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52">
                      <a:moveTo>
                        <a:pt x="6" y="52"/>
                      </a:moveTo>
                      <a:cubicBezTo>
                        <a:pt x="6" y="52"/>
                        <a:pt x="0" y="0"/>
                        <a:pt x="9" y="7"/>
                      </a:cubicBezTo>
                      <a:cubicBezTo>
                        <a:pt x="17" y="13"/>
                        <a:pt x="9" y="43"/>
                        <a:pt x="6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1621"/>
                <p:cNvSpPr/>
                <p:nvPr/>
              </p:nvSpPr>
              <p:spPr bwMode="auto">
                <a:xfrm>
                  <a:off x="1083" y="1206"/>
                  <a:ext cx="16" cy="15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1622"/>
                <p:cNvSpPr/>
                <p:nvPr/>
              </p:nvSpPr>
              <p:spPr bwMode="auto">
                <a:xfrm>
                  <a:off x="1070" y="1225"/>
                  <a:ext cx="16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6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1623"/>
                <p:cNvSpPr/>
                <p:nvPr/>
              </p:nvSpPr>
              <p:spPr bwMode="auto">
                <a:xfrm>
                  <a:off x="1101" y="1236"/>
                  <a:ext cx="16" cy="15"/>
                </a:xfrm>
                <a:custGeom>
                  <a:avLst/>
                  <a:gdLst>
                    <a:gd name="T0" fmla="*/ 27 w 30"/>
                    <a:gd name="T1" fmla="*/ 18 h 27"/>
                    <a:gd name="T2" fmla="*/ 11 w 30"/>
                    <a:gd name="T3" fmla="*/ 25 h 27"/>
                    <a:gd name="T4" fmla="*/ 2 w 30"/>
                    <a:gd name="T5" fmla="*/ 9 h 27"/>
                    <a:gd name="T6" fmla="*/ 19 w 30"/>
                    <a:gd name="T7" fmla="*/ 3 h 27"/>
                    <a:gd name="T8" fmla="*/ 27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7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1624"/>
                <p:cNvSpPr/>
                <p:nvPr/>
              </p:nvSpPr>
              <p:spPr bwMode="auto">
                <a:xfrm>
                  <a:off x="1110" y="1212"/>
                  <a:ext cx="16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5 h 27"/>
                    <a:gd name="T4" fmla="*/ 3 w 30"/>
                    <a:gd name="T5" fmla="*/ 9 h 27"/>
                    <a:gd name="T6" fmla="*/ 19 w 30"/>
                    <a:gd name="T7" fmla="*/ 3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5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1625"/>
                <p:cNvSpPr/>
                <p:nvPr/>
              </p:nvSpPr>
              <p:spPr bwMode="auto">
                <a:xfrm>
                  <a:off x="1132" y="1235"/>
                  <a:ext cx="17" cy="14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9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1626"/>
                <p:cNvSpPr/>
                <p:nvPr/>
              </p:nvSpPr>
              <p:spPr bwMode="auto">
                <a:xfrm>
                  <a:off x="1116" y="1263"/>
                  <a:ext cx="16" cy="15"/>
                </a:xfrm>
                <a:custGeom>
                  <a:avLst/>
                  <a:gdLst>
                    <a:gd name="T0" fmla="*/ 27 w 29"/>
                    <a:gd name="T1" fmla="*/ 18 h 27"/>
                    <a:gd name="T2" fmla="*/ 11 w 29"/>
                    <a:gd name="T3" fmla="*/ 24 h 27"/>
                    <a:gd name="T4" fmla="*/ 2 w 29"/>
                    <a:gd name="T5" fmla="*/ 9 h 27"/>
                    <a:gd name="T6" fmla="*/ 19 w 29"/>
                    <a:gd name="T7" fmla="*/ 2 h 27"/>
                    <a:gd name="T8" fmla="*/ 27 w 29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7">
                      <a:moveTo>
                        <a:pt x="27" y="18"/>
                      </a:moveTo>
                      <a:cubicBezTo>
                        <a:pt x="25" y="24"/>
                        <a:pt x="17" y="27"/>
                        <a:pt x="11" y="24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4" y="3"/>
                        <a:pt x="12" y="0"/>
                        <a:pt x="19" y="2"/>
                      </a:cubicBezTo>
                      <a:cubicBezTo>
                        <a:pt x="26" y="5"/>
                        <a:pt x="29" y="12"/>
                        <a:pt x="27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1627"/>
                <p:cNvSpPr/>
                <p:nvPr/>
              </p:nvSpPr>
              <p:spPr bwMode="auto">
                <a:xfrm>
                  <a:off x="1087" y="1258"/>
                  <a:ext cx="16" cy="15"/>
                </a:xfrm>
                <a:custGeom>
                  <a:avLst/>
                  <a:gdLst>
                    <a:gd name="T0" fmla="*/ 27 w 30"/>
                    <a:gd name="T1" fmla="*/ 19 h 28"/>
                    <a:gd name="T2" fmla="*/ 11 w 30"/>
                    <a:gd name="T3" fmla="*/ 25 h 28"/>
                    <a:gd name="T4" fmla="*/ 2 w 30"/>
                    <a:gd name="T5" fmla="*/ 9 h 28"/>
                    <a:gd name="T6" fmla="*/ 19 w 30"/>
                    <a:gd name="T7" fmla="*/ 3 h 28"/>
                    <a:gd name="T8" fmla="*/ 27 w 30"/>
                    <a:gd name="T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8">
                      <a:moveTo>
                        <a:pt x="27" y="19"/>
                      </a:moveTo>
                      <a:cubicBezTo>
                        <a:pt x="25" y="25"/>
                        <a:pt x="18" y="28"/>
                        <a:pt x="11" y="25"/>
                      </a:cubicBezTo>
                      <a:cubicBezTo>
                        <a:pt x="4" y="22"/>
                        <a:pt x="0" y="15"/>
                        <a:pt x="2" y="9"/>
                      </a:cubicBezTo>
                      <a:cubicBezTo>
                        <a:pt x="5" y="3"/>
                        <a:pt x="12" y="0"/>
                        <a:pt x="19" y="3"/>
                      </a:cubicBezTo>
                      <a:cubicBezTo>
                        <a:pt x="26" y="6"/>
                        <a:pt x="30" y="13"/>
                        <a:pt x="27" y="19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1628"/>
                <p:cNvSpPr/>
                <p:nvPr/>
              </p:nvSpPr>
              <p:spPr bwMode="auto">
                <a:xfrm>
                  <a:off x="1099" y="1193"/>
                  <a:ext cx="17" cy="15"/>
                </a:xfrm>
                <a:custGeom>
                  <a:avLst/>
                  <a:gdLst>
                    <a:gd name="T0" fmla="*/ 28 w 30"/>
                    <a:gd name="T1" fmla="*/ 18 h 27"/>
                    <a:gd name="T2" fmla="*/ 11 w 30"/>
                    <a:gd name="T3" fmla="*/ 24 h 27"/>
                    <a:gd name="T4" fmla="*/ 3 w 30"/>
                    <a:gd name="T5" fmla="*/ 8 h 27"/>
                    <a:gd name="T6" fmla="*/ 19 w 30"/>
                    <a:gd name="T7" fmla="*/ 2 h 27"/>
                    <a:gd name="T8" fmla="*/ 28 w 30"/>
                    <a:gd name="T9" fmla="*/ 1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27">
                      <a:moveTo>
                        <a:pt x="28" y="18"/>
                      </a:moveTo>
                      <a:cubicBezTo>
                        <a:pt x="25" y="24"/>
                        <a:pt x="18" y="27"/>
                        <a:pt x="11" y="24"/>
                      </a:cubicBezTo>
                      <a:cubicBezTo>
                        <a:pt x="4" y="21"/>
                        <a:pt x="0" y="14"/>
                        <a:pt x="3" y="8"/>
                      </a:cubicBezTo>
                      <a:cubicBezTo>
                        <a:pt x="5" y="2"/>
                        <a:pt x="12" y="0"/>
                        <a:pt x="19" y="2"/>
                      </a:cubicBezTo>
                      <a:cubicBezTo>
                        <a:pt x="26" y="5"/>
                        <a:pt x="30" y="12"/>
                        <a:pt x="28" y="18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1629"/>
                <p:cNvSpPr>
                  <a:spLocks noEditPoints="1"/>
                </p:cNvSpPr>
                <p:nvPr/>
              </p:nvSpPr>
              <p:spPr bwMode="auto">
                <a:xfrm>
                  <a:off x="1041" y="1165"/>
                  <a:ext cx="150" cy="131"/>
                </a:xfrm>
                <a:custGeom>
                  <a:avLst/>
                  <a:gdLst>
                    <a:gd name="T0" fmla="*/ 120 w 274"/>
                    <a:gd name="T1" fmla="*/ 156 h 241"/>
                    <a:gd name="T2" fmla="*/ 123 w 274"/>
                    <a:gd name="T3" fmla="*/ 133 h 241"/>
                    <a:gd name="T4" fmla="*/ 136 w 274"/>
                    <a:gd name="T5" fmla="*/ 149 h 241"/>
                    <a:gd name="T6" fmla="*/ 113 w 274"/>
                    <a:gd name="T7" fmla="*/ 0 h 241"/>
                    <a:gd name="T8" fmla="*/ 95 w 274"/>
                    <a:gd name="T9" fmla="*/ 78 h 241"/>
                    <a:gd name="T10" fmla="*/ 19 w 274"/>
                    <a:gd name="T11" fmla="*/ 61 h 241"/>
                    <a:gd name="T12" fmla="*/ 78 w 274"/>
                    <a:gd name="T13" fmla="*/ 85 h 241"/>
                    <a:gd name="T14" fmla="*/ 95 w 274"/>
                    <a:gd name="T15" fmla="*/ 78 h 241"/>
                    <a:gd name="T16" fmla="*/ 92 w 274"/>
                    <a:gd name="T17" fmla="*/ 101 h 241"/>
                    <a:gd name="T18" fmla="*/ 87 w 274"/>
                    <a:gd name="T19" fmla="*/ 100 h 241"/>
                    <a:gd name="T20" fmla="*/ 54 w 274"/>
                    <a:gd name="T21" fmla="*/ 121 h 241"/>
                    <a:gd name="T22" fmla="*/ 66 w 274"/>
                    <a:gd name="T23" fmla="*/ 112 h 241"/>
                    <a:gd name="T24" fmla="*/ 80 w 274"/>
                    <a:gd name="T25" fmla="*/ 128 h 241"/>
                    <a:gd name="T26" fmla="*/ 42 w 274"/>
                    <a:gd name="T27" fmla="*/ 207 h 241"/>
                    <a:gd name="T28" fmla="*/ 108 w 274"/>
                    <a:gd name="T29" fmla="*/ 161 h 241"/>
                    <a:gd name="T30" fmla="*/ 152 w 274"/>
                    <a:gd name="T31" fmla="*/ 241 h 241"/>
                    <a:gd name="T32" fmla="*/ 149 w 274"/>
                    <a:gd name="T33" fmla="*/ 206 h 241"/>
                    <a:gd name="T34" fmla="*/ 139 w 274"/>
                    <a:gd name="T35" fmla="*/ 190 h 241"/>
                    <a:gd name="T36" fmla="*/ 149 w 274"/>
                    <a:gd name="T37" fmla="*/ 152 h 241"/>
                    <a:gd name="T38" fmla="*/ 197 w 274"/>
                    <a:gd name="T39" fmla="*/ 155 h 241"/>
                    <a:gd name="T40" fmla="*/ 215 w 274"/>
                    <a:gd name="T41" fmla="*/ 143 h 241"/>
                    <a:gd name="T42" fmla="*/ 195 w 274"/>
                    <a:gd name="T43" fmla="*/ 143 h 241"/>
                    <a:gd name="T44" fmla="*/ 183 w 274"/>
                    <a:gd name="T45" fmla="*/ 153 h 241"/>
                    <a:gd name="T46" fmla="*/ 169 w 274"/>
                    <a:gd name="T47" fmla="*/ 140 h 241"/>
                    <a:gd name="T48" fmla="*/ 170 w 274"/>
                    <a:gd name="T49" fmla="*/ 137 h 241"/>
                    <a:gd name="T50" fmla="*/ 241 w 274"/>
                    <a:gd name="T51" fmla="*/ 93 h 241"/>
                    <a:gd name="T52" fmla="*/ 146 w 274"/>
                    <a:gd name="T53" fmla="*/ 123 h 241"/>
                    <a:gd name="T54" fmla="*/ 141 w 274"/>
                    <a:gd name="T55" fmla="*/ 113 h 241"/>
                    <a:gd name="T56" fmla="*/ 128 w 274"/>
                    <a:gd name="T57" fmla="*/ 96 h 241"/>
                    <a:gd name="T58" fmla="*/ 144 w 274"/>
                    <a:gd name="T59" fmla="*/ 90 h 241"/>
                    <a:gd name="T60" fmla="*/ 142 w 274"/>
                    <a:gd name="T61" fmla="*/ 58 h 241"/>
                    <a:gd name="T62" fmla="*/ 130 w 274"/>
                    <a:gd name="T63" fmla="*/ 81 h 241"/>
                    <a:gd name="T64" fmla="*/ 122 w 274"/>
                    <a:gd name="T65" fmla="*/ 77 h 241"/>
                    <a:gd name="T66" fmla="*/ 109 w 274"/>
                    <a:gd name="T67" fmla="*/ 60 h 241"/>
                    <a:gd name="T68" fmla="*/ 125 w 274"/>
                    <a:gd name="T69" fmla="*/ 54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4" h="241">
                      <a:moveTo>
                        <a:pt x="125" y="157"/>
                      </a:moveTo>
                      <a:cubicBezTo>
                        <a:pt x="123" y="157"/>
                        <a:pt x="121" y="156"/>
                        <a:pt x="120" y="156"/>
                      </a:cubicBezTo>
                      <a:cubicBezTo>
                        <a:pt x="113" y="153"/>
                        <a:pt x="109" y="146"/>
                        <a:pt x="111" y="140"/>
                      </a:cubicBezTo>
                      <a:cubicBezTo>
                        <a:pt x="113" y="135"/>
                        <a:pt x="117" y="133"/>
                        <a:pt x="123" y="133"/>
                      </a:cubicBezTo>
                      <a:cubicBezTo>
                        <a:pt x="124" y="133"/>
                        <a:pt x="126" y="133"/>
                        <a:pt x="128" y="134"/>
                      </a:cubicBezTo>
                      <a:cubicBezTo>
                        <a:pt x="135" y="136"/>
                        <a:pt x="139" y="143"/>
                        <a:pt x="136" y="149"/>
                      </a:cubicBezTo>
                      <a:cubicBezTo>
                        <a:pt x="135" y="154"/>
                        <a:pt x="130" y="157"/>
                        <a:pt x="125" y="157"/>
                      </a:cubicBezTo>
                      <a:moveTo>
                        <a:pt x="113" y="0"/>
                      </a:moveTo>
                      <a:cubicBezTo>
                        <a:pt x="113" y="0"/>
                        <a:pt x="108" y="79"/>
                        <a:pt x="96" y="79"/>
                      </a:cubicBezTo>
                      <a:cubicBezTo>
                        <a:pt x="95" y="79"/>
                        <a:pt x="95" y="79"/>
                        <a:pt x="95" y="78"/>
                      </a:cubicBezTo>
                      <a:cubicBezTo>
                        <a:pt x="84" y="75"/>
                        <a:pt x="23" y="59"/>
                        <a:pt x="16" y="59"/>
                      </a:cubicBezTo>
                      <a:cubicBezTo>
                        <a:pt x="15" y="59"/>
                        <a:pt x="16" y="60"/>
                        <a:pt x="19" y="61"/>
                      </a:cubicBezTo>
                      <a:cubicBezTo>
                        <a:pt x="32" y="66"/>
                        <a:pt x="61" y="78"/>
                        <a:pt x="78" y="87"/>
                      </a:cubicBezTo>
                      <a:cubicBezTo>
                        <a:pt x="78" y="87"/>
                        <a:pt x="78" y="86"/>
                        <a:pt x="78" y="85"/>
                      </a:cubicBezTo>
                      <a:cubicBezTo>
                        <a:pt x="80" y="80"/>
                        <a:pt x="84" y="77"/>
                        <a:pt x="90" y="77"/>
                      </a:cubicBezTo>
                      <a:cubicBezTo>
                        <a:pt x="91" y="77"/>
                        <a:pt x="93" y="78"/>
                        <a:pt x="95" y="78"/>
                      </a:cubicBezTo>
                      <a:cubicBezTo>
                        <a:pt x="102" y="81"/>
                        <a:pt x="105" y="88"/>
                        <a:pt x="103" y="94"/>
                      </a:cubicBezTo>
                      <a:cubicBezTo>
                        <a:pt x="102" y="99"/>
                        <a:pt x="97" y="101"/>
                        <a:pt x="92" y="101"/>
                      </a:cubicBezTo>
                      <a:cubicBezTo>
                        <a:pt x="90" y="101"/>
                        <a:pt x="88" y="101"/>
                        <a:pt x="87" y="100"/>
                      </a:cubicBezTo>
                      <a:cubicBezTo>
                        <a:pt x="87" y="100"/>
                        <a:pt x="87" y="100"/>
                        <a:pt x="87" y="100"/>
                      </a:cubicBezTo>
                      <a:cubicBezTo>
                        <a:pt x="67" y="104"/>
                        <a:pt x="0" y="111"/>
                        <a:pt x="17" y="114"/>
                      </a:cubicBezTo>
                      <a:cubicBezTo>
                        <a:pt x="24" y="115"/>
                        <a:pt x="39" y="118"/>
                        <a:pt x="54" y="121"/>
                      </a:cubicBezTo>
                      <a:cubicBezTo>
                        <a:pt x="54" y="120"/>
                        <a:pt x="54" y="120"/>
                        <a:pt x="55" y="119"/>
                      </a:cubicBezTo>
                      <a:cubicBezTo>
                        <a:pt x="56" y="114"/>
                        <a:pt x="61" y="112"/>
                        <a:pt x="66" y="112"/>
                      </a:cubicBezTo>
                      <a:cubicBezTo>
                        <a:pt x="68" y="112"/>
                        <a:pt x="70" y="112"/>
                        <a:pt x="71" y="113"/>
                      </a:cubicBezTo>
                      <a:cubicBezTo>
                        <a:pt x="78" y="115"/>
                        <a:pt x="82" y="122"/>
                        <a:pt x="80" y="128"/>
                      </a:cubicBezTo>
                      <a:cubicBezTo>
                        <a:pt x="95" y="132"/>
                        <a:pt x="104" y="137"/>
                        <a:pt x="97" y="140"/>
                      </a:cubicBezTo>
                      <a:cubicBezTo>
                        <a:pt x="81" y="147"/>
                        <a:pt x="36" y="207"/>
                        <a:pt x="42" y="207"/>
                      </a:cubicBezTo>
                      <a:cubicBezTo>
                        <a:pt x="42" y="207"/>
                        <a:pt x="43" y="206"/>
                        <a:pt x="44" y="206"/>
                      </a:cubicBezTo>
                      <a:cubicBezTo>
                        <a:pt x="56" y="198"/>
                        <a:pt x="93" y="161"/>
                        <a:pt x="108" y="161"/>
                      </a:cubicBezTo>
                      <a:cubicBezTo>
                        <a:pt x="110" y="161"/>
                        <a:pt x="112" y="162"/>
                        <a:pt x="113" y="164"/>
                      </a:cubicBezTo>
                      <a:cubicBezTo>
                        <a:pt x="121" y="177"/>
                        <a:pt x="149" y="241"/>
                        <a:pt x="152" y="241"/>
                      </a:cubicBezTo>
                      <a:cubicBezTo>
                        <a:pt x="153" y="241"/>
                        <a:pt x="153" y="241"/>
                        <a:pt x="153" y="239"/>
                      </a:cubicBezTo>
                      <a:cubicBezTo>
                        <a:pt x="152" y="234"/>
                        <a:pt x="150" y="220"/>
                        <a:pt x="149" y="206"/>
                      </a:cubicBezTo>
                      <a:cubicBezTo>
                        <a:pt x="148" y="206"/>
                        <a:pt x="148" y="205"/>
                        <a:pt x="148" y="205"/>
                      </a:cubicBezTo>
                      <a:cubicBezTo>
                        <a:pt x="141" y="203"/>
                        <a:pt x="137" y="196"/>
                        <a:pt x="139" y="190"/>
                      </a:cubicBezTo>
                      <a:cubicBezTo>
                        <a:pt x="140" y="186"/>
                        <a:pt x="143" y="184"/>
                        <a:pt x="146" y="183"/>
                      </a:cubicBezTo>
                      <a:cubicBezTo>
                        <a:pt x="145" y="166"/>
                        <a:pt x="145" y="152"/>
                        <a:pt x="149" y="152"/>
                      </a:cubicBezTo>
                      <a:cubicBezTo>
                        <a:pt x="149" y="152"/>
                        <a:pt x="149" y="152"/>
                        <a:pt x="149" y="152"/>
                      </a:cubicBezTo>
                      <a:cubicBezTo>
                        <a:pt x="153" y="154"/>
                        <a:pt x="174" y="155"/>
                        <a:pt x="197" y="155"/>
                      </a:cubicBezTo>
                      <a:cubicBezTo>
                        <a:pt x="233" y="155"/>
                        <a:pt x="274" y="152"/>
                        <a:pt x="259" y="147"/>
                      </a:cubicBezTo>
                      <a:cubicBezTo>
                        <a:pt x="249" y="143"/>
                        <a:pt x="232" y="143"/>
                        <a:pt x="215" y="143"/>
                      </a:cubicBezTo>
                      <a:cubicBezTo>
                        <a:pt x="211" y="143"/>
                        <a:pt x="207" y="143"/>
                        <a:pt x="204" y="143"/>
                      </a:cubicBezTo>
                      <a:cubicBezTo>
                        <a:pt x="201" y="143"/>
                        <a:pt x="198" y="143"/>
                        <a:pt x="195" y="143"/>
                      </a:cubicBezTo>
                      <a:cubicBezTo>
                        <a:pt x="195" y="144"/>
                        <a:pt x="195" y="145"/>
                        <a:pt x="195" y="146"/>
                      </a:cubicBezTo>
                      <a:cubicBezTo>
                        <a:pt x="193" y="151"/>
                        <a:pt x="188" y="153"/>
                        <a:pt x="183" y="153"/>
                      </a:cubicBezTo>
                      <a:cubicBezTo>
                        <a:pt x="181" y="153"/>
                        <a:pt x="180" y="153"/>
                        <a:pt x="178" y="152"/>
                      </a:cubicBezTo>
                      <a:cubicBezTo>
                        <a:pt x="172" y="150"/>
                        <a:pt x="169" y="145"/>
                        <a:pt x="169" y="140"/>
                      </a:cubicBezTo>
                      <a:cubicBezTo>
                        <a:pt x="168" y="139"/>
                        <a:pt x="168" y="138"/>
                        <a:pt x="170" y="137"/>
                      </a:cubicBezTo>
                      <a:cubicBezTo>
                        <a:pt x="170" y="137"/>
                        <a:pt x="170" y="137"/>
                        <a:pt x="170" y="137"/>
                      </a:cubicBezTo>
                      <a:cubicBezTo>
                        <a:pt x="171" y="133"/>
                        <a:pt x="175" y="130"/>
                        <a:pt x="179" y="130"/>
                      </a:cubicBezTo>
                      <a:cubicBezTo>
                        <a:pt x="202" y="115"/>
                        <a:pt x="250" y="93"/>
                        <a:pt x="241" y="93"/>
                      </a:cubicBezTo>
                      <a:cubicBezTo>
                        <a:pt x="241" y="93"/>
                        <a:pt x="240" y="93"/>
                        <a:pt x="239" y="93"/>
                      </a:cubicBezTo>
                      <a:cubicBezTo>
                        <a:pt x="220" y="97"/>
                        <a:pt x="146" y="123"/>
                        <a:pt x="146" y="123"/>
                      </a:cubicBezTo>
                      <a:cubicBezTo>
                        <a:pt x="146" y="123"/>
                        <a:pt x="146" y="119"/>
                        <a:pt x="145" y="112"/>
                      </a:cubicBezTo>
                      <a:cubicBezTo>
                        <a:pt x="144" y="112"/>
                        <a:pt x="143" y="113"/>
                        <a:pt x="141" y="113"/>
                      </a:cubicBezTo>
                      <a:cubicBezTo>
                        <a:pt x="140" y="113"/>
                        <a:pt x="138" y="112"/>
                        <a:pt x="136" y="112"/>
                      </a:cubicBezTo>
                      <a:cubicBezTo>
                        <a:pt x="129" y="109"/>
                        <a:pt x="125" y="102"/>
                        <a:pt x="128" y="96"/>
                      </a:cubicBezTo>
                      <a:cubicBezTo>
                        <a:pt x="129" y="91"/>
                        <a:pt x="134" y="89"/>
                        <a:pt x="139" y="89"/>
                      </a:cubicBezTo>
                      <a:cubicBezTo>
                        <a:pt x="141" y="89"/>
                        <a:pt x="142" y="89"/>
                        <a:pt x="144" y="90"/>
                      </a:cubicBezTo>
                      <a:cubicBezTo>
                        <a:pt x="143" y="78"/>
                        <a:pt x="143" y="64"/>
                        <a:pt x="144" y="53"/>
                      </a:cubicBezTo>
                      <a:cubicBezTo>
                        <a:pt x="143" y="55"/>
                        <a:pt x="143" y="56"/>
                        <a:pt x="142" y="58"/>
                      </a:cubicBezTo>
                      <a:cubicBezTo>
                        <a:pt x="138" y="70"/>
                        <a:pt x="133" y="83"/>
                        <a:pt x="131" y="83"/>
                      </a:cubicBezTo>
                      <a:cubicBezTo>
                        <a:pt x="130" y="83"/>
                        <a:pt x="130" y="82"/>
                        <a:pt x="130" y="81"/>
                      </a:cubicBezTo>
                      <a:cubicBezTo>
                        <a:pt x="129" y="79"/>
                        <a:pt x="129" y="78"/>
                        <a:pt x="129" y="75"/>
                      </a:cubicBezTo>
                      <a:cubicBezTo>
                        <a:pt x="127" y="76"/>
                        <a:pt x="125" y="77"/>
                        <a:pt x="122" y="77"/>
                      </a:cubicBezTo>
                      <a:cubicBezTo>
                        <a:pt x="121" y="77"/>
                        <a:pt x="119" y="77"/>
                        <a:pt x="117" y="76"/>
                      </a:cubicBezTo>
                      <a:cubicBezTo>
                        <a:pt x="110" y="73"/>
                        <a:pt x="106" y="66"/>
                        <a:pt x="109" y="60"/>
                      </a:cubicBezTo>
                      <a:cubicBezTo>
                        <a:pt x="110" y="56"/>
                        <a:pt x="115" y="53"/>
                        <a:pt x="120" y="53"/>
                      </a:cubicBezTo>
                      <a:cubicBezTo>
                        <a:pt x="122" y="53"/>
                        <a:pt x="123" y="53"/>
                        <a:pt x="125" y="54"/>
                      </a:cubicBezTo>
                      <a:cubicBezTo>
                        <a:pt x="120" y="30"/>
                        <a:pt x="113" y="0"/>
                        <a:pt x="11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1630"/>
                <p:cNvSpPr/>
                <p:nvPr/>
              </p:nvSpPr>
              <p:spPr bwMode="auto">
                <a:xfrm>
                  <a:off x="1084" y="1207"/>
                  <a:ext cx="15" cy="13"/>
                </a:xfrm>
                <a:custGeom>
                  <a:avLst/>
                  <a:gdLst>
                    <a:gd name="T0" fmla="*/ 12 w 27"/>
                    <a:gd name="T1" fmla="*/ 0 h 24"/>
                    <a:gd name="T2" fmla="*/ 0 w 27"/>
                    <a:gd name="T3" fmla="*/ 8 h 24"/>
                    <a:gd name="T4" fmla="*/ 0 w 27"/>
                    <a:gd name="T5" fmla="*/ 10 h 24"/>
                    <a:gd name="T6" fmla="*/ 9 w 27"/>
                    <a:gd name="T7" fmla="*/ 23 h 24"/>
                    <a:gd name="T8" fmla="*/ 9 w 27"/>
                    <a:gd name="T9" fmla="*/ 23 h 24"/>
                    <a:gd name="T10" fmla="*/ 9 w 27"/>
                    <a:gd name="T11" fmla="*/ 23 h 24"/>
                    <a:gd name="T12" fmla="*/ 14 w 27"/>
                    <a:gd name="T13" fmla="*/ 24 h 24"/>
                    <a:gd name="T14" fmla="*/ 25 w 27"/>
                    <a:gd name="T15" fmla="*/ 17 h 24"/>
                    <a:gd name="T16" fmla="*/ 17 w 27"/>
                    <a:gd name="T17" fmla="*/ 1 h 24"/>
                    <a:gd name="T18" fmla="*/ 12 w 27"/>
                    <a:gd name="T1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" h="24">
                      <a:moveTo>
                        <a:pt x="12" y="0"/>
                      </a:moveTo>
                      <a:cubicBezTo>
                        <a:pt x="6" y="0"/>
                        <a:pt x="2" y="3"/>
                        <a:pt x="0" y="8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11" y="17"/>
                        <a:pt x="16" y="22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0" y="24"/>
                        <a:pt x="12" y="24"/>
                        <a:pt x="14" y="24"/>
                      </a:cubicBezTo>
                      <a:cubicBezTo>
                        <a:pt x="19" y="24"/>
                        <a:pt x="24" y="22"/>
                        <a:pt x="25" y="17"/>
                      </a:cubicBezTo>
                      <a:cubicBezTo>
                        <a:pt x="27" y="11"/>
                        <a:pt x="24" y="4"/>
                        <a:pt x="17" y="1"/>
                      </a:cubicBezTo>
                      <a:cubicBezTo>
                        <a:pt x="15" y="1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1631"/>
                <p:cNvSpPr/>
                <p:nvPr/>
              </p:nvSpPr>
              <p:spPr bwMode="auto">
                <a:xfrm>
                  <a:off x="1071" y="1226"/>
                  <a:ext cx="15" cy="9"/>
                </a:xfrm>
                <a:custGeom>
                  <a:avLst/>
                  <a:gdLst>
                    <a:gd name="T0" fmla="*/ 12 w 28"/>
                    <a:gd name="T1" fmla="*/ 0 h 16"/>
                    <a:gd name="T2" fmla="*/ 1 w 28"/>
                    <a:gd name="T3" fmla="*/ 7 h 16"/>
                    <a:gd name="T4" fmla="*/ 0 w 28"/>
                    <a:gd name="T5" fmla="*/ 9 h 16"/>
                    <a:gd name="T6" fmla="*/ 26 w 28"/>
                    <a:gd name="T7" fmla="*/ 16 h 16"/>
                    <a:gd name="T8" fmla="*/ 17 w 28"/>
                    <a:gd name="T9" fmla="*/ 1 h 16"/>
                    <a:gd name="T10" fmla="*/ 12 w 28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6">
                      <a:moveTo>
                        <a:pt x="12" y="0"/>
                      </a:moveTo>
                      <a:cubicBezTo>
                        <a:pt x="7" y="0"/>
                        <a:pt x="2" y="2"/>
                        <a:pt x="1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9" y="11"/>
                        <a:pt x="18" y="13"/>
                        <a:pt x="26" y="16"/>
                      </a:cubicBezTo>
                      <a:cubicBezTo>
                        <a:pt x="28" y="10"/>
                        <a:pt x="24" y="3"/>
                        <a:pt x="17" y="1"/>
                      </a:cubicBezTo>
                      <a:cubicBezTo>
                        <a:pt x="16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1632"/>
                <p:cNvSpPr/>
                <p:nvPr/>
              </p:nvSpPr>
              <p:spPr bwMode="auto">
                <a:xfrm>
                  <a:off x="1101" y="1237"/>
                  <a:ext cx="16" cy="13"/>
                </a:xfrm>
                <a:custGeom>
                  <a:avLst/>
                  <a:gdLst>
                    <a:gd name="T0" fmla="*/ 14 w 30"/>
                    <a:gd name="T1" fmla="*/ 0 h 24"/>
                    <a:gd name="T2" fmla="*/ 2 w 30"/>
                    <a:gd name="T3" fmla="*/ 7 h 24"/>
                    <a:gd name="T4" fmla="*/ 11 w 30"/>
                    <a:gd name="T5" fmla="*/ 23 h 24"/>
                    <a:gd name="T6" fmla="*/ 16 w 30"/>
                    <a:gd name="T7" fmla="*/ 24 h 24"/>
                    <a:gd name="T8" fmla="*/ 27 w 30"/>
                    <a:gd name="T9" fmla="*/ 16 h 24"/>
                    <a:gd name="T10" fmla="*/ 19 w 30"/>
                    <a:gd name="T11" fmla="*/ 1 h 24"/>
                    <a:gd name="T12" fmla="*/ 14 w 3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24">
                      <a:moveTo>
                        <a:pt x="14" y="0"/>
                      </a:moveTo>
                      <a:cubicBezTo>
                        <a:pt x="8" y="0"/>
                        <a:pt x="4" y="2"/>
                        <a:pt x="2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2" y="23"/>
                        <a:pt x="14" y="24"/>
                        <a:pt x="16" y="24"/>
                      </a:cubicBezTo>
                      <a:cubicBezTo>
                        <a:pt x="21" y="24"/>
                        <a:pt x="26" y="21"/>
                        <a:pt x="27" y="16"/>
                      </a:cubicBezTo>
                      <a:cubicBezTo>
                        <a:pt x="30" y="10"/>
                        <a:pt x="26" y="3"/>
                        <a:pt x="19" y="1"/>
                      </a:cubicBezTo>
                      <a:cubicBezTo>
                        <a:pt x="17" y="0"/>
                        <a:pt x="15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1633"/>
                <p:cNvSpPr/>
                <p:nvPr/>
              </p:nvSpPr>
              <p:spPr bwMode="auto">
                <a:xfrm>
                  <a:off x="1110" y="1213"/>
                  <a:ext cx="10" cy="13"/>
                </a:xfrm>
                <a:custGeom>
                  <a:avLst/>
                  <a:gdLst>
                    <a:gd name="T0" fmla="*/ 14 w 20"/>
                    <a:gd name="T1" fmla="*/ 0 h 24"/>
                    <a:gd name="T2" fmla="*/ 3 w 20"/>
                    <a:gd name="T3" fmla="*/ 7 h 24"/>
                    <a:gd name="T4" fmla="*/ 11 w 20"/>
                    <a:gd name="T5" fmla="*/ 23 h 24"/>
                    <a:gd name="T6" fmla="*/ 16 w 20"/>
                    <a:gd name="T7" fmla="*/ 24 h 24"/>
                    <a:gd name="T8" fmla="*/ 20 w 20"/>
                    <a:gd name="T9" fmla="*/ 23 h 24"/>
                    <a:gd name="T10" fmla="*/ 19 w 20"/>
                    <a:gd name="T11" fmla="*/ 1 h 24"/>
                    <a:gd name="T12" fmla="*/ 14 w 20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4">
                      <a:moveTo>
                        <a:pt x="14" y="0"/>
                      </a:moveTo>
                      <a:cubicBezTo>
                        <a:pt x="9" y="0"/>
                        <a:pt x="4" y="2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3"/>
                        <a:pt x="15" y="24"/>
                        <a:pt x="16" y="24"/>
                      </a:cubicBezTo>
                      <a:cubicBezTo>
                        <a:pt x="18" y="24"/>
                        <a:pt x="19" y="23"/>
                        <a:pt x="20" y="23"/>
                      </a:cubicBezTo>
                      <a:cubicBezTo>
                        <a:pt x="20" y="17"/>
                        <a:pt x="19" y="9"/>
                        <a:pt x="19" y="1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1634"/>
                <p:cNvSpPr>
                  <a:spLocks noEditPoints="1"/>
                </p:cNvSpPr>
                <p:nvPr/>
              </p:nvSpPr>
              <p:spPr bwMode="auto">
                <a:xfrm>
                  <a:off x="1134" y="1236"/>
                  <a:ext cx="14" cy="12"/>
                </a:xfrm>
                <a:custGeom>
                  <a:avLst/>
                  <a:gdLst>
                    <a:gd name="T0" fmla="*/ 0 w 26"/>
                    <a:gd name="T1" fmla="*/ 10 h 23"/>
                    <a:gd name="T2" fmla="*/ 9 w 26"/>
                    <a:gd name="T3" fmla="*/ 22 h 23"/>
                    <a:gd name="T4" fmla="*/ 14 w 26"/>
                    <a:gd name="T5" fmla="*/ 23 h 23"/>
                    <a:gd name="T6" fmla="*/ 26 w 26"/>
                    <a:gd name="T7" fmla="*/ 16 h 23"/>
                    <a:gd name="T8" fmla="*/ 26 w 26"/>
                    <a:gd name="T9" fmla="*/ 13 h 23"/>
                    <a:gd name="T10" fmla="*/ 25 w 26"/>
                    <a:gd name="T11" fmla="*/ 13 h 23"/>
                    <a:gd name="T12" fmla="*/ 0 w 26"/>
                    <a:gd name="T13" fmla="*/ 10 h 23"/>
                    <a:gd name="T14" fmla="*/ 10 w 26"/>
                    <a:gd name="T15" fmla="*/ 0 h 23"/>
                    <a:gd name="T16" fmla="*/ 1 w 26"/>
                    <a:gd name="T17" fmla="*/ 7 h 23"/>
                    <a:gd name="T18" fmla="*/ 10 w 26"/>
                    <a:gd name="T1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3">
                      <a:moveTo>
                        <a:pt x="0" y="10"/>
                      </a:moveTo>
                      <a:cubicBezTo>
                        <a:pt x="0" y="15"/>
                        <a:pt x="3" y="20"/>
                        <a:pt x="9" y="22"/>
                      </a:cubicBezTo>
                      <a:cubicBezTo>
                        <a:pt x="11" y="23"/>
                        <a:pt x="12" y="23"/>
                        <a:pt x="14" y="23"/>
                      </a:cubicBezTo>
                      <a:cubicBezTo>
                        <a:pt x="19" y="23"/>
                        <a:pt x="24" y="21"/>
                        <a:pt x="26" y="16"/>
                      </a:cubicBezTo>
                      <a:cubicBezTo>
                        <a:pt x="26" y="15"/>
                        <a:pt x="26" y="14"/>
                        <a:pt x="26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12" y="13"/>
                        <a:pt x="2" y="12"/>
                        <a:pt x="0" y="10"/>
                      </a:cubicBezTo>
                      <a:moveTo>
                        <a:pt x="10" y="0"/>
                      </a:moveTo>
                      <a:cubicBezTo>
                        <a:pt x="6" y="0"/>
                        <a:pt x="2" y="3"/>
                        <a:pt x="1" y="7"/>
                      </a:cubicBezTo>
                      <a:cubicBezTo>
                        <a:pt x="2" y="5"/>
                        <a:pt x="6" y="2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1635"/>
                <p:cNvSpPr/>
                <p:nvPr/>
              </p:nvSpPr>
              <p:spPr bwMode="auto">
                <a:xfrm>
                  <a:off x="1120" y="1182"/>
                  <a:ext cx="3" cy="12"/>
                </a:xfrm>
                <a:custGeom>
                  <a:avLst/>
                  <a:gdLst>
                    <a:gd name="T0" fmla="*/ 4 w 6"/>
                    <a:gd name="T1" fmla="*/ 0 h 21"/>
                    <a:gd name="T2" fmla="*/ 3 w 6"/>
                    <a:gd name="T3" fmla="*/ 2 h 21"/>
                    <a:gd name="T4" fmla="*/ 0 w 6"/>
                    <a:gd name="T5" fmla="*/ 21 h 21"/>
                    <a:gd name="T6" fmla="*/ 4 w 6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1">
                      <a:moveTo>
                        <a:pt x="4" y="0"/>
                      </a:moveTo>
                      <a:cubicBezTo>
                        <a:pt x="4" y="0"/>
                        <a:pt x="4" y="1"/>
                        <a:pt x="3" y="2"/>
                      </a:cubicBezTo>
                      <a:cubicBezTo>
                        <a:pt x="1" y="5"/>
                        <a:pt x="0" y="12"/>
                        <a:pt x="0" y="21"/>
                      </a:cubicBezTo>
                      <a:cubicBezTo>
                        <a:pt x="3" y="10"/>
                        <a:pt x="6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1636"/>
                <p:cNvSpPr/>
                <p:nvPr/>
              </p:nvSpPr>
              <p:spPr bwMode="auto">
                <a:xfrm>
                  <a:off x="1116" y="1265"/>
                  <a:ext cx="7" cy="12"/>
                </a:xfrm>
                <a:custGeom>
                  <a:avLst/>
                  <a:gdLst>
                    <a:gd name="T0" fmla="*/ 9 w 12"/>
                    <a:gd name="T1" fmla="*/ 0 h 23"/>
                    <a:gd name="T2" fmla="*/ 2 w 12"/>
                    <a:gd name="T3" fmla="*/ 7 h 23"/>
                    <a:gd name="T4" fmla="*/ 11 w 12"/>
                    <a:gd name="T5" fmla="*/ 22 h 23"/>
                    <a:gd name="T6" fmla="*/ 12 w 12"/>
                    <a:gd name="T7" fmla="*/ 23 h 23"/>
                    <a:gd name="T8" fmla="*/ 9 w 12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3">
                      <a:moveTo>
                        <a:pt x="9" y="0"/>
                      </a:moveTo>
                      <a:cubicBezTo>
                        <a:pt x="6" y="1"/>
                        <a:pt x="3" y="3"/>
                        <a:pt x="2" y="7"/>
                      </a:cubicBezTo>
                      <a:cubicBezTo>
                        <a:pt x="0" y="13"/>
                        <a:pt x="4" y="20"/>
                        <a:pt x="11" y="22"/>
                      </a:cubicBezTo>
                      <a:cubicBezTo>
                        <a:pt x="11" y="22"/>
                        <a:pt x="11" y="23"/>
                        <a:pt x="12" y="23"/>
                      </a:cubicBezTo>
                      <a:cubicBezTo>
                        <a:pt x="11" y="15"/>
                        <a:pt x="10" y="7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1637"/>
                <p:cNvSpPr/>
                <p:nvPr/>
              </p:nvSpPr>
              <p:spPr bwMode="auto">
                <a:xfrm>
                  <a:off x="1099" y="1194"/>
                  <a:ext cx="13" cy="13"/>
                </a:xfrm>
                <a:custGeom>
                  <a:avLst/>
                  <a:gdLst>
                    <a:gd name="T0" fmla="*/ 14 w 23"/>
                    <a:gd name="T1" fmla="*/ 0 h 24"/>
                    <a:gd name="T2" fmla="*/ 3 w 23"/>
                    <a:gd name="T3" fmla="*/ 7 h 24"/>
                    <a:gd name="T4" fmla="*/ 11 w 23"/>
                    <a:gd name="T5" fmla="*/ 23 h 24"/>
                    <a:gd name="T6" fmla="*/ 16 w 23"/>
                    <a:gd name="T7" fmla="*/ 24 h 24"/>
                    <a:gd name="T8" fmla="*/ 23 w 23"/>
                    <a:gd name="T9" fmla="*/ 22 h 24"/>
                    <a:gd name="T10" fmla="*/ 19 w 23"/>
                    <a:gd name="T11" fmla="*/ 1 h 24"/>
                    <a:gd name="T12" fmla="*/ 14 w 23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4">
                      <a:moveTo>
                        <a:pt x="14" y="0"/>
                      </a:moveTo>
                      <a:cubicBezTo>
                        <a:pt x="9" y="0"/>
                        <a:pt x="4" y="3"/>
                        <a:pt x="3" y="7"/>
                      </a:cubicBezTo>
                      <a:cubicBezTo>
                        <a:pt x="0" y="13"/>
                        <a:pt x="4" y="20"/>
                        <a:pt x="11" y="23"/>
                      </a:cubicBezTo>
                      <a:cubicBezTo>
                        <a:pt x="13" y="24"/>
                        <a:pt x="15" y="24"/>
                        <a:pt x="16" y="24"/>
                      </a:cubicBezTo>
                      <a:cubicBezTo>
                        <a:pt x="19" y="24"/>
                        <a:pt x="21" y="23"/>
                        <a:pt x="23" y="22"/>
                      </a:cubicBezTo>
                      <a:cubicBezTo>
                        <a:pt x="22" y="17"/>
                        <a:pt x="21" y="9"/>
                        <a:pt x="19" y="1"/>
                      </a:cubicBezTo>
                      <a:cubicBezTo>
                        <a:pt x="17" y="0"/>
                        <a:pt x="16" y="0"/>
                        <a:pt x="14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1638"/>
                <p:cNvSpPr/>
                <p:nvPr/>
              </p:nvSpPr>
              <p:spPr bwMode="auto">
                <a:xfrm>
                  <a:off x="975" y="1160"/>
                  <a:ext cx="42" cy="94"/>
                </a:xfrm>
                <a:custGeom>
                  <a:avLst/>
                  <a:gdLst>
                    <a:gd name="T0" fmla="*/ 31 w 78"/>
                    <a:gd name="T1" fmla="*/ 0 h 171"/>
                    <a:gd name="T2" fmla="*/ 18 w 78"/>
                    <a:gd name="T3" fmla="*/ 63 h 171"/>
                    <a:gd name="T4" fmla="*/ 3 w 78"/>
                    <a:gd name="T5" fmla="*/ 114 h 171"/>
                    <a:gd name="T6" fmla="*/ 32 w 78"/>
                    <a:gd name="T7" fmla="*/ 171 h 171"/>
                    <a:gd name="T8" fmla="*/ 33 w 78"/>
                    <a:gd name="T9" fmla="*/ 171 h 171"/>
                    <a:gd name="T10" fmla="*/ 48 w 78"/>
                    <a:gd name="T11" fmla="*/ 109 h 171"/>
                    <a:gd name="T12" fmla="*/ 69 w 78"/>
                    <a:gd name="T13" fmla="*/ 53 h 171"/>
                    <a:gd name="T14" fmla="*/ 34 w 78"/>
                    <a:gd name="T15" fmla="*/ 1 h 171"/>
                    <a:gd name="T16" fmla="*/ 31 w 78"/>
                    <a:gd name="T17" fmla="*/ 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171">
                      <a:moveTo>
                        <a:pt x="31" y="0"/>
                      </a:moveTo>
                      <a:cubicBezTo>
                        <a:pt x="16" y="0"/>
                        <a:pt x="18" y="46"/>
                        <a:pt x="18" y="63"/>
                      </a:cubicBezTo>
                      <a:cubicBezTo>
                        <a:pt x="19" y="81"/>
                        <a:pt x="6" y="86"/>
                        <a:pt x="3" y="114"/>
                      </a:cubicBezTo>
                      <a:cubicBezTo>
                        <a:pt x="0" y="141"/>
                        <a:pt x="32" y="171"/>
                        <a:pt x="32" y="171"/>
                      </a:cubicBezTo>
                      <a:cubicBezTo>
                        <a:pt x="32" y="171"/>
                        <a:pt x="33" y="171"/>
                        <a:pt x="33" y="171"/>
                      </a:cubicBezTo>
                      <a:cubicBezTo>
                        <a:pt x="49" y="171"/>
                        <a:pt x="53" y="132"/>
                        <a:pt x="48" y="109"/>
                      </a:cubicBezTo>
                      <a:cubicBezTo>
                        <a:pt x="42" y="86"/>
                        <a:pt x="59" y="78"/>
                        <a:pt x="69" y="53"/>
                      </a:cubicBezTo>
                      <a:cubicBezTo>
                        <a:pt x="78" y="28"/>
                        <a:pt x="53" y="8"/>
                        <a:pt x="34" y="1"/>
                      </a:cubicBezTo>
                      <a:cubicBezTo>
                        <a:pt x="33" y="0"/>
                        <a:pt x="32" y="0"/>
                        <a:pt x="3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1639"/>
                <p:cNvSpPr/>
                <p:nvPr/>
              </p:nvSpPr>
              <p:spPr bwMode="auto">
                <a:xfrm>
                  <a:off x="985" y="1295"/>
                  <a:ext cx="92" cy="53"/>
                </a:xfrm>
                <a:custGeom>
                  <a:avLst/>
                  <a:gdLst>
                    <a:gd name="T0" fmla="*/ 23 w 170"/>
                    <a:gd name="T1" fmla="*/ 0 h 98"/>
                    <a:gd name="T2" fmla="*/ 17 w 170"/>
                    <a:gd name="T3" fmla="*/ 1 h 98"/>
                    <a:gd name="T4" fmla="*/ 35 w 170"/>
                    <a:gd name="T5" fmla="*/ 51 h 98"/>
                    <a:gd name="T6" fmla="*/ 94 w 170"/>
                    <a:gd name="T7" fmla="*/ 84 h 98"/>
                    <a:gd name="T8" fmla="*/ 131 w 170"/>
                    <a:gd name="T9" fmla="*/ 98 h 98"/>
                    <a:gd name="T10" fmla="*/ 150 w 170"/>
                    <a:gd name="T11" fmla="*/ 87 h 98"/>
                    <a:gd name="T12" fmla="*/ 147 w 170"/>
                    <a:gd name="T13" fmla="*/ 46 h 98"/>
                    <a:gd name="T14" fmla="*/ 138 w 170"/>
                    <a:gd name="T15" fmla="*/ 45 h 98"/>
                    <a:gd name="T16" fmla="*/ 116 w 170"/>
                    <a:gd name="T17" fmla="*/ 48 h 98"/>
                    <a:gd name="T18" fmla="*/ 93 w 170"/>
                    <a:gd name="T19" fmla="*/ 50 h 98"/>
                    <a:gd name="T20" fmla="*/ 67 w 170"/>
                    <a:gd name="T21" fmla="*/ 41 h 98"/>
                    <a:gd name="T22" fmla="*/ 23 w 170"/>
                    <a:gd name="T2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8">
                      <a:moveTo>
                        <a:pt x="23" y="0"/>
                      </a:moveTo>
                      <a:cubicBezTo>
                        <a:pt x="21" y="0"/>
                        <a:pt x="19" y="1"/>
                        <a:pt x="17" y="1"/>
                      </a:cubicBezTo>
                      <a:cubicBezTo>
                        <a:pt x="17" y="1"/>
                        <a:pt x="0" y="27"/>
                        <a:pt x="35" y="51"/>
                      </a:cubicBezTo>
                      <a:cubicBezTo>
                        <a:pt x="69" y="74"/>
                        <a:pt x="70" y="71"/>
                        <a:pt x="94" y="84"/>
                      </a:cubicBezTo>
                      <a:cubicBezTo>
                        <a:pt x="108" y="91"/>
                        <a:pt x="120" y="98"/>
                        <a:pt x="131" y="98"/>
                      </a:cubicBezTo>
                      <a:cubicBezTo>
                        <a:pt x="138" y="98"/>
                        <a:pt x="144" y="95"/>
                        <a:pt x="150" y="87"/>
                      </a:cubicBezTo>
                      <a:cubicBezTo>
                        <a:pt x="164" y="67"/>
                        <a:pt x="170" y="51"/>
                        <a:pt x="147" y="46"/>
                      </a:cubicBezTo>
                      <a:cubicBezTo>
                        <a:pt x="144" y="46"/>
                        <a:pt x="141" y="45"/>
                        <a:pt x="138" y="45"/>
                      </a:cubicBezTo>
                      <a:cubicBezTo>
                        <a:pt x="131" y="45"/>
                        <a:pt x="124" y="47"/>
                        <a:pt x="116" y="48"/>
                      </a:cubicBezTo>
                      <a:cubicBezTo>
                        <a:pt x="108" y="49"/>
                        <a:pt x="101" y="50"/>
                        <a:pt x="93" y="50"/>
                      </a:cubicBezTo>
                      <a:cubicBezTo>
                        <a:pt x="83" y="50"/>
                        <a:pt x="74" y="48"/>
                        <a:pt x="67" y="41"/>
                      </a:cubicBezTo>
                      <a:cubicBezTo>
                        <a:pt x="47" y="25"/>
                        <a:pt x="39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1640"/>
                <p:cNvSpPr/>
                <p:nvPr/>
              </p:nvSpPr>
              <p:spPr bwMode="auto">
                <a:xfrm>
                  <a:off x="1112" y="1307"/>
                  <a:ext cx="74" cy="57"/>
                </a:xfrm>
                <a:custGeom>
                  <a:avLst/>
                  <a:gdLst>
                    <a:gd name="T0" fmla="*/ 117 w 136"/>
                    <a:gd name="T1" fmla="*/ 0 h 104"/>
                    <a:gd name="T2" fmla="*/ 74 w 136"/>
                    <a:gd name="T3" fmla="*/ 44 h 104"/>
                    <a:gd name="T4" fmla="*/ 54 w 136"/>
                    <a:gd name="T5" fmla="*/ 74 h 104"/>
                    <a:gd name="T6" fmla="*/ 46 w 136"/>
                    <a:gd name="T7" fmla="*/ 72 h 104"/>
                    <a:gd name="T8" fmla="*/ 9 w 136"/>
                    <a:gd name="T9" fmla="*/ 53 h 104"/>
                    <a:gd name="T10" fmla="*/ 0 w 136"/>
                    <a:gd name="T11" fmla="*/ 62 h 104"/>
                    <a:gd name="T12" fmla="*/ 20 w 136"/>
                    <a:gd name="T13" fmla="*/ 104 h 104"/>
                    <a:gd name="T14" fmla="*/ 24 w 136"/>
                    <a:gd name="T15" fmla="*/ 103 h 104"/>
                    <a:gd name="T16" fmla="*/ 107 w 136"/>
                    <a:gd name="T17" fmla="*/ 70 h 104"/>
                    <a:gd name="T18" fmla="*/ 119 w 136"/>
                    <a:gd name="T19" fmla="*/ 0 h 104"/>
                    <a:gd name="T20" fmla="*/ 117 w 136"/>
                    <a:gd name="T2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6" h="104">
                      <a:moveTo>
                        <a:pt x="117" y="0"/>
                      </a:moveTo>
                      <a:cubicBezTo>
                        <a:pt x="101" y="0"/>
                        <a:pt x="81" y="26"/>
                        <a:pt x="74" y="44"/>
                      </a:cubicBezTo>
                      <a:cubicBezTo>
                        <a:pt x="68" y="60"/>
                        <a:pt x="66" y="74"/>
                        <a:pt x="54" y="74"/>
                      </a:cubicBezTo>
                      <a:cubicBezTo>
                        <a:pt x="51" y="74"/>
                        <a:pt x="49" y="74"/>
                        <a:pt x="46" y="72"/>
                      </a:cubicBezTo>
                      <a:cubicBezTo>
                        <a:pt x="32" y="67"/>
                        <a:pt x="19" y="53"/>
                        <a:pt x="9" y="53"/>
                      </a:cubicBezTo>
                      <a:cubicBezTo>
                        <a:pt x="5" y="53"/>
                        <a:pt x="2" y="56"/>
                        <a:pt x="0" y="62"/>
                      </a:cubicBezTo>
                      <a:cubicBezTo>
                        <a:pt x="0" y="62"/>
                        <a:pt x="3" y="104"/>
                        <a:pt x="20" y="104"/>
                      </a:cubicBezTo>
                      <a:cubicBezTo>
                        <a:pt x="21" y="104"/>
                        <a:pt x="22" y="104"/>
                        <a:pt x="24" y="103"/>
                      </a:cubicBezTo>
                      <a:cubicBezTo>
                        <a:pt x="44" y="97"/>
                        <a:pt x="95" y="94"/>
                        <a:pt x="107" y="70"/>
                      </a:cubicBezTo>
                      <a:cubicBezTo>
                        <a:pt x="120" y="46"/>
                        <a:pt x="136" y="2"/>
                        <a:pt x="119" y="0"/>
                      </a:cubicBezTo>
                      <a:cubicBezTo>
                        <a:pt x="119" y="0"/>
                        <a:pt x="118" y="0"/>
                        <a:pt x="1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1641"/>
                <p:cNvSpPr/>
                <p:nvPr/>
              </p:nvSpPr>
              <p:spPr bwMode="auto">
                <a:xfrm>
                  <a:off x="1189" y="1178"/>
                  <a:ext cx="54" cy="66"/>
                </a:xfrm>
                <a:custGeom>
                  <a:avLst/>
                  <a:gdLst>
                    <a:gd name="T0" fmla="*/ 28 w 99"/>
                    <a:gd name="T1" fmla="*/ 0 h 122"/>
                    <a:gd name="T2" fmla="*/ 0 w 99"/>
                    <a:gd name="T3" fmla="*/ 6 h 122"/>
                    <a:gd name="T4" fmla="*/ 34 w 99"/>
                    <a:gd name="T5" fmla="*/ 68 h 122"/>
                    <a:gd name="T6" fmla="*/ 40 w 99"/>
                    <a:gd name="T7" fmla="*/ 120 h 122"/>
                    <a:gd name="T8" fmla="*/ 47 w 99"/>
                    <a:gd name="T9" fmla="*/ 122 h 122"/>
                    <a:gd name="T10" fmla="*/ 93 w 99"/>
                    <a:gd name="T11" fmla="*/ 72 h 122"/>
                    <a:gd name="T12" fmla="*/ 63 w 99"/>
                    <a:gd name="T13" fmla="*/ 11 h 122"/>
                    <a:gd name="T14" fmla="*/ 28 w 99"/>
                    <a:gd name="T15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9" h="122">
                      <a:moveTo>
                        <a:pt x="28" y="0"/>
                      </a:moveTo>
                      <a:cubicBezTo>
                        <a:pt x="13" y="0"/>
                        <a:pt x="0" y="6"/>
                        <a:pt x="0" y="6"/>
                      </a:cubicBezTo>
                      <a:cubicBezTo>
                        <a:pt x="19" y="13"/>
                        <a:pt x="39" y="45"/>
                        <a:pt x="34" y="68"/>
                      </a:cubicBezTo>
                      <a:cubicBezTo>
                        <a:pt x="29" y="91"/>
                        <a:pt x="18" y="112"/>
                        <a:pt x="40" y="120"/>
                      </a:cubicBezTo>
                      <a:cubicBezTo>
                        <a:pt x="42" y="121"/>
                        <a:pt x="45" y="122"/>
                        <a:pt x="47" y="122"/>
                      </a:cubicBezTo>
                      <a:cubicBezTo>
                        <a:pt x="67" y="122"/>
                        <a:pt x="88" y="96"/>
                        <a:pt x="93" y="72"/>
                      </a:cubicBezTo>
                      <a:cubicBezTo>
                        <a:pt x="99" y="46"/>
                        <a:pt x="90" y="32"/>
                        <a:pt x="63" y="11"/>
                      </a:cubicBezTo>
                      <a:cubicBezTo>
                        <a:pt x="51" y="2"/>
                        <a:pt x="39" y="0"/>
                        <a:pt x="2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1642"/>
                <p:cNvSpPr/>
                <p:nvPr/>
              </p:nvSpPr>
              <p:spPr bwMode="auto">
                <a:xfrm>
                  <a:off x="1077" y="1102"/>
                  <a:ext cx="77" cy="42"/>
                </a:xfrm>
                <a:custGeom>
                  <a:avLst/>
                  <a:gdLst>
                    <a:gd name="T0" fmla="*/ 59 w 141"/>
                    <a:gd name="T1" fmla="*/ 0 h 77"/>
                    <a:gd name="T2" fmla="*/ 35 w 141"/>
                    <a:gd name="T3" fmla="*/ 3 h 77"/>
                    <a:gd name="T4" fmla="*/ 1 w 141"/>
                    <a:gd name="T5" fmla="*/ 58 h 77"/>
                    <a:gd name="T6" fmla="*/ 13 w 141"/>
                    <a:gd name="T7" fmla="*/ 70 h 77"/>
                    <a:gd name="T8" fmla="*/ 65 w 141"/>
                    <a:gd name="T9" fmla="*/ 57 h 77"/>
                    <a:gd name="T10" fmla="*/ 73 w 141"/>
                    <a:gd name="T11" fmla="*/ 56 h 77"/>
                    <a:gd name="T12" fmla="*/ 119 w 141"/>
                    <a:gd name="T13" fmla="*/ 77 h 77"/>
                    <a:gd name="T14" fmla="*/ 123 w 141"/>
                    <a:gd name="T15" fmla="*/ 77 h 77"/>
                    <a:gd name="T16" fmla="*/ 116 w 141"/>
                    <a:gd name="T17" fmla="*/ 26 h 77"/>
                    <a:gd name="T18" fmla="*/ 59 w 141"/>
                    <a:gd name="T1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1" h="77">
                      <a:moveTo>
                        <a:pt x="59" y="0"/>
                      </a:moveTo>
                      <a:cubicBezTo>
                        <a:pt x="52" y="0"/>
                        <a:pt x="44" y="1"/>
                        <a:pt x="35" y="3"/>
                      </a:cubicBezTo>
                      <a:cubicBezTo>
                        <a:pt x="0" y="11"/>
                        <a:pt x="1" y="58"/>
                        <a:pt x="1" y="58"/>
                      </a:cubicBezTo>
                      <a:cubicBezTo>
                        <a:pt x="1" y="67"/>
                        <a:pt x="6" y="70"/>
                        <a:pt x="13" y="70"/>
                      </a:cubicBezTo>
                      <a:cubicBezTo>
                        <a:pt x="27" y="70"/>
                        <a:pt x="48" y="60"/>
                        <a:pt x="65" y="57"/>
                      </a:cubicBezTo>
                      <a:cubicBezTo>
                        <a:pt x="68" y="57"/>
                        <a:pt x="70" y="56"/>
                        <a:pt x="73" y="56"/>
                      </a:cubicBezTo>
                      <a:cubicBezTo>
                        <a:pt x="93" y="56"/>
                        <a:pt x="98" y="72"/>
                        <a:pt x="119" y="77"/>
                      </a:cubicBezTo>
                      <a:cubicBezTo>
                        <a:pt x="120" y="77"/>
                        <a:pt x="122" y="77"/>
                        <a:pt x="123" y="77"/>
                      </a:cubicBezTo>
                      <a:cubicBezTo>
                        <a:pt x="141" y="77"/>
                        <a:pt x="135" y="46"/>
                        <a:pt x="116" y="26"/>
                      </a:cubicBezTo>
                      <a:cubicBezTo>
                        <a:pt x="101" y="9"/>
                        <a:pt x="83" y="0"/>
                        <a:pt x="5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1643"/>
                <p:cNvSpPr/>
                <p:nvPr/>
              </p:nvSpPr>
              <p:spPr bwMode="auto">
                <a:xfrm>
                  <a:off x="3" y="1082"/>
                  <a:ext cx="112" cy="125"/>
                </a:xfrm>
                <a:custGeom>
                  <a:avLst/>
                  <a:gdLst>
                    <a:gd name="T0" fmla="*/ 42 w 205"/>
                    <a:gd name="T1" fmla="*/ 26 h 228"/>
                    <a:gd name="T2" fmla="*/ 8 w 205"/>
                    <a:gd name="T3" fmla="*/ 16 h 228"/>
                    <a:gd name="T4" fmla="*/ 0 w 205"/>
                    <a:gd name="T5" fmla="*/ 81 h 228"/>
                    <a:gd name="T6" fmla="*/ 163 w 205"/>
                    <a:gd name="T7" fmla="*/ 226 h 228"/>
                    <a:gd name="T8" fmla="*/ 205 w 205"/>
                    <a:gd name="T9" fmla="*/ 204 h 228"/>
                    <a:gd name="T10" fmla="*/ 179 w 205"/>
                    <a:gd name="T11" fmla="*/ 182 h 228"/>
                    <a:gd name="T12" fmla="*/ 178 w 205"/>
                    <a:gd name="T13" fmla="*/ 61 h 228"/>
                    <a:gd name="T14" fmla="*/ 125 w 205"/>
                    <a:gd name="T15" fmla="*/ 53 h 228"/>
                    <a:gd name="T16" fmla="*/ 42 w 205"/>
                    <a:gd name="T17" fmla="*/ 26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5" h="228">
                      <a:moveTo>
                        <a:pt x="42" y="26"/>
                      </a:moveTo>
                      <a:cubicBezTo>
                        <a:pt x="42" y="26"/>
                        <a:pt x="15" y="0"/>
                        <a:pt x="8" y="16"/>
                      </a:cubicBezTo>
                      <a:cubicBezTo>
                        <a:pt x="2" y="33"/>
                        <a:pt x="0" y="81"/>
                        <a:pt x="0" y="81"/>
                      </a:cubicBezTo>
                      <a:cubicBezTo>
                        <a:pt x="0" y="81"/>
                        <a:pt x="144" y="228"/>
                        <a:pt x="163" y="226"/>
                      </a:cubicBezTo>
                      <a:cubicBezTo>
                        <a:pt x="182" y="224"/>
                        <a:pt x="205" y="204"/>
                        <a:pt x="205" y="204"/>
                      </a:cubicBezTo>
                      <a:cubicBezTo>
                        <a:pt x="179" y="182"/>
                        <a:pt x="179" y="182"/>
                        <a:pt x="179" y="182"/>
                      </a:cubicBezTo>
                      <a:cubicBezTo>
                        <a:pt x="179" y="182"/>
                        <a:pt x="194" y="67"/>
                        <a:pt x="178" y="61"/>
                      </a:cubicBezTo>
                      <a:cubicBezTo>
                        <a:pt x="162" y="55"/>
                        <a:pt x="125" y="53"/>
                        <a:pt x="125" y="53"/>
                      </a:cubicBezTo>
                      <a:cubicBezTo>
                        <a:pt x="42" y="26"/>
                        <a:pt x="42" y="26"/>
                        <a:pt x="42" y="2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1644"/>
                <p:cNvSpPr/>
                <p:nvPr/>
              </p:nvSpPr>
              <p:spPr bwMode="auto">
                <a:xfrm>
                  <a:off x="-103" y="1033"/>
                  <a:ext cx="282" cy="265"/>
                </a:xfrm>
                <a:custGeom>
                  <a:avLst/>
                  <a:gdLst>
                    <a:gd name="T0" fmla="*/ 129 w 516"/>
                    <a:gd name="T1" fmla="*/ 276 h 486"/>
                    <a:gd name="T2" fmla="*/ 30 w 516"/>
                    <a:gd name="T3" fmla="*/ 183 h 486"/>
                    <a:gd name="T4" fmla="*/ 60 w 516"/>
                    <a:gd name="T5" fmla="*/ 104 h 486"/>
                    <a:gd name="T6" fmla="*/ 218 w 516"/>
                    <a:gd name="T7" fmla="*/ 163 h 486"/>
                    <a:gd name="T8" fmla="*/ 222 w 516"/>
                    <a:gd name="T9" fmla="*/ 127 h 486"/>
                    <a:gd name="T10" fmla="*/ 275 w 516"/>
                    <a:gd name="T11" fmla="*/ 1 h 486"/>
                    <a:gd name="T12" fmla="*/ 302 w 516"/>
                    <a:gd name="T13" fmla="*/ 188 h 486"/>
                    <a:gd name="T14" fmla="*/ 419 w 516"/>
                    <a:gd name="T15" fmla="*/ 123 h 486"/>
                    <a:gd name="T16" fmla="*/ 510 w 516"/>
                    <a:gd name="T17" fmla="*/ 219 h 486"/>
                    <a:gd name="T18" fmla="*/ 326 w 516"/>
                    <a:gd name="T19" fmla="*/ 272 h 486"/>
                    <a:gd name="T20" fmla="*/ 402 w 516"/>
                    <a:gd name="T21" fmla="*/ 334 h 486"/>
                    <a:gd name="T22" fmla="*/ 339 w 516"/>
                    <a:gd name="T23" fmla="*/ 453 h 486"/>
                    <a:gd name="T24" fmla="*/ 263 w 516"/>
                    <a:gd name="T25" fmla="*/ 441 h 486"/>
                    <a:gd name="T26" fmla="*/ 244 w 516"/>
                    <a:gd name="T27" fmla="*/ 334 h 486"/>
                    <a:gd name="T28" fmla="*/ 212 w 516"/>
                    <a:gd name="T29" fmla="*/ 428 h 486"/>
                    <a:gd name="T30" fmla="*/ 91 w 516"/>
                    <a:gd name="T31" fmla="*/ 386 h 486"/>
                    <a:gd name="T32" fmla="*/ 129 w 516"/>
                    <a:gd name="T33" fmla="*/ 27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6" h="486">
                      <a:moveTo>
                        <a:pt x="129" y="276"/>
                      </a:moveTo>
                      <a:cubicBezTo>
                        <a:pt x="129" y="276"/>
                        <a:pt x="0" y="274"/>
                        <a:pt x="30" y="183"/>
                      </a:cubicBezTo>
                      <a:cubicBezTo>
                        <a:pt x="30" y="183"/>
                        <a:pt x="3" y="123"/>
                        <a:pt x="60" y="104"/>
                      </a:cubicBezTo>
                      <a:cubicBezTo>
                        <a:pt x="117" y="85"/>
                        <a:pt x="196" y="146"/>
                        <a:pt x="218" y="163"/>
                      </a:cubicBezTo>
                      <a:cubicBezTo>
                        <a:pt x="239" y="180"/>
                        <a:pt x="228" y="136"/>
                        <a:pt x="222" y="127"/>
                      </a:cubicBezTo>
                      <a:cubicBezTo>
                        <a:pt x="216" y="119"/>
                        <a:pt x="189" y="0"/>
                        <a:pt x="275" y="1"/>
                      </a:cubicBezTo>
                      <a:cubicBezTo>
                        <a:pt x="362" y="3"/>
                        <a:pt x="378" y="58"/>
                        <a:pt x="302" y="188"/>
                      </a:cubicBezTo>
                      <a:cubicBezTo>
                        <a:pt x="302" y="188"/>
                        <a:pt x="373" y="122"/>
                        <a:pt x="419" y="123"/>
                      </a:cubicBezTo>
                      <a:cubicBezTo>
                        <a:pt x="465" y="125"/>
                        <a:pt x="516" y="147"/>
                        <a:pt x="510" y="219"/>
                      </a:cubicBezTo>
                      <a:cubicBezTo>
                        <a:pt x="505" y="292"/>
                        <a:pt x="326" y="272"/>
                        <a:pt x="326" y="272"/>
                      </a:cubicBezTo>
                      <a:cubicBezTo>
                        <a:pt x="326" y="272"/>
                        <a:pt x="383" y="311"/>
                        <a:pt x="402" y="334"/>
                      </a:cubicBezTo>
                      <a:cubicBezTo>
                        <a:pt x="422" y="357"/>
                        <a:pt x="410" y="421"/>
                        <a:pt x="339" y="453"/>
                      </a:cubicBezTo>
                      <a:cubicBezTo>
                        <a:pt x="268" y="486"/>
                        <a:pt x="271" y="462"/>
                        <a:pt x="263" y="441"/>
                      </a:cubicBezTo>
                      <a:cubicBezTo>
                        <a:pt x="256" y="419"/>
                        <a:pt x="250" y="327"/>
                        <a:pt x="244" y="334"/>
                      </a:cubicBezTo>
                      <a:cubicBezTo>
                        <a:pt x="238" y="341"/>
                        <a:pt x="253" y="403"/>
                        <a:pt x="212" y="428"/>
                      </a:cubicBezTo>
                      <a:cubicBezTo>
                        <a:pt x="172" y="453"/>
                        <a:pt x="124" y="423"/>
                        <a:pt x="91" y="386"/>
                      </a:cubicBezTo>
                      <a:cubicBezTo>
                        <a:pt x="59" y="349"/>
                        <a:pt x="74" y="299"/>
                        <a:pt x="129" y="276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1645"/>
                <p:cNvSpPr/>
                <p:nvPr/>
              </p:nvSpPr>
              <p:spPr bwMode="auto">
                <a:xfrm>
                  <a:off x="2" y="1163"/>
                  <a:ext cx="30" cy="9"/>
                </a:xfrm>
                <a:custGeom>
                  <a:avLst/>
                  <a:gdLst>
                    <a:gd name="T0" fmla="*/ 0 w 55"/>
                    <a:gd name="T1" fmla="*/ 13 h 17"/>
                    <a:gd name="T2" fmla="*/ 45 w 55"/>
                    <a:gd name="T3" fmla="*/ 8 h 17"/>
                    <a:gd name="T4" fmla="*/ 0 w 55"/>
                    <a:gd name="T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17">
                      <a:moveTo>
                        <a:pt x="0" y="13"/>
                      </a:moveTo>
                      <a:cubicBezTo>
                        <a:pt x="0" y="13"/>
                        <a:pt x="55" y="0"/>
                        <a:pt x="45" y="8"/>
                      </a:cubicBezTo>
                      <a:cubicBezTo>
                        <a:pt x="36" y="17"/>
                        <a:pt x="0" y="13"/>
                        <a:pt x="0" y="13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1646"/>
                <p:cNvSpPr/>
                <p:nvPr/>
              </p:nvSpPr>
              <p:spPr bwMode="auto">
                <a:xfrm>
                  <a:off x="28" y="1175"/>
                  <a:ext cx="8" cy="25"/>
                </a:xfrm>
                <a:custGeom>
                  <a:avLst/>
                  <a:gdLst>
                    <a:gd name="T0" fmla="*/ 5 w 14"/>
                    <a:gd name="T1" fmla="*/ 46 h 46"/>
                    <a:gd name="T2" fmla="*/ 7 w 14"/>
                    <a:gd name="T3" fmla="*/ 6 h 46"/>
                    <a:gd name="T4" fmla="*/ 5 w 14"/>
                    <a:gd name="T5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46">
                      <a:moveTo>
                        <a:pt x="5" y="46"/>
                      </a:moveTo>
                      <a:cubicBezTo>
                        <a:pt x="5" y="46"/>
                        <a:pt x="0" y="0"/>
                        <a:pt x="7" y="6"/>
                      </a:cubicBezTo>
                      <a:cubicBezTo>
                        <a:pt x="14" y="12"/>
                        <a:pt x="8" y="37"/>
                        <a:pt x="5" y="4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1647"/>
                <p:cNvSpPr/>
                <p:nvPr/>
              </p:nvSpPr>
              <p:spPr bwMode="auto">
                <a:xfrm>
                  <a:off x="25" y="1134"/>
                  <a:ext cx="14" cy="12"/>
                </a:xfrm>
                <a:custGeom>
                  <a:avLst/>
                  <a:gdLst>
                    <a:gd name="T0" fmla="*/ 24 w 26"/>
                    <a:gd name="T1" fmla="*/ 16 h 23"/>
                    <a:gd name="T2" fmla="*/ 9 w 26"/>
                    <a:gd name="T3" fmla="*/ 21 h 23"/>
                    <a:gd name="T4" fmla="*/ 2 w 26"/>
                    <a:gd name="T5" fmla="*/ 8 h 23"/>
                    <a:gd name="T6" fmla="*/ 16 w 26"/>
                    <a:gd name="T7" fmla="*/ 2 h 23"/>
                    <a:gd name="T8" fmla="*/ 24 w 26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6"/>
                      </a:moveTo>
                      <a:cubicBezTo>
                        <a:pt x="22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1648"/>
                <p:cNvSpPr/>
                <p:nvPr/>
              </p:nvSpPr>
              <p:spPr bwMode="auto">
                <a:xfrm>
                  <a:off x="13" y="1150"/>
                  <a:ext cx="14" cy="13"/>
                </a:xfrm>
                <a:custGeom>
                  <a:avLst/>
                  <a:gdLst>
                    <a:gd name="T0" fmla="*/ 24 w 26"/>
                    <a:gd name="T1" fmla="*/ 15 h 23"/>
                    <a:gd name="T2" fmla="*/ 10 w 26"/>
                    <a:gd name="T3" fmla="*/ 21 h 23"/>
                    <a:gd name="T4" fmla="*/ 2 w 26"/>
                    <a:gd name="T5" fmla="*/ 7 h 23"/>
                    <a:gd name="T6" fmla="*/ 17 w 26"/>
                    <a:gd name="T7" fmla="*/ 2 h 23"/>
                    <a:gd name="T8" fmla="*/ 24 w 26"/>
                    <a:gd name="T9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5"/>
                      </a:moveTo>
                      <a:cubicBezTo>
                        <a:pt x="22" y="21"/>
                        <a:pt x="16" y="23"/>
                        <a:pt x="10" y="21"/>
                      </a:cubicBezTo>
                      <a:cubicBezTo>
                        <a:pt x="4" y="19"/>
                        <a:pt x="0" y="13"/>
                        <a:pt x="2" y="7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5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1649"/>
                <p:cNvSpPr/>
                <p:nvPr/>
              </p:nvSpPr>
              <p:spPr bwMode="auto">
                <a:xfrm>
                  <a:off x="40" y="1160"/>
                  <a:ext cx="14" cy="12"/>
                </a:xfrm>
                <a:custGeom>
                  <a:avLst/>
                  <a:gdLst>
                    <a:gd name="T0" fmla="*/ 24 w 26"/>
                    <a:gd name="T1" fmla="*/ 16 h 23"/>
                    <a:gd name="T2" fmla="*/ 10 w 26"/>
                    <a:gd name="T3" fmla="*/ 21 h 23"/>
                    <a:gd name="T4" fmla="*/ 2 w 26"/>
                    <a:gd name="T5" fmla="*/ 8 h 23"/>
                    <a:gd name="T6" fmla="*/ 17 w 26"/>
                    <a:gd name="T7" fmla="*/ 2 h 23"/>
                    <a:gd name="T8" fmla="*/ 24 w 26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6"/>
                      </a:moveTo>
                      <a:cubicBezTo>
                        <a:pt x="22" y="21"/>
                        <a:pt x="16" y="23"/>
                        <a:pt x="10" y="21"/>
                      </a:cubicBezTo>
                      <a:cubicBezTo>
                        <a:pt x="4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1650"/>
                <p:cNvSpPr/>
                <p:nvPr/>
              </p:nvSpPr>
              <p:spPr bwMode="auto">
                <a:xfrm>
                  <a:off x="48" y="1139"/>
                  <a:ext cx="14" cy="13"/>
                </a:xfrm>
                <a:custGeom>
                  <a:avLst/>
                  <a:gdLst>
                    <a:gd name="T0" fmla="*/ 23 w 25"/>
                    <a:gd name="T1" fmla="*/ 16 h 23"/>
                    <a:gd name="T2" fmla="*/ 9 w 25"/>
                    <a:gd name="T3" fmla="*/ 21 h 23"/>
                    <a:gd name="T4" fmla="*/ 2 w 25"/>
                    <a:gd name="T5" fmla="*/ 7 h 23"/>
                    <a:gd name="T6" fmla="*/ 16 w 25"/>
                    <a:gd name="T7" fmla="*/ 2 h 23"/>
                    <a:gd name="T8" fmla="*/ 23 w 25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3">
                      <a:moveTo>
                        <a:pt x="23" y="16"/>
                      </a:moveTo>
                      <a:cubicBezTo>
                        <a:pt x="21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0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1651"/>
                <p:cNvSpPr/>
                <p:nvPr/>
              </p:nvSpPr>
              <p:spPr bwMode="auto">
                <a:xfrm>
                  <a:off x="68" y="1158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1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1652"/>
                <p:cNvSpPr/>
                <p:nvPr/>
              </p:nvSpPr>
              <p:spPr bwMode="auto">
                <a:xfrm>
                  <a:off x="53" y="1183"/>
                  <a:ext cx="14" cy="13"/>
                </a:xfrm>
                <a:custGeom>
                  <a:avLst/>
                  <a:gdLst>
                    <a:gd name="T0" fmla="*/ 23 w 25"/>
                    <a:gd name="T1" fmla="*/ 16 h 24"/>
                    <a:gd name="T2" fmla="*/ 9 w 25"/>
                    <a:gd name="T3" fmla="*/ 21 h 24"/>
                    <a:gd name="T4" fmla="*/ 2 w 25"/>
                    <a:gd name="T5" fmla="*/ 8 h 24"/>
                    <a:gd name="T6" fmla="*/ 16 w 25"/>
                    <a:gd name="T7" fmla="*/ 2 h 24"/>
                    <a:gd name="T8" fmla="*/ 23 w 25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4">
                      <a:moveTo>
                        <a:pt x="23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2" y="4"/>
                        <a:pt x="25" y="11"/>
                        <a:pt x="23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1653"/>
                <p:cNvSpPr/>
                <p:nvPr/>
              </p:nvSpPr>
              <p:spPr bwMode="auto">
                <a:xfrm>
                  <a:off x="28" y="1179"/>
                  <a:ext cx="14" cy="12"/>
                </a:xfrm>
                <a:custGeom>
                  <a:avLst/>
                  <a:gdLst>
                    <a:gd name="T0" fmla="*/ 24 w 26"/>
                    <a:gd name="T1" fmla="*/ 16 h 23"/>
                    <a:gd name="T2" fmla="*/ 9 w 26"/>
                    <a:gd name="T3" fmla="*/ 21 h 23"/>
                    <a:gd name="T4" fmla="*/ 2 w 26"/>
                    <a:gd name="T5" fmla="*/ 8 h 23"/>
                    <a:gd name="T6" fmla="*/ 17 w 26"/>
                    <a:gd name="T7" fmla="*/ 2 h 23"/>
                    <a:gd name="T8" fmla="*/ 24 w 26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6"/>
                      </a:moveTo>
                      <a:cubicBezTo>
                        <a:pt x="22" y="21"/>
                        <a:pt x="15" y="23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1654"/>
                <p:cNvSpPr/>
                <p:nvPr/>
              </p:nvSpPr>
              <p:spPr bwMode="auto">
                <a:xfrm>
                  <a:off x="39" y="1122"/>
                  <a:ext cx="14" cy="13"/>
                </a:xfrm>
                <a:custGeom>
                  <a:avLst/>
                  <a:gdLst>
                    <a:gd name="T0" fmla="*/ 24 w 26"/>
                    <a:gd name="T1" fmla="*/ 16 h 23"/>
                    <a:gd name="T2" fmla="*/ 10 w 26"/>
                    <a:gd name="T3" fmla="*/ 21 h 23"/>
                    <a:gd name="T4" fmla="*/ 2 w 26"/>
                    <a:gd name="T5" fmla="*/ 7 h 23"/>
                    <a:gd name="T6" fmla="*/ 17 w 26"/>
                    <a:gd name="T7" fmla="*/ 2 h 23"/>
                    <a:gd name="T8" fmla="*/ 24 w 26"/>
                    <a:gd name="T9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3">
                      <a:moveTo>
                        <a:pt x="24" y="16"/>
                      </a:moveTo>
                      <a:cubicBezTo>
                        <a:pt x="22" y="21"/>
                        <a:pt x="16" y="23"/>
                        <a:pt x="10" y="21"/>
                      </a:cubicBezTo>
                      <a:cubicBezTo>
                        <a:pt x="4" y="19"/>
                        <a:pt x="0" y="13"/>
                        <a:pt x="2" y="7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1655"/>
                <p:cNvSpPr>
                  <a:spLocks noEditPoints="1"/>
                </p:cNvSpPr>
                <p:nvPr/>
              </p:nvSpPr>
              <p:spPr bwMode="auto">
                <a:xfrm>
                  <a:off x="-11" y="1098"/>
                  <a:ext cx="129" cy="114"/>
                </a:xfrm>
                <a:custGeom>
                  <a:avLst/>
                  <a:gdLst>
                    <a:gd name="T0" fmla="*/ 104 w 238"/>
                    <a:gd name="T1" fmla="*/ 135 h 210"/>
                    <a:gd name="T2" fmla="*/ 106 w 238"/>
                    <a:gd name="T3" fmla="*/ 115 h 210"/>
                    <a:gd name="T4" fmla="*/ 118 w 238"/>
                    <a:gd name="T5" fmla="*/ 130 h 210"/>
                    <a:gd name="T6" fmla="*/ 98 w 238"/>
                    <a:gd name="T7" fmla="*/ 0 h 210"/>
                    <a:gd name="T8" fmla="*/ 82 w 238"/>
                    <a:gd name="T9" fmla="*/ 68 h 210"/>
                    <a:gd name="T10" fmla="*/ 17 w 238"/>
                    <a:gd name="T11" fmla="*/ 53 h 210"/>
                    <a:gd name="T12" fmla="*/ 68 w 238"/>
                    <a:gd name="T13" fmla="*/ 74 h 210"/>
                    <a:gd name="T14" fmla="*/ 82 w 238"/>
                    <a:gd name="T15" fmla="*/ 68 h 210"/>
                    <a:gd name="T16" fmla="*/ 80 w 238"/>
                    <a:gd name="T17" fmla="*/ 88 h 210"/>
                    <a:gd name="T18" fmla="*/ 75 w 238"/>
                    <a:gd name="T19" fmla="*/ 87 h 210"/>
                    <a:gd name="T20" fmla="*/ 47 w 238"/>
                    <a:gd name="T21" fmla="*/ 105 h 210"/>
                    <a:gd name="T22" fmla="*/ 57 w 238"/>
                    <a:gd name="T23" fmla="*/ 97 h 210"/>
                    <a:gd name="T24" fmla="*/ 69 w 238"/>
                    <a:gd name="T25" fmla="*/ 111 h 210"/>
                    <a:gd name="T26" fmla="*/ 36 w 238"/>
                    <a:gd name="T27" fmla="*/ 180 h 210"/>
                    <a:gd name="T28" fmla="*/ 94 w 238"/>
                    <a:gd name="T29" fmla="*/ 140 h 210"/>
                    <a:gd name="T30" fmla="*/ 132 w 238"/>
                    <a:gd name="T31" fmla="*/ 210 h 210"/>
                    <a:gd name="T32" fmla="*/ 129 w 238"/>
                    <a:gd name="T33" fmla="*/ 179 h 210"/>
                    <a:gd name="T34" fmla="*/ 121 w 238"/>
                    <a:gd name="T35" fmla="*/ 165 h 210"/>
                    <a:gd name="T36" fmla="*/ 129 w 238"/>
                    <a:gd name="T37" fmla="*/ 132 h 210"/>
                    <a:gd name="T38" fmla="*/ 171 w 238"/>
                    <a:gd name="T39" fmla="*/ 134 h 210"/>
                    <a:gd name="T40" fmla="*/ 186 w 238"/>
                    <a:gd name="T41" fmla="*/ 124 h 210"/>
                    <a:gd name="T42" fmla="*/ 170 w 238"/>
                    <a:gd name="T43" fmla="*/ 124 h 210"/>
                    <a:gd name="T44" fmla="*/ 159 w 238"/>
                    <a:gd name="T45" fmla="*/ 133 h 210"/>
                    <a:gd name="T46" fmla="*/ 147 w 238"/>
                    <a:gd name="T47" fmla="*/ 122 h 210"/>
                    <a:gd name="T48" fmla="*/ 147 w 238"/>
                    <a:gd name="T49" fmla="*/ 119 h 210"/>
                    <a:gd name="T50" fmla="*/ 210 w 238"/>
                    <a:gd name="T51" fmla="*/ 81 h 210"/>
                    <a:gd name="T52" fmla="*/ 127 w 238"/>
                    <a:gd name="T53" fmla="*/ 107 h 210"/>
                    <a:gd name="T54" fmla="*/ 123 w 238"/>
                    <a:gd name="T55" fmla="*/ 98 h 210"/>
                    <a:gd name="T56" fmla="*/ 111 w 238"/>
                    <a:gd name="T57" fmla="*/ 83 h 210"/>
                    <a:gd name="T58" fmla="*/ 125 w 238"/>
                    <a:gd name="T59" fmla="*/ 78 h 210"/>
                    <a:gd name="T60" fmla="*/ 123 w 238"/>
                    <a:gd name="T61" fmla="*/ 50 h 210"/>
                    <a:gd name="T62" fmla="*/ 113 w 238"/>
                    <a:gd name="T63" fmla="*/ 70 h 210"/>
                    <a:gd name="T64" fmla="*/ 106 w 238"/>
                    <a:gd name="T65" fmla="*/ 67 h 210"/>
                    <a:gd name="T66" fmla="*/ 94 w 238"/>
                    <a:gd name="T67" fmla="*/ 52 h 210"/>
                    <a:gd name="T68" fmla="*/ 108 w 238"/>
                    <a:gd name="T69" fmla="*/ 4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38" h="210">
                      <a:moveTo>
                        <a:pt x="108" y="136"/>
                      </a:moveTo>
                      <a:cubicBezTo>
                        <a:pt x="107" y="136"/>
                        <a:pt x="105" y="136"/>
                        <a:pt x="104" y="135"/>
                      </a:cubicBezTo>
                      <a:cubicBezTo>
                        <a:pt x="98" y="133"/>
                        <a:pt x="94" y="127"/>
                        <a:pt x="96" y="122"/>
                      </a:cubicBezTo>
                      <a:cubicBezTo>
                        <a:pt x="98" y="118"/>
                        <a:pt x="102" y="115"/>
                        <a:pt x="106" y="115"/>
                      </a:cubicBezTo>
                      <a:cubicBezTo>
                        <a:pt x="108" y="115"/>
                        <a:pt x="109" y="116"/>
                        <a:pt x="111" y="116"/>
                      </a:cubicBezTo>
                      <a:cubicBezTo>
                        <a:pt x="117" y="118"/>
                        <a:pt x="120" y="124"/>
                        <a:pt x="118" y="130"/>
                      </a:cubicBezTo>
                      <a:cubicBezTo>
                        <a:pt x="117" y="134"/>
                        <a:pt x="113" y="136"/>
                        <a:pt x="108" y="136"/>
                      </a:cubicBezTo>
                      <a:moveTo>
                        <a:pt x="98" y="0"/>
                      </a:moveTo>
                      <a:cubicBezTo>
                        <a:pt x="98" y="0"/>
                        <a:pt x="93" y="68"/>
                        <a:pt x="83" y="68"/>
                      </a:cubicBezTo>
                      <a:cubicBezTo>
                        <a:pt x="83" y="68"/>
                        <a:pt x="83" y="68"/>
                        <a:pt x="82" y="68"/>
                      </a:cubicBezTo>
                      <a:cubicBezTo>
                        <a:pt x="73" y="65"/>
                        <a:pt x="20" y="51"/>
                        <a:pt x="14" y="51"/>
                      </a:cubicBezTo>
                      <a:cubicBezTo>
                        <a:pt x="13" y="51"/>
                        <a:pt x="13" y="52"/>
                        <a:pt x="17" y="53"/>
                      </a:cubicBezTo>
                      <a:cubicBezTo>
                        <a:pt x="28" y="57"/>
                        <a:pt x="53" y="68"/>
                        <a:pt x="67" y="76"/>
                      </a:cubicBezTo>
                      <a:cubicBezTo>
                        <a:pt x="67" y="75"/>
                        <a:pt x="68" y="74"/>
                        <a:pt x="68" y="74"/>
                      </a:cubicBezTo>
                      <a:cubicBezTo>
                        <a:pt x="69" y="70"/>
                        <a:pt x="73" y="67"/>
                        <a:pt x="78" y="67"/>
                      </a:cubicBezTo>
                      <a:cubicBezTo>
                        <a:pt x="79" y="67"/>
                        <a:pt x="81" y="68"/>
                        <a:pt x="82" y="68"/>
                      </a:cubicBezTo>
                      <a:cubicBezTo>
                        <a:pt x="88" y="70"/>
                        <a:pt x="92" y="76"/>
                        <a:pt x="90" y="82"/>
                      </a:cubicBezTo>
                      <a:cubicBezTo>
                        <a:pt x="88" y="86"/>
                        <a:pt x="84" y="88"/>
                        <a:pt x="80" y="88"/>
                      </a:cubicBezTo>
                      <a:cubicBezTo>
                        <a:pt x="78" y="88"/>
                        <a:pt x="77" y="88"/>
                        <a:pt x="75" y="87"/>
                      </a:cubicBezTo>
                      <a:cubicBezTo>
                        <a:pt x="75" y="87"/>
                        <a:pt x="75" y="87"/>
                        <a:pt x="75" y="87"/>
                      </a:cubicBezTo>
                      <a:cubicBezTo>
                        <a:pt x="58" y="90"/>
                        <a:pt x="0" y="97"/>
                        <a:pt x="15" y="99"/>
                      </a:cubicBezTo>
                      <a:cubicBezTo>
                        <a:pt x="20" y="100"/>
                        <a:pt x="33" y="102"/>
                        <a:pt x="47" y="105"/>
                      </a:cubicBezTo>
                      <a:cubicBezTo>
                        <a:pt x="47" y="105"/>
                        <a:pt x="47" y="104"/>
                        <a:pt x="47" y="103"/>
                      </a:cubicBezTo>
                      <a:cubicBezTo>
                        <a:pt x="49" y="99"/>
                        <a:pt x="53" y="97"/>
                        <a:pt x="57" y="97"/>
                      </a:cubicBezTo>
                      <a:cubicBezTo>
                        <a:pt x="59" y="97"/>
                        <a:pt x="60" y="97"/>
                        <a:pt x="62" y="98"/>
                      </a:cubicBezTo>
                      <a:cubicBezTo>
                        <a:pt x="68" y="100"/>
                        <a:pt x="71" y="106"/>
                        <a:pt x="69" y="111"/>
                      </a:cubicBezTo>
                      <a:cubicBezTo>
                        <a:pt x="82" y="115"/>
                        <a:pt x="90" y="119"/>
                        <a:pt x="84" y="122"/>
                      </a:cubicBezTo>
                      <a:cubicBezTo>
                        <a:pt x="70" y="128"/>
                        <a:pt x="31" y="180"/>
                        <a:pt x="36" y="180"/>
                      </a:cubicBezTo>
                      <a:cubicBezTo>
                        <a:pt x="37" y="180"/>
                        <a:pt x="37" y="179"/>
                        <a:pt x="38" y="179"/>
                      </a:cubicBezTo>
                      <a:cubicBezTo>
                        <a:pt x="49" y="172"/>
                        <a:pt x="80" y="140"/>
                        <a:pt x="94" y="140"/>
                      </a:cubicBezTo>
                      <a:cubicBezTo>
                        <a:pt x="95" y="140"/>
                        <a:pt x="97" y="141"/>
                        <a:pt x="98" y="142"/>
                      </a:cubicBezTo>
                      <a:cubicBezTo>
                        <a:pt x="105" y="153"/>
                        <a:pt x="129" y="210"/>
                        <a:pt x="132" y="210"/>
                      </a:cubicBezTo>
                      <a:cubicBezTo>
                        <a:pt x="133" y="210"/>
                        <a:pt x="133" y="209"/>
                        <a:pt x="133" y="208"/>
                      </a:cubicBezTo>
                      <a:cubicBezTo>
                        <a:pt x="132" y="203"/>
                        <a:pt x="130" y="191"/>
                        <a:pt x="129" y="179"/>
                      </a:cubicBezTo>
                      <a:cubicBezTo>
                        <a:pt x="129" y="179"/>
                        <a:pt x="128" y="178"/>
                        <a:pt x="128" y="178"/>
                      </a:cubicBezTo>
                      <a:cubicBezTo>
                        <a:pt x="122" y="176"/>
                        <a:pt x="119" y="170"/>
                        <a:pt x="121" y="165"/>
                      </a:cubicBezTo>
                      <a:cubicBezTo>
                        <a:pt x="122" y="162"/>
                        <a:pt x="124" y="160"/>
                        <a:pt x="127" y="159"/>
                      </a:cubicBezTo>
                      <a:cubicBezTo>
                        <a:pt x="126" y="144"/>
                        <a:pt x="126" y="132"/>
                        <a:pt x="129" y="132"/>
                      </a:cubicBezTo>
                      <a:cubicBezTo>
                        <a:pt x="129" y="132"/>
                        <a:pt x="129" y="132"/>
                        <a:pt x="130" y="132"/>
                      </a:cubicBezTo>
                      <a:cubicBezTo>
                        <a:pt x="133" y="134"/>
                        <a:pt x="151" y="134"/>
                        <a:pt x="171" y="134"/>
                      </a:cubicBezTo>
                      <a:cubicBezTo>
                        <a:pt x="202" y="134"/>
                        <a:pt x="238" y="132"/>
                        <a:pt x="225" y="127"/>
                      </a:cubicBezTo>
                      <a:cubicBezTo>
                        <a:pt x="216" y="124"/>
                        <a:pt x="201" y="124"/>
                        <a:pt x="186" y="124"/>
                      </a:cubicBezTo>
                      <a:cubicBezTo>
                        <a:pt x="183" y="124"/>
                        <a:pt x="180" y="124"/>
                        <a:pt x="177" y="124"/>
                      </a:cubicBezTo>
                      <a:cubicBezTo>
                        <a:pt x="174" y="124"/>
                        <a:pt x="172" y="124"/>
                        <a:pt x="170" y="124"/>
                      </a:cubicBezTo>
                      <a:cubicBezTo>
                        <a:pt x="169" y="125"/>
                        <a:pt x="169" y="126"/>
                        <a:pt x="169" y="127"/>
                      </a:cubicBezTo>
                      <a:cubicBezTo>
                        <a:pt x="167" y="131"/>
                        <a:pt x="163" y="133"/>
                        <a:pt x="159" y="133"/>
                      </a:cubicBezTo>
                      <a:cubicBezTo>
                        <a:pt x="158" y="133"/>
                        <a:pt x="156" y="133"/>
                        <a:pt x="154" y="132"/>
                      </a:cubicBezTo>
                      <a:cubicBezTo>
                        <a:pt x="150" y="130"/>
                        <a:pt x="146" y="126"/>
                        <a:pt x="147" y="122"/>
                      </a:cubicBezTo>
                      <a:cubicBezTo>
                        <a:pt x="146" y="121"/>
                        <a:pt x="146" y="120"/>
                        <a:pt x="147" y="119"/>
                      </a:cubicBezTo>
                      <a:cubicBezTo>
                        <a:pt x="147" y="119"/>
                        <a:pt x="147" y="119"/>
                        <a:pt x="147" y="119"/>
                      </a:cubicBezTo>
                      <a:cubicBezTo>
                        <a:pt x="148" y="115"/>
                        <a:pt x="152" y="113"/>
                        <a:pt x="156" y="112"/>
                      </a:cubicBezTo>
                      <a:cubicBezTo>
                        <a:pt x="175" y="100"/>
                        <a:pt x="217" y="81"/>
                        <a:pt x="210" y="81"/>
                      </a:cubicBezTo>
                      <a:cubicBezTo>
                        <a:pt x="209" y="81"/>
                        <a:pt x="209" y="81"/>
                        <a:pt x="208" y="81"/>
                      </a:cubicBezTo>
                      <a:cubicBezTo>
                        <a:pt x="191" y="84"/>
                        <a:pt x="127" y="107"/>
                        <a:pt x="127" y="107"/>
                      </a:cubicBezTo>
                      <a:cubicBezTo>
                        <a:pt x="127" y="107"/>
                        <a:pt x="127" y="103"/>
                        <a:pt x="126" y="97"/>
                      </a:cubicBezTo>
                      <a:cubicBezTo>
                        <a:pt x="125" y="98"/>
                        <a:pt x="124" y="98"/>
                        <a:pt x="123" y="98"/>
                      </a:cubicBezTo>
                      <a:cubicBezTo>
                        <a:pt x="121" y="98"/>
                        <a:pt x="120" y="98"/>
                        <a:pt x="118" y="97"/>
                      </a:cubicBezTo>
                      <a:cubicBezTo>
                        <a:pt x="112" y="95"/>
                        <a:pt x="109" y="89"/>
                        <a:pt x="111" y="83"/>
                      </a:cubicBezTo>
                      <a:cubicBezTo>
                        <a:pt x="112" y="79"/>
                        <a:pt x="116" y="77"/>
                        <a:pt x="121" y="77"/>
                      </a:cubicBezTo>
                      <a:cubicBezTo>
                        <a:pt x="122" y="77"/>
                        <a:pt x="124" y="77"/>
                        <a:pt x="125" y="78"/>
                      </a:cubicBezTo>
                      <a:cubicBezTo>
                        <a:pt x="125" y="67"/>
                        <a:pt x="124" y="56"/>
                        <a:pt x="125" y="46"/>
                      </a:cubicBezTo>
                      <a:cubicBezTo>
                        <a:pt x="124" y="48"/>
                        <a:pt x="124" y="49"/>
                        <a:pt x="123" y="50"/>
                      </a:cubicBezTo>
                      <a:cubicBezTo>
                        <a:pt x="120" y="61"/>
                        <a:pt x="115" y="72"/>
                        <a:pt x="113" y="72"/>
                      </a:cubicBezTo>
                      <a:cubicBezTo>
                        <a:pt x="113" y="72"/>
                        <a:pt x="113" y="71"/>
                        <a:pt x="113" y="70"/>
                      </a:cubicBezTo>
                      <a:cubicBezTo>
                        <a:pt x="112" y="69"/>
                        <a:pt x="112" y="67"/>
                        <a:pt x="112" y="65"/>
                      </a:cubicBezTo>
                      <a:cubicBezTo>
                        <a:pt x="110" y="66"/>
                        <a:pt x="108" y="67"/>
                        <a:pt x="106" y="67"/>
                      </a:cubicBezTo>
                      <a:cubicBezTo>
                        <a:pt x="105" y="67"/>
                        <a:pt x="103" y="67"/>
                        <a:pt x="102" y="66"/>
                      </a:cubicBezTo>
                      <a:cubicBezTo>
                        <a:pt x="96" y="64"/>
                        <a:pt x="92" y="58"/>
                        <a:pt x="94" y="52"/>
                      </a:cubicBezTo>
                      <a:cubicBezTo>
                        <a:pt x="96" y="49"/>
                        <a:pt x="100" y="46"/>
                        <a:pt x="104" y="46"/>
                      </a:cubicBezTo>
                      <a:cubicBezTo>
                        <a:pt x="106" y="46"/>
                        <a:pt x="107" y="46"/>
                        <a:pt x="108" y="47"/>
                      </a:cubicBezTo>
                      <a:cubicBezTo>
                        <a:pt x="104" y="26"/>
                        <a:pt x="98" y="0"/>
                        <a:pt x="9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1656"/>
                <p:cNvSpPr/>
                <p:nvPr/>
              </p:nvSpPr>
              <p:spPr bwMode="auto">
                <a:xfrm>
                  <a:off x="25" y="1134"/>
                  <a:ext cx="14" cy="12"/>
                </a:xfrm>
                <a:custGeom>
                  <a:avLst/>
                  <a:gdLst>
                    <a:gd name="T0" fmla="*/ 11 w 25"/>
                    <a:gd name="T1" fmla="*/ 0 h 21"/>
                    <a:gd name="T2" fmla="*/ 1 w 25"/>
                    <a:gd name="T3" fmla="*/ 7 h 21"/>
                    <a:gd name="T4" fmla="*/ 0 w 25"/>
                    <a:gd name="T5" fmla="*/ 9 h 21"/>
                    <a:gd name="T6" fmla="*/ 8 w 25"/>
                    <a:gd name="T7" fmla="*/ 20 h 21"/>
                    <a:gd name="T8" fmla="*/ 8 w 25"/>
                    <a:gd name="T9" fmla="*/ 20 h 21"/>
                    <a:gd name="T10" fmla="*/ 8 w 25"/>
                    <a:gd name="T11" fmla="*/ 20 h 21"/>
                    <a:gd name="T12" fmla="*/ 13 w 25"/>
                    <a:gd name="T13" fmla="*/ 21 h 21"/>
                    <a:gd name="T14" fmla="*/ 23 w 25"/>
                    <a:gd name="T15" fmla="*/ 15 h 21"/>
                    <a:gd name="T16" fmla="*/ 15 w 25"/>
                    <a:gd name="T17" fmla="*/ 1 h 21"/>
                    <a:gd name="T18" fmla="*/ 11 w 25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1">
                      <a:moveTo>
                        <a:pt x="11" y="0"/>
                      </a:moveTo>
                      <a:cubicBezTo>
                        <a:pt x="6" y="0"/>
                        <a:pt x="2" y="3"/>
                        <a:pt x="1" y="7"/>
                      </a:cubicBezTo>
                      <a:cubicBezTo>
                        <a:pt x="1" y="7"/>
                        <a:pt x="0" y="8"/>
                        <a:pt x="0" y="9"/>
                      </a:cubicBezTo>
                      <a:cubicBezTo>
                        <a:pt x="10" y="14"/>
                        <a:pt x="15" y="19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21"/>
                        <a:pt x="11" y="21"/>
                        <a:pt x="13" y="21"/>
                      </a:cubicBezTo>
                      <a:cubicBezTo>
                        <a:pt x="17" y="21"/>
                        <a:pt x="21" y="19"/>
                        <a:pt x="23" y="15"/>
                      </a:cubicBezTo>
                      <a:cubicBezTo>
                        <a:pt x="25" y="9"/>
                        <a:pt x="21" y="3"/>
                        <a:pt x="15" y="1"/>
                      </a:cubicBezTo>
                      <a:cubicBezTo>
                        <a:pt x="14" y="1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1657"/>
                <p:cNvSpPr/>
                <p:nvPr/>
              </p:nvSpPr>
              <p:spPr bwMode="auto">
                <a:xfrm>
                  <a:off x="14" y="1151"/>
                  <a:ext cx="13" cy="7"/>
                </a:xfrm>
                <a:custGeom>
                  <a:avLst/>
                  <a:gdLst>
                    <a:gd name="T0" fmla="*/ 10 w 24"/>
                    <a:gd name="T1" fmla="*/ 0 h 14"/>
                    <a:gd name="T2" fmla="*/ 0 w 24"/>
                    <a:gd name="T3" fmla="*/ 6 h 14"/>
                    <a:gd name="T4" fmla="*/ 0 w 24"/>
                    <a:gd name="T5" fmla="*/ 8 h 14"/>
                    <a:gd name="T6" fmla="*/ 22 w 24"/>
                    <a:gd name="T7" fmla="*/ 14 h 14"/>
                    <a:gd name="T8" fmla="*/ 15 w 24"/>
                    <a:gd name="T9" fmla="*/ 1 h 14"/>
                    <a:gd name="T10" fmla="*/ 10 w 24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4">
                      <a:moveTo>
                        <a:pt x="10" y="0"/>
                      </a:moveTo>
                      <a:cubicBezTo>
                        <a:pt x="6" y="0"/>
                        <a:pt x="2" y="2"/>
                        <a:pt x="0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8" y="10"/>
                        <a:pt x="16" y="12"/>
                        <a:pt x="22" y="14"/>
                      </a:cubicBezTo>
                      <a:cubicBezTo>
                        <a:pt x="24" y="9"/>
                        <a:pt x="21" y="3"/>
                        <a:pt x="15" y="1"/>
                      </a:cubicBezTo>
                      <a:cubicBezTo>
                        <a:pt x="13" y="0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1658"/>
                <p:cNvSpPr/>
                <p:nvPr/>
              </p:nvSpPr>
              <p:spPr bwMode="auto">
                <a:xfrm>
                  <a:off x="40" y="1160"/>
                  <a:ext cx="14" cy="12"/>
                </a:xfrm>
                <a:custGeom>
                  <a:avLst/>
                  <a:gdLst>
                    <a:gd name="T0" fmla="*/ 12 w 26"/>
                    <a:gd name="T1" fmla="*/ 0 h 21"/>
                    <a:gd name="T2" fmla="*/ 2 w 26"/>
                    <a:gd name="T3" fmla="*/ 7 h 21"/>
                    <a:gd name="T4" fmla="*/ 10 w 26"/>
                    <a:gd name="T5" fmla="*/ 20 h 21"/>
                    <a:gd name="T6" fmla="*/ 14 w 26"/>
                    <a:gd name="T7" fmla="*/ 21 h 21"/>
                    <a:gd name="T8" fmla="*/ 24 w 26"/>
                    <a:gd name="T9" fmla="*/ 15 h 21"/>
                    <a:gd name="T10" fmla="*/ 17 w 26"/>
                    <a:gd name="T11" fmla="*/ 1 h 21"/>
                    <a:gd name="T12" fmla="*/ 12 w 26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1">
                      <a:moveTo>
                        <a:pt x="12" y="0"/>
                      </a:moveTo>
                      <a:cubicBezTo>
                        <a:pt x="8" y="0"/>
                        <a:pt x="4" y="3"/>
                        <a:pt x="2" y="7"/>
                      </a:cubicBezTo>
                      <a:cubicBezTo>
                        <a:pt x="0" y="12"/>
                        <a:pt x="4" y="18"/>
                        <a:pt x="10" y="20"/>
                      </a:cubicBezTo>
                      <a:cubicBezTo>
                        <a:pt x="11" y="21"/>
                        <a:pt x="13" y="21"/>
                        <a:pt x="14" y="21"/>
                      </a:cubicBezTo>
                      <a:cubicBezTo>
                        <a:pt x="19" y="21"/>
                        <a:pt x="23" y="19"/>
                        <a:pt x="24" y="15"/>
                      </a:cubicBezTo>
                      <a:cubicBezTo>
                        <a:pt x="26" y="9"/>
                        <a:pt x="23" y="3"/>
                        <a:pt x="17" y="1"/>
                      </a:cubicBezTo>
                      <a:cubicBezTo>
                        <a:pt x="15" y="1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1659"/>
                <p:cNvSpPr/>
                <p:nvPr/>
              </p:nvSpPr>
              <p:spPr bwMode="auto">
                <a:xfrm>
                  <a:off x="48" y="1140"/>
                  <a:ext cx="9" cy="11"/>
                </a:xfrm>
                <a:custGeom>
                  <a:avLst/>
                  <a:gdLst>
                    <a:gd name="T0" fmla="*/ 12 w 17"/>
                    <a:gd name="T1" fmla="*/ 0 h 21"/>
                    <a:gd name="T2" fmla="*/ 2 w 17"/>
                    <a:gd name="T3" fmla="*/ 6 h 21"/>
                    <a:gd name="T4" fmla="*/ 9 w 17"/>
                    <a:gd name="T5" fmla="*/ 20 h 21"/>
                    <a:gd name="T6" fmla="*/ 14 w 17"/>
                    <a:gd name="T7" fmla="*/ 21 h 21"/>
                    <a:gd name="T8" fmla="*/ 17 w 17"/>
                    <a:gd name="T9" fmla="*/ 20 h 21"/>
                    <a:gd name="T10" fmla="*/ 16 w 17"/>
                    <a:gd name="T11" fmla="*/ 1 h 21"/>
                    <a:gd name="T12" fmla="*/ 12 w 1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21">
                      <a:moveTo>
                        <a:pt x="12" y="0"/>
                      </a:moveTo>
                      <a:cubicBezTo>
                        <a:pt x="7" y="0"/>
                        <a:pt x="3" y="2"/>
                        <a:pt x="2" y="6"/>
                      </a:cubicBezTo>
                      <a:cubicBezTo>
                        <a:pt x="0" y="12"/>
                        <a:pt x="3" y="18"/>
                        <a:pt x="9" y="20"/>
                      </a:cubicBezTo>
                      <a:cubicBezTo>
                        <a:pt x="11" y="21"/>
                        <a:pt x="12" y="21"/>
                        <a:pt x="14" y="21"/>
                      </a:cubicBezTo>
                      <a:cubicBezTo>
                        <a:pt x="15" y="21"/>
                        <a:pt x="16" y="21"/>
                        <a:pt x="17" y="20"/>
                      </a:cubicBezTo>
                      <a:cubicBezTo>
                        <a:pt x="17" y="15"/>
                        <a:pt x="16" y="8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1660"/>
                <p:cNvSpPr>
                  <a:spLocks noEditPoints="1"/>
                </p:cNvSpPr>
                <p:nvPr/>
              </p:nvSpPr>
              <p:spPr bwMode="auto">
                <a:xfrm>
                  <a:off x="68" y="1159"/>
                  <a:ext cx="13" cy="11"/>
                </a:xfrm>
                <a:custGeom>
                  <a:avLst/>
                  <a:gdLst>
                    <a:gd name="T0" fmla="*/ 1 w 24"/>
                    <a:gd name="T1" fmla="*/ 10 h 21"/>
                    <a:gd name="T2" fmla="*/ 8 w 24"/>
                    <a:gd name="T3" fmla="*/ 20 h 21"/>
                    <a:gd name="T4" fmla="*/ 13 w 24"/>
                    <a:gd name="T5" fmla="*/ 21 h 21"/>
                    <a:gd name="T6" fmla="*/ 23 w 24"/>
                    <a:gd name="T7" fmla="*/ 15 h 21"/>
                    <a:gd name="T8" fmla="*/ 24 w 24"/>
                    <a:gd name="T9" fmla="*/ 12 h 21"/>
                    <a:gd name="T10" fmla="*/ 22 w 24"/>
                    <a:gd name="T11" fmla="*/ 12 h 21"/>
                    <a:gd name="T12" fmla="*/ 1 w 24"/>
                    <a:gd name="T13" fmla="*/ 10 h 21"/>
                    <a:gd name="T14" fmla="*/ 10 w 24"/>
                    <a:gd name="T15" fmla="*/ 0 h 21"/>
                    <a:gd name="T16" fmla="*/ 1 w 24"/>
                    <a:gd name="T17" fmla="*/ 7 h 21"/>
                    <a:gd name="T18" fmla="*/ 10 w 24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1">
                      <a:moveTo>
                        <a:pt x="1" y="10"/>
                      </a:moveTo>
                      <a:cubicBezTo>
                        <a:pt x="0" y="14"/>
                        <a:pt x="4" y="18"/>
                        <a:pt x="8" y="20"/>
                      </a:cubicBezTo>
                      <a:cubicBezTo>
                        <a:pt x="10" y="21"/>
                        <a:pt x="12" y="21"/>
                        <a:pt x="13" y="21"/>
                      </a:cubicBezTo>
                      <a:cubicBezTo>
                        <a:pt x="17" y="21"/>
                        <a:pt x="21" y="19"/>
                        <a:pt x="23" y="15"/>
                      </a:cubicBezTo>
                      <a:cubicBezTo>
                        <a:pt x="23" y="14"/>
                        <a:pt x="23" y="13"/>
                        <a:pt x="24" y="12"/>
                      </a:cubicBezTo>
                      <a:cubicBezTo>
                        <a:pt x="23" y="12"/>
                        <a:pt x="23" y="12"/>
                        <a:pt x="22" y="12"/>
                      </a:cubicBezTo>
                      <a:cubicBezTo>
                        <a:pt x="11" y="12"/>
                        <a:pt x="3" y="12"/>
                        <a:pt x="1" y="10"/>
                      </a:cubicBezTo>
                      <a:moveTo>
                        <a:pt x="10" y="0"/>
                      </a:moveTo>
                      <a:cubicBezTo>
                        <a:pt x="6" y="1"/>
                        <a:pt x="2" y="3"/>
                        <a:pt x="1" y="7"/>
                      </a:cubicBezTo>
                      <a:cubicBezTo>
                        <a:pt x="3" y="5"/>
                        <a:pt x="6" y="3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1661"/>
                <p:cNvSpPr/>
                <p:nvPr/>
              </p:nvSpPr>
              <p:spPr bwMode="auto">
                <a:xfrm>
                  <a:off x="57" y="1113"/>
                  <a:ext cx="2" cy="10"/>
                </a:xfrm>
                <a:custGeom>
                  <a:avLst/>
                  <a:gdLst>
                    <a:gd name="T0" fmla="*/ 4 w 5"/>
                    <a:gd name="T1" fmla="*/ 0 h 18"/>
                    <a:gd name="T2" fmla="*/ 3 w 5"/>
                    <a:gd name="T3" fmla="*/ 1 h 18"/>
                    <a:gd name="T4" fmla="*/ 0 w 5"/>
                    <a:gd name="T5" fmla="*/ 18 h 18"/>
                    <a:gd name="T6" fmla="*/ 4 w 5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8">
                      <a:moveTo>
                        <a:pt x="4" y="0"/>
                      </a:move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1" y="4"/>
                        <a:pt x="0" y="10"/>
                        <a:pt x="0" y="18"/>
                      </a:cubicBezTo>
                      <a:cubicBezTo>
                        <a:pt x="3" y="9"/>
                        <a:pt x="5" y="0"/>
                        <a:pt x="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1662"/>
                <p:cNvSpPr/>
                <p:nvPr/>
              </p:nvSpPr>
              <p:spPr bwMode="auto">
                <a:xfrm>
                  <a:off x="53" y="1184"/>
                  <a:ext cx="6" cy="11"/>
                </a:xfrm>
                <a:custGeom>
                  <a:avLst/>
                  <a:gdLst>
                    <a:gd name="T0" fmla="*/ 8 w 10"/>
                    <a:gd name="T1" fmla="*/ 0 h 20"/>
                    <a:gd name="T2" fmla="*/ 2 w 10"/>
                    <a:gd name="T3" fmla="*/ 6 h 20"/>
                    <a:gd name="T4" fmla="*/ 9 w 10"/>
                    <a:gd name="T5" fmla="*/ 19 h 20"/>
                    <a:gd name="T6" fmla="*/ 10 w 10"/>
                    <a:gd name="T7" fmla="*/ 20 h 20"/>
                    <a:gd name="T8" fmla="*/ 8 w 10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0">
                      <a:moveTo>
                        <a:pt x="8" y="0"/>
                      </a:moveTo>
                      <a:cubicBezTo>
                        <a:pt x="5" y="1"/>
                        <a:pt x="3" y="3"/>
                        <a:pt x="2" y="6"/>
                      </a:cubicBezTo>
                      <a:cubicBezTo>
                        <a:pt x="0" y="11"/>
                        <a:pt x="3" y="17"/>
                        <a:pt x="9" y="19"/>
                      </a:cubicBezTo>
                      <a:cubicBezTo>
                        <a:pt x="9" y="19"/>
                        <a:pt x="10" y="20"/>
                        <a:pt x="10" y="20"/>
                      </a:cubicBezTo>
                      <a:cubicBezTo>
                        <a:pt x="9" y="13"/>
                        <a:pt x="9" y="6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1663"/>
                <p:cNvSpPr/>
                <p:nvPr/>
              </p:nvSpPr>
              <p:spPr bwMode="auto">
                <a:xfrm>
                  <a:off x="39" y="1123"/>
                  <a:ext cx="11" cy="11"/>
                </a:xfrm>
                <a:custGeom>
                  <a:avLst/>
                  <a:gdLst>
                    <a:gd name="T0" fmla="*/ 12 w 20"/>
                    <a:gd name="T1" fmla="*/ 0 h 21"/>
                    <a:gd name="T2" fmla="*/ 2 w 20"/>
                    <a:gd name="T3" fmla="*/ 6 h 21"/>
                    <a:gd name="T4" fmla="*/ 10 w 20"/>
                    <a:gd name="T5" fmla="*/ 20 h 21"/>
                    <a:gd name="T6" fmla="*/ 14 w 20"/>
                    <a:gd name="T7" fmla="*/ 21 h 21"/>
                    <a:gd name="T8" fmla="*/ 20 w 20"/>
                    <a:gd name="T9" fmla="*/ 19 h 21"/>
                    <a:gd name="T10" fmla="*/ 16 w 20"/>
                    <a:gd name="T11" fmla="*/ 1 h 21"/>
                    <a:gd name="T12" fmla="*/ 12 w 20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1">
                      <a:moveTo>
                        <a:pt x="12" y="0"/>
                      </a:moveTo>
                      <a:cubicBezTo>
                        <a:pt x="8" y="0"/>
                        <a:pt x="4" y="3"/>
                        <a:pt x="2" y="6"/>
                      </a:cubicBezTo>
                      <a:cubicBezTo>
                        <a:pt x="0" y="12"/>
                        <a:pt x="4" y="18"/>
                        <a:pt x="10" y="20"/>
                      </a:cubicBezTo>
                      <a:cubicBezTo>
                        <a:pt x="11" y="21"/>
                        <a:pt x="13" y="21"/>
                        <a:pt x="14" y="21"/>
                      </a:cubicBezTo>
                      <a:cubicBezTo>
                        <a:pt x="16" y="21"/>
                        <a:pt x="18" y="20"/>
                        <a:pt x="20" y="19"/>
                      </a:cubicBezTo>
                      <a:cubicBezTo>
                        <a:pt x="19" y="15"/>
                        <a:pt x="18" y="8"/>
                        <a:pt x="16" y="1"/>
                      </a:cubicBezTo>
                      <a:cubicBezTo>
                        <a:pt x="15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1664"/>
                <p:cNvSpPr/>
                <p:nvPr/>
              </p:nvSpPr>
              <p:spPr bwMode="auto">
                <a:xfrm>
                  <a:off x="-69" y="1094"/>
                  <a:ext cx="37" cy="81"/>
                </a:xfrm>
                <a:custGeom>
                  <a:avLst/>
                  <a:gdLst>
                    <a:gd name="T0" fmla="*/ 27 w 68"/>
                    <a:gd name="T1" fmla="*/ 0 h 149"/>
                    <a:gd name="T2" fmla="*/ 16 w 68"/>
                    <a:gd name="T3" fmla="*/ 54 h 149"/>
                    <a:gd name="T4" fmla="*/ 2 w 68"/>
                    <a:gd name="T5" fmla="*/ 99 h 149"/>
                    <a:gd name="T6" fmla="*/ 27 w 68"/>
                    <a:gd name="T7" fmla="*/ 149 h 149"/>
                    <a:gd name="T8" fmla="*/ 29 w 68"/>
                    <a:gd name="T9" fmla="*/ 149 h 149"/>
                    <a:gd name="T10" fmla="*/ 41 w 68"/>
                    <a:gd name="T11" fmla="*/ 95 h 149"/>
                    <a:gd name="T12" fmla="*/ 60 w 68"/>
                    <a:gd name="T13" fmla="*/ 46 h 149"/>
                    <a:gd name="T14" fmla="*/ 30 w 68"/>
                    <a:gd name="T15" fmla="*/ 1 h 149"/>
                    <a:gd name="T16" fmla="*/ 27 w 68"/>
                    <a:gd name="T1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8" h="149">
                      <a:moveTo>
                        <a:pt x="27" y="0"/>
                      </a:moveTo>
                      <a:cubicBezTo>
                        <a:pt x="14" y="0"/>
                        <a:pt x="16" y="40"/>
                        <a:pt x="16" y="54"/>
                      </a:cubicBezTo>
                      <a:cubicBezTo>
                        <a:pt x="16" y="70"/>
                        <a:pt x="5" y="75"/>
                        <a:pt x="2" y="99"/>
                      </a:cubicBezTo>
                      <a:cubicBezTo>
                        <a:pt x="0" y="123"/>
                        <a:pt x="27" y="149"/>
                        <a:pt x="27" y="149"/>
                      </a:cubicBezTo>
                      <a:cubicBezTo>
                        <a:pt x="28" y="149"/>
                        <a:pt x="28" y="149"/>
                        <a:pt x="29" y="149"/>
                      </a:cubicBezTo>
                      <a:cubicBezTo>
                        <a:pt x="42" y="149"/>
                        <a:pt x="46" y="115"/>
                        <a:pt x="41" y="95"/>
                      </a:cubicBezTo>
                      <a:cubicBezTo>
                        <a:pt x="36" y="74"/>
                        <a:pt x="51" y="68"/>
                        <a:pt x="60" y="46"/>
                      </a:cubicBezTo>
                      <a:cubicBezTo>
                        <a:pt x="68" y="24"/>
                        <a:pt x="46" y="7"/>
                        <a:pt x="30" y="1"/>
                      </a:cubicBezTo>
                      <a:cubicBezTo>
                        <a:pt x="29" y="0"/>
                        <a:pt x="28" y="0"/>
                        <a:pt x="2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1665"/>
                <p:cNvSpPr/>
                <p:nvPr/>
              </p:nvSpPr>
              <p:spPr bwMode="auto">
                <a:xfrm>
                  <a:off x="-61" y="1211"/>
                  <a:ext cx="81" cy="45"/>
                </a:xfrm>
                <a:custGeom>
                  <a:avLst/>
                  <a:gdLst>
                    <a:gd name="T0" fmla="*/ 20 w 147"/>
                    <a:gd name="T1" fmla="*/ 0 h 84"/>
                    <a:gd name="T2" fmla="*/ 15 w 147"/>
                    <a:gd name="T3" fmla="*/ 1 h 84"/>
                    <a:gd name="T4" fmla="*/ 30 w 147"/>
                    <a:gd name="T5" fmla="*/ 44 h 84"/>
                    <a:gd name="T6" fmla="*/ 81 w 147"/>
                    <a:gd name="T7" fmla="*/ 72 h 84"/>
                    <a:gd name="T8" fmla="*/ 113 w 147"/>
                    <a:gd name="T9" fmla="*/ 84 h 84"/>
                    <a:gd name="T10" fmla="*/ 130 w 147"/>
                    <a:gd name="T11" fmla="*/ 75 h 84"/>
                    <a:gd name="T12" fmla="*/ 127 w 147"/>
                    <a:gd name="T13" fmla="*/ 40 h 84"/>
                    <a:gd name="T14" fmla="*/ 119 w 147"/>
                    <a:gd name="T15" fmla="*/ 39 h 84"/>
                    <a:gd name="T16" fmla="*/ 100 w 147"/>
                    <a:gd name="T17" fmla="*/ 41 h 84"/>
                    <a:gd name="T18" fmla="*/ 81 w 147"/>
                    <a:gd name="T19" fmla="*/ 43 h 84"/>
                    <a:gd name="T20" fmla="*/ 58 w 147"/>
                    <a:gd name="T21" fmla="*/ 36 h 84"/>
                    <a:gd name="T22" fmla="*/ 20 w 147"/>
                    <a:gd name="T2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7" h="84">
                      <a:moveTo>
                        <a:pt x="20" y="0"/>
                      </a:moveTo>
                      <a:cubicBezTo>
                        <a:pt x="18" y="0"/>
                        <a:pt x="16" y="0"/>
                        <a:pt x="15" y="1"/>
                      </a:cubicBezTo>
                      <a:cubicBezTo>
                        <a:pt x="15" y="1"/>
                        <a:pt x="0" y="23"/>
                        <a:pt x="30" y="44"/>
                      </a:cubicBezTo>
                      <a:cubicBezTo>
                        <a:pt x="59" y="64"/>
                        <a:pt x="60" y="61"/>
                        <a:pt x="81" y="72"/>
                      </a:cubicBezTo>
                      <a:cubicBezTo>
                        <a:pt x="93" y="79"/>
                        <a:pt x="104" y="84"/>
                        <a:pt x="113" y="84"/>
                      </a:cubicBezTo>
                      <a:cubicBezTo>
                        <a:pt x="119" y="84"/>
                        <a:pt x="125" y="82"/>
                        <a:pt x="130" y="75"/>
                      </a:cubicBezTo>
                      <a:cubicBezTo>
                        <a:pt x="142" y="58"/>
                        <a:pt x="147" y="44"/>
                        <a:pt x="127" y="40"/>
                      </a:cubicBezTo>
                      <a:cubicBezTo>
                        <a:pt x="125" y="39"/>
                        <a:pt x="122" y="39"/>
                        <a:pt x="119" y="39"/>
                      </a:cubicBezTo>
                      <a:cubicBezTo>
                        <a:pt x="113" y="39"/>
                        <a:pt x="107" y="40"/>
                        <a:pt x="100" y="41"/>
                      </a:cubicBezTo>
                      <a:cubicBezTo>
                        <a:pt x="94" y="42"/>
                        <a:pt x="87" y="43"/>
                        <a:pt x="81" y="43"/>
                      </a:cubicBezTo>
                      <a:cubicBezTo>
                        <a:pt x="72" y="43"/>
                        <a:pt x="64" y="41"/>
                        <a:pt x="58" y="36"/>
                      </a:cubicBezTo>
                      <a:cubicBezTo>
                        <a:pt x="41" y="21"/>
                        <a:pt x="34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" name="Freeform 1666"/>
                <p:cNvSpPr/>
                <p:nvPr/>
              </p:nvSpPr>
              <p:spPr bwMode="auto">
                <a:xfrm>
                  <a:off x="50" y="1221"/>
                  <a:ext cx="64" cy="48"/>
                </a:xfrm>
                <a:custGeom>
                  <a:avLst/>
                  <a:gdLst>
                    <a:gd name="T0" fmla="*/ 102 w 118"/>
                    <a:gd name="T1" fmla="*/ 0 h 89"/>
                    <a:gd name="T2" fmla="*/ 65 w 118"/>
                    <a:gd name="T3" fmla="*/ 39 h 89"/>
                    <a:gd name="T4" fmla="*/ 47 w 118"/>
                    <a:gd name="T5" fmla="*/ 65 h 89"/>
                    <a:gd name="T6" fmla="*/ 40 w 118"/>
                    <a:gd name="T7" fmla="*/ 64 h 89"/>
                    <a:gd name="T8" fmla="*/ 8 w 118"/>
                    <a:gd name="T9" fmla="*/ 47 h 89"/>
                    <a:gd name="T10" fmla="*/ 0 w 118"/>
                    <a:gd name="T11" fmla="*/ 55 h 89"/>
                    <a:gd name="T12" fmla="*/ 11 w 118"/>
                    <a:gd name="T13" fmla="*/ 89 h 89"/>
                    <a:gd name="T14" fmla="*/ 40 w 118"/>
                    <a:gd name="T15" fmla="*/ 83 h 89"/>
                    <a:gd name="T16" fmla="*/ 50 w 118"/>
                    <a:gd name="T17" fmla="*/ 84 h 89"/>
                    <a:gd name="T18" fmla="*/ 93 w 118"/>
                    <a:gd name="T19" fmla="*/ 62 h 89"/>
                    <a:gd name="T20" fmla="*/ 104 w 118"/>
                    <a:gd name="T21" fmla="*/ 0 h 89"/>
                    <a:gd name="T22" fmla="*/ 102 w 118"/>
                    <a:gd name="T23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89">
                      <a:moveTo>
                        <a:pt x="102" y="0"/>
                      </a:moveTo>
                      <a:cubicBezTo>
                        <a:pt x="87" y="0"/>
                        <a:pt x="70" y="23"/>
                        <a:pt x="65" y="39"/>
                      </a:cubicBezTo>
                      <a:cubicBezTo>
                        <a:pt x="59" y="52"/>
                        <a:pt x="57" y="65"/>
                        <a:pt x="47" y="65"/>
                      </a:cubicBezTo>
                      <a:cubicBezTo>
                        <a:pt x="45" y="65"/>
                        <a:pt x="42" y="64"/>
                        <a:pt x="40" y="64"/>
                      </a:cubicBezTo>
                      <a:cubicBezTo>
                        <a:pt x="28" y="59"/>
                        <a:pt x="16" y="47"/>
                        <a:pt x="8" y="47"/>
                      </a:cubicBezTo>
                      <a:cubicBezTo>
                        <a:pt x="5" y="47"/>
                        <a:pt x="2" y="49"/>
                        <a:pt x="0" y="55"/>
                      </a:cubicBezTo>
                      <a:cubicBezTo>
                        <a:pt x="0" y="55"/>
                        <a:pt x="2" y="80"/>
                        <a:pt x="11" y="89"/>
                      </a:cubicBezTo>
                      <a:cubicBezTo>
                        <a:pt x="22" y="85"/>
                        <a:pt x="31" y="83"/>
                        <a:pt x="40" y="83"/>
                      </a:cubicBezTo>
                      <a:cubicBezTo>
                        <a:pt x="43" y="83"/>
                        <a:pt x="47" y="83"/>
                        <a:pt x="50" y="84"/>
                      </a:cubicBezTo>
                      <a:cubicBezTo>
                        <a:pt x="68" y="80"/>
                        <a:pt x="87" y="74"/>
                        <a:pt x="93" y="62"/>
                      </a:cubicBezTo>
                      <a:cubicBezTo>
                        <a:pt x="104" y="41"/>
                        <a:pt x="118" y="3"/>
                        <a:pt x="104" y="0"/>
                      </a:cubicBezTo>
                      <a:cubicBezTo>
                        <a:pt x="103" y="0"/>
                        <a:pt x="102" y="0"/>
                        <a:pt x="10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1667"/>
                <p:cNvSpPr/>
                <p:nvPr/>
              </p:nvSpPr>
              <p:spPr bwMode="auto">
                <a:xfrm>
                  <a:off x="117" y="1109"/>
                  <a:ext cx="47" cy="57"/>
                </a:xfrm>
                <a:custGeom>
                  <a:avLst/>
                  <a:gdLst>
                    <a:gd name="T0" fmla="*/ 24 w 86"/>
                    <a:gd name="T1" fmla="*/ 0 h 105"/>
                    <a:gd name="T2" fmla="*/ 0 w 86"/>
                    <a:gd name="T3" fmla="*/ 5 h 105"/>
                    <a:gd name="T4" fmla="*/ 29 w 86"/>
                    <a:gd name="T5" fmla="*/ 59 h 105"/>
                    <a:gd name="T6" fmla="*/ 34 w 86"/>
                    <a:gd name="T7" fmla="*/ 104 h 105"/>
                    <a:gd name="T8" fmla="*/ 40 w 86"/>
                    <a:gd name="T9" fmla="*/ 105 h 105"/>
                    <a:gd name="T10" fmla="*/ 80 w 86"/>
                    <a:gd name="T11" fmla="*/ 63 h 105"/>
                    <a:gd name="T12" fmla="*/ 54 w 86"/>
                    <a:gd name="T13" fmla="*/ 9 h 105"/>
                    <a:gd name="T14" fmla="*/ 24 w 86"/>
                    <a:gd name="T15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6" h="105">
                      <a:moveTo>
                        <a:pt x="24" y="0"/>
                      </a:moveTo>
                      <a:cubicBezTo>
                        <a:pt x="10" y="0"/>
                        <a:pt x="0" y="5"/>
                        <a:pt x="0" y="5"/>
                      </a:cubicBezTo>
                      <a:cubicBezTo>
                        <a:pt x="16" y="11"/>
                        <a:pt x="33" y="39"/>
                        <a:pt x="29" y="59"/>
                      </a:cubicBezTo>
                      <a:cubicBezTo>
                        <a:pt x="25" y="79"/>
                        <a:pt x="15" y="97"/>
                        <a:pt x="34" y="104"/>
                      </a:cubicBezTo>
                      <a:cubicBezTo>
                        <a:pt x="36" y="105"/>
                        <a:pt x="38" y="105"/>
                        <a:pt x="40" y="105"/>
                      </a:cubicBezTo>
                      <a:cubicBezTo>
                        <a:pt x="58" y="105"/>
                        <a:pt x="76" y="83"/>
                        <a:pt x="80" y="63"/>
                      </a:cubicBezTo>
                      <a:cubicBezTo>
                        <a:pt x="86" y="40"/>
                        <a:pt x="78" y="28"/>
                        <a:pt x="54" y="9"/>
                      </a:cubicBezTo>
                      <a:cubicBezTo>
                        <a:pt x="44" y="2"/>
                        <a:pt x="33" y="0"/>
                        <a:pt x="24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1668"/>
                <p:cNvSpPr/>
                <p:nvPr/>
              </p:nvSpPr>
              <p:spPr bwMode="auto">
                <a:xfrm>
                  <a:off x="20" y="1043"/>
                  <a:ext cx="67" cy="37"/>
                </a:xfrm>
                <a:custGeom>
                  <a:avLst/>
                  <a:gdLst>
                    <a:gd name="T0" fmla="*/ 52 w 123"/>
                    <a:gd name="T1" fmla="*/ 0 h 67"/>
                    <a:gd name="T2" fmla="*/ 31 w 123"/>
                    <a:gd name="T3" fmla="*/ 3 h 67"/>
                    <a:gd name="T4" fmla="*/ 1 w 123"/>
                    <a:gd name="T5" fmla="*/ 50 h 67"/>
                    <a:gd name="T6" fmla="*/ 12 w 123"/>
                    <a:gd name="T7" fmla="*/ 61 h 67"/>
                    <a:gd name="T8" fmla="*/ 57 w 123"/>
                    <a:gd name="T9" fmla="*/ 50 h 67"/>
                    <a:gd name="T10" fmla="*/ 63 w 123"/>
                    <a:gd name="T11" fmla="*/ 49 h 67"/>
                    <a:gd name="T12" fmla="*/ 103 w 123"/>
                    <a:gd name="T13" fmla="*/ 67 h 67"/>
                    <a:gd name="T14" fmla="*/ 107 w 123"/>
                    <a:gd name="T15" fmla="*/ 67 h 67"/>
                    <a:gd name="T16" fmla="*/ 101 w 123"/>
                    <a:gd name="T17" fmla="*/ 23 h 67"/>
                    <a:gd name="T18" fmla="*/ 52 w 123"/>
                    <a:gd name="T1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" h="67">
                      <a:moveTo>
                        <a:pt x="52" y="0"/>
                      </a:moveTo>
                      <a:cubicBezTo>
                        <a:pt x="45" y="0"/>
                        <a:pt x="38" y="1"/>
                        <a:pt x="31" y="3"/>
                      </a:cubicBezTo>
                      <a:cubicBezTo>
                        <a:pt x="0" y="10"/>
                        <a:pt x="1" y="50"/>
                        <a:pt x="1" y="50"/>
                      </a:cubicBezTo>
                      <a:cubicBezTo>
                        <a:pt x="1" y="58"/>
                        <a:pt x="5" y="61"/>
                        <a:pt x="12" y="61"/>
                      </a:cubicBezTo>
                      <a:cubicBezTo>
                        <a:pt x="23" y="61"/>
                        <a:pt x="42" y="52"/>
                        <a:pt x="57" y="50"/>
                      </a:cubicBezTo>
                      <a:cubicBezTo>
                        <a:pt x="59" y="49"/>
                        <a:pt x="61" y="49"/>
                        <a:pt x="63" y="49"/>
                      </a:cubicBezTo>
                      <a:cubicBezTo>
                        <a:pt x="81" y="49"/>
                        <a:pt x="85" y="63"/>
                        <a:pt x="103" y="67"/>
                      </a:cubicBezTo>
                      <a:cubicBezTo>
                        <a:pt x="105" y="67"/>
                        <a:pt x="106" y="67"/>
                        <a:pt x="107" y="67"/>
                      </a:cubicBezTo>
                      <a:cubicBezTo>
                        <a:pt x="123" y="67"/>
                        <a:pt x="118" y="40"/>
                        <a:pt x="101" y="23"/>
                      </a:cubicBezTo>
                      <a:cubicBezTo>
                        <a:pt x="88" y="8"/>
                        <a:pt x="72" y="0"/>
                        <a:pt x="5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1669"/>
                <p:cNvSpPr/>
                <p:nvPr/>
              </p:nvSpPr>
              <p:spPr bwMode="auto">
                <a:xfrm>
                  <a:off x="409" y="1572"/>
                  <a:ext cx="24" cy="71"/>
                </a:xfrm>
                <a:custGeom>
                  <a:avLst/>
                  <a:gdLst>
                    <a:gd name="T0" fmla="*/ 43 w 43"/>
                    <a:gd name="T1" fmla="*/ 52 h 129"/>
                    <a:gd name="T2" fmla="*/ 25 w 43"/>
                    <a:gd name="T3" fmla="*/ 7 h 129"/>
                    <a:gd name="T4" fmla="*/ 0 w 43"/>
                    <a:gd name="T5" fmla="*/ 39 h 129"/>
                    <a:gd name="T6" fmla="*/ 19 w 43"/>
                    <a:gd name="T7" fmla="*/ 110 h 129"/>
                    <a:gd name="T8" fmla="*/ 43 w 43"/>
                    <a:gd name="T9" fmla="*/ 52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29">
                      <a:moveTo>
                        <a:pt x="43" y="52"/>
                      </a:moveTo>
                      <a:cubicBezTo>
                        <a:pt x="43" y="52"/>
                        <a:pt x="40" y="0"/>
                        <a:pt x="25" y="7"/>
                      </a:cubicBezTo>
                      <a:cubicBezTo>
                        <a:pt x="10" y="14"/>
                        <a:pt x="0" y="39"/>
                        <a:pt x="0" y="39"/>
                      </a:cubicBezTo>
                      <a:cubicBezTo>
                        <a:pt x="0" y="39"/>
                        <a:pt x="11" y="129"/>
                        <a:pt x="19" y="110"/>
                      </a:cubicBezTo>
                      <a:cubicBezTo>
                        <a:pt x="26" y="90"/>
                        <a:pt x="43" y="52"/>
                        <a:pt x="43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1670"/>
                <p:cNvSpPr/>
                <p:nvPr/>
              </p:nvSpPr>
              <p:spPr bwMode="auto">
                <a:xfrm>
                  <a:off x="346" y="1512"/>
                  <a:ext cx="250" cy="254"/>
                </a:xfrm>
                <a:custGeom>
                  <a:avLst/>
                  <a:gdLst>
                    <a:gd name="T0" fmla="*/ 73 w 459"/>
                    <a:gd name="T1" fmla="*/ 234 h 465"/>
                    <a:gd name="T2" fmla="*/ 42 w 459"/>
                    <a:gd name="T3" fmla="*/ 45 h 465"/>
                    <a:gd name="T4" fmla="*/ 117 w 459"/>
                    <a:gd name="T5" fmla="*/ 63 h 465"/>
                    <a:gd name="T6" fmla="*/ 135 w 459"/>
                    <a:gd name="T7" fmla="*/ 178 h 465"/>
                    <a:gd name="T8" fmla="*/ 237 w 459"/>
                    <a:gd name="T9" fmla="*/ 6 h 465"/>
                    <a:gd name="T10" fmla="*/ 323 w 459"/>
                    <a:gd name="T11" fmla="*/ 51 h 465"/>
                    <a:gd name="T12" fmla="*/ 315 w 459"/>
                    <a:gd name="T13" fmla="*/ 147 h 465"/>
                    <a:gd name="T14" fmla="*/ 253 w 459"/>
                    <a:gd name="T15" fmla="*/ 212 h 465"/>
                    <a:gd name="T16" fmla="*/ 393 w 459"/>
                    <a:gd name="T17" fmla="*/ 160 h 465"/>
                    <a:gd name="T18" fmla="*/ 442 w 459"/>
                    <a:gd name="T19" fmla="*/ 260 h 465"/>
                    <a:gd name="T20" fmla="*/ 260 w 459"/>
                    <a:gd name="T21" fmla="*/ 330 h 465"/>
                    <a:gd name="T22" fmla="*/ 366 w 459"/>
                    <a:gd name="T23" fmla="*/ 360 h 465"/>
                    <a:gd name="T24" fmla="*/ 379 w 459"/>
                    <a:gd name="T25" fmla="*/ 428 h 465"/>
                    <a:gd name="T26" fmla="*/ 173 w 459"/>
                    <a:gd name="T27" fmla="*/ 358 h 465"/>
                    <a:gd name="T28" fmla="*/ 140 w 459"/>
                    <a:gd name="T29" fmla="*/ 403 h 465"/>
                    <a:gd name="T30" fmla="*/ 99 w 459"/>
                    <a:gd name="T31" fmla="*/ 327 h 465"/>
                    <a:gd name="T32" fmla="*/ 73 w 459"/>
                    <a:gd name="T33" fmla="*/ 234 h 4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9" h="465">
                      <a:moveTo>
                        <a:pt x="73" y="234"/>
                      </a:moveTo>
                      <a:cubicBezTo>
                        <a:pt x="73" y="234"/>
                        <a:pt x="0" y="64"/>
                        <a:pt x="42" y="45"/>
                      </a:cubicBezTo>
                      <a:cubicBezTo>
                        <a:pt x="84" y="25"/>
                        <a:pt x="115" y="27"/>
                        <a:pt x="117" y="63"/>
                      </a:cubicBezTo>
                      <a:cubicBezTo>
                        <a:pt x="120" y="99"/>
                        <a:pt x="135" y="178"/>
                        <a:pt x="135" y="178"/>
                      </a:cubicBezTo>
                      <a:cubicBezTo>
                        <a:pt x="135" y="178"/>
                        <a:pt x="205" y="0"/>
                        <a:pt x="237" y="6"/>
                      </a:cubicBezTo>
                      <a:cubicBezTo>
                        <a:pt x="270" y="12"/>
                        <a:pt x="307" y="23"/>
                        <a:pt x="323" y="51"/>
                      </a:cubicBezTo>
                      <a:cubicBezTo>
                        <a:pt x="338" y="79"/>
                        <a:pt x="345" y="110"/>
                        <a:pt x="315" y="147"/>
                      </a:cubicBezTo>
                      <a:cubicBezTo>
                        <a:pt x="286" y="183"/>
                        <a:pt x="253" y="212"/>
                        <a:pt x="253" y="212"/>
                      </a:cubicBezTo>
                      <a:cubicBezTo>
                        <a:pt x="253" y="212"/>
                        <a:pt x="359" y="141"/>
                        <a:pt x="393" y="160"/>
                      </a:cubicBezTo>
                      <a:cubicBezTo>
                        <a:pt x="427" y="179"/>
                        <a:pt x="459" y="206"/>
                        <a:pt x="442" y="260"/>
                      </a:cubicBezTo>
                      <a:cubicBezTo>
                        <a:pt x="425" y="315"/>
                        <a:pt x="365" y="337"/>
                        <a:pt x="260" y="330"/>
                      </a:cubicBezTo>
                      <a:cubicBezTo>
                        <a:pt x="260" y="330"/>
                        <a:pt x="340" y="353"/>
                        <a:pt x="366" y="360"/>
                      </a:cubicBezTo>
                      <a:cubicBezTo>
                        <a:pt x="393" y="366"/>
                        <a:pt x="409" y="391"/>
                        <a:pt x="379" y="428"/>
                      </a:cubicBezTo>
                      <a:cubicBezTo>
                        <a:pt x="350" y="465"/>
                        <a:pt x="268" y="444"/>
                        <a:pt x="173" y="358"/>
                      </a:cubicBezTo>
                      <a:cubicBezTo>
                        <a:pt x="173" y="358"/>
                        <a:pt x="175" y="428"/>
                        <a:pt x="140" y="403"/>
                      </a:cubicBezTo>
                      <a:cubicBezTo>
                        <a:pt x="105" y="377"/>
                        <a:pt x="113" y="339"/>
                        <a:pt x="99" y="327"/>
                      </a:cubicBezTo>
                      <a:cubicBezTo>
                        <a:pt x="84" y="315"/>
                        <a:pt x="25" y="242"/>
                        <a:pt x="73" y="23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1671"/>
                <p:cNvSpPr/>
                <p:nvPr/>
              </p:nvSpPr>
              <p:spPr bwMode="auto">
                <a:xfrm>
                  <a:off x="428" y="1640"/>
                  <a:ext cx="35" cy="21"/>
                </a:xfrm>
                <a:custGeom>
                  <a:avLst/>
                  <a:gdLst>
                    <a:gd name="T0" fmla="*/ 65 w 65"/>
                    <a:gd name="T1" fmla="*/ 0 h 38"/>
                    <a:gd name="T2" fmla="*/ 11 w 65"/>
                    <a:gd name="T3" fmla="*/ 34 h 38"/>
                    <a:gd name="T4" fmla="*/ 65 w 65"/>
                    <a:gd name="T5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38">
                      <a:moveTo>
                        <a:pt x="65" y="0"/>
                      </a:moveTo>
                      <a:cubicBezTo>
                        <a:pt x="65" y="0"/>
                        <a:pt x="0" y="29"/>
                        <a:pt x="11" y="34"/>
                      </a:cubicBezTo>
                      <a:cubicBezTo>
                        <a:pt x="22" y="38"/>
                        <a:pt x="59" y="16"/>
                        <a:pt x="65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1672"/>
                <p:cNvSpPr/>
                <p:nvPr/>
              </p:nvSpPr>
              <p:spPr bwMode="auto">
                <a:xfrm>
                  <a:off x="437" y="1611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10 w 26"/>
                    <a:gd name="T3" fmla="*/ 22 h 24"/>
                    <a:gd name="T4" fmla="*/ 2 w 26"/>
                    <a:gd name="T5" fmla="*/ 8 h 24"/>
                    <a:gd name="T6" fmla="*/ 17 w 26"/>
                    <a:gd name="T7" fmla="*/ 3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2"/>
                        <a:pt x="16" y="24"/>
                        <a:pt x="10" y="22"/>
                      </a:cubicBezTo>
                      <a:cubicBezTo>
                        <a:pt x="4" y="20"/>
                        <a:pt x="0" y="14"/>
                        <a:pt x="2" y="8"/>
                      </a:cubicBezTo>
                      <a:cubicBezTo>
                        <a:pt x="4" y="3"/>
                        <a:pt x="11" y="0"/>
                        <a:pt x="17" y="3"/>
                      </a:cubicBezTo>
                      <a:cubicBezTo>
                        <a:pt x="23" y="5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1673"/>
                <p:cNvSpPr/>
                <p:nvPr/>
              </p:nvSpPr>
              <p:spPr bwMode="auto">
                <a:xfrm>
                  <a:off x="415" y="1632"/>
                  <a:ext cx="14" cy="14"/>
                </a:xfrm>
                <a:custGeom>
                  <a:avLst/>
                  <a:gdLst>
                    <a:gd name="T0" fmla="*/ 24 w 26"/>
                    <a:gd name="T1" fmla="*/ 17 h 25"/>
                    <a:gd name="T2" fmla="*/ 10 w 26"/>
                    <a:gd name="T3" fmla="*/ 22 h 25"/>
                    <a:gd name="T4" fmla="*/ 2 w 26"/>
                    <a:gd name="T5" fmla="*/ 8 h 25"/>
                    <a:gd name="T6" fmla="*/ 17 w 26"/>
                    <a:gd name="T7" fmla="*/ 3 h 25"/>
                    <a:gd name="T8" fmla="*/ 24 w 26"/>
                    <a:gd name="T9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5">
                      <a:moveTo>
                        <a:pt x="24" y="17"/>
                      </a:moveTo>
                      <a:cubicBezTo>
                        <a:pt x="22" y="22"/>
                        <a:pt x="16" y="25"/>
                        <a:pt x="10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1" y="0"/>
                        <a:pt x="17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1674"/>
                <p:cNvSpPr/>
                <p:nvPr/>
              </p:nvSpPr>
              <p:spPr bwMode="auto">
                <a:xfrm>
                  <a:off x="416" y="1615"/>
                  <a:ext cx="14" cy="13"/>
                </a:xfrm>
                <a:custGeom>
                  <a:avLst/>
                  <a:gdLst>
                    <a:gd name="T0" fmla="*/ 24 w 26"/>
                    <a:gd name="T1" fmla="*/ 17 h 24"/>
                    <a:gd name="T2" fmla="*/ 10 w 26"/>
                    <a:gd name="T3" fmla="*/ 22 h 24"/>
                    <a:gd name="T4" fmla="*/ 2 w 26"/>
                    <a:gd name="T5" fmla="*/ 8 h 24"/>
                    <a:gd name="T6" fmla="*/ 17 w 26"/>
                    <a:gd name="T7" fmla="*/ 3 h 24"/>
                    <a:gd name="T8" fmla="*/ 24 w 26"/>
                    <a:gd name="T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7"/>
                      </a:moveTo>
                      <a:cubicBezTo>
                        <a:pt x="22" y="22"/>
                        <a:pt x="16" y="24"/>
                        <a:pt x="10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1" y="0"/>
                        <a:pt x="17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1675"/>
                <p:cNvSpPr/>
                <p:nvPr/>
              </p:nvSpPr>
              <p:spPr bwMode="auto">
                <a:xfrm>
                  <a:off x="441" y="1644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2 h 24"/>
                    <a:gd name="T4" fmla="*/ 2 w 26"/>
                    <a:gd name="T5" fmla="*/ 8 h 24"/>
                    <a:gd name="T6" fmla="*/ 16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2"/>
                        <a:pt x="15" y="24"/>
                        <a:pt x="9" y="22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3" y="4"/>
                        <a:pt x="26" y="11"/>
                        <a:pt x="24" y="16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1676"/>
                <p:cNvSpPr/>
                <p:nvPr/>
              </p:nvSpPr>
              <p:spPr bwMode="auto">
                <a:xfrm>
                  <a:off x="444" y="1669"/>
                  <a:ext cx="15" cy="13"/>
                </a:xfrm>
                <a:custGeom>
                  <a:avLst/>
                  <a:gdLst>
                    <a:gd name="T0" fmla="*/ 25 w 27"/>
                    <a:gd name="T1" fmla="*/ 17 h 24"/>
                    <a:gd name="T2" fmla="*/ 10 w 27"/>
                    <a:gd name="T3" fmla="*/ 22 h 24"/>
                    <a:gd name="T4" fmla="*/ 2 w 27"/>
                    <a:gd name="T5" fmla="*/ 8 h 24"/>
                    <a:gd name="T6" fmla="*/ 17 w 27"/>
                    <a:gd name="T7" fmla="*/ 3 h 24"/>
                    <a:gd name="T8" fmla="*/ 25 w 27"/>
                    <a:gd name="T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4">
                      <a:moveTo>
                        <a:pt x="25" y="17"/>
                      </a:moveTo>
                      <a:cubicBezTo>
                        <a:pt x="23" y="22"/>
                        <a:pt x="16" y="24"/>
                        <a:pt x="10" y="22"/>
                      </a:cubicBezTo>
                      <a:cubicBezTo>
                        <a:pt x="4" y="20"/>
                        <a:pt x="0" y="14"/>
                        <a:pt x="2" y="8"/>
                      </a:cubicBezTo>
                      <a:cubicBezTo>
                        <a:pt x="4" y="3"/>
                        <a:pt x="11" y="0"/>
                        <a:pt x="17" y="3"/>
                      </a:cubicBezTo>
                      <a:cubicBezTo>
                        <a:pt x="23" y="5"/>
                        <a:pt x="27" y="11"/>
                        <a:pt x="25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1677"/>
                <p:cNvSpPr/>
                <p:nvPr/>
              </p:nvSpPr>
              <p:spPr bwMode="auto">
                <a:xfrm>
                  <a:off x="420" y="1666"/>
                  <a:ext cx="15" cy="13"/>
                </a:xfrm>
                <a:custGeom>
                  <a:avLst/>
                  <a:gdLst>
                    <a:gd name="T0" fmla="*/ 25 w 27"/>
                    <a:gd name="T1" fmla="*/ 16 h 24"/>
                    <a:gd name="T2" fmla="*/ 10 w 27"/>
                    <a:gd name="T3" fmla="*/ 22 h 24"/>
                    <a:gd name="T4" fmla="*/ 2 w 27"/>
                    <a:gd name="T5" fmla="*/ 8 h 24"/>
                    <a:gd name="T6" fmla="*/ 17 w 27"/>
                    <a:gd name="T7" fmla="*/ 2 h 24"/>
                    <a:gd name="T8" fmla="*/ 25 w 27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4">
                      <a:moveTo>
                        <a:pt x="25" y="16"/>
                      </a:moveTo>
                      <a:cubicBezTo>
                        <a:pt x="23" y="22"/>
                        <a:pt x="16" y="24"/>
                        <a:pt x="10" y="22"/>
                      </a:cubicBezTo>
                      <a:cubicBezTo>
                        <a:pt x="4" y="20"/>
                        <a:pt x="0" y="13"/>
                        <a:pt x="2" y="8"/>
                      </a:cubicBezTo>
                      <a:cubicBezTo>
                        <a:pt x="4" y="3"/>
                        <a:pt x="11" y="0"/>
                        <a:pt x="17" y="2"/>
                      </a:cubicBezTo>
                      <a:cubicBezTo>
                        <a:pt x="23" y="5"/>
                        <a:pt x="27" y="11"/>
                        <a:pt x="25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1678"/>
                <p:cNvSpPr/>
                <p:nvPr/>
              </p:nvSpPr>
              <p:spPr bwMode="auto">
                <a:xfrm>
                  <a:off x="462" y="1659"/>
                  <a:ext cx="15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10 w 26"/>
                    <a:gd name="T3" fmla="*/ 22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6" y="24"/>
                        <a:pt x="10" y="22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1679"/>
                <p:cNvSpPr/>
                <p:nvPr/>
              </p:nvSpPr>
              <p:spPr bwMode="auto">
                <a:xfrm>
                  <a:off x="470" y="1639"/>
                  <a:ext cx="14" cy="13"/>
                </a:xfrm>
                <a:custGeom>
                  <a:avLst/>
                  <a:gdLst>
                    <a:gd name="T0" fmla="*/ 24 w 26"/>
                    <a:gd name="T1" fmla="*/ 17 h 25"/>
                    <a:gd name="T2" fmla="*/ 9 w 26"/>
                    <a:gd name="T3" fmla="*/ 22 h 25"/>
                    <a:gd name="T4" fmla="*/ 2 w 26"/>
                    <a:gd name="T5" fmla="*/ 8 h 25"/>
                    <a:gd name="T6" fmla="*/ 16 w 26"/>
                    <a:gd name="T7" fmla="*/ 3 h 25"/>
                    <a:gd name="T8" fmla="*/ 24 w 26"/>
                    <a:gd name="T9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5">
                      <a:moveTo>
                        <a:pt x="24" y="17"/>
                      </a:moveTo>
                      <a:cubicBezTo>
                        <a:pt x="22" y="22"/>
                        <a:pt x="15" y="25"/>
                        <a:pt x="9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0" y="0"/>
                        <a:pt x="16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1680"/>
                <p:cNvSpPr/>
                <p:nvPr/>
              </p:nvSpPr>
              <p:spPr bwMode="auto">
                <a:xfrm>
                  <a:off x="459" y="1614"/>
                  <a:ext cx="14" cy="13"/>
                </a:xfrm>
                <a:custGeom>
                  <a:avLst/>
                  <a:gdLst>
                    <a:gd name="T0" fmla="*/ 24 w 26"/>
                    <a:gd name="T1" fmla="*/ 17 h 25"/>
                    <a:gd name="T2" fmla="*/ 9 w 26"/>
                    <a:gd name="T3" fmla="*/ 22 h 25"/>
                    <a:gd name="T4" fmla="*/ 2 w 26"/>
                    <a:gd name="T5" fmla="*/ 8 h 25"/>
                    <a:gd name="T6" fmla="*/ 16 w 26"/>
                    <a:gd name="T7" fmla="*/ 3 h 25"/>
                    <a:gd name="T8" fmla="*/ 24 w 26"/>
                    <a:gd name="T9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5">
                      <a:moveTo>
                        <a:pt x="24" y="17"/>
                      </a:moveTo>
                      <a:cubicBezTo>
                        <a:pt x="22" y="22"/>
                        <a:pt x="15" y="25"/>
                        <a:pt x="9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0" y="0"/>
                        <a:pt x="16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1681"/>
                <p:cNvSpPr/>
                <p:nvPr/>
              </p:nvSpPr>
              <p:spPr bwMode="auto">
                <a:xfrm>
                  <a:off x="400" y="1646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2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6" y="24"/>
                        <a:pt x="9" y="22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1682"/>
                <p:cNvSpPr/>
                <p:nvPr/>
              </p:nvSpPr>
              <p:spPr bwMode="auto">
                <a:xfrm>
                  <a:off x="379" y="1649"/>
                  <a:ext cx="54" cy="83"/>
                </a:xfrm>
                <a:custGeom>
                  <a:avLst/>
                  <a:gdLst>
                    <a:gd name="T0" fmla="*/ 6 w 98"/>
                    <a:gd name="T1" fmla="*/ 0 h 152"/>
                    <a:gd name="T2" fmla="*/ 0 w 98"/>
                    <a:gd name="T3" fmla="*/ 5 h 152"/>
                    <a:gd name="T4" fmla="*/ 25 w 98"/>
                    <a:gd name="T5" fmla="*/ 56 h 152"/>
                    <a:gd name="T6" fmla="*/ 50 w 98"/>
                    <a:gd name="T7" fmla="*/ 84 h 152"/>
                    <a:gd name="T8" fmla="*/ 85 w 98"/>
                    <a:gd name="T9" fmla="*/ 152 h 152"/>
                    <a:gd name="T10" fmla="*/ 89 w 98"/>
                    <a:gd name="T11" fmla="*/ 149 h 152"/>
                    <a:gd name="T12" fmla="*/ 84 w 98"/>
                    <a:gd name="T13" fmla="*/ 77 h 152"/>
                    <a:gd name="T14" fmla="*/ 6 w 98"/>
                    <a:gd name="T15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8" h="152">
                      <a:moveTo>
                        <a:pt x="6" y="0"/>
                      </a:moveTo>
                      <a:cubicBezTo>
                        <a:pt x="3" y="0"/>
                        <a:pt x="1" y="1"/>
                        <a:pt x="0" y="5"/>
                      </a:cubicBezTo>
                      <a:cubicBezTo>
                        <a:pt x="0" y="5"/>
                        <a:pt x="12" y="48"/>
                        <a:pt x="25" y="56"/>
                      </a:cubicBezTo>
                      <a:cubicBezTo>
                        <a:pt x="38" y="64"/>
                        <a:pt x="39" y="61"/>
                        <a:pt x="50" y="84"/>
                      </a:cubicBezTo>
                      <a:cubicBezTo>
                        <a:pt x="59" y="104"/>
                        <a:pt x="75" y="152"/>
                        <a:pt x="85" y="152"/>
                      </a:cubicBezTo>
                      <a:cubicBezTo>
                        <a:pt x="87" y="152"/>
                        <a:pt x="88" y="151"/>
                        <a:pt x="89" y="149"/>
                      </a:cubicBezTo>
                      <a:cubicBezTo>
                        <a:pt x="98" y="134"/>
                        <a:pt x="95" y="91"/>
                        <a:pt x="84" y="77"/>
                      </a:cubicBezTo>
                      <a:cubicBezTo>
                        <a:pt x="74" y="66"/>
                        <a:pt x="25" y="0"/>
                        <a:pt x="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1683"/>
                <p:cNvSpPr>
                  <a:spLocks noEditPoints="1"/>
                </p:cNvSpPr>
                <p:nvPr/>
              </p:nvSpPr>
              <p:spPr bwMode="auto">
                <a:xfrm>
                  <a:off x="391" y="1600"/>
                  <a:ext cx="106" cy="122"/>
                </a:xfrm>
                <a:custGeom>
                  <a:avLst/>
                  <a:gdLst>
                    <a:gd name="T0" fmla="*/ 113 w 195"/>
                    <a:gd name="T1" fmla="*/ 8 h 225"/>
                    <a:gd name="T2" fmla="*/ 99 w 195"/>
                    <a:gd name="T3" fmla="*/ 23 h 225"/>
                    <a:gd name="T4" fmla="*/ 101 w 195"/>
                    <a:gd name="T5" fmla="*/ 24 h 225"/>
                    <a:gd name="T6" fmla="*/ 103 w 195"/>
                    <a:gd name="T7" fmla="*/ 24 h 225"/>
                    <a:gd name="T8" fmla="*/ 113 w 195"/>
                    <a:gd name="T9" fmla="*/ 9 h 225"/>
                    <a:gd name="T10" fmla="*/ 113 w 195"/>
                    <a:gd name="T11" fmla="*/ 8 h 225"/>
                    <a:gd name="T12" fmla="*/ 67 w 195"/>
                    <a:gd name="T13" fmla="*/ 144 h 225"/>
                    <a:gd name="T14" fmla="*/ 63 w 195"/>
                    <a:gd name="T15" fmla="*/ 143 h 225"/>
                    <a:gd name="T16" fmla="*/ 55 w 195"/>
                    <a:gd name="T17" fmla="*/ 129 h 225"/>
                    <a:gd name="T18" fmla="*/ 65 w 195"/>
                    <a:gd name="T19" fmla="*/ 123 h 225"/>
                    <a:gd name="T20" fmla="*/ 70 w 195"/>
                    <a:gd name="T21" fmla="*/ 123 h 225"/>
                    <a:gd name="T22" fmla="*/ 78 w 195"/>
                    <a:gd name="T23" fmla="*/ 137 h 225"/>
                    <a:gd name="T24" fmla="*/ 67 w 195"/>
                    <a:gd name="T25" fmla="*/ 144 h 225"/>
                    <a:gd name="T26" fmla="*/ 23 w 195"/>
                    <a:gd name="T27" fmla="*/ 0 h 225"/>
                    <a:gd name="T28" fmla="*/ 33 w 195"/>
                    <a:gd name="T29" fmla="*/ 87 h 225"/>
                    <a:gd name="T30" fmla="*/ 6 w 195"/>
                    <a:gd name="T31" fmla="*/ 48 h 225"/>
                    <a:gd name="T32" fmla="*/ 4 w 195"/>
                    <a:gd name="T33" fmla="*/ 48 h 225"/>
                    <a:gd name="T34" fmla="*/ 10 w 195"/>
                    <a:gd name="T35" fmla="*/ 72 h 225"/>
                    <a:gd name="T36" fmla="*/ 20 w 195"/>
                    <a:gd name="T37" fmla="*/ 89 h 225"/>
                    <a:gd name="T38" fmla="*/ 28 w 195"/>
                    <a:gd name="T39" fmla="*/ 86 h 225"/>
                    <a:gd name="T40" fmla="*/ 33 w 195"/>
                    <a:gd name="T41" fmla="*/ 87 h 225"/>
                    <a:gd name="T42" fmla="*/ 40 w 195"/>
                    <a:gd name="T43" fmla="*/ 101 h 225"/>
                    <a:gd name="T44" fmla="*/ 31 w 195"/>
                    <a:gd name="T45" fmla="*/ 108 h 225"/>
                    <a:gd name="T46" fmla="*/ 37 w 195"/>
                    <a:gd name="T47" fmla="*/ 118 h 225"/>
                    <a:gd name="T48" fmla="*/ 147 w 195"/>
                    <a:gd name="T49" fmla="*/ 225 h 225"/>
                    <a:gd name="T50" fmla="*/ 147 w 195"/>
                    <a:gd name="T51" fmla="*/ 225 h 225"/>
                    <a:gd name="T52" fmla="*/ 115 w 195"/>
                    <a:gd name="T53" fmla="*/ 192 h 225"/>
                    <a:gd name="T54" fmla="*/ 80 w 195"/>
                    <a:gd name="T55" fmla="*/ 158 h 225"/>
                    <a:gd name="T56" fmla="*/ 82 w 195"/>
                    <a:gd name="T57" fmla="*/ 160 h 225"/>
                    <a:gd name="T58" fmla="*/ 184 w 195"/>
                    <a:gd name="T59" fmla="*/ 210 h 225"/>
                    <a:gd name="T60" fmla="*/ 185 w 195"/>
                    <a:gd name="T61" fmla="*/ 210 h 225"/>
                    <a:gd name="T62" fmla="*/ 102 w 195"/>
                    <a:gd name="T63" fmla="*/ 158 h 225"/>
                    <a:gd name="T64" fmla="*/ 171 w 195"/>
                    <a:gd name="T65" fmla="*/ 135 h 225"/>
                    <a:gd name="T66" fmla="*/ 172 w 195"/>
                    <a:gd name="T67" fmla="*/ 135 h 225"/>
                    <a:gd name="T68" fmla="*/ 155 w 195"/>
                    <a:gd name="T69" fmla="*/ 136 h 225"/>
                    <a:gd name="T70" fmla="*/ 122 w 195"/>
                    <a:gd name="T71" fmla="*/ 137 h 225"/>
                    <a:gd name="T72" fmla="*/ 123 w 195"/>
                    <a:gd name="T73" fmla="*/ 145 h 225"/>
                    <a:gd name="T74" fmla="*/ 113 w 195"/>
                    <a:gd name="T75" fmla="*/ 151 h 225"/>
                    <a:gd name="T76" fmla="*/ 108 w 195"/>
                    <a:gd name="T77" fmla="*/ 150 h 225"/>
                    <a:gd name="T78" fmla="*/ 100 w 195"/>
                    <a:gd name="T79" fmla="*/ 136 h 225"/>
                    <a:gd name="T80" fmla="*/ 89 w 195"/>
                    <a:gd name="T81" fmla="*/ 133 h 225"/>
                    <a:gd name="T82" fmla="*/ 132 w 195"/>
                    <a:gd name="T83" fmla="*/ 115 h 225"/>
                    <a:gd name="T84" fmla="*/ 58 w 195"/>
                    <a:gd name="T85" fmla="*/ 113 h 225"/>
                    <a:gd name="T86" fmla="*/ 92 w 195"/>
                    <a:gd name="T87" fmla="*/ 42 h 225"/>
                    <a:gd name="T88" fmla="*/ 87 w 195"/>
                    <a:gd name="T89" fmla="*/ 37 h 225"/>
                    <a:gd name="T90" fmla="*/ 63 w 195"/>
                    <a:gd name="T91" fmla="*/ 64 h 225"/>
                    <a:gd name="T92" fmla="*/ 68 w 195"/>
                    <a:gd name="T93" fmla="*/ 77 h 225"/>
                    <a:gd name="T94" fmla="*/ 58 w 195"/>
                    <a:gd name="T95" fmla="*/ 83 h 225"/>
                    <a:gd name="T96" fmla="*/ 54 w 195"/>
                    <a:gd name="T97" fmla="*/ 82 h 225"/>
                    <a:gd name="T98" fmla="*/ 46 w 195"/>
                    <a:gd name="T99" fmla="*/ 68 h 225"/>
                    <a:gd name="T100" fmla="*/ 51 w 195"/>
                    <a:gd name="T101" fmla="*/ 63 h 225"/>
                    <a:gd name="T102" fmla="*/ 23 w 195"/>
                    <a:gd name="T103" fmla="*/ 1 h 225"/>
                    <a:gd name="T104" fmla="*/ 23 w 195"/>
                    <a:gd name="T105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95" h="225">
                      <a:moveTo>
                        <a:pt x="113" y="8"/>
                      </a:moveTo>
                      <a:cubicBezTo>
                        <a:pt x="113" y="8"/>
                        <a:pt x="107" y="14"/>
                        <a:pt x="99" y="23"/>
                      </a:cubicBezTo>
                      <a:cubicBezTo>
                        <a:pt x="100" y="23"/>
                        <a:pt x="100" y="23"/>
                        <a:pt x="101" y="24"/>
                      </a:cubicBezTo>
                      <a:cubicBezTo>
                        <a:pt x="102" y="24"/>
                        <a:pt x="102" y="24"/>
                        <a:pt x="103" y="24"/>
                      </a:cubicBezTo>
                      <a:cubicBezTo>
                        <a:pt x="108" y="16"/>
                        <a:pt x="112" y="10"/>
                        <a:pt x="113" y="9"/>
                      </a:cubicBezTo>
                      <a:cubicBezTo>
                        <a:pt x="113" y="8"/>
                        <a:pt x="113" y="8"/>
                        <a:pt x="113" y="8"/>
                      </a:cubicBezTo>
                      <a:moveTo>
                        <a:pt x="67" y="144"/>
                      </a:moveTo>
                      <a:cubicBezTo>
                        <a:pt x="66" y="144"/>
                        <a:pt x="64" y="144"/>
                        <a:pt x="63" y="143"/>
                      </a:cubicBezTo>
                      <a:cubicBezTo>
                        <a:pt x="57" y="141"/>
                        <a:pt x="53" y="134"/>
                        <a:pt x="55" y="129"/>
                      </a:cubicBezTo>
                      <a:cubicBezTo>
                        <a:pt x="57" y="125"/>
                        <a:pt x="61" y="123"/>
                        <a:pt x="65" y="123"/>
                      </a:cubicBezTo>
                      <a:cubicBezTo>
                        <a:pt x="67" y="123"/>
                        <a:pt x="69" y="123"/>
                        <a:pt x="70" y="123"/>
                      </a:cubicBezTo>
                      <a:cubicBezTo>
                        <a:pt x="76" y="126"/>
                        <a:pt x="80" y="132"/>
                        <a:pt x="78" y="137"/>
                      </a:cubicBezTo>
                      <a:cubicBezTo>
                        <a:pt x="76" y="141"/>
                        <a:pt x="72" y="144"/>
                        <a:pt x="67" y="144"/>
                      </a:cubicBezTo>
                      <a:moveTo>
                        <a:pt x="23" y="0"/>
                      </a:moveTo>
                      <a:cubicBezTo>
                        <a:pt x="19" y="0"/>
                        <a:pt x="33" y="87"/>
                        <a:pt x="33" y="87"/>
                      </a:cubicBezTo>
                      <a:cubicBezTo>
                        <a:pt x="33" y="87"/>
                        <a:pt x="13" y="54"/>
                        <a:pt x="6" y="48"/>
                      </a:cubicBezTo>
                      <a:cubicBezTo>
                        <a:pt x="5" y="48"/>
                        <a:pt x="5" y="48"/>
                        <a:pt x="4" y="48"/>
                      </a:cubicBezTo>
                      <a:cubicBezTo>
                        <a:pt x="0" y="48"/>
                        <a:pt x="10" y="72"/>
                        <a:pt x="10" y="72"/>
                      </a:cubicBezTo>
                      <a:cubicBezTo>
                        <a:pt x="20" y="89"/>
                        <a:pt x="20" y="89"/>
                        <a:pt x="20" y="89"/>
                      </a:cubicBezTo>
                      <a:cubicBezTo>
                        <a:pt x="22" y="87"/>
                        <a:pt x="25" y="86"/>
                        <a:pt x="28" y="86"/>
                      </a:cubicBezTo>
                      <a:cubicBezTo>
                        <a:pt x="30" y="86"/>
                        <a:pt x="31" y="87"/>
                        <a:pt x="33" y="87"/>
                      </a:cubicBezTo>
                      <a:cubicBezTo>
                        <a:pt x="39" y="89"/>
                        <a:pt x="42" y="96"/>
                        <a:pt x="40" y="101"/>
                      </a:cubicBezTo>
                      <a:cubicBezTo>
                        <a:pt x="39" y="105"/>
                        <a:pt x="35" y="107"/>
                        <a:pt x="31" y="108"/>
                      </a:cubicBezTo>
                      <a:cubicBezTo>
                        <a:pt x="37" y="118"/>
                        <a:pt x="37" y="118"/>
                        <a:pt x="37" y="118"/>
                      </a:cubicBezTo>
                      <a:cubicBezTo>
                        <a:pt x="38" y="134"/>
                        <a:pt x="136" y="221"/>
                        <a:pt x="147" y="225"/>
                      </a:cubicBezTo>
                      <a:cubicBezTo>
                        <a:pt x="147" y="225"/>
                        <a:pt x="147" y="225"/>
                        <a:pt x="147" y="225"/>
                      </a:cubicBezTo>
                      <a:cubicBezTo>
                        <a:pt x="150" y="225"/>
                        <a:pt x="133" y="208"/>
                        <a:pt x="115" y="192"/>
                      </a:cubicBezTo>
                      <a:cubicBezTo>
                        <a:pt x="97" y="175"/>
                        <a:pt x="79" y="158"/>
                        <a:pt x="80" y="158"/>
                      </a:cubicBezTo>
                      <a:cubicBezTo>
                        <a:pt x="80" y="158"/>
                        <a:pt x="81" y="159"/>
                        <a:pt x="82" y="160"/>
                      </a:cubicBezTo>
                      <a:cubicBezTo>
                        <a:pt x="100" y="172"/>
                        <a:pt x="169" y="208"/>
                        <a:pt x="184" y="210"/>
                      </a:cubicBezTo>
                      <a:cubicBezTo>
                        <a:pt x="184" y="210"/>
                        <a:pt x="185" y="210"/>
                        <a:pt x="185" y="210"/>
                      </a:cubicBezTo>
                      <a:cubicBezTo>
                        <a:pt x="195" y="210"/>
                        <a:pt x="102" y="158"/>
                        <a:pt x="102" y="158"/>
                      </a:cubicBezTo>
                      <a:cubicBezTo>
                        <a:pt x="102" y="158"/>
                        <a:pt x="157" y="137"/>
                        <a:pt x="171" y="135"/>
                      </a:cubicBezTo>
                      <a:cubicBezTo>
                        <a:pt x="172" y="135"/>
                        <a:pt x="172" y="135"/>
                        <a:pt x="172" y="135"/>
                      </a:cubicBezTo>
                      <a:cubicBezTo>
                        <a:pt x="171" y="135"/>
                        <a:pt x="164" y="136"/>
                        <a:pt x="155" y="136"/>
                      </a:cubicBezTo>
                      <a:cubicBezTo>
                        <a:pt x="146" y="137"/>
                        <a:pt x="134" y="137"/>
                        <a:pt x="122" y="137"/>
                      </a:cubicBezTo>
                      <a:cubicBezTo>
                        <a:pt x="123" y="140"/>
                        <a:pt x="124" y="142"/>
                        <a:pt x="123" y="145"/>
                      </a:cubicBezTo>
                      <a:cubicBezTo>
                        <a:pt x="121" y="149"/>
                        <a:pt x="117" y="151"/>
                        <a:pt x="113" y="151"/>
                      </a:cubicBezTo>
                      <a:cubicBezTo>
                        <a:pt x="111" y="151"/>
                        <a:pt x="109" y="151"/>
                        <a:pt x="108" y="150"/>
                      </a:cubicBezTo>
                      <a:cubicBezTo>
                        <a:pt x="102" y="148"/>
                        <a:pt x="98" y="142"/>
                        <a:pt x="100" y="136"/>
                      </a:cubicBezTo>
                      <a:cubicBezTo>
                        <a:pt x="95" y="136"/>
                        <a:pt x="91" y="135"/>
                        <a:pt x="89" y="133"/>
                      </a:cubicBezTo>
                      <a:cubicBezTo>
                        <a:pt x="79" y="128"/>
                        <a:pt x="108" y="119"/>
                        <a:pt x="132" y="115"/>
                      </a:cubicBezTo>
                      <a:cubicBezTo>
                        <a:pt x="104" y="115"/>
                        <a:pt x="64" y="113"/>
                        <a:pt x="58" y="113"/>
                      </a:cubicBezTo>
                      <a:cubicBezTo>
                        <a:pt x="52" y="112"/>
                        <a:pt x="74" y="73"/>
                        <a:pt x="92" y="42"/>
                      </a:cubicBezTo>
                      <a:cubicBezTo>
                        <a:pt x="90" y="41"/>
                        <a:pt x="88" y="39"/>
                        <a:pt x="87" y="37"/>
                      </a:cubicBezTo>
                      <a:cubicBezTo>
                        <a:pt x="78" y="47"/>
                        <a:pt x="69" y="57"/>
                        <a:pt x="63" y="64"/>
                      </a:cubicBezTo>
                      <a:cubicBezTo>
                        <a:pt x="68" y="67"/>
                        <a:pt x="70" y="72"/>
                        <a:pt x="68" y="77"/>
                      </a:cubicBezTo>
                      <a:cubicBezTo>
                        <a:pt x="67" y="81"/>
                        <a:pt x="63" y="83"/>
                        <a:pt x="58" y="83"/>
                      </a:cubicBezTo>
                      <a:cubicBezTo>
                        <a:pt x="57" y="83"/>
                        <a:pt x="55" y="83"/>
                        <a:pt x="54" y="82"/>
                      </a:cubicBezTo>
                      <a:cubicBezTo>
                        <a:pt x="47" y="80"/>
                        <a:pt x="44" y="74"/>
                        <a:pt x="46" y="68"/>
                      </a:cubicBezTo>
                      <a:cubicBezTo>
                        <a:pt x="47" y="66"/>
                        <a:pt x="49" y="64"/>
                        <a:pt x="51" y="63"/>
                      </a:cubicBezTo>
                      <a:cubicBezTo>
                        <a:pt x="42" y="45"/>
                        <a:pt x="28" y="7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1684"/>
                <p:cNvSpPr/>
                <p:nvPr/>
              </p:nvSpPr>
              <p:spPr bwMode="auto">
                <a:xfrm>
                  <a:off x="438" y="1612"/>
                  <a:ext cx="9" cy="10"/>
                </a:xfrm>
                <a:custGeom>
                  <a:avLst/>
                  <a:gdLst>
                    <a:gd name="T0" fmla="*/ 12 w 16"/>
                    <a:gd name="T1" fmla="*/ 0 h 19"/>
                    <a:gd name="T2" fmla="*/ 0 w 16"/>
                    <a:gd name="T3" fmla="*/ 14 h 19"/>
                    <a:gd name="T4" fmla="*/ 5 w 16"/>
                    <a:gd name="T5" fmla="*/ 19 h 19"/>
                    <a:gd name="T6" fmla="*/ 16 w 16"/>
                    <a:gd name="T7" fmla="*/ 1 h 19"/>
                    <a:gd name="T8" fmla="*/ 14 w 16"/>
                    <a:gd name="T9" fmla="*/ 1 h 19"/>
                    <a:gd name="T10" fmla="*/ 12 w 16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9">
                      <a:moveTo>
                        <a:pt x="12" y="0"/>
                      </a:moveTo>
                      <a:cubicBezTo>
                        <a:pt x="8" y="4"/>
                        <a:pt x="4" y="9"/>
                        <a:pt x="0" y="14"/>
                      </a:cubicBezTo>
                      <a:cubicBezTo>
                        <a:pt x="1" y="16"/>
                        <a:pt x="3" y="18"/>
                        <a:pt x="5" y="19"/>
                      </a:cubicBezTo>
                      <a:cubicBezTo>
                        <a:pt x="9" y="13"/>
                        <a:pt x="13" y="7"/>
                        <a:pt x="16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3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1685"/>
                <p:cNvSpPr/>
                <p:nvPr/>
              </p:nvSpPr>
              <p:spPr bwMode="auto">
                <a:xfrm>
                  <a:off x="415" y="1634"/>
                  <a:ext cx="14" cy="11"/>
                </a:xfrm>
                <a:custGeom>
                  <a:avLst/>
                  <a:gdLst>
                    <a:gd name="T0" fmla="*/ 7 w 26"/>
                    <a:gd name="T1" fmla="*/ 0 h 20"/>
                    <a:gd name="T2" fmla="*/ 2 w 26"/>
                    <a:gd name="T3" fmla="*/ 5 h 20"/>
                    <a:gd name="T4" fmla="*/ 10 w 26"/>
                    <a:gd name="T5" fmla="*/ 19 h 20"/>
                    <a:gd name="T6" fmla="*/ 14 w 26"/>
                    <a:gd name="T7" fmla="*/ 20 h 20"/>
                    <a:gd name="T8" fmla="*/ 24 w 26"/>
                    <a:gd name="T9" fmla="*/ 14 h 20"/>
                    <a:gd name="T10" fmla="*/ 19 w 26"/>
                    <a:gd name="T11" fmla="*/ 1 h 20"/>
                    <a:gd name="T12" fmla="*/ 13 w 26"/>
                    <a:gd name="T13" fmla="*/ 9 h 20"/>
                    <a:gd name="T14" fmla="*/ 13 w 26"/>
                    <a:gd name="T15" fmla="*/ 10 h 20"/>
                    <a:gd name="T16" fmla="*/ 7 w 26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0">
                      <a:moveTo>
                        <a:pt x="7" y="0"/>
                      </a:moveTo>
                      <a:cubicBezTo>
                        <a:pt x="5" y="1"/>
                        <a:pt x="3" y="3"/>
                        <a:pt x="2" y="5"/>
                      </a:cubicBezTo>
                      <a:cubicBezTo>
                        <a:pt x="0" y="11"/>
                        <a:pt x="3" y="17"/>
                        <a:pt x="10" y="19"/>
                      </a:cubicBezTo>
                      <a:cubicBezTo>
                        <a:pt x="11" y="20"/>
                        <a:pt x="13" y="20"/>
                        <a:pt x="14" y="20"/>
                      </a:cubicBezTo>
                      <a:cubicBezTo>
                        <a:pt x="19" y="20"/>
                        <a:pt x="23" y="18"/>
                        <a:pt x="24" y="14"/>
                      </a:cubicBezTo>
                      <a:cubicBezTo>
                        <a:pt x="26" y="9"/>
                        <a:pt x="24" y="4"/>
                        <a:pt x="19" y="1"/>
                      </a:cubicBezTo>
                      <a:cubicBezTo>
                        <a:pt x="16" y="5"/>
                        <a:pt x="14" y="8"/>
                        <a:pt x="13" y="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2" y="10"/>
                        <a:pt x="9" y="6"/>
                        <a:pt x="7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1686"/>
                <p:cNvSpPr/>
                <p:nvPr/>
              </p:nvSpPr>
              <p:spPr bwMode="auto">
                <a:xfrm>
                  <a:off x="444" y="1674"/>
                  <a:ext cx="15" cy="8"/>
                </a:xfrm>
                <a:custGeom>
                  <a:avLst/>
                  <a:gdLst>
                    <a:gd name="T0" fmla="*/ 2 w 26"/>
                    <a:gd name="T1" fmla="*/ 0 h 15"/>
                    <a:gd name="T2" fmla="*/ 10 w 26"/>
                    <a:gd name="T3" fmla="*/ 14 h 15"/>
                    <a:gd name="T4" fmla="*/ 15 w 26"/>
                    <a:gd name="T5" fmla="*/ 15 h 15"/>
                    <a:gd name="T6" fmla="*/ 25 w 26"/>
                    <a:gd name="T7" fmla="*/ 9 h 15"/>
                    <a:gd name="T8" fmla="*/ 24 w 26"/>
                    <a:gd name="T9" fmla="*/ 1 h 15"/>
                    <a:gd name="T10" fmla="*/ 24 w 26"/>
                    <a:gd name="T11" fmla="*/ 1 h 15"/>
                    <a:gd name="T12" fmla="*/ 2 w 26"/>
                    <a:gd name="T1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15">
                      <a:moveTo>
                        <a:pt x="2" y="0"/>
                      </a:moveTo>
                      <a:cubicBezTo>
                        <a:pt x="0" y="6"/>
                        <a:pt x="4" y="12"/>
                        <a:pt x="10" y="14"/>
                      </a:cubicBezTo>
                      <a:cubicBezTo>
                        <a:pt x="11" y="15"/>
                        <a:pt x="13" y="15"/>
                        <a:pt x="15" y="15"/>
                      </a:cubicBezTo>
                      <a:cubicBezTo>
                        <a:pt x="19" y="15"/>
                        <a:pt x="23" y="13"/>
                        <a:pt x="25" y="9"/>
                      </a:cubicBezTo>
                      <a:cubicBezTo>
                        <a:pt x="26" y="6"/>
                        <a:pt x="25" y="4"/>
                        <a:pt x="24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16" y="1"/>
                        <a:pt x="8" y="1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1687"/>
                <p:cNvSpPr/>
                <p:nvPr/>
              </p:nvSpPr>
              <p:spPr bwMode="auto">
                <a:xfrm>
                  <a:off x="420" y="1667"/>
                  <a:ext cx="15" cy="11"/>
                </a:xfrm>
                <a:custGeom>
                  <a:avLst/>
                  <a:gdLst>
                    <a:gd name="T0" fmla="*/ 12 w 27"/>
                    <a:gd name="T1" fmla="*/ 0 h 21"/>
                    <a:gd name="T2" fmla="*/ 2 w 27"/>
                    <a:gd name="T3" fmla="*/ 6 h 21"/>
                    <a:gd name="T4" fmla="*/ 10 w 27"/>
                    <a:gd name="T5" fmla="*/ 20 h 21"/>
                    <a:gd name="T6" fmla="*/ 14 w 27"/>
                    <a:gd name="T7" fmla="*/ 21 h 21"/>
                    <a:gd name="T8" fmla="*/ 25 w 27"/>
                    <a:gd name="T9" fmla="*/ 14 h 21"/>
                    <a:gd name="T10" fmla="*/ 17 w 27"/>
                    <a:gd name="T11" fmla="*/ 0 h 21"/>
                    <a:gd name="T12" fmla="*/ 12 w 27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21">
                      <a:moveTo>
                        <a:pt x="12" y="0"/>
                      </a:moveTo>
                      <a:cubicBezTo>
                        <a:pt x="8" y="0"/>
                        <a:pt x="4" y="2"/>
                        <a:pt x="2" y="6"/>
                      </a:cubicBezTo>
                      <a:cubicBezTo>
                        <a:pt x="0" y="11"/>
                        <a:pt x="4" y="18"/>
                        <a:pt x="10" y="20"/>
                      </a:cubicBezTo>
                      <a:cubicBezTo>
                        <a:pt x="11" y="21"/>
                        <a:pt x="13" y="21"/>
                        <a:pt x="14" y="21"/>
                      </a:cubicBezTo>
                      <a:cubicBezTo>
                        <a:pt x="19" y="21"/>
                        <a:pt x="23" y="18"/>
                        <a:pt x="25" y="14"/>
                      </a:cubicBezTo>
                      <a:cubicBezTo>
                        <a:pt x="27" y="9"/>
                        <a:pt x="23" y="3"/>
                        <a:pt x="17" y="0"/>
                      </a:cubicBezTo>
                      <a:cubicBezTo>
                        <a:pt x="16" y="0"/>
                        <a:pt x="14" y="0"/>
                        <a:pt x="1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1688"/>
                <p:cNvSpPr/>
                <p:nvPr/>
              </p:nvSpPr>
              <p:spPr bwMode="auto">
                <a:xfrm>
                  <a:off x="402" y="1646"/>
                  <a:ext cx="12" cy="12"/>
                </a:xfrm>
                <a:custGeom>
                  <a:avLst/>
                  <a:gdLst>
                    <a:gd name="T0" fmla="*/ 8 w 22"/>
                    <a:gd name="T1" fmla="*/ 0 h 22"/>
                    <a:gd name="T2" fmla="*/ 0 w 22"/>
                    <a:gd name="T3" fmla="*/ 3 h 22"/>
                    <a:gd name="T4" fmla="*/ 11 w 22"/>
                    <a:gd name="T5" fmla="*/ 22 h 22"/>
                    <a:gd name="T6" fmla="*/ 20 w 22"/>
                    <a:gd name="T7" fmla="*/ 15 h 22"/>
                    <a:gd name="T8" fmla="*/ 13 w 22"/>
                    <a:gd name="T9" fmla="*/ 1 h 22"/>
                    <a:gd name="T10" fmla="*/ 8 w 22"/>
                    <a:gd name="T11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2">
                      <a:moveTo>
                        <a:pt x="8" y="0"/>
                      </a:moveTo>
                      <a:cubicBezTo>
                        <a:pt x="5" y="0"/>
                        <a:pt x="2" y="1"/>
                        <a:pt x="0" y="3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5" y="21"/>
                        <a:pt x="19" y="19"/>
                        <a:pt x="20" y="15"/>
                      </a:cubicBezTo>
                      <a:cubicBezTo>
                        <a:pt x="22" y="10"/>
                        <a:pt x="19" y="3"/>
                        <a:pt x="13" y="1"/>
                      </a:cubicBezTo>
                      <a:cubicBezTo>
                        <a:pt x="11" y="1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1689"/>
                <p:cNvSpPr>
                  <a:spLocks noEditPoints="1"/>
                </p:cNvSpPr>
                <p:nvPr/>
              </p:nvSpPr>
              <p:spPr bwMode="auto">
                <a:xfrm>
                  <a:off x="463" y="1662"/>
                  <a:ext cx="15" cy="0"/>
                </a:xfrm>
                <a:custGeom>
                  <a:avLst/>
                  <a:gdLst>
                    <a:gd name="T0" fmla="*/ 2 w 28"/>
                    <a:gd name="T1" fmla="*/ 1 h 1"/>
                    <a:gd name="T2" fmla="*/ 0 w 28"/>
                    <a:gd name="T3" fmla="*/ 1 h 1"/>
                    <a:gd name="T4" fmla="*/ 2 w 28"/>
                    <a:gd name="T5" fmla="*/ 1 h 1"/>
                    <a:gd name="T6" fmla="*/ 2 w 28"/>
                    <a:gd name="T7" fmla="*/ 1 h 1"/>
                    <a:gd name="T8" fmla="*/ 20 w 28"/>
                    <a:gd name="T9" fmla="*/ 0 h 1"/>
                    <a:gd name="T10" fmla="*/ 22 w 28"/>
                    <a:gd name="T11" fmla="*/ 1 h 1"/>
                    <a:gd name="T12" fmla="*/ 24 w 28"/>
                    <a:gd name="T13" fmla="*/ 0 h 1"/>
                    <a:gd name="T14" fmla="*/ 20 w 28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moveTo>
                        <a:pt x="20" y="0"/>
                      </a:moveTo>
                      <a:cubicBezTo>
                        <a:pt x="21" y="0"/>
                        <a:pt x="21" y="1"/>
                        <a:pt x="22" y="1"/>
                      </a:cubicBezTo>
                      <a:cubicBezTo>
                        <a:pt x="26" y="1"/>
                        <a:pt x="28" y="1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1690"/>
                <p:cNvSpPr/>
                <p:nvPr/>
              </p:nvSpPr>
              <p:spPr bwMode="auto">
                <a:xfrm>
                  <a:off x="464" y="1662"/>
                  <a:ext cx="11" cy="0"/>
                </a:xfrm>
                <a:custGeom>
                  <a:avLst/>
                  <a:gdLst>
                    <a:gd name="T0" fmla="*/ 16 w 20"/>
                    <a:gd name="T1" fmla="*/ 0 h 1"/>
                    <a:gd name="T2" fmla="*/ 0 w 20"/>
                    <a:gd name="T3" fmla="*/ 1 h 1"/>
                    <a:gd name="T4" fmla="*/ 0 w 20"/>
                    <a:gd name="T5" fmla="*/ 1 h 1"/>
                    <a:gd name="T6" fmla="*/ 14 w 20"/>
                    <a:gd name="T7" fmla="*/ 1 h 1"/>
                    <a:gd name="T8" fmla="*/ 20 w 20"/>
                    <a:gd name="T9" fmla="*/ 1 h 1"/>
                    <a:gd name="T10" fmla="*/ 18 w 20"/>
                    <a:gd name="T11" fmla="*/ 0 h 1"/>
                    <a:gd name="T12" fmla="*/ 16 w 20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1">
                      <a:moveTo>
                        <a:pt x="16" y="0"/>
                      </a:moveTo>
                      <a:cubicBezTo>
                        <a:pt x="11" y="0"/>
                        <a:pt x="6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5" y="1"/>
                        <a:pt x="10" y="1"/>
                        <a:pt x="14" y="1"/>
                      </a:cubicBezTo>
                      <a:cubicBezTo>
                        <a:pt x="16" y="1"/>
                        <a:pt x="18" y="1"/>
                        <a:pt x="20" y="1"/>
                      </a:cubicBezTo>
                      <a:cubicBezTo>
                        <a:pt x="19" y="1"/>
                        <a:pt x="19" y="0"/>
                        <a:pt x="18" y="0"/>
                      </a:cubicBezTo>
                      <a:cubicBezTo>
                        <a:pt x="17" y="0"/>
                        <a:pt x="16" y="0"/>
                        <a:pt x="1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1691"/>
                <p:cNvSpPr/>
                <p:nvPr/>
              </p:nvSpPr>
              <p:spPr bwMode="auto">
                <a:xfrm>
                  <a:off x="478" y="1721"/>
                  <a:ext cx="70" cy="30"/>
                </a:xfrm>
                <a:custGeom>
                  <a:avLst/>
                  <a:gdLst>
                    <a:gd name="T0" fmla="*/ 12 w 128"/>
                    <a:gd name="T1" fmla="*/ 0 h 54"/>
                    <a:gd name="T2" fmla="*/ 22 w 128"/>
                    <a:gd name="T3" fmla="*/ 28 h 54"/>
                    <a:gd name="T4" fmla="*/ 98 w 128"/>
                    <a:gd name="T5" fmla="*/ 54 h 54"/>
                    <a:gd name="T6" fmla="*/ 108 w 128"/>
                    <a:gd name="T7" fmla="*/ 53 h 54"/>
                    <a:gd name="T8" fmla="*/ 125 w 128"/>
                    <a:gd name="T9" fmla="*/ 15 h 54"/>
                    <a:gd name="T10" fmla="*/ 119 w 128"/>
                    <a:gd name="T11" fmla="*/ 10 h 54"/>
                    <a:gd name="T12" fmla="*/ 75 w 128"/>
                    <a:gd name="T13" fmla="*/ 29 h 54"/>
                    <a:gd name="T14" fmla="*/ 73 w 128"/>
                    <a:gd name="T15" fmla="*/ 29 h 54"/>
                    <a:gd name="T16" fmla="*/ 16 w 128"/>
                    <a:gd name="T17" fmla="*/ 0 h 54"/>
                    <a:gd name="T18" fmla="*/ 12 w 128"/>
                    <a:gd name="T1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54">
                      <a:moveTo>
                        <a:pt x="12" y="0"/>
                      </a:moveTo>
                      <a:cubicBezTo>
                        <a:pt x="0" y="0"/>
                        <a:pt x="9" y="15"/>
                        <a:pt x="22" y="28"/>
                      </a:cubicBezTo>
                      <a:cubicBezTo>
                        <a:pt x="34" y="41"/>
                        <a:pt x="74" y="54"/>
                        <a:pt x="98" y="54"/>
                      </a:cubicBezTo>
                      <a:cubicBezTo>
                        <a:pt x="102" y="54"/>
                        <a:pt x="105" y="54"/>
                        <a:pt x="108" y="53"/>
                      </a:cubicBezTo>
                      <a:cubicBezTo>
                        <a:pt x="128" y="49"/>
                        <a:pt x="125" y="15"/>
                        <a:pt x="125" y="15"/>
                      </a:cubicBezTo>
                      <a:cubicBezTo>
                        <a:pt x="124" y="11"/>
                        <a:pt x="122" y="10"/>
                        <a:pt x="119" y="10"/>
                      </a:cubicBezTo>
                      <a:cubicBezTo>
                        <a:pt x="110" y="10"/>
                        <a:pt x="91" y="27"/>
                        <a:pt x="75" y="29"/>
                      </a:cubicBezTo>
                      <a:cubicBezTo>
                        <a:pt x="75" y="29"/>
                        <a:pt x="74" y="29"/>
                        <a:pt x="73" y="29"/>
                      </a:cubicBezTo>
                      <a:cubicBezTo>
                        <a:pt x="54" y="29"/>
                        <a:pt x="33" y="4"/>
                        <a:pt x="16" y="0"/>
                      </a:cubicBezTo>
                      <a:cubicBezTo>
                        <a:pt x="14" y="0"/>
                        <a:pt x="13" y="0"/>
                        <a:pt x="1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1692"/>
                <p:cNvSpPr/>
                <p:nvPr/>
              </p:nvSpPr>
              <p:spPr bwMode="auto">
                <a:xfrm>
                  <a:off x="367" y="1537"/>
                  <a:ext cx="33" cy="87"/>
                </a:xfrm>
                <a:custGeom>
                  <a:avLst/>
                  <a:gdLst>
                    <a:gd name="T0" fmla="*/ 33 w 59"/>
                    <a:gd name="T1" fmla="*/ 0 h 159"/>
                    <a:gd name="T2" fmla="*/ 2 w 59"/>
                    <a:gd name="T3" fmla="*/ 16 h 159"/>
                    <a:gd name="T4" fmla="*/ 12 w 59"/>
                    <a:gd name="T5" fmla="*/ 99 h 159"/>
                    <a:gd name="T6" fmla="*/ 40 w 59"/>
                    <a:gd name="T7" fmla="*/ 159 h 159"/>
                    <a:gd name="T8" fmla="*/ 40 w 59"/>
                    <a:gd name="T9" fmla="*/ 154 h 159"/>
                    <a:gd name="T10" fmla="*/ 18 w 59"/>
                    <a:gd name="T11" fmla="*/ 50 h 159"/>
                    <a:gd name="T12" fmla="*/ 50 w 59"/>
                    <a:gd name="T13" fmla="*/ 15 h 159"/>
                    <a:gd name="T14" fmla="*/ 49 w 59"/>
                    <a:gd name="T15" fmla="*/ 1 h 159"/>
                    <a:gd name="T16" fmla="*/ 33 w 59"/>
                    <a:gd name="T1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59">
                      <a:moveTo>
                        <a:pt x="33" y="0"/>
                      </a:moveTo>
                      <a:cubicBezTo>
                        <a:pt x="20" y="0"/>
                        <a:pt x="3" y="3"/>
                        <a:pt x="2" y="16"/>
                      </a:cubicBezTo>
                      <a:cubicBezTo>
                        <a:pt x="0" y="37"/>
                        <a:pt x="2" y="67"/>
                        <a:pt x="12" y="99"/>
                      </a:cubicBezTo>
                      <a:cubicBezTo>
                        <a:pt x="21" y="126"/>
                        <a:pt x="37" y="159"/>
                        <a:pt x="40" y="159"/>
                      </a:cubicBezTo>
                      <a:cubicBezTo>
                        <a:pt x="41" y="159"/>
                        <a:pt x="41" y="158"/>
                        <a:pt x="40" y="154"/>
                      </a:cubicBezTo>
                      <a:cubicBezTo>
                        <a:pt x="35" y="133"/>
                        <a:pt x="12" y="67"/>
                        <a:pt x="18" y="50"/>
                      </a:cubicBezTo>
                      <a:cubicBezTo>
                        <a:pt x="24" y="33"/>
                        <a:pt x="42" y="21"/>
                        <a:pt x="50" y="15"/>
                      </a:cubicBezTo>
                      <a:cubicBezTo>
                        <a:pt x="59" y="8"/>
                        <a:pt x="51" y="5"/>
                        <a:pt x="49" y="1"/>
                      </a:cubicBezTo>
                      <a:cubicBezTo>
                        <a:pt x="49" y="1"/>
                        <a:pt x="42" y="0"/>
                        <a:pt x="3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1693"/>
                <p:cNvSpPr/>
                <p:nvPr/>
              </p:nvSpPr>
              <p:spPr bwMode="auto">
                <a:xfrm>
                  <a:off x="2536" y="1700"/>
                  <a:ext cx="49" cy="22"/>
                </a:xfrm>
                <a:custGeom>
                  <a:avLst/>
                  <a:gdLst>
                    <a:gd name="T0" fmla="*/ 38 w 90"/>
                    <a:gd name="T1" fmla="*/ 5 h 40"/>
                    <a:gd name="T2" fmla="*/ 3 w 90"/>
                    <a:gd name="T3" fmla="*/ 12 h 40"/>
                    <a:gd name="T4" fmla="*/ 23 w 90"/>
                    <a:gd name="T5" fmla="*/ 35 h 40"/>
                    <a:gd name="T6" fmla="*/ 77 w 90"/>
                    <a:gd name="T7" fmla="*/ 31 h 40"/>
                    <a:gd name="T8" fmla="*/ 38 w 90"/>
                    <a:gd name="T9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0">
                      <a:moveTo>
                        <a:pt x="38" y="5"/>
                      </a:moveTo>
                      <a:cubicBezTo>
                        <a:pt x="38" y="5"/>
                        <a:pt x="0" y="0"/>
                        <a:pt x="3" y="12"/>
                      </a:cubicBezTo>
                      <a:cubicBezTo>
                        <a:pt x="6" y="24"/>
                        <a:pt x="23" y="35"/>
                        <a:pt x="23" y="35"/>
                      </a:cubicBezTo>
                      <a:cubicBezTo>
                        <a:pt x="23" y="35"/>
                        <a:pt x="90" y="40"/>
                        <a:pt x="77" y="31"/>
                      </a:cubicBezTo>
                      <a:cubicBezTo>
                        <a:pt x="63" y="23"/>
                        <a:pt x="38" y="5"/>
                        <a:pt x="38" y="5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1694"/>
                <p:cNvSpPr/>
                <p:nvPr/>
              </p:nvSpPr>
              <p:spPr bwMode="auto">
                <a:xfrm>
                  <a:off x="2497" y="1589"/>
                  <a:ext cx="194" cy="173"/>
                </a:xfrm>
                <a:custGeom>
                  <a:avLst/>
                  <a:gdLst>
                    <a:gd name="T0" fmla="*/ 150 w 356"/>
                    <a:gd name="T1" fmla="*/ 283 h 318"/>
                    <a:gd name="T2" fmla="*/ 9 w 356"/>
                    <a:gd name="T3" fmla="*/ 279 h 318"/>
                    <a:gd name="T4" fmla="*/ 33 w 356"/>
                    <a:gd name="T5" fmla="*/ 226 h 318"/>
                    <a:gd name="T6" fmla="*/ 118 w 356"/>
                    <a:gd name="T7" fmla="*/ 230 h 318"/>
                    <a:gd name="T8" fmla="*/ 9 w 356"/>
                    <a:gd name="T9" fmla="*/ 132 h 318"/>
                    <a:gd name="T10" fmla="*/ 53 w 356"/>
                    <a:gd name="T11" fmla="*/ 76 h 318"/>
                    <a:gd name="T12" fmla="*/ 121 w 356"/>
                    <a:gd name="T13" fmla="*/ 95 h 318"/>
                    <a:gd name="T14" fmla="*/ 160 w 356"/>
                    <a:gd name="T15" fmla="*/ 150 h 318"/>
                    <a:gd name="T16" fmla="*/ 142 w 356"/>
                    <a:gd name="T17" fmla="*/ 41 h 318"/>
                    <a:gd name="T18" fmla="*/ 222 w 356"/>
                    <a:gd name="T19" fmla="*/ 20 h 318"/>
                    <a:gd name="T20" fmla="*/ 246 w 356"/>
                    <a:gd name="T21" fmla="*/ 161 h 318"/>
                    <a:gd name="T22" fmla="*/ 283 w 356"/>
                    <a:gd name="T23" fmla="*/ 88 h 318"/>
                    <a:gd name="T24" fmla="*/ 334 w 356"/>
                    <a:gd name="T25" fmla="*/ 89 h 318"/>
                    <a:gd name="T26" fmla="*/ 254 w 356"/>
                    <a:gd name="T27" fmla="*/ 228 h 318"/>
                    <a:gd name="T28" fmla="*/ 282 w 356"/>
                    <a:gd name="T29" fmla="*/ 258 h 318"/>
                    <a:gd name="T30" fmla="*/ 221 w 356"/>
                    <a:gd name="T31" fmla="*/ 277 h 318"/>
                    <a:gd name="T32" fmla="*/ 150 w 356"/>
                    <a:gd name="T33" fmla="*/ 28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6" h="318">
                      <a:moveTo>
                        <a:pt x="150" y="283"/>
                      </a:moveTo>
                      <a:cubicBezTo>
                        <a:pt x="150" y="283"/>
                        <a:pt x="17" y="312"/>
                        <a:pt x="9" y="279"/>
                      </a:cubicBezTo>
                      <a:cubicBezTo>
                        <a:pt x="1" y="245"/>
                        <a:pt x="7" y="223"/>
                        <a:pt x="33" y="226"/>
                      </a:cubicBezTo>
                      <a:cubicBezTo>
                        <a:pt x="59" y="230"/>
                        <a:pt x="118" y="230"/>
                        <a:pt x="118" y="230"/>
                      </a:cubicBezTo>
                      <a:cubicBezTo>
                        <a:pt x="118" y="230"/>
                        <a:pt x="0" y="154"/>
                        <a:pt x="9" y="132"/>
                      </a:cubicBezTo>
                      <a:cubicBezTo>
                        <a:pt x="18" y="109"/>
                        <a:pt x="31" y="83"/>
                        <a:pt x="53" y="76"/>
                      </a:cubicBezTo>
                      <a:cubicBezTo>
                        <a:pt x="75" y="69"/>
                        <a:pt x="99" y="68"/>
                        <a:pt x="121" y="95"/>
                      </a:cubicBezTo>
                      <a:cubicBezTo>
                        <a:pt x="144" y="122"/>
                        <a:pt x="160" y="150"/>
                        <a:pt x="160" y="150"/>
                      </a:cubicBezTo>
                      <a:cubicBezTo>
                        <a:pt x="160" y="150"/>
                        <a:pt x="123" y="63"/>
                        <a:pt x="142" y="41"/>
                      </a:cubicBezTo>
                      <a:cubicBezTo>
                        <a:pt x="161" y="19"/>
                        <a:pt x="185" y="0"/>
                        <a:pt x="222" y="20"/>
                      </a:cubicBezTo>
                      <a:cubicBezTo>
                        <a:pt x="258" y="40"/>
                        <a:pt x="266" y="86"/>
                        <a:pt x="246" y="161"/>
                      </a:cubicBezTo>
                      <a:cubicBezTo>
                        <a:pt x="246" y="161"/>
                        <a:pt x="274" y="106"/>
                        <a:pt x="283" y="88"/>
                      </a:cubicBezTo>
                      <a:cubicBezTo>
                        <a:pt x="291" y="70"/>
                        <a:pt x="311" y="62"/>
                        <a:pt x="334" y="89"/>
                      </a:cubicBezTo>
                      <a:cubicBezTo>
                        <a:pt x="356" y="116"/>
                        <a:pt x="330" y="171"/>
                        <a:pt x="254" y="228"/>
                      </a:cubicBezTo>
                      <a:cubicBezTo>
                        <a:pt x="254" y="228"/>
                        <a:pt x="305" y="236"/>
                        <a:pt x="282" y="258"/>
                      </a:cubicBezTo>
                      <a:cubicBezTo>
                        <a:pt x="258" y="280"/>
                        <a:pt x="231" y="268"/>
                        <a:pt x="221" y="277"/>
                      </a:cubicBezTo>
                      <a:cubicBezTo>
                        <a:pt x="210" y="286"/>
                        <a:pt x="149" y="318"/>
                        <a:pt x="150" y="28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1695"/>
                <p:cNvSpPr/>
                <p:nvPr/>
              </p:nvSpPr>
              <p:spPr bwMode="auto">
                <a:xfrm>
                  <a:off x="2589" y="1686"/>
                  <a:ext cx="12" cy="29"/>
                </a:xfrm>
                <a:custGeom>
                  <a:avLst/>
                  <a:gdLst>
                    <a:gd name="T0" fmla="*/ 0 w 22"/>
                    <a:gd name="T1" fmla="*/ 0 h 52"/>
                    <a:gd name="T2" fmla="*/ 17 w 22"/>
                    <a:gd name="T3" fmla="*/ 44 h 52"/>
                    <a:gd name="T4" fmla="*/ 0 w 22"/>
                    <a:gd name="T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52">
                      <a:moveTo>
                        <a:pt x="0" y="0"/>
                      </a:moveTo>
                      <a:cubicBezTo>
                        <a:pt x="0" y="0"/>
                        <a:pt x="12" y="52"/>
                        <a:pt x="17" y="44"/>
                      </a:cubicBezTo>
                      <a:cubicBezTo>
                        <a:pt x="22" y="37"/>
                        <a:pt x="11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1696"/>
                <p:cNvSpPr/>
                <p:nvPr/>
              </p:nvSpPr>
              <p:spPr bwMode="auto">
                <a:xfrm>
                  <a:off x="2566" y="1692"/>
                  <a:ext cx="10" cy="11"/>
                </a:xfrm>
                <a:custGeom>
                  <a:avLst/>
                  <a:gdLst>
                    <a:gd name="T0" fmla="*/ 13 w 18"/>
                    <a:gd name="T1" fmla="*/ 2 h 19"/>
                    <a:gd name="T2" fmla="*/ 15 w 18"/>
                    <a:gd name="T3" fmla="*/ 13 h 19"/>
                    <a:gd name="T4" fmla="*/ 4 w 18"/>
                    <a:gd name="T5" fmla="*/ 17 h 19"/>
                    <a:gd name="T6" fmla="*/ 2 w 18"/>
                    <a:gd name="T7" fmla="*/ 5 h 19"/>
                    <a:gd name="T8" fmla="*/ 13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3" y="2"/>
                      </a:move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8"/>
                        <a:pt x="8" y="19"/>
                        <a:pt x="4" y="17"/>
                      </a:cubicBezTo>
                      <a:cubicBezTo>
                        <a:pt x="1" y="15"/>
                        <a:pt x="0" y="10"/>
                        <a:pt x="2" y="5"/>
                      </a:cubicBezTo>
                      <a:cubicBezTo>
                        <a:pt x="5" y="1"/>
                        <a:pt x="10" y="0"/>
                        <a:pt x="13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1697"/>
                <p:cNvSpPr/>
                <p:nvPr/>
              </p:nvSpPr>
              <p:spPr bwMode="auto">
                <a:xfrm>
                  <a:off x="2578" y="1711"/>
                  <a:ext cx="10" cy="11"/>
                </a:xfrm>
                <a:custGeom>
                  <a:avLst/>
                  <a:gdLst>
                    <a:gd name="T0" fmla="*/ 14 w 19"/>
                    <a:gd name="T1" fmla="*/ 2 h 20"/>
                    <a:gd name="T2" fmla="*/ 16 w 19"/>
                    <a:gd name="T3" fmla="*/ 14 h 20"/>
                    <a:gd name="T4" fmla="*/ 5 w 19"/>
                    <a:gd name="T5" fmla="*/ 17 h 20"/>
                    <a:gd name="T6" fmla="*/ 3 w 19"/>
                    <a:gd name="T7" fmla="*/ 6 h 20"/>
                    <a:gd name="T8" fmla="*/ 14 w 19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0">
                      <a:moveTo>
                        <a:pt x="14" y="2"/>
                      </a:moveTo>
                      <a:cubicBezTo>
                        <a:pt x="18" y="5"/>
                        <a:pt x="19" y="10"/>
                        <a:pt x="16" y="14"/>
                      </a:cubicBezTo>
                      <a:cubicBezTo>
                        <a:pt x="14" y="18"/>
                        <a:pt x="9" y="20"/>
                        <a:pt x="5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6" y="2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1698"/>
                <p:cNvSpPr/>
                <p:nvPr/>
              </p:nvSpPr>
              <p:spPr bwMode="auto">
                <a:xfrm>
                  <a:off x="2566" y="1708"/>
                  <a:ext cx="10" cy="11"/>
                </a:xfrm>
                <a:custGeom>
                  <a:avLst/>
                  <a:gdLst>
                    <a:gd name="T0" fmla="*/ 14 w 18"/>
                    <a:gd name="T1" fmla="*/ 3 h 20"/>
                    <a:gd name="T2" fmla="*/ 16 w 18"/>
                    <a:gd name="T3" fmla="*/ 14 h 20"/>
                    <a:gd name="T4" fmla="*/ 5 w 18"/>
                    <a:gd name="T5" fmla="*/ 18 h 20"/>
                    <a:gd name="T6" fmla="*/ 3 w 18"/>
                    <a:gd name="T7" fmla="*/ 6 h 20"/>
                    <a:gd name="T8" fmla="*/ 14 w 18"/>
                    <a:gd name="T9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4" y="3"/>
                      </a:moveTo>
                      <a:cubicBezTo>
                        <a:pt x="18" y="5"/>
                        <a:pt x="18" y="10"/>
                        <a:pt x="16" y="14"/>
                      </a:cubicBezTo>
                      <a:cubicBezTo>
                        <a:pt x="13" y="18"/>
                        <a:pt x="8" y="20"/>
                        <a:pt x="5" y="18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1699"/>
                <p:cNvSpPr/>
                <p:nvPr/>
              </p:nvSpPr>
              <p:spPr bwMode="auto">
                <a:xfrm>
                  <a:off x="2590" y="1694"/>
                  <a:ext cx="10" cy="11"/>
                </a:xfrm>
                <a:custGeom>
                  <a:avLst/>
                  <a:gdLst>
                    <a:gd name="T0" fmla="*/ 14 w 18"/>
                    <a:gd name="T1" fmla="*/ 2 h 19"/>
                    <a:gd name="T2" fmla="*/ 15 w 18"/>
                    <a:gd name="T3" fmla="*/ 13 h 19"/>
                    <a:gd name="T4" fmla="*/ 4 w 18"/>
                    <a:gd name="T5" fmla="*/ 17 h 19"/>
                    <a:gd name="T6" fmla="*/ 2 w 18"/>
                    <a:gd name="T7" fmla="*/ 5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7"/>
                        <a:pt x="8" y="19"/>
                        <a:pt x="4" y="17"/>
                      </a:cubicBezTo>
                      <a:cubicBezTo>
                        <a:pt x="1" y="14"/>
                        <a:pt x="0" y="9"/>
                        <a:pt x="2" y="5"/>
                      </a:cubicBezTo>
                      <a:cubicBezTo>
                        <a:pt x="5" y="1"/>
                        <a:pt x="10" y="0"/>
                        <a:pt x="14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1700"/>
                <p:cNvSpPr/>
                <p:nvPr/>
              </p:nvSpPr>
              <p:spPr bwMode="auto">
                <a:xfrm>
                  <a:off x="2609" y="1695"/>
                  <a:ext cx="10" cy="10"/>
                </a:xfrm>
                <a:custGeom>
                  <a:avLst/>
                  <a:gdLst>
                    <a:gd name="T0" fmla="*/ 14 w 18"/>
                    <a:gd name="T1" fmla="*/ 2 h 19"/>
                    <a:gd name="T2" fmla="*/ 16 w 18"/>
                    <a:gd name="T3" fmla="*/ 13 h 19"/>
                    <a:gd name="T4" fmla="*/ 5 w 18"/>
                    <a:gd name="T5" fmla="*/ 17 h 19"/>
                    <a:gd name="T6" fmla="*/ 3 w 18"/>
                    <a:gd name="T7" fmla="*/ 5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8" y="4"/>
                        <a:pt x="18" y="9"/>
                        <a:pt x="16" y="13"/>
                      </a:cubicBezTo>
                      <a:cubicBezTo>
                        <a:pt x="13" y="17"/>
                        <a:pt x="8" y="19"/>
                        <a:pt x="5" y="17"/>
                      </a:cubicBezTo>
                      <a:cubicBezTo>
                        <a:pt x="1" y="15"/>
                        <a:pt x="0" y="9"/>
                        <a:pt x="3" y="5"/>
                      </a:cubicBezTo>
                      <a:cubicBezTo>
                        <a:pt x="5" y="1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1701"/>
                <p:cNvSpPr/>
                <p:nvPr/>
              </p:nvSpPr>
              <p:spPr bwMode="auto">
                <a:xfrm>
                  <a:off x="2603" y="1712"/>
                  <a:ext cx="10" cy="11"/>
                </a:xfrm>
                <a:custGeom>
                  <a:avLst/>
                  <a:gdLst>
                    <a:gd name="T0" fmla="*/ 13 w 18"/>
                    <a:gd name="T1" fmla="*/ 2 h 20"/>
                    <a:gd name="T2" fmla="*/ 15 w 18"/>
                    <a:gd name="T3" fmla="*/ 14 h 20"/>
                    <a:gd name="T4" fmla="*/ 4 w 18"/>
                    <a:gd name="T5" fmla="*/ 17 h 20"/>
                    <a:gd name="T6" fmla="*/ 2 w 18"/>
                    <a:gd name="T7" fmla="*/ 6 h 20"/>
                    <a:gd name="T8" fmla="*/ 13 w 18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3" y="2"/>
                      </a:move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8"/>
                        <a:pt x="8" y="20"/>
                        <a:pt x="4" y="17"/>
                      </a:cubicBezTo>
                      <a:cubicBezTo>
                        <a:pt x="0" y="15"/>
                        <a:pt x="0" y="10"/>
                        <a:pt x="2" y="6"/>
                      </a:cubicBezTo>
                      <a:cubicBezTo>
                        <a:pt x="5" y="2"/>
                        <a:pt x="10" y="0"/>
                        <a:pt x="13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1702"/>
                <p:cNvSpPr/>
                <p:nvPr/>
              </p:nvSpPr>
              <p:spPr bwMode="auto">
                <a:xfrm>
                  <a:off x="2604" y="1680"/>
                  <a:ext cx="10" cy="11"/>
                </a:xfrm>
                <a:custGeom>
                  <a:avLst/>
                  <a:gdLst>
                    <a:gd name="T0" fmla="*/ 13 w 18"/>
                    <a:gd name="T1" fmla="*/ 2 h 20"/>
                    <a:gd name="T2" fmla="*/ 15 w 18"/>
                    <a:gd name="T3" fmla="*/ 14 h 20"/>
                    <a:gd name="T4" fmla="*/ 4 w 18"/>
                    <a:gd name="T5" fmla="*/ 17 h 20"/>
                    <a:gd name="T6" fmla="*/ 2 w 18"/>
                    <a:gd name="T7" fmla="*/ 6 h 20"/>
                    <a:gd name="T8" fmla="*/ 13 w 18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3" y="2"/>
                      </a:move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8"/>
                        <a:pt x="8" y="20"/>
                        <a:pt x="4" y="17"/>
                      </a:cubicBezTo>
                      <a:cubicBezTo>
                        <a:pt x="1" y="15"/>
                        <a:pt x="0" y="10"/>
                        <a:pt x="2" y="6"/>
                      </a:cubicBezTo>
                      <a:cubicBezTo>
                        <a:pt x="5" y="2"/>
                        <a:pt x="10" y="0"/>
                        <a:pt x="13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1703"/>
                <p:cNvSpPr/>
                <p:nvPr/>
              </p:nvSpPr>
              <p:spPr bwMode="auto">
                <a:xfrm>
                  <a:off x="2590" y="1672"/>
                  <a:ext cx="11" cy="11"/>
                </a:xfrm>
                <a:custGeom>
                  <a:avLst/>
                  <a:gdLst>
                    <a:gd name="T0" fmla="*/ 14 w 19"/>
                    <a:gd name="T1" fmla="*/ 2 h 20"/>
                    <a:gd name="T2" fmla="*/ 16 w 19"/>
                    <a:gd name="T3" fmla="*/ 14 h 20"/>
                    <a:gd name="T4" fmla="*/ 5 w 19"/>
                    <a:gd name="T5" fmla="*/ 17 h 20"/>
                    <a:gd name="T6" fmla="*/ 3 w 19"/>
                    <a:gd name="T7" fmla="*/ 6 h 20"/>
                    <a:gd name="T8" fmla="*/ 14 w 19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0">
                      <a:moveTo>
                        <a:pt x="14" y="2"/>
                      </a:moveTo>
                      <a:cubicBezTo>
                        <a:pt x="18" y="5"/>
                        <a:pt x="19" y="10"/>
                        <a:pt x="16" y="14"/>
                      </a:cubicBezTo>
                      <a:cubicBezTo>
                        <a:pt x="13" y="18"/>
                        <a:pt x="8" y="20"/>
                        <a:pt x="5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1704"/>
                <p:cNvSpPr/>
                <p:nvPr/>
              </p:nvSpPr>
              <p:spPr bwMode="auto">
                <a:xfrm>
                  <a:off x="2571" y="1677"/>
                  <a:ext cx="10" cy="10"/>
                </a:xfrm>
                <a:custGeom>
                  <a:avLst/>
                  <a:gdLst>
                    <a:gd name="T0" fmla="*/ 14 w 18"/>
                    <a:gd name="T1" fmla="*/ 2 h 19"/>
                    <a:gd name="T2" fmla="*/ 16 w 18"/>
                    <a:gd name="T3" fmla="*/ 14 h 19"/>
                    <a:gd name="T4" fmla="*/ 5 w 18"/>
                    <a:gd name="T5" fmla="*/ 17 h 19"/>
                    <a:gd name="T6" fmla="*/ 3 w 18"/>
                    <a:gd name="T7" fmla="*/ 6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7" y="4"/>
                        <a:pt x="18" y="9"/>
                        <a:pt x="16" y="14"/>
                      </a:cubicBezTo>
                      <a:cubicBezTo>
                        <a:pt x="13" y="18"/>
                        <a:pt x="8" y="19"/>
                        <a:pt x="5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1"/>
                        <a:pt x="10" y="0"/>
                        <a:pt x="14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1705"/>
                <p:cNvSpPr/>
                <p:nvPr/>
              </p:nvSpPr>
              <p:spPr bwMode="auto">
                <a:xfrm>
                  <a:off x="2586" y="1724"/>
                  <a:ext cx="9" cy="10"/>
                </a:xfrm>
                <a:custGeom>
                  <a:avLst/>
                  <a:gdLst>
                    <a:gd name="T0" fmla="*/ 14 w 18"/>
                    <a:gd name="T1" fmla="*/ 2 h 19"/>
                    <a:gd name="T2" fmla="*/ 16 w 18"/>
                    <a:gd name="T3" fmla="*/ 14 h 19"/>
                    <a:gd name="T4" fmla="*/ 5 w 18"/>
                    <a:gd name="T5" fmla="*/ 17 h 19"/>
                    <a:gd name="T6" fmla="*/ 3 w 18"/>
                    <a:gd name="T7" fmla="*/ 6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7" y="5"/>
                        <a:pt x="18" y="10"/>
                        <a:pt x="16" y="14"/>
                      </a:cubicBezTo>
                      <a:cubicBezTo>
                        <a:pt x="13" y="18"/>
                        <a:pt x="8" y="19"/>
                        <a:pt x="5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1706"/>
                <p:cNvSpPr/>
                <p:nvPr/>
              </p:nvSpPr>
              <p:spPr bwMode="auto">
                <a:xfrm>
                  <a:off x="2577" y="1720"/>
                  <a:ext cx="78" cy="29"/>
                </a:xfrm>
                <a:custGeom>
                  <a:avLst/>
                  <a:gdLst>
                    <a:gd name="T0" fmla="*/ 98 w 144"/>
                    <a:gd name="T1" fmla="*/ 0 h 53"/>
                    <a:gd name="T2" fmla="*/ 82 w 144"/>
                    <a:gd name="T3" fmla="*/ 2 h 53"/>
                    <a:gd name="T4" fmla="*/ 17 w 144"/>
                    <a:gd name="T5" fmla="*/ 53 h 53"/>
                    <a:gd name="T6" fmla="*/ 58 w 144"/>
                    <a:gd name="T7" fmla="*/ 42 h 53"/>
                    <a:gd name="T8" fmla="*/ 81 w 144"/>
                    <a:gd name="T9" fmla="*/ 28 h 53"/>
                    <a:gd name="T10" fmla="*/ 134 w 144"/>
                    <a:gd name="T11" fmla="*/ 9 h 53"/>
                    <a:gd name="T12" fmla="*/ 98 w 144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53">
                      <a:moveTo>
                        <a:pt x="98" y="0"/>
                      </a:moveTo>
                      <a:cubicBezTo>
                        <a:pt x="91" y="0"/>
                        <a:pt x="85" y="0"/>
                        <a:pt x="82" y="2"/>
                      </a:cubicBezTo>
                      <a:cubicBezTo>
                        <a:pt x="70" y="8"/>
                        <a:pt x="0" y="43"/>
                        <a:pt x="17" y="53"/>
                      </a:cubicBezTo>
                      <a:cubicBezTo>
                        <a:pt x="17" y="53"/>
                        <a:pt x="50" y="50"/>
                        <a:pt x="58" y="42"/>
                      </a:cubicBezTo>
                      <a:cubicBezTo>
                        <a:pt x="65" y="34"/>
                        <a:pt x="63" y="32"/>
                        <a:pt x="81" y="28"/>
                      </a:cubicBezTo>
                      <a:cubicBezTo>
                        <a:pt x="100" y="24"/>
                        <a:pt x="144" y="18"/>
                        <a:pt x="134" y="9"/>
                      </a:cubicBezTo>
                      <a:cubicBezTo>
                        <a:pt x="128" y="3"/>
                        <a:pt x="112" y="0"/>
                        <a:pt x="9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1707"/>
                <p:cNvSpPr>
                  <a:spLocks noEditPoints="1"/>
                </p:cNvSpPr>
                <p:nvPr/>
              </p:nvSpPr>
              <p:spPr bwMode="auto">
                <a:xfrm>
                  <a:off x="2548" y="1676"/>
                  <a:ext cx="102" cy="60"/>
                </a:xfrm>
                <a:custGeom>
                  <a:avLst/>
                  <a:gdLst>
                    <a:gd name="T0" fmla="*/ 25 w 187"/>
                    <a:gd name="T1" fmla="*/ 24 h 110"/>
                    <a:gd name="T2" fmla="*/ 34 w 187"/>
                    <a:gd name="T3" fmla="*/ 36 h 110"/>
                    <a:gd name="T4" fmla="*/ 34 w 187"/>
                    <a:gd name="T5" fmla="*/ 35 h 110"/>
                    <a:gd name="T6" fmla="*/ 35 w 187"/>
                    <a:gd name="T7" fmla="*/ 34 h 110"/>
                    <a:gd name="T8" fmla="*/ 25 w 187"/>
                    <a:gd name="T9" fmla="*/ 25 h 110"/>
                    <a:gd name="T10" fmla="*/ 25 w 187"/>
                    <a:gd name="T11" fmla="*/ 24 h 110"/>
                    <a:gd name="T12" fmla="*/ 108 w 187"/>
                    <a:gd name="T13" fmla="*/ 84 h 110"/>
                    <a:gd name="T14" fmla="*/ 104 w 187"/>
                    <a:gd name="T15" fmla="*/ 83 h 110"/>
                    <a:gd name="T16" fmla="*/ 102 w 187"/>
                    <a:gd name="T17" fmla="*/ 72 h 110"/>
                    <a:gd name="T18" fmla="*/ 110 w 187"/>
                    <a:gd name="T19" fmla="*/ 67 h 110"/>
                    <a:gd name="T20" fmla="*/ 113 w 187"/>
                    <a:gd name="T21" fmla="*/ 68 h 110"/>
                    <a:gd name="T22" fmla="*/ 115 w 187"/>
                    <a:gd name="T23" fmla="*/ 80 h 110"/>
                    <a:gd name="T24" fmla="*/ 108 w 187"/>
                    <a:gd name="T25" fmla="*/ 84 h 110"/>
                    <a:gd name="T26" fmla="*/ 125 w 187"/>
                    <a:gd name="T27" fmla="*/ 0 h 110"/>
                    <a:gd name="T28" fmla="*/ 120 w 187"/>
                    <a:gd name="T29" fmla="*/ 36 h 110"/>
                    <a:gd name="T30" fmla="*/ 121 w 187"/>
                    <a:gd name="T31" fmla="*/ 36 h 110"/>
                    <a:gd name="T32" fmla="*/ 125 w 187"/>
                    <a:gd name="T33" fmla="*/ 37 h 110"/>
                    <a:gd name="T34" fmla="*/ 127 w 187"/>
                    <a:gd name="T35" fmla="*/ 48 h 110"/>
                    <a:gd name="T36" fmla="*/ 119 w 187"/>
                    <a:gd name="T37" fmla="*/ 53 h 110"/>
                    <a:gd name="T38" fmla="*/ 116 w 187"/>
                    <a:gd name="T39" fmla="*/ 52 h 110"/>
                    <a:gd name="T40" fmla="*/ 112 w 187"/>
                    <a:gd name="T41" fmla="*/ 60 h 110"/>
                    <a:gd name="T42" fmla="*/ 110 w 187"/>
                    <a:gd name="T43" fmla="*/ 61 h 110"/>
                    <a:gd name="T44" fmla="*/ 105 w 187"/>
                    <a:gd name="T45" fmla="*/ 26 h 110"/>
                    <a:gd name="T46" fmla="*/ 93 w 187"/>
                    <a:gd name="T47" fmla="*/ 79 h 110"/>
                    <a:gd name="T48" fmla="*/ 92 w 187"/>
                    <a:gd name="T49" fmla="*/ 79 h 110"/>
                    <a:gd name="T50" fmla="*/ 47 w 187"/>
                    <a:gd name="T51" fmla="*/ 45 h 110"/>
                    <a:gd name="T52" fmla="*/ 42 w 187"/>
                    <a:gd name="T53" fmla="*/ 48 h 110"/>
                    <a:gd name="T54" fmla="*/ 58 w 187"/>
                    <a:gd name="T55" fmla="*/ 68 h 110"/>
                    <a:gd name="T56" fmla="*/ 64 w 187"/>
                    <a:gd name="T57" fmla="*/ 65 h 110"/>
                    <a:gd name="T58" fmla="*/ 68 w 187"/>
                    <a:gd name="T59" fmla="*/ 66 h 110"/>
                    <a:gd name="T60" fmla="*/ 70 w 187"/>
                    <a:gd name="T61" fmla="*/ 78 h 110"/>
                    <a:gd name="T62" fmla="*/ 63 w 187"/>
                    <a:gd name="T63" fmla="*/ 82 h 110"/>
                    <a:gd name="T64" fmla="*/ 59 w 187"/>
                    <a:gd name="T65" fmla="*/ 81 h 110"/>
                    <a:gd name="T66" fmla="*/ 56 w 187"/>
                    <a:gd name="T67" fmla="*/ 77 h 110"/>
                    <a:gd name="T68" fmla="*/ 7 w 187"/>
                    <a:gd name="T69" fmla="*/ 88 h 110"/>
                    <a:gd name="T70" fmla="*/ 71 w 187"/>
                    <a:gd name="T71" fmla="*/ 94 h 110"/>
                    <a:gd name="T72" fmla="*/ 39 w 187"/>
                    <a:gd name="T73" fmla="*/ 108 h 110"/>
                    <a:gd name="T74" fmla="*/ 42 w 187"/>
                    <a:gd name="T75" fmla="*/ 110 h 110"/>
                    <a:gd name="T76" fmla="*/ 57 w 187"/>
                    <a:gd name="T77" fmla="*/ 108 h 110"/>
                    <a:gd name="T78" fmla="*/ 70 w 187"/>
                    <a:gd name="T79" fmla="*/ 103 h 110"/>
                    <a:gd name="T80" fmla="*/ 71 w 187"/>
                    <a:gd name="T81" fmla="*/ 94 h 110"/>
                    <a:gd name="T82" fmla="*/ 78 w 187"/>
                    <a:gd name="T83" fmla="*/ 89 h 110"/>
                    <a:gd name="T84" fmla="*/ 82 w 187"/>
                    <a:gd name="T85" fmla="*/ 90 h 110"/>
                    <a:gd name="T86" fmla="*/ 85 w 187"/>
                    <a:gd name="T87" fmla="*/ 98 h 110"/>
                    <a:gd name="T88" fmla="*/ 93 w 187"/>
                    <a:gd name="T89" fmla="*/ 95 h 110"/>
                    <a:gd name="T90" fmla="*/ 94 w 187"/>
                    <a:gd name="T91" fmla="*/ 95 h 110"/>
                    <a:gd name="T92" fmla="*/ 187 w 187"/>
                    <a:gd name="T93" fmla="*/ 31 h 110"/>
                    <a:gd name="T94" fmla="*/ 187 w 187"/>
                    <a:gd name="T95" fmla="*/ 30 h 110"/>
                    <a:gd name="T96" fmla="*/ 157 w 187"/>
                    <a:gd name="T97" fmla="*/ 50 h 110"/>
                    <a:gd name="T98" fmla="*/ 129 w 187"/>
                    <a:gd name="T99" fmla="*/ 70 h 110"/>
                    <a:gd name="T100" fmla="*/ 130 w 187"/>
                    <a:gd name="T101" fmla="*/ 68 h 110"/>
                    <a:gd name="T102" fmla="*/ 181 w 187"/>
                    <a:gd name="T103" fmla="*/ 2 h 110"/>
                    <a:gd name="T104" fmla="*/ 181 w 187"/>
                    <a:gd name="T105" fmla="*/ 1 h 110"/>
                    <a:gd name="T106" fmla="*/ 131 w 187"/>
                    <a:gd name="T107" fmla="*/ 54 h 110"/>
                    <a:gd name="T108" fmla="*/ 125 w 187"/>
                    <a:gd name="T109" fmla="*/ 1 h 110"/>
                    <a:gd name="T110" fmla="*/ 125 w 187"/>
                    <a:gd name="T111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7" h="110">
                      <a:moveTo>
                        <a:pt x="25" y="24"/>
                      </a:moveTo>
                      <a:cubicBezTo>
                        <a:pt x="25" y="24"/>
                        <a:pt x="29" y="29"/>
                        <a:pt x="34" y="36"/>
                      </a:cubicBezTo>
                      <a:cubicBezTo>
                        <a:pt x="34" y="36"/>
                        <a:pt x="34" y="36"/>
                        <a:pt x="34" y="35"/>
                      </a:cubicBezTo>
                      <a:cubicBezTo>
                        <a:pt x="35" y="35"/>
                        <a:pt x="35" y="35"/>
                        <a:pt x="35" y="34"/>
                      </a:cubicBezTo>
                      <a:cubicBezTo>
                        <a:pt x="30" y="29"/>
                        <a:pt x="26" y="26"/>
                        <a:pt x="25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moveTo>
                        <a:pt x="108" y="84"/>
                      </a:moveTo>
                      <a:cubicBezTo>
                        <a:pt x="106" y="84"/>
                        <a:pt x="105" y="84"/>
                        <a:pt x="104" y="83"/>
                      </a:cubicBezTo>
                      <a:cubicBezTo>
                        <a:pt x="100" y="81"/>
                        <a:pt x="100" y="76"/>
                        <a:pt x="102" y="72"/>
                      </a:cubicBezTo>
                      <a:cubicBezTo>
                        <a:pt x="104" y="69"/>
                        <a:pt x="107" y="67"/>
                        <a:pt x="110" y="67"/>
                      </a:cubicBezTo>
                      <a:cubicBezTo>
                        <a:pt x="111" y="67"/>
                        <a:pt x="112" y="68"/>
                        <a:pt x="113" y="68"/>
                      </a:cubicBezTo>
                      <a:cubicBezTo>
                        <a:pt x="117" y="71"/>
                        <a:pt x="118" y="76"/>
                        <a:pt x="115" y="80"/>
                      </a:cubicBezTo>
                      <a:cubicBezTo>
                        <a:pt x="113" y="83"/>
                        <a:pt x="111" y="84"/>
                        <a:pt x="108" y="84"/>
                      </a:cubicBezTo>
                      <a:moveTo>
                        <a:pt x="125" y="0"/>
                      </a:moveTo>
                      <a:cubicBezTo>
                        <a:pt x="125" y="0"/>
                        <a:pt x="123" y="19"/>
                        <a:pt x="120" y="36"/>
                      </a:cubicBezTo>
                      <a:cubicBezTo>
                        <a:pt x="120" y="36"/>
                        <a:pt x="121" y="36"/>
                        <a:pt x="121" y="36"/>
                      </a:cubicBezTo>
                      <a:cubicBezTo>
                        <a:pt x="123" y="36"/>
                        <a:pt x="124" y="36"/>
                        <a:pt x="125" y="37"/>
                      </a:cubicBezTo>
                      <a:cubicBezTo>
                        <a:pt x="129" y="39"/>
                        <a:pt x="129" y="44"/>
                        <a:pt x="127" y="48"/>
                      </a:cubicBezTo>
                      <a:cubicBezTo>
                        <a:pt x="125" y="51"/>
                        <a:pt x="122" y="53"/>
                        <a:pt x="119" y="53"/>
                      </a:cubicBezTo>
                      <a:cubicBezTo>
                        <a:pt x="118" y="53"/>
                        <a:pt x="117" y="53"/>
                        <a:pt x="116" y="52"/>
                      </a:cubicBezTo>
                      <a:cubicBezTo>
                        <a:pt x="115" y="56"/>
                        <a:pt x="113" y="59"/>
                        <a:pt x="112" y="60"/>
                      </a:cubicBezTo>
                      <a:cubicBezTo>
                        <a:pt x="111" y="61"/>
                        <a:pt x="111" y="61"/>
                        <a:pt x="110" y="61"/>
                      </a:cubicBezTo>
                      <a:cubicBezTo>
                        <a:pt x="106" y="61"/>
                        <a:pt x="104" y="42"/>
                        <a:pt x="105" y="26"/>
                      </a:cubicBezTo>
                      <a:cubicBezTo>
                        <a:pt x="101" y="46"/>
                        <a:pt x="94" y="75"/>
                        <a:pt x="93" y="79"/>
                      </a:cubicBezTo>
                      <a:cubicBezTo>
                        <a:pt x="93" y="79"/>
                        <a:pt x="92" y="79"/>
                        <a:pt x="92" y="79"/>
                      </a:cubicBezTo>
                      <a:cubicBezTo>
                        <a:pt x="87" y="79"/>
                        <a:pt x="64" y="60"/>
                        <a:pt x="47" y="45"/>
                      </a:cubicBezTo>
                      <a:cubicBezTo>
                        <a:pt x="45" y="46"/>
                        <a:pt x="44" y="47"/>
                        <a:pt x="42" y="48"/>
                      </a:cubicBezTo>
                      <a:cubicBezTo>
                        <a:pt x="48" y="55"/>
                        <a:pt x="54" y="63"/>
                        <a:pt x="58" y="68"/>
                      </a:cubicBezTo>
                      <a:cubicBezTo>
                        <a:pt x="60" y="66"/>
                        <a:pt x="62" y="65"/>
                        <a:pt x="64" y="65"/>
                      </a:cubicBezTo>
                      <a:cubicBezTo>
                        <a:pt x="66" y="65"/>
                        <a:pt x="67" y="66"/>
                        <a:pt x="68" y="66"/>
                      </a:cubicBezTo>
                      <a:cubicBezTo>
                        <a:pt x="72" y="69"/>
                        <a:pt x="73" y="74"/>
                        <a:pt x="70" y="78"/>
                      </a:cubicBezTo>
                      <a:cubicBezTo>
                        <a:pt x="68" y="81"/>
                        <a:pt x="65" y="82"/>
                        <a:pt x="63" y="82"/>
                      </a:cubicBezTo>
                      <a:cubicBezTo>
                        <a:pt x="61" y="82"/>
                        <a:pt x="60" y="82"/>
                        <a:pt x="59" y="81"/>
                      </a:cubicBezTo>
                      <a:cubicBezTo>
                        <a:pt x="57" y="80"/>
                        <a:pt x="56" y="79"/>
                        <a:pt x="56" y="77"/>
                      </a:cubicBezTo>
                      <a:cubicBezTo>
                        <a:pt x="41" y="81"/>
                        <a:pt x="12" y="86"/>
                        <a:pt x="7" y="88"/>
                      </a:cubicBezTo>
                      <a:cubicBezTo>
                        <a:pt x="0" y="92"/>
                        <a:pt x="71" y="94"/>
                        <a:pt x="71" y="94"/>
                      </a:cubicBezTo>
                      <a:cubicBezTo>
                        <a:pt x="71" y="94"/>
                        <a:pt x="44" y="103"/>
                        <a:pt x="39" y="108"/>
                      </a:cubicBezTo>
                      <a:cubicBezTo>
                        <a:pt x="37" y="109"/>
                        <a:pt x="39" y="110"/>
                        <a:pt x="42" y="110"/>
                      </a:cubicBezTo>
                      <a:cubicBezTo>
                        <a:pt x="47" y="110"/>
                        <a:pt x="57" y="108"/>
                        <a:pt x="57" y="108"/>
                      </a:cubicBezTo>
                      <a:cubicBezTo>
                        <a:pt x="70" y="103"/>
                        <a:pt x="70" y="103"/>
                        <a:pt x="70" y="103"/>
                      </a:cubicBezTo>
                      <a:cubicBezTo>
                        <a:pt x="69" y="101"/>
                        <a:pt x="69" y="97"/>
                        <a:pt x="71" y="94"/>
                      </a:cubicBezTo>
                      <a:cubicBezTo>
                        <a:pt x="72" y="91"/>
                        <a:pt x="75" y="89"/>
                        <a:pt x="78" y="89"/>
                      </a:cubicBezTo>
                      <a:cubicBezTo>
                        <a:pt x="79" y="89"/>
                        <a:pt x="81" y="90"/>
                        <a:pt x="82" y="90"/>
                      </a:cubicBezTo>
                      <a:cubicBezTo>
                        <a:pt x="84" y="92"/>
                        <a:pt x="85" y="95"/>
                        <a:pt x="85" y="98"/>
                      </a:cubicBezTo>
                      <a:cubicBezTo>
                        <a:pt x="93" y="95"/>
                        <a:pt x="93" y="95"/>
                        <a:pt x="93" y="95"/>
                      </a:cubicBezTo>
                      <a:cubicBezTo>
                        <a:pt x="93" y="95"/>
                        <a:pt x="94" y="95"/>
                        <a:pt x="94" y="95"/>
                      </a:cubicBezTo>
                      <a:cubicBezTo>
                        <a:pt x="107" y="95"/>
                        <a:pt x="182" y="38"/>
                        <a:pt x="187" y="31"/>
                      </a:cubicBezTo>
                      <a:cubicBezTo>
                        <a:pt x="187" y="30"/>
                        <a:pt x="187" y="30"/>
                        <a:pt x="187" y="30"/>
                      </a:cubicBezTo>
                      <a:cubicBezTo>
                        <a:pt x="185" y="30"/>
                        <a:pt x="171" y="40"/>
                        <a:pt x="157" y="50"/>
                      </a:cubicBezTo>
                      <a:cubicBezTo>
                        <a:pt x="143" y="60"/>
                        <a:pt x="130" y="70"/>
                        <a:pt x="129" y="70"/>
                      </a:cubicBezTo>
                      <a:cubicBezTo>
                        <a:pt x="129" y="70"/>
                        <a:pt x="129" y="69"/>
                        <a:pt x="130" y="68"/>
                      </a:cubicBezTo>
                      <a:cubicBezTo>
                        <a:pt x="142" y="58"/>
                        <a:pt x="177" y="12"/>
                        <a:pt x="181" y="2"/>
                      </a:cubicBezTo>
                      <a:cubicBezTo>
                        <a:pt x="181" y="1"/>
                        <a:pt x="181" y="1"/>
                        <a:pt x="181" y="1"/>
                      </a:cubicBezTo>
                      <a:cubicBezTo>
                        <a:pt x="177" y="1"/>
                        <a:pt x="131" y="54"/>
                        <a:pt x="131" y="54"/>
                      </a:cubicBezTo>
                      <a:cubicBezTo>
                        <a:pt x="131" y="54"/>
                        <a:pt x="124" y="11"/>
                        <a:pt x="125" y="1"/>
                      </a:cubicBezTo>
                      <a:cubicBezTo>
                        <a:pt x="125" y="0"/>
                        <a:pt x="125" y="0"/>
                        <a:pt x="1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1708"/>
                <p:cNvSpPr/>
                <p:nvPr/>
              </p:nvSpPr>
              <p:spPr bwMode="auto">
                <a:xfrm>
                  <a:off x="2567" y="1694"/>
                  <a:ext cx="7" cy="8"/>
                </a:xfrm>
                <a:custGeom>
                  <a:avLst/>
                  <a:gdLst>
                    <a:gd name="T0" fmla="*/ 1 w 13"/>
                    <a:gd name="T1" fmla="*/ 0 h 14"/>
                    <a:gd name="T2" fmla="*/ 0 w 13"/>
                    <a:gd name="T3" fmla="*/ 1 h 14"/>
                    <a:gd name="T4" fmla="*/ 0 w 13"/>
                    <a:gd name="T5" fmla="*/ 2 h 14"/>
                    <a:gd name="T6" fmla="*/ 8 w 13"/>
                    <a:gd name="T7" fmla="*/ 14 h 14"/>
                    <a:gd name="T8" fmla="*/ 13 w 13"/>
                    <a:gd name="T9" fmla="*/ 11 h 14"/>
                    <a:gd name="T10" fmla="*/ 1 w 13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4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6"/>
                        <a:pt x="5" y="10"/>
                        <a:pt x="8" y="14"/>
                      </a:cubicBezTo>
                      <a:cubicBezTo>
                        <a:pt x="10" y="13"/>
                        <a:pt x="11" y="12"/>
                        <a:pt x="13" y="11"/>
                      </a:cubicBezTo>
                      <a:cubicBezTo>
                        <a:pt x="8" y="7"/>
                        <a:pt x="4" y="3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1709"/>
                <p:cNvSpPr/>
                <p:nvPr/>
              </p:nvSpPr>
              <p:spPr bwMode="auto">
                <a:xfrm>
                  <a:off x="2579" y="1711"/>
                  <a:ext cx="9" cy="10"/>
                </a:xfrm>
                <a:custGeom>
                  <a:avLst/>
                  <a:gdLst>
                    <a:gd name="T0" fmla="*/ 8 w 17"/>
                    <a:gd name="T1" fmla="*/ 0 h 17"/>
                    <a:gd name="T2" fmla="*/ 2 w 17"/>
                    <a:gd name="T3" fmla="*/ 3 h 17"/>
                    <a:gd name="T4" fmla="*/ 8 w 17"/>
                    <a:gd name="T5" fmla="*/ 9 h 17"/>
                    <a:gd name="T6" fmla="*/ 0 w 17"/>
                    <a:gd name="T7" fmla="*/ 12 h 17"/>
                    <a:gd name="T8" fmla="*/ 3 w 17"/>
                    <a:gd name="T9" fmla="*/ 16 h 17"/>
                    <a:gd name="T10" fmla="*/ 7 w 17"/>
                    <a:gd name="T11" fmla="*/ 17 h 17"/>
                    <a:gd name="T12" fmla="*/ 14 w 17"/>
                    <a:gd name="T13" fmla="*/ 13 h 17"/>
                    <a:gd name="T14" fmla="*/ 12 w 17"/>
                    <a:gd name="T15" fmla="*/ 1 h 17"/>
                    <a:gd name="T16" fmla="*/ 8 w 17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8" y="0"/>
                      </a:moveTo>
                      <a:cubicBezTo>
                        <a:pt x="6" y="0"/>
                        <a:pt x="4" y="1"/>
                        <a:pt x="2" y="3"/>
                      </a:cubicBezTo>
                      <a:cubicBezTo>
                        <a:pt x="5" y="6"/>
                        <a:pt x="7" y="8"/>
                        <a:pt x="8" y="9"/>
                      </a:cubicBezTo>
                      <a:cubicBezTo>
                        <a:pt x="9" y="10"/>
                        <a:pt x="5" y="11"/>
                        <a:pt x="0" y="12"/>
                      </a:cubicBezTo>
                      <a:cubicBezTo>
                        <a:pt x="0" y="14"/>
                        <a:pt x="1" y="15"/>
                        <a:pt x="3" y="16"/>
                      </a:cubicBezTo>
                      <a:cubicBezTo>
                        <a:pt x="4" y="17"/>
                        <a:pt x="5" y="17"/>
                        <a:pt x="7" y="17"/>
                      </a:cubicBezTo>
                      <a:cubicBezTo>
                        <a:pt x="9" y="17"/>
                        <a:pt x="12" y="16"/>
                        <a:pt x="14" y="13"/>
                      </a:cubicBezTo>
                      <a:cubicBezTo>
                        <a:pt x="17" y="9"/>
                        <a:pt x="16" y="4"/>
                        <a:pt x="12" y="1"/>
                      </a:cubicBezTo>
                      <a:cubicBezTo>
                        <a:pt x="11" y="1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1710"/>
                <p:cNvSpPr/>
                <p:nvPr/>
              </p:nvSpPr>
              <p:spPr bwMode="auto">
                <a:xfrm>
                  <a:off x="2612" y="1696"/>
                  <a:ext cx="7" cy="9"/>
                </a:xfrm>
                <a:custGeom>
                  <a:avLst/>
                  <a:gdLst>
                    <a:gd name="T0" fmla="*/ 5 w 13"/>
                    <a:gd name="T1" fmla="*/ 0 h 17"/>
                    <a:gd name="T2" fmla="*/ 4 w 13"/>
                    <a:gd name="T3" fmla="*/ 0 h 17"/>
                    <a:gd name="T4" fmla="*/ 0 w 13"/>
                    <a:gd name="T5" fmla="*/ 16 h 17"/>
                    <a:gd name="T6" fmla="*/ 3 w 13"/>
                    <a:gd name="T7" fmla="*/ 17 h 17"/>
                    <a:gd name="T8" fmla="*/ 11 w 13"/>
                    <a:gd name="T9" fmla="*/ 12 h 17"/>
                    <a:gd name="T10" fmla="*/ 9 w 13"/>
                    <a:gd name="T11" fmla="*/ 1 h 17"/>
                    <a:gd name="T12" fmla="*/ 5 w 13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7">
                      <a:moveTo>
                        <a:pt x="5" y="0"/>
                      </a:move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6"/>
                        <a:pt x="1" y="11"/>
                        <a:pt x="0" y="16"/>
                      </a:cubicBezTo>
                      <a:cubicBezTo>
                        <a:pt x="1" y="17"/>
                        <a:pt x="2" y="17"/>
                        <a:pt x="3" y="17"/>
                      </a:cubicBezTo>
                      <a:cubicBezTo>
                        <a:pt x="6" y="17"/>
                        <a:pt x="9" y="15"/>
                        <a:pt x="11" y="12"/>
                      </a:cubicBezTo>
                      <a:cubicBezTo>
                        <a:pt x="13" y="8"/>
                        <a:pt x="13" y="3"/>
                        <a:pt x="9" y="1"/>
                      </a:cubicBezTo>
                      <a:cubicBezTo>
                        <a:pt x="8" y="0"/>
                        <a:pt x="7" y="0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1711"/>
                <p:cNvSpPr/>
                <p:nvPr/>
              </p:nvSpPr>
              <p:spPr bwMode="auto">
                <a:xfrm>
                  <a:off x="2603" y="1713"/>
                  <a:ext cx="10" cy="9"/>
                </a:xfrm>
                <a:custGeom>
                  <a:avLst/>
                  <a:gdLst>
                    <a:gd name="T0" fmla="*/ 10 w 18"/>
                    <a:gd name="T1" fmla="*/ 0 h 17"/>
                    <a:gd name="T2" fmla="*/ 2 w 18"/>
                    <a:gd name="T3" fmla="*/ 5 h 17"/>
                    <a:gd name="T4" fmla="*/ 4 w 18"/>
                    <a:gd name="T5" fmla="*/ 16 h 17"/>
                    <a:gd name="T6" fmla="*/ 8 w 18"/>
                    <a:gd name="T7" fmla="*/ 17 h 17"/>
                    <a:gd name="T8" fmla="*/ 15 w 18"/>
                    <a:gd name="T9" fmla="*/ 13 h 17"/>
                    <a:gd name="T10" fmla="*/ 13 w 18"/>
                    <a:gd name="T11" fmla="*/ 1 h 17"/>
                    <a:gd name="T12" fmla="*/ 10 w 18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17">
                      <a:moveTo>
                        <a:pt x="10" y="0"/>
                      </a:moveTo>
                      <a:cubicBezTo>
                        <a:pt x="7" y="0"/>
                        <a:pt x="4" y="2"/>
                        <a:pt x="2" y="5"/>
                      </a:cubicBezTo>
                      <a:cubicBezTo>
                        <a:pt x="0" y="9"/>
                        <a:pt x="0" y="14"/>
                        <a:pt x="4" y="16"/>
                      </a:cubicBezTo>
                      <a:cubicBezTo>
                        <a:pt x="5" y="17"/>
                        <a:pt x="6" y="17"/>
                        <a:pt x="8" y="17"/>
                      </a:cubicBezTo>
                      <a:cubicBezTo>
                        <a:pt x="11" y="17"/>
                        <a:pt x="13" y="16"/>
                        <a:pt x="15" y="13"/>
                      </a:cubicBezTo>
                      <a:cubicBezTo>
                        <a:pt x="18" y="9"/>
                        <a:pt x="17" y="4"/>
                        <a:pt x="13" y="1"/>
                      </a:cubicBezTo>
                      <a:cubicBezTo>
                        <a:pt x="12" y="1"/>
                        <a:pt x="11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1712"/>
                <p:cNvSpPr/>
                <p:nvPr/>
              </p:nvSpPr>
              <p:spPr bwMode="auto">
                <a:xfrm>
                  <a:off x="2586" y="1725"/>
                  <a:ext cx="9" cy="7"/>
                </a:xfrm>
                <a:custGeom>
                  <a:avLst/>
                  <a:gdLst>
                    <a:gd name="T0" fmla="*/ 9 w 16"/>
                    <a:gd name="T1" fmla="*/ 0 h 14"/>
                    <a:gd name="T2" fmla="*/ 2 w 16"/>
                    <a:gd name="T3" fmla="*/ 5 h 14"/>
                    <a:gd name="T4" fmla="*/ 1 w 16"/>
                    <a:gd name="T5" fmla="*/ 14 h 14"/>
                    <a:gd name="T6" fmla="*/ 16 w 16"/>
                    <a:gd name="T7" fmla="*/ 9 h 14"/>
                    <a:gd name="T8" fmla="*/ 13 w 16"/>
                    <a:gd name="T9" fmla="*/ 1 h 14"/>
                    <a:gd name="T10" fmla="*/ 9 w 16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4">
                      <a:moveTo>
                        <a:pt x="9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8"/>
                        <a:pt x="0" y="12"/>
                        <a:pt x="1" y="14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5" y="3"/>
                        <a:pt x="13" y="1"/>
                      </a:cubicBezTo>
                      <a:cubicBezTo>
                        <a:pt x="12" y="1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1713"/>
                <p:cNvSpPr>
                  <a:spLocks noEditPoints="1"/>
                </p:cNvSpPr>
                <p:nvPr/>
              </p:nvSpPr>
              <p:spPr bwMode="auto">
                <a:xfrm>
                  <a:off x="2606" y="1680"/>
                  <a:ext cx="2" cy="10"/>
                </a:xfrm>
                <a:custGeom>
                  <a:avLst/>
                  <a:gdLst>
                    <a:gd name="T0" fmla="*/ 0 w 4"/>
                    <a:gd name="T1" fmla="*/ 17 h 19"/>
                    <a:gd name="T2" fmla="*/ 0 w 4"/>
                    <a:gd name="T3" fmla="*/ 19 h 19"/>
                    <a:gd name="T4" fmla="*/ 0 w 4"/>
                    <a:gd name="T5" fmla="*/ 18 h 19"/>
                    <a:gd name="T6" fmla="*/ 0 w 4"/>
                    <a:gd name="T7" fmla="*/ 17 h 19"/>
                    <a:gd name="T8" fmla="*/ 3 w 4"/>
                    <a:gd name="T9" fmla="*/ 0 h 19"/>
                    <a:gd name="T10" fmla="*/ 3 w 4"/>
                    <a:gd name="T11" fmla="*/ 1 h 19"/>
                    <a:gd name="T12" fmla="*/ 2 w 4"/>
                    <a:gd name="T13" fmla="*/ 4 h 19"/>
                    <a:gd name="T14" fmla="*/ 3 w 4"/>
                    <a:gd name="T15" fmla="*/ 3 h 19"/>
                    <a:gd name="T16" fmla="*/ 3 w 4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9">
                      <a:moveTo>
                        <a:pt x="0" y="17"/>
                      </a:moveTo>
                      <a:cubicBezTo>
                        <a:pt x="0" y="18"/>
                        <a:pt x="0" y="18"/>
                        <a:pt x="0" y="19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7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2" y="2"/>
                        <a:pt x="2" y="3"/>
                        <a:pt x="2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4" y="1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1714"/>
                <p:cNvSpPr/>
                <p:nvPr/>
              </p:nvSpPr>
              <p:spPr bwMode="auto">
                <a:xfrm>
                  <a:off x="2606" y="1681"/>
                  <a:ext cx="1" cy="9"/>
                </a:xfrm>
                <a:custGeom>
                  <a:avLst/>
                  <a:gdLst>
                    <a:gd name="T0" fmla="*/ 3 w 3"/>
                    <a:gd name="T1" fmla="*/ 0 h 15"/>
                    <a:gd name="T2" fmla="*/ 2 w 3"/>
                    <a:gd name="T3" fmla="*/ 1 h 15"/>
                    <a:gd name="T4" fmla="*/ 0 w 3"/>
                    <a:gd name="T5" fmla="*/ 14 h 15"/>
                    <a:gd name="T6" fmla="*/ 0 w 3"/>
                    <a:gd name="T7" fmla="*/ 15 h 15"/>
                    <a:gd name="T8" fmla="*/ 3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3" y="0"/>
                      </a:move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5"/>
                        <a:pt x="0" y="9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9"/>
                        <a:pt x="3" y="3"/>
                        <a:pt x="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1715"/>
                <p:cNvSpPr/>
                <p:nvPr/>
              </p:nvSpPr>
              <p:spPr bwMode="auto">
                <a:xfrm>
                  <a:off x="2650" y="1639"/>
                  <a:ext cx="30" cy="46"/>
                </a:xfrm>
                <a:custGeom>
                  <a:avLst/>
                  <a:gdLst>
                    <a:gd name="T0" fmla="*/ 29 w 54"/>
                    <a:gd name="T1" fmla="*/ 0 h 84"/>
                    <a:gd name="T2" fmla="*/ 31 w 54"/>
                    <a:gd name="T3" fmla="*/ 38 h 84"/>
                    <a:gd name="T4" fmla="*/ 2 w 54"/>
                    <a:gd name="T5" fmla="*/ 76 h 84"/>
                    <a:gd name="T6" fmla="*/ 5 w 54"/>
                    <a:gd name="T7" fmla="*/ 84 h 84"/>
                    <a:gd name="T8" fmla="*/ 23 w 54"/>
                    <a:gd name="T9" fmla="*/ 76 h 84"/>
                    <a:gd name="T10" fmla="*/ 54 w 54"/>
                    <a:gd name="T11" fmla="*/ 18 h 84"/>
                    <a:gd name="T12" fmla="*/ 29 w 54"/>
                    <a:gd name="T13" fmla="*/ 0 h 84"/>
                    <a:gd name="T14" fmla="*/ 29 w 54"/>
                    <a:gd name="T1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84">
                      <a:moveTo>
                        <a:pt x="29" y="0"/>
                      </a:moveTo>
                      <a:cubicBezTo>
                        <a:pt x="16" y="0"/>
                        <a:pt x="33" y="23"/>
                        <a:pt x="31" y="38"/>
                      </a:cubicBezTo>
                      <a:cubicBezTo>
                        <a:pt x="30" y="52"/>
                        <a:pt x="7" y="64"/>
                        <a:pt x="2" y="76"/>
                      </a:cubicBezTo>
                      <a:cubicBezTo>
                        <a:pt x="0" y="82"/>
                        <a:pt x="2" y="84"/>
                        <a:pt x="5" y="84"/>
                      </a:cubicBezTo>
                      <a:cubicBezTo>
                        <a:pt x="9" y="84"/>
                        <a:pt x="16" y="81"/>
                        <a:pt x="23" y="76"/>
                      </a:cubicBezTo>
                      <a:cubicBezTo>
                        <a:pt x="36" y="68"/>
                        <a:pt x="54" y="34"/>
                        <a:pt x="54" y="18"/>
                      </a:cubicBezTo>
                      <a:cubicBezTo>
                        <a:pt x="53" y="2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1716"/>
                <p:cNvSpPr/>
                <p:nvPr/>
              </p:nvSpPr>
              <p:spPr bwMode="auto">
                <a:xfrm>
                  <a:off x="2499" y="1721"/>
                  <a:ext cx="73" cy="24"/>
                </a:xfrm>
                <a:custGeom>
                  <a:avLst/>
                  <a:gdLst>
                    <a:gd name="T0" fmla="*/ 18 w 134"/>
                    <a:gd name="T1" fmla="*/ 0 h 44"/>
                    <a:gd name="T2" fmla="*/ 12 w 134"/>
                    <a:gd name="T3" fmla="*/ 3 h 44"/>
                    <a:gd name="T4" fmla="*/ 15 w 134"/>
                    <a:gd name="T5" fmla="*/ 39 h 44"/>
                    <a:gd name="T6" fmla="*/ 57 w 134"/>
                    <a:gd name="T7" fmla="*/ 44 h 44"/>
                    <a:gd name="T8" fmla="*/ 77 w 134"/>
                    <a:gd name="T9" fmla="*/ 43 h 44"/>
                    <a:gd name="T10" fmla="*/ 122 w 134"/>
                    <a:gd name="T11" fmla="*/ 31 h 44"/>
                    <a:gd name="T12" fmla="*/ 121 w 134"/>
                    <a:gd name="T13" fmla="*/ 31 h 44"/>
                    <a:gd name="T14" fmla="*/ 63 w 134"/>
                    <a:gd name="T15" fmla="*/ 35 h 44"/>
                    <a:gd name="T16" fmla="*/ 43 w 134"/>
                    <a:gd name="T17" fmla="*/ 32 h 44"/>
                    <a:gd name="T18" fmla="*/ 21 w 134"/>
                    <a:gd name="T19" fmla="*/ 4 h 44"/>
                    <a:gd name="T20" fmla="*/ 18 w 134"/>
                    <a:gd name="T2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4" h="44">
                      <a:moveTo>
                        <a:pt x="18" y="0"/>
                      </a:moveTo>
                      <a:cubicBezTo>
                        <a:pt x="15" y="0"/>
                        <a:pt x="13" y="2"/>
                        <a:pt x="12" y="3"/>
                      </a:cubicBezTo>
                      <a:cubicBezTo>
                        <a:pt x="12" y="3"/>
                        <a:pt x="0" y="34"/>
                        <a:pt x="15" y="39"/>
                      </a:cubicBezTo>
                      <a:cubicBezTo>
                        <a:pt x="27" y="42"/>
                        <a:pt x="41" y="44"/>
                        <a:pt x="57" y="44"/>
                      </a:cubicBezTo>
                      <a:cubicBezTo>
                        <a:pt x="64" y="44"/>
                        <a:pt x="70" y="44"/>
                        <a:pt x="77" y="43"/>
                      </a:cubicBezTo>
                      <a:cubicBezTo>
                        <a:pt x="101" y="40"/>
                        <a:pt x="134" y="31"/>
                        <a:pt x="122" y="31"/>
                      </a:cubicBezTo>
                      <a:cubicBezTo>
                        <a:pt x="121" y="31"/>
                        <a:pt x="121" y="31"/>
                        <a:pt x="121" y="31"/>
                      </a:cubicBezTo>
                      <a:cubicBezTo>
                        <a:pt x="110" y="31"/>
                        <a:pt x="82" y="35"/>
                        <a:pt x="63" y="35"/>
                      </a:cubicBezTo>
                      <a:cubicBezTo>
                        <a:pt x="54" y="35"/>
                        <a:pt x="46" y="34"/>
                        <a:pt x="43" y="32"/>
                      </a:cubicBezTo>
                      <a:cubicBezTo>
                        <a:pt x="31" y="25"/>
                        <a:pt x="25" y="11"/>
                        <a:pt x="21" y="4"/>
                      </a:cubicBezTo>
                      <a:cubicBezTo>
                        <a:pt x="20" y="1"/>
                        <a:pt x="19" y="0"/>
                        <a:pt x="1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1717"/>
                <p:cNvSpPr/>
                <p:nvPr/>
              </p:nvSpPr>
              <p:spPr bwMode="auto">
                <a:xfrm>
                  <a:off x="679" y="1438"/>
                  <a:ext cx="48" cy="22"/>
                </a:xfrm>
                <a:custGeom>
                  <a:avLst/>
                  <a:gdLst>
                    <a:gd name="T0" fmla="*/ 38 w 89"/>
                    <a:gd name="T1" fmla="*/ 6 h 40"/>
                    <a:gd name="T2" fmla="*/ 3 w 89"/>
                    <a:gd name="T3" fmla="*/ 12 h 40"/>
                    <a:gd name="T4" fmla="*/ 23 w 89"/>
                    <a:gd name="T5" fmla="*/ 35 h 40"/>
                    <a:gd name="T6" fmla="*/ 76 w 89"/>
                    <a:gd name="T7" fmla="*/ 32 h 40"/>
                    <a:gd name="T8" fmla="*/ 38 w 89"/>
                    <a:gd name="T9" fmla="*/ 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40">
                      <a:moveTo>
                        <a:pt x="38" y="6"/>
                      </a:moveTo>
                      <a:cubicBezTo>
                        <a:pt x="38" y="6"/>
                        <a:pt x="0" y="0"/>
                        <a:pt x="3" y="12"/>
                      </a:cubicBezTo>
                      <a:cubicBezTo>
                        <a:pt x="6" y="25"/>
                        <a:pt x="23" y="35"/>
                        <a:pt x="23" y="35"/>
                      </a:cubicBezTo>
                      <a:cubicBezTo>
                        <a:pt x="23" y="35"/>
                        <a:pt x="89" y="40"/>
                        <a:pt x="76" y="32"/>
                      </a:cubicBezTo>
                      <a:cubicBezTo>
                        <a:pt x="63" y="24"/>
                        <a:pt x="38" y="6"/>
                        <a:pt x="38" y="6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1718"/>
                <p:cNvSpPr/>
                <p:nvPr/>
              </p:nvSpPr>
              <p:spPr bwMode="auto">
                <a:xfrm>
                  <a:off x="640" y="1327"/>
                  <a:ext cx="194" cy="174"/>
                </a:xfrm>
                <a:custGeom>
                  <a:avLst/>
                  <a:gdLst>
                    <a:gd name="T0" fmla="*/ 150 w 356"/>
                    <a:gd name="T1" fmla="*/ 283 h 319"/>
                    <a:gd name="T2" fmla="*/ 9 w 356"/>
                    <a:gd name="T3" fmla="*/ 279 h 319"/>
                    <a:gd name="T4" fmla="*/ 33 w 356"/>
                    <a:gd name="T5" fmla="*/ 227 h 319"/>
                    <a:gd name="T6" fmla="*/ 118 w 356"/>
                    <a:gd name="T7" fmla="*/ 230 h 319"/>
                    <a:gd name="T8" fmla="*/ 9 w 356"/>
                    <a:gd name="T9" fmla="*/ 132 h 319"/>
                    <a:gd name="T10" fmla="*/ 53 w 356"/>
                    <a:gd name="T11" fmla="*/ 77 h 319"/>
                    <a:gd name="T12" fmla="*/ 121 w 356"/>
                    <a:gd name="T13" fmla="*/ 95 h 319"/>
                    <a:gd name="T14" fmla="*/ 160 w 356"/>
                    <a:gd name="T15" fmla="*/ 150 h 319"/>
                    <a:gd name="T16" fmla="*/ 142 w 356"/>
                    <a:gd name="T17" fmla="*/ 41 h 319"/>
                    <a:gd name="T18" fmla="*/ 221 w 356"/>
                    <a:gd name="T19" fmla="*/ 20 h 319"/>
                    <a:gd name="T20" fmla="*/ 246 w 356"/>
                    <a:gd name="T21" fmla="*/ 161 h 319"/>
                    <a:gd name="T22" fmla="*/ 282 w 356"/>
                    <a:gd name="T23" fmla="*/ 89 h 319"/>
                    <a:gd name="T24" fmla="*/ 334 w 356"/>
                    <a:gd name="T25" fmla="*/ 89 h 319"/>
                    <a:gd name="T26" fmla="*/ 254 w 356"/>
                    <a:gd name="T27" fmla="*/ 228 h 319"/>
                    <a:gd name="T28" fmla="*/ 282 w 356"/>
                    <a:gd name="T29" fmla="*/ 258 h 319"/>
                    <a:gd name="T30" fmla="*/ 221 w 356"/>
                    <a:gd name="T31" fmla="*/ 277 h 319"/>
                    <a:gd name="T32" fmla="*/ 150 w 356"/>
                    <a:gd name="T33" fmla="*/ 283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6" h="319">
                      <a:moveTo>
                        <a:pt x="150" y="283"/>
                      </a:moveTo>
                      <a:cubicBezTo>
                        <a:pt x="150" y="283"/>
                        <a:pt x="17" y="312"/>
                        <a:pt x="9" y="279"/>
                      </a:cubicBezTo>
                      <a:cubicBezTo>
                        <a:pt x="1" y="245"/>
                        <a:pt x="6" y="223"/>
                        <a:pt x="33" y="227"/>
                      </a:cubicBezTo>
                      <a:cubicBezTo>
                        <a:pt x="59" y="230"/>
                        <a:pt x="118" y="230"/>
                        <a:pt x="118" y="230"/>
                      </a:cubicBezTo>
                      <a:cubicBezTo>
                        <a:pt x="118" y="230"/>
                        <a:pt x="0" y="155"/>
                        <a:pt x="9" y="132"/>
                      </a:cubicBezTo>
                      <a:cubicBezTo>
                        <a:pt x="17" y="109"/>
                        <a:pt x="31" y="83"/>
                        <a:pt x="53" y="77"/>
                      </a:cubicBezTo>
                      <a:cubicBezTo>
                        <a:pt x="75" y="70"/>
                        <a:pt x="99" y="69"/>
                        <a:pt x="121" y="95"/>
                      </a:cubicBezTo>
                      <a:cubicBezTo>
                        <a:pt x="144" y="122"/>
                        <a:pt x="160" y="150"/>
                        <a:pt x="160" y="150"/>
                      </a:cubicBezTo>
                      <a:cubicBezTo>
                        <a:pt x="160" y="150"/>
                        <a:pt x="123" y="63"/>
                        <a:pt x="142" y="41"/>
                      </a:cubicBezTo>
                      <a:cubicBezTo>
                        <a:pt x="160" y="19"/>
                        <a:pt x="185" y="0"/>
                        <a:pt x="221" y="20"/>
                      </a:cubicBezTo>
                      <a:cubicBezTo>
                        <a:pt x="258" y="40"/>
                        <a:pt x="266" y="86"/>
                        <a:pt x="246" y="161"/>
                      </a:cubicBezTo>
                      <a:cubicBezTo>
                        <a:pt x="246" y="161"/>
                        <a:pt x="274" y="107"/>
                        <a:pt x="282" y="89"/>
                      </a:cubicBezTo>
                      <a:cubicBezTo>
                        <a:pt x="291" y="71"/>
                        <a:pt x="311" y="63"/>
                        <a:pt x="334" y="89"/>
                      </a:cubicBezTo>
                      <a:cubicBezTo>
                        <a:pt x="356" y="116"/>
                        <a:pt x="329" y="172"/>
                        <a:pt x="254" y="228"/>
                      </a:cubicBezTo>
                      <a:cubicBezTo>
                        <a:pt x="254" y="228"/>
                        <a:pt x="305" y="237"/>
                        <a:pt x="282" y="258"/>
                      </a:cubicBezTo>
                      <a:cubicBezTo>
                        <a:pt x="258" y="280"/>
                        <a:pt x="231" y="269"/>
                        <a:pt x="221" y="277"/>
                      </a:cubicBezTo>
                      <a:cubicBezTo>
                        <a:pt x="210" y="286"/>
                        <a:pt x="149" y="319"/>
                        <a:pt x="150" y="283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1719"/>
                <p:cNvSpPr/>
                <p:nvPr/>
              </p:nvSpPr>
              <p:spPr bwMode="auto">
                <a:xfrm>
                  <a:off x="732" y="1424"/>
                  <a:ext cx="12" cy="29"/>
                </a:xfrm>
                <a:custGeom>
                  <a:avLst/>
                  <a:gdLst>
                    <a:gd name="T0" fmla="*/ 0 w 22"/>
                    <a:gd name="T1" fmla="*/ 0 h 52"/>
                    <a:gd name="T2" fmla="*/ 17 w 22"/>
                    <a:gd name="T3" fmla="*/ 44 h 52"/>
                    <a:gd name="T4" fmla="*/ 0 w 22"/>
                    <a:gd name="T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52">
                      <a:moveTo>
                        <a:pt x="0" y="0"/>
                      </a:moveTo>
                      <a:cubicBezTo>
                        <a:pt x="0" y="0"/>
                        <a:pt x="12" y="52"/>
                        <a:pt x="17" y="44"/>
                      </a:cubicBezTo>
                      <a:cubicBezTo>
                        <a:pt x="22" y="37"/>
                        <a:pt x="11" y="7"/>
                        <a:pt x="0" y="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1720"/>
                <p:cNvSpPr/>
                <p:nvPr/>
              </p:nvSpPr>
              <p:spPr bwMode="auto">
                <a:xfrm>
                  <a:off x="709" y="1430"/>
                  <a:ext cx="10" cy="11"/>
                </a:xfrm>
                <a:custGeom>
                  <a:avLst/>
                  <a:gdLst>
                    <a:gd name="T0" fmla="*/ 13 w 18"/>
                    <a:gd name="T1" fmla="*/ 2 h 19"/>
                    <a:gd name="T2" fmla="*/ 15 w 18"/>
                    <a:gd name="T3" fmla="*/ 14 h 19"/>
                    <a:gd name="T4" fmla="*/ 4 w 18"/>
                    <a:gd name="T5" fmla="*/ 17 h 19"/>
                    <a:gd name="T6" fmla="*/ 2 w 18"/>
                    <a:gd name="T7" fmla="*/ 6 h 19"/>
                    <a:gd name="T8" fmla="*/ 13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3" y="2"/>
                      </a:moveTo>
                      <a:cubicBezTo>
                        <a:pt x="17" y="4"/>
                        <a:pt x="18" y="9"/>
                        <a:pt x="15" y="14"/>
                      </a:cubicBezTo>
                      <a:cubicBezTo>
                        <a:pt x="13" y="18"/>
                        <a:pt x="8" y="19"/>
                        <a:pt x="4" y="17"/>
                      </a:cubicBezTo>
                      <a:cubicBezTo>
                        <a:pt x="1" y="15"/>
                        <a:pt x="0" y="10"/>
                        <a:pt x="2" y="6"/>
                      </a:cubicBezTo>
                      <a:cubicBezTo>
                        <a:pt x="5" y="1"/>
                        <a:pt x="10" y="0"/>
                        <a:pt x="13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1721"/>
                <p:cNvSpPr/>
                <p:nvPr/>
              </p:nvSpPr>
              <p:spPr bwMode="auto">
                <a:xfrm>
                  <a:off x="721" y="1449"/>
                  <a:ext cx="10" cy="11"/>
                </a:xfrm>
                <a:custGeom>
                  <a:avLst/>
                  <a:gdLst>
                    <a:gd name="T0" fmla="*/ 14 w 18"/>
                    <a:gd name="T1" fmla="*/ 3 h 20"/>
                    <a:gd name="T2" fmla="*/ 16 w 18"/>
                    <a:gd name="T3" fmla="*/ 14 h 20"/>
                    <a:gd name="T4" fmla="*/ 5 w 18"/>
                    <a:gd name="T5" fmla="*/ 18 h 20"/>
                    <a:gd name="T6" fmla="*/ 3 w 18"/>
                    <a:gd name="T7" fmla="*/ 6 h 20"/>
                    <a:gd name="T8" fmla="*/ 14 w 18"/>
                    <a:gd name="T9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4" y="3"/>
                      </a:moveTo>
                      <a:cubicBezTo>
                        <a:pt x="18" y="5"/>
                        <a:pt x="18" y="10"/>
                        <a:pt x="16" y="14"/>
                      </a:cubicBezTo>
                      <a:cubicBezTo>
                        <a:pt x="13" y="18"/>
                        <a:pt x="8" y="20"/>
                        <a:pt x="5" y="18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1722"/>
                <p:cNvSpPr/>
                <p:nvPr/>
              </p:nvSpPr>
              <p:spPr bwMode="auto">
                <a:xfrm>
                  <a:off x="709" y="1446"/>
                  <a:ext cx="10" cy="11"/>
                </a:xfrm>
                <a:custGeom>
                  <a:avLst/>
                  <a:gdLst>
                    <a:gd name="T0" fmla="*/ 14 w 18"/>
                    <a:gd name="T1" fmla="*/ 2 h 19"/>
                    <a:gd name="T2" fmla="*/ 16 w 18"/>
                    <a:gd name="T3" fmla="*/ 13 h 19"/>
                    <a:gd name="T4" fmla="*/ 5 w 18"/>
                    <a:gd name="T5" fmla="*/ 17 h 19"/>
                    <a:gd name="T6" fmla="*/ 3 w 18"/>
                    <a:gd name="T7" fmla="*/ 5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7" y="4"/>
                        <a:pt x="18" y="9"/>
                        <a:pt x="16" y="13"/>
                      </a:cubicBezTo>
                      <a:cubicBezTo>
                        <a:pt x="13" y="17"/>
                        <a:pt x="8" y="19"/>
                        <a:pt x="5" y="17"/>
                      </a:cubicBezTo>
                      <a:cubicBezTo>
                        <a:pt x="1" y="14"/>
                        <a:pt x="0" y="9"/>
                        <a:pt x="3" y="5"/>
                      </a:cubicBezTo>
                      <a:cubicBezTo>
                        <a:pt x="5" y="1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1723"/>
                <p:cNvSpPr/>
                <p:nvPr/>
              </p:nvSpPr>
              <p:spPr bwMode="auto">
                <a:xfrm>
                  <a:off x="733" y="1433"/>
                  <a:ext cx="10" cy="10"/>
                </a:xfrm>
                <a:custGeom>
                  <a:avLst/>
                  <a:gdLst>
                    <a:gd name="T0" fmla="*/ 13 w 18"/>
                    <a:gd name="T1" fmla="*/ 2 h 19"/>
                    <a:gd name="T2" fmla="*/ 15 w 18"/>
                    <a:gd name="T3" fmla="*/ 13 h 19"/>
                    <a:gd name="T4" fmla="*/ 4 w 18"/>
                    <a:gd name="T5" fmla="*/ 17 h 19"/>
                    <a:gd name="T6" fmla="*/ 2 w 18"/>
                    <a:gd name="T7" fmla="*/ 5 h 19"/>
                    <a:gd name="T8" fmla="*/ 13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3" y="2"/>
                      </a:moveTo>
                      <a:cubicBezTo>
                        <a:pt x="17" y="4"/>
                        <a:pt x="18" y="9"/>
                        <a:pt x="15" y="13"/>
                      </a:cubicBezTo>
                      <a:cubicBezTo>
                        <a:pt x="13" y="18"/>
                        <a:pt x="8" y="19"/>
                        <a:pt x="4" y="17"/>
                      </a:cubicBezTo>
                      <a:cubicBezTo>
                        <a:pt x="1" y="15"/>
                        <a:pt x="0" y="10"/>
                        <a:pt x="2" y="5"/>
                      </a:cubicBezTo>
                      <a:cubicBezTo>
                        <a:pt x="5" y="1"/>
                        <a:pt x="10" y="0"/>
                        <a:pt x="13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1724"/>
                <p:cNvSpPr/>
                <p:nvPr/>
              </p:nvSpPr>
              <p:spPr bwMode="auto">
                <a:xfrm>
                  <a:off x="752" y="1433"/>
                  <a:ext cx="10" cy="11"/>
                </a:xfrm>
                <a:custGeom>
                  <a:avLst/>
                  <a:gdLst>
                    <a:gd name="T0" fmla="*/ 14 w 18"/>
                    <a:gd name="T1" fmla="*/ 2 h 19"/>
                    <a:gd name="T2" fmla="*/ 16 w 18"/>
                    <a:gd name="T3" fmla="*/ 14 h 19"/>
                    <a:gd name="T4" fmla="*/ 5 w 18"/>
                    <a:gd name="T5" fmla="*/ 17 h 19"/>
                    <a:gd name="T6" fmla="*/ 3 w 18"/>
                    <a:gd name="T7" fmla="*/ 6 h 19"/>
                    <a:gd name="T8" fmla="*/ 14 w 18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9">
                      <a:moveTo>
                        <a:pt x="14" y="2"/>
                      </a:moveTo>
                      <a:cubicBezTo>
                        <a:pt x="17" y="4"/>
                        <a:pt x="18" y="9"/>
                        <a:pt x="16" y="14"/>
                      </a:cubicBezTo>
                      <a:cubicBezTo>
                        <a:pt x="13" y="18"/>
                        <a:pt x="8" y="19"/>
                        <a:pt x="5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1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1725"/>
                <p:cNvSpPr/>
                <p:nvPr/>
              </p:nvSpPr>
              <p:spPr bwMode="auto">
                <a:xfrm>
                  <a:off x="745" y="1450"/>
                  <a:ext cx="11" cy="11"/>
                </a:xfrm>
                <a:custGeom>
                  <a:avLst/>
                  <a:gdLst>
                    <a:gd name="T0" fmla="*/ 14 w 19"/>
                    <a:gd name="T1" fmla="*/ 3 h 20"/>
                    <a:gd name="T2" fmla="*/ 16 w 19"/>
                    <a:gd name="T3" fmla="*/ 14 h 20"/>
                    <a:gd name="T4" fmla="*/ 5 w 19"/>
                    <a:gd name="T5" fmla="*/ 18 h 20"/>
                    <a:gd name="T6" fmla="*/ 3 w 19"/>
                    <a:gd name="T7" fmla="*/ 6 h 20"/>
                    <a:gd name="T8" fmla="*/ 14 w 19"/>
                    <a:gd name="T9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0">
                      <a:moveTo>
                        <a:pt x="14" y="3"/>
                      </a:moveTo>
                      <a:cubicBezTo>
                        <a:pt x="18" y="5"/>
                        <a:pt x="19" y="10"/>
                        <a:pt x="16" y="14"/>
                      </a:cubicBezTo>
                      <a:cubicBezTo>
                        <a:pt x="14" y="18"/>
                        <a:pt x="9" y="20"/>
                        <a:pt x="5" y="18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6" y="2"/>
                        <a:pt x="11" y="0"/>
                        <a:pt x="14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1726"/>
                <p:cNvSpPr/>
                <p:nvPr/>
              </p:nvSpPr>
              <p:spPr bwMode="auto">
                <a:xfrm>
                  <a:off x="747" y="1418"/>
                  <a:ext cx="10" cy="11"/>
                </a:xfrm>
                <a:custGeom>
                  <a:avLst/>
                  <a:gdLst>
                    <a:gd name="T0" fmla="*/ 13 w 18"/>
                    <a:gd name="T1" fmla="*/ 3 h 20"/>
                    <a:gd name="T2" fmla="*/ 15 w 18"/>
                    <a:gd name="T3" fmla="*/ 14 h 20"/>
                    <a:gd name="T4" fmla="*/ 4 w 18"/>
                    <a:gd name="T5" fmla="*/ 18 h 20"/>
                    <a:gd name="T6" fmla="*/ 2 w 18"/>
                    <a:gd name="T7" fmla="*/ 6 h 20"/>
                    <a:gd name="T8" fmla="*/ 13 w 18"/>
                    <a:gd name="T9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3" y="3"/>
                      </a:moveTo>
                      <a:cubicBezTo>
                        <a:pt x="17" y="5"/>
                        <a:pt x="18" y="10"/>
                        <a:pt x="15" y="14"/>
                      </a:cubicBezTo>
                      <a:cubicBezTo>
                        <a:pt x="13" y="18"/>
                        <a:pt x="8" y="20"/>
                        <a:pt x="4" y="18"/>
                      </a:cubicBezTo>
                      <a:cubicBezTo>
                        <a:pt x="0" y="15"/>
                        <a:pt x="0" y="10"/>
                        <a:pt x="2" y="6"/>
                      </a:cubicBezTo>
                      <a:cubicBezTo>
                        <a:pt x="5" y="2"/>
                        <a:pt x="10" y="0"/>
                        <a:pt x="13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1727"/>
                <p:cNvSpPr/>
                <p:nvPr/>
              </p:nvSpPr>
              <p:spPr bwMode="auto">
                <a:xfrm>
                  <a:off x="733" y="1410"/>
                  <a:ext cx="10" cy="11"/>
                </a:xfrm>
                <a:custGeom>
                  <a:avLst/>
                  <a:gdLst>
                    <a:gd name="T0" fmla="*/ 14 w 18"/>
                    <a:gd name="T1" fmla="*/ 3 h 20"/>
                    <a:gd name="T2" fmla="*/ 16 w 18"/>
                    <a:gd name="T3" fmla="*/ 14 h 20"/>
                    <a:gd name="T4" fmla="*/ 5 w 18"/>
                    <a:gd name="T5" fmla="*/ 18 h 20"/>
                    <a:gd name="T6" fmla="*/ 3 w 18"/>
                    <a:gd name="T7" fmla="*/ 6 h 20"/>
                    <a:gd name="T8" fmla="*/ 14 w 18"/>
                    <a:gd name="T9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4" y="3"/>
                      </a:moveTo>
                      <a:cubicBezTo>
                        <a:pt x="18" y="5"/>
                        <a:pt x="18" y="10"/>
                        <a:pt x="16" y="14"/>
                      </a:cubicBezTo>
                      <a:cubicBezTo>
                        <a:pt x="13" y="18"/>
                        <a:pt x="8" y="20"/>
                        <a:pt x="5" y="18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3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1728"/>
                <p:cNvSpPr/>
                <p:nvPr/>
              </p:nvSpPr>
              <p:spPr bwMode="auto">
                <a:xfrm>
                  <a:off x="714" y="1415"/>
                  <a:ext cx="10" cy="11"/>
                </a:xfrm>
                <a:custGeom>
                  <a:avLst/>
                  <a:gdLst>
                    <a:gd name="T0" fmla="*/ 14 w 18"/>
                    <a:gd name="T1" fmla="*/ 2 h 20"/>
                    <a:gd name="T2" fmla="*/ 16 w 18"/>
                    <a:gd name="T3" fmla="*/ 14 h 20"/>
                    <a:gd name="T4" fmla="*/ 4 w 18"/>
                    <a:gd name="T5" fmla="*/ 17 h 20"/>
                    <a:gd name="T6" fmla="*/ 3 w 18"/>
                    <a:gd name="T7" fmla="*/ 6 h 20"/>
                    <a:gd name="T8" fmla="*/ 14 w 18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4" y="2"/>
                      </a:moveTo>
                      <a:cubicBezTo>
                        <a:pt x="17" y="5"/>
                        <a:pt x="18" y="10"/>
                        <a:pt x="16" y="14"/>
                      </a:cubicBezTo>
                      <a:cubicBezTo>
                        <a:pt x="13" y="18"/>
                        <a:pt x="8" y="20"/>
                        <a:pt x="4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1729"/>
                <p:cNvSpPr/>
                <p:nvPr/>
              </p:nvSpPr>
              <p:spPr bwMode="auto">
                <a:xfrm>
                  <a:off x="728" y="1462"/>
                  <a:ext cx="10" cy="11"/>
                </a:xfrm>
                <a:custGeom>
                  <a:avLst/>
                  <a:gdLst>
                    <a:gd name="T0" fmla="*/ 14 w 18"/>
                    <a:gd name="T1" fmla="*/ 2 h 20"/>
                    <a:gd name="T2" fmla="*/ 16 w 18"/>
                    <a:gd name="T3" fmla="*/ 14 h 20"/>
                    <a:gd name="T4" fmla="*/ 4 w 18"/>
                    <a:gd name="T5" fmla="*/ 17 h 20"/>
                    <a:gd name="T6" fmla="*/ 3 w 18"/>
                    <a:gd name="T7" fmla="*/ 6 h 20"/>
                    <a:gd name="T8" fmla="*/ 14 w 18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14" y="2"/>
                      </a:moveTo>
                      <a:cubicBezTo>
                        <a:pt x="17" y="5"/>
                        <a:pt x="18" y="10"/>
                        <a:pt x="16" y="14"/>
                      </a:cubicBezTo>
                      <a:cubicBezTo>
                        <a:pt x="13" y="18"/>
                        <a:pt x="8" y="20"/>
                        <a:pt x="4" y="17"/>
                      </a:cubicBezTo>
                      <a:cubicBezTo>
                        <a:pt x="1" y="15"/>
                        <a:pt x="0" y="10"/>
                        <a:pt x="3" y="6"/>
                      </a:cubicBezTo>
                      <a:cubicBezTo>
                        <a:pt x="5" y="2"/>
                        <a:pt x="10" y="0"/>
                        <a:pt x="14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1730"/>
                <p:cNvSpPr/>
                <p:nvPr/>
              </p:nvSpPr>
              <p:spPr bwMode="auto">
                <a:xfrm>
                  <a:off x="720" y="1458"/>
                  <a:ext cx="78" cy="29"/>
                </a:xfrm>
                <a:custGeom>
                  <a:avLst/>
                  <a:gdLst>
                    <a:gd name="T0" fmla="*/ 98 w 144"/>
                    <a:gd name="T1" fmla="*/ 0 h 53"/>
                    <a:gd name="T2" fmla="*/ 82 w 144"/>
                    <a:gd name="T3" fmla="*/ 3 h 53"/>
                    <a:gd name="T4" fmla="*/ 17 w 144"/>
                    <a:gd name="T5" fmla="*/ 53 h 53"/>
                    <a:gd name="T6" fmla="*/ 57 w 144"/>
                    <a:gd name="T7" fmla="*/ 42 h 53"/>
                    <a:gd name="T8" fmla="*/ 81 w 144"/>
                    <a:gd name="T9" fmla="*/ 28 h 53"/>
                    <a:gd name="T10" fmla="*/ 134 w 144"/>
                    <a:gd name="T11" fmla="*/ 9 h 53"/>
                    <a:gd name="T12" fmla="*/ 98 w 144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4" h="53">
                      <a:moveTo>
                        <a:pt x="98" y="0"/>
                      </a:moveTo>
                      <a:cubicBezTo>
                        <a:pt x="91" y="0"/>
                        <a:pt x="85" y="1"/>
                        <a:pt x="82" y="3"/>
                      </a:cubicBezTo>
                      <a:cubicBezTo>
                        <a:pt x="70" y="9"/>
                        <a:pt x="0" y="43"/>
                        <a:pt x="17" y="53"/>
                      </a:cubicBezTo>
                      <a:cubicBezTo>
                        <a:pt x="17" y="53"/>
                        <a:pt x="50" y="50"/>
                        <a:pt x="57" y="42"/>
                      </a:cubicBezTo>
                      <a:cubicBezTo>
                        <a:pt x="65" y="34"/>
                        <a:pt x="63" y="33"/>
                        <a:pt x="81" y="28"/>
                      </a:cubicBezTo>
                      <a:cubicBezTo>
                        <a:pt x="99" y="24"/>
                        <a:pt x="144" y="18"/>
                        <a:pt x="134" y="9"/>
                      </a:cubicBezTo>
                      <a:cubicBezTo>
                        <a:pt x="128" y="3"/>
                        <a:pt x="111" y="0"/>
                        <a:pt x="9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1731"/>
                <p:cNvSpPr>
                  <a:spLocks noEditPoints="1"/>
                </p:cNvSpPr>
                <p:nvPr/>
              </p:nvSpPr>
              <p:spPr bwMode="auto">
                <a:xfrm>
                  <a:off x="691" y="1414"/>
                  <a:ext cx="102" cy="60"/>
                </a:xfrm>
                <a:custGeom>
                  <a:avLst/>
                  <a:gdLst>
                    <a:gd name="T0" fmla="*/ 25 w 187"/>
                    <a:gd name="T1" fmla="*/ 25 h 110"/>
                    <a:gd name="T2" fmla="*/ 34 w 187"/>
                    <a:gd name="T3" fmla="*/ 37 h 110"/>
                    <a:gd name="T4" fmla="*/ 34 w 187"/>
                    <a:gd name="T5" fmla="*/ 36 h 110"/>
                    <a:gd name="T6" fmla="*/ 35 w 187"/>
                    <a:gd name="T7" fmla="*/ 34 h 110"/>
                    <a:gd name="T8" fmla="*/ 25 w 187"/>
                    <a:gd name="T9" fmla="*/ 25 h 110"/>
                    <a:gd name="T10" fmla="*/ 25 w 187"/>
                    <a:gd name="T11" fmla="*/ 25 h 110"/>
                    <a:gd name="T12" fmla="*/ 108 w 187"/>
                    <a:gd name="T13" fmla="*/ 85 h 110"/>
                    <a:gd name="T14" fmla="*/ 104 w 187"/>
                    <a:gd name="T15" fmla="*/ 84 h 110"/>
                    <a:gd name="T16" fmla="*/ 102 w 187"/>
                    <a:gd name="T17" fmla="*/ 72 h 110"/>
                    <a:gd name="T18" fmla="*/ 110 w 187"/>
                    <a:gd name="T19" fmla="*/ 68 h 110"/>
                    <a:gd name="T20" fmla="*/ 113 w 187"/>
                    <a:gd name="T21" fmla="*/ 69 h 110"/>
                    <a:gd name="T22" fmla="*/ 115 w 187"/>
                    <a:gd name="T23" fmla="*/ 80 h 110"/>
                    <a:gd name="T24" fmla="*/ 108 w 187"/>
                    <a:gd name="T25" fmla="*/ 85 h 110"/>
                    <a:gd name="T26" fmla="*/ 125 w 187"/>
                    <a:gd name="T27" fmla="*/ 0 h 110"/>
                    <a:gd name="T28" fmla="*/ 119 w 187"/>
                    <a:gd name="T29" fmla="*/ 36 h 110"/>
                    <a:gd name="T30" fmla="*/ 121 w 187"/>
                    <a:gd name="T31" fmla="*/ 36 h 110"/>
                    <a:gd name="T32" fmla="*/ 125 w 187"/>
                    <a:gd name="T33" fmla="*/ 37 h 110"/>
                    <a:gd name="T34" fmla="*/ 127 w 187"/>
                    <a:gd name="T35" fmla="*/ 49 h 110"/>
                    <a:gd name="T36" fmla="*/ 119 w 187"/>
                    <a:gd name="T37" fmla="*/ 53 h 110"/>
                    <a:gd name="T38" fmla="*/ 116 w 187"/>
                    <a:gd name="T39" fmla="*/ 52 h 110"/>
                    <a:gd name="T40" fmla="*/ 112 w 187"/>
                    <a:gd name="T41" fmla="*/ 60 h 110"/>
                    <a:gd name="T42" fmla="*/ 110 w 187"/>
                    <a:gd name="T43" fmla="*/ 61 h 110"/>
                    <a:gd name="T44" fmla="*/ 105 w 187"/>
                    <a:gd name="T45" fmla="*/ 26 h 110"/>
                    <a:gd name="T46" fmla="*/ 93 w 187"/>
                    <a:gd name="T47" fmla="*/ 79 h 110"/>
                    <a:gd name="T48" fmla="*/ 92 w 187"/>
                    <a:gd name="T49" fmla="*/ 80 h 110"/>
                    <a:gd name="T50" fmla="*/ 46 w 187"/>
                    <a:gd name="T51" fmla="*/ 45 h 110"/>
                    <a:gd name="T52" fmla="*/ 42 w 187"/>
                    <a:gd name="T53" fmla="*/ 48 h 110"/>
                    <a:gd name="T54" fmla="*/ 58 w 187"/>
                    <a:gd name="T55" fmla="*/ 68 h 110"/>
                    <a:gd name="T56" fmla="*/ 64 w 187"/>
                    <a:gd name="T57" fmla="*/ 66 h 110"/>
                    <a:gd name="T58" fmla="*/ 68 w 187"/>
                    <a:gd name="T59" fmla="*/ 67 h 110"/>
                    <a:gd name="T60" fmla="*/ 70 w 187"/>
                    <a:gd name="T61" fmla="*/ 78 h 110"/>
                    <a:gd name="T62" fmla="*/ 62 w 187"/>
                    <a:gd name="T63" fmla="*/ 83 h 110"/>
                    <a:gd name="T64" fmla="*/ 59 w 187"/>
                    <a:gd name="T65" fmla="*/ 82 h 110"/>
                    <a:gd name="T66" fmla="*/ 56 w 187"/>
                    <a:gd name="T67" fmla="*/ 78 h 110"/>
                    <a:gd name="T68" fmla="*/ 7 w 187"/>
                    <a:gd name="T69" fmla="*/ 88 h 110"/>
                    <a:gd name="T70" fmla="*/ 71 w 187"/>
                    <a:gd name="T71" fmla="*/ 94 h 110"/>
                    <a:gd name="T72" fmla="*/ 39 w 187"/>
                    <a:gd name="T73" fmla="*/ 108 h 110"/>
                    <a:gd name="T74" fmla="*/ 42 w 187"/>
                    <a:gd name="T75" fmla="*/ 110 h 110"/>
                    <a:gd name="T76" fmla="*/ 56 w 187"/>
                    <a:gd name="T77" fmla="*/ 108 h 110"/>
                    <a:gd name="T78" fmla="*/ 70 w 187"/>
                    <a:gd name="T79" fmla="*/ 103 h 110"/>
                    <a:gd name="T80" fmla="*/ 71 w 187"/>
                    <a:gd name="T81" fmla="*/ 94 h 110"/>
                    <a:gd name="T82" fmla="*/ 78 w 187"/>
                    <a:gd name="T83" fmla="*/ 89 h 110"/>
                    <a:gd name="T84" fmla="*/ 82 w 187"/>
                    <a:gd name="T85" fmla="*/ 90 h 110"/>
                    <a:gd name="T86" fmla="*/ 85 w 187"/>
                    <a:gd name="T87" fmla="*/ 98 h 110"/>
                    <a:gd name="T88" fmla="*/ 93 w 187"/>
                    <a:gd name="T89" fmla="*/ 95 h 110"/>
                    <a:gd name="T90" fmla="*/ 94 w 187"/>
                    <a:gd name="T91" fmla="*/ 95 h 110"/>
                    <a:gd name="T92" fmla="*/ 186 w 187"/>
                    <a:gd name="T93" fmla="*/ 31 h 110"/>
                    <a:gd name="T94" fmla="*/ 186 w 187"/>
                    <a:gd name="T95" fmla="*/ 30 h 110"/>
                    <a:gd name="T96" fmla="*/ 157 w 187"/>
                    <a:gd name="T97" fmla="*/ 50 h 110"/>
                    <a:gd name="T98" fmla="*/ 129 w 187"/>
                    <a:gd name="T99" fmla="*/ 70 h 110"/>
                    <a:gd name="T100" fmla="*/ 130 w 187"/>
                    <a:gd name="T101" fmla="*/ 69 h 110"/>
                    <a:gd name="T102" fmla="*/ 181 w 187"/>
                    <a:gd name="T103" fmla="*/ 2 h 110"/>
                    <a:gd name="T104" fmla="*/ 181 w 187"/>
                    <a:gd name="T105" fmla="*/ 1 h 110"/>
                    <a:gd name="T106" fmla="*/ 131 w 187"/>
                    <a:gd name="T107" fmla="*/ 54 h 110"/>
                    <a:gd name="T108" fmla="*/ 125 w 187"/>
                    <a:gd name="T109" fmla="*/ 1 h 110"/>
                    <a:gd name="T110" fmla="*/ 125 w 187"/>
                    <a:gd name="T111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7" h="110">
                      <a:moveTo>
                        <a:pt x="25" y="25"/>
                      </a:moveTo>
                      <a:cubicBezTo>
                        <a:pt x="25" y="25"/>
                        <a:pt x="28" y="30"/>
                        <a:pt x="34" y="37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4" y="35"/>
                        <a:pt x="35" y="35"/>
                        <a:pt x="35" y="34"/>
                      </a:cubicBezTo>
                      <a:cubicBezTo>
                        <a:pt x="30" y="30"/>
                        <a:pt x="26" y="26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moveTo>
                        <a:pt x="108" y="85"/>
                      </a:moveTo>
                      <a:cubicBezTo>
                        <a:pt x="106" y="85"/>
                        <a:pt x="105" y="84"/>
                        <a:pt x="104" y="84"/>
                      </a:cubicBezTo>
                      <a:cubicBezTo>
                        <a:pt x="100" y="81"/>
                        <a:pt x="99" y="76"/>
                        <a:pt x="102" y="72"/>
                      </a:cubicBezTo>
                      <a:cubicBezTo>
                        <a:pt x="104" y="69"/>
                        <a:pt x="107" y="68"/>
                        <a:pt x="110" y="68"/>
                      </a:cubicBezTo>
                      <a:cubicBezTo>
                        <a:pt x="111" y="68"/>
                        <a:pt x="112" y="68"/>
                        <a:pt x="113" y="69"/>
                      </a:cubicBezTo>
                      <a:cubicBezTo>
                        <a:pt x="117" y="71"/>
                        <a:pt x="118" y="76"/>
                        <a:pt x="115" y="80"/>
                      </a:cubicBezTo>
                      <a:cubicBezTo>
                        <a:pt x="113" y="83"/>
                        <a:pt x="110" y="85"/>
                        <a:pt x="108" y="85"/>
                      </a:cubicBezTo>
                      <a:moveTo>
                        <a:pt x="125" y="0"/>
                      </a:moveTo>
                      <a:cubicBezTo>
                        <a:pt x="125" y="0"/>
                        <a:pt x="123" y="19"/>
                        <a:pt x="119" y="36"/>
                      </a:cubicBezTo>
                      <a:cubicBezTo>
                        <a:pt x="120" y="36"/>
                        <a:pt x="121" y="36"/>
                        <a:pt x="121" y="36"/>
                      </a:cubicBezTo>
                      <a:cubicBezTo>
                        <a:pt x="122" y="36"/>
                        <a:pt x="124" y="36"/>
                        <a:pt x="125" y="37"/>
                      </a:cubicBezTo>
                      <a:cubicBezTo>
                        <a:pt x="128" y="39"/>
                        <a:pt x="129" y="44"/>
                        <a:pt x="127" y="49"/>
                      </a:cubicBezTo>
                      <a:cubicBezTo>
                        <a:pt x="125" y="51"/>
                        <a:pt x="122" y="53"/>
                        <a:pt x="119" y="53"/>
                      </a:cubicBezTo>
                      <a:cubicBezTo>
                        <a:pt x="118" y="53"/>
                        <a:pt x="117" y="53"/>
                        <a:pt x="116" y="52"/>
                      </a:cubicBezTo>
                      <a:cubicBezTo>
                        <a:pt x="114" y="56"/>
                        <a:pt x="113" y="59"/>
                        <a:pt x="112" y="60"/>
                      </a:cubicBezTo>
                      <a:cubicBezTo>
                        <a:pt x="111" y="61"/>
                        <a:pt x="111" y="61"/>
                        <a:pt x="110" y="61"/>
                      </a:cubicBezTo>
                      <a:cubicBezTo>
                        <a:pt x="106" y="61"/>
                        <a:pt x="104" y="42"/>
                        <a:pt x="105" y="26"/>
                      </a:cubicBezTo>
                      <a:cubicBezTo>
                        <a:pt x="100" y="46"/>
                        <a:pt x="93" y="75"/>
                        <a:pt x="93" y="79"/>
                      </a:cubicBezTo>
                      <a:cubicBezTo>
                        <a:pt x="92" y="79"/>
                        <a:pt x="92" y="80"/>
                        <a:pt x="92" y="80"/>
                      </a:cubicBezTo>
                      <a:cubicBezTo>
                        <a:pt x="87" y="80"/>
                        <a:pt x="64" y="60"/>
                        <a:pt x="46" y="45"/>
                      </a:cubicBezTo>
                      <a:cubicBezTo>
                        <a:pt x="45" y="46"/>
                        <a:pt x="44" y="47"/>
                        <a:pt x="42" y="48"/>
                      </a:cubicBezTo>
                      <a:cubicBezTo>
                        <a:pt x="48" y="55"/>
                        <a:pt x="54" y="63"/>
                        <a:pt x="58" y="68"/>
                      </a:cubicBezTo>
                      <a:cubicBezTo>
                        <a:pt x="60" y="67"/>
                        <a:pt x="62" y="66"/>
                        <a:pt x="64" y="66"/>
                      </a:cubicBezTo>
                      <a:cubicBezTo>
                        <a:pt x="66" y="66"/>
                        <a:pt x="67" y="66"/>
                        <a:pt x="68" y="67"/>
                      </a:cubicBezTo>
                      <a:cubicBezTo>
                        <a:pt x="72" y="69"/>
                        <a:pt x="72" y="74"/>
                        <a:pt x="70" y="78"/>
                      </a:cubicBezTo>
                      <a:cubicBezTo>
                        <a:pt x="68" y="81"/>
                        <a:pt x="65" y="83"/>
                        <a:pt x="62" y="83"/>
                      </a:cubicBezTo>
                      <a:cubicBezTo>
                        <a:pt x="61" y="83"/>
                        <a:pt x="60" y="82"/>
                        <a:pt x="59" y="82"/>
                      </a:cubicBezTo>
                      <a:cubicBezTo>
                        <a:pt x="57" y="81"/>
                        <a:pt x="56" y="79"/>
                        <a:pt x="56" y="78"/>
                      </a:cubicBezTo>
                      <a:cubicBezTo>
                        <a:pt x="41" y="81"/>
                        <a:pt x="12" y="86"/>
                        <a:pt x="7" y="88"/>
                      </a:cubicBezTo>
                      <a:cubicBezTo>
                        <a:pt x="0" y="92"/>
                        <a:pt x="71" y="94"/>
                        <a:pt x="71" y="94"/>
                      </a:cubicBezTo>
                      <a:cubicBezTo>
                        <a:pt x="71" y="94"/>
                        <a:pt x="44" y="103"/>
                        <a:pt x="39" y="108"/>
                      </a:cubicBezTo>
                      <a:cubicBezTo>
                        <a:pt x="37" y="110"/>
                        <a:pt x="39" y="110"/>
                        <a:pt x="42" y="110"/>
                      </a:cubicBezTo>
                      <a:cubicBezTo>
                        <a:pt x="47" y="110"/>
                        <a:pt x="56" y="108"/>
                        <a:pt x="56" y="108"/>
                      </a:cubicBezTo>
                      <a:cubicBezTo>
                        <a:pt x="70" y="103"/>
                        <a:pt x="70" y="103"/>
                        <a:pt x="70" y="103"/>
                      </a:cubicBezTo>
                      <a:cubicBezTo>
                        <a:pt x="69" y="101"/>
                        <a:pt x="69" y="97"/>
                        <a:pt x="71" y="94"/>
                      </a:cubicBezTo>
                      <a:cubicBezTo>
                        <a:pt x="72" y="91"/>
                        <a:pt x="75" y="89"/>
                        <a:pt x="78" y="89"/>
                      </a:cubicBezTo>
                      <a:cubicBezTo>
                        <a:pt x="79" y="89"/>
                        <a:pt x="81" y="90"/>
                        <a:pt x="82" y="90"/>
                      </a:cubicBezTo>
                      <a:cubicBezTo>
                        <a:pt x="84" y="92"/>
                        <a:pt x="85" y="95"/>
                        <a:pt x="85" y="98"/>
                      </a:cubicBezTo>
                      <a:cubicBezTo>
                        <a:pt x="93" y="95"/>
                        <a:pt x="93" y="95"/>
                        <a:pt x="93" y="95"/>
                      </a:cubicBezTo>
                      <a:cubicBezTo>
                        <a:pt x="93" y="95"/>
                        <a:pt x="94" y="95"/>
                        <a:pt x="94" y="95"/>
                      </a:cubicBezTo>
                      <a:cubicBezTo>
                        <a:pt x="107" y="95"/>
                        <a:pt x="182" y="38"/>
                        <a:pt x="186" y="31"/>
                      </a:cubicBezTo>
                      <a:cubicBezTo>
                        <a:pt x="187" y="31"/>
                        <a:pt x="187" y="30"/>
                        <a:pt x="186" y="30"/>
                      </a:cubicBezTo>
                      <a:cubicBezTo>
                        <a:pt x="184" y="30"/>
                        <a:pt x="170" y="40"/>
                        <a:pt x="157" y="50"/>
                      </a:cubicBezTo>
                      <a:cubicBezTo>
                        <a:pt x="143" y="60"/>
                        <a:pt x="130" y="70"/>
                        <a:pt x="129" y="70"/>
                      </a:cubicBezTo>
                      <a:cubicBezTo>
                        <a:pt x="128" y="70"/>
                        <a:pt x="129" y="70"/>
                        <a:pt x="130" y="69"/>
                      </a:cubicBezTo>
                      <a:cubicBezTo>
                        <a:pt x="142" y="58"/>
                        <a:pt x="177" y="13"/>
                        <a:pt x="181" y="2"/>
                      </a:cubicBezTo>
                      <a:cubicBezTo>
                        <a:pt x="181" y="1"/>
                        <a:pt x="181" y="1"/>
                        <a:pt x="181" y="1"/>
                      </a:cubicBezTo>
                      <a:cubicBezTo>
                        <a:pt x="177" y="1"/>
                        <a:pt x="131" y="54"/>
                        <a:pt x="131" y="54"/>
                      </a:cubicBezTo>
                      <a:cubicBezTo>
                        <a:pt x="131" y="54"/>
                        <a:pt x="124" y="11"/>
                        <a:pt x="125" y="1"/>
                      </a:cubicBezTo>
                      <a:cubicBezTo>
                        <a:pt x="125" y="0"/>
                        <a:pt x="125" y="0"/>
                        <a:pt x="125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1732"/>
                <p:cNvSpPr/>
                <p:nvPr/>
              </p:nvSpPr>
              <p:spPr bwMode="auto">
                <a:xfrm>
                  <a:off x="710" y="1433"/>
                  <a:ext cx="6" cy="7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2 h 14"/>
                    <a:gd name="T4" fmla="*/ 0 w 12"/>
                    <a:gd name="T5" fmla="*/ 3 h 14"/>
                    <a:gd name="T6" fmla="*/ 8 w 12"/>
                    <a:gd name="T7" fmla="*/ 14 h 14"/>
                    <a:gd name="T8" fmla="*/ 12 w 12"/>
                    <a:gd name="T9" fmla="*/ 11 h 14"/>
                    <a:gd name="T10" fmla="*/ 1 w 12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10"/>
                        <a:pt x="8" y="14"/>
                      </a:cubicBezTo>
                      <a:cubicBezTo>
                        <a:pt x="10" y="13"/>
                        <a:pt x="11" y="12"/>
                        <a:pt x="12" y="11"/>
                      </a:cubicBezTo>
                      <a:cubicBezTo>
                        <a:pt x="8" y="7"/>
                        <a:pt x="4" y="3"/>
                        <a:pt x="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1733"/>
                <p:cNvSpPr/>
                <p:nvPr/>
              </p:nvSpPr>
              <p:spPr bwMode="auto">
                <a:xfrm>
                  <a:off x="722" y="1450"/>
                  <a:ext cx="9" cy="9"/>
                </a:xfrm>
                <a:custGeom>
                  <a:avLst/>
                  <a:gdLst>
                    <a:gd name="T0" fmla="*/ 8 w 16"/>
                    <a:gd name="T1" fmla="*/ 0 h 17"/>
                    <a:gd name="T2" fmla="*/ 2 w 16"/>
                    <a:gd name="T3" fmla="*/ 2 h 17"/>
                    <a:gd name="T4" fmla="*/ 7 w 16"/>
                    <a:gd name="T5" fmla="*/ 8 h 17"/>
                    <a:gd name="T6" fmla="*/ 0 w 16"/>
                    <a:gd name="T7" fmla="*/ 12 h 17"/>
                    <a:gd name="T8" fmla="*/ 3 w 16"/>
                    <a:gd name="T9" fmla="*/ 16 h 17"/>
                    <a:gd name="T10" fmla="*/ 6 w 16"/>
                    <a:gd name="T11" fmla="*/ 17 h 17"/>
                    <a:gd name="T12" fmla="*/ 14 w 16"/>
                    <a:gd name="T13" fmla="*/ 12 h 17"/>
                    <a:gd name="T14" fmla="*/ 12 w 16"/>
                    <a:gd name="T15" fmla="*/ 1 h 17"/>
                    <a:gd name="T16" fmla="*/ 8 w 16"/>
                    <a:gd name="T1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7">
                      <a:moveTo>
                        <a:pt x="8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5" y="5"/>
                        <a:pt x="7" y="8"/>
                        <a:pt x="7" y="8"/>
                      </a:cubicBezTo>
                      <a:cubicBezTo>
                        <a:pt x="9" y="9"/>
                        <a:pt x="5" y="10"/>
                        <a:pt x="0" y="12"/>
                      </a:cubicBezTo>
                      <a:cubicBezTo>
                        <a:pt x="0" y="13"/>
                        <a:pt x="1" y="15"/>
                        <a:pt x="3" y="16"/>
                      </a:cubicBezTo>
                      <a:cubicBezTo>
                        <a:pt x="4" y="16"/>
                        <a:pt x="5" y="17"/>
                        <a:pt x="6" y="17"/>
                      </a:cubicBezTo>
                      <a:cubicBezTo>
                        <a:pt x="9" y="17"/>
                        <a:pt x="12" y="15"/>
                        <a:pt x="14" y="12"/>
                      </a:cubicBezTo>
                      <a:cubicBezTo>
                        <a:pt x="16" y="8"/>
                        <a:pt x="16" y="3"/>
                        <a:pt x="12" y="1"/>
                      </a:cubicBezTo>
                      <a:cubicBezTo>
                        <a:pt x="11" y="0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1734"/>
                <p:cNvSpPr/>
                <p:nvPr/>
              </p:nvSpPr>
              <p:spPr bwMode="auto">
                <a:xfrm>
                  <a:off x="755" y="1434"/>
                  <a:ext cx="7" cy="9"/>
                </a:xfrm>
                <a:custGeom>
                  <a:avLst/>
                  <a:gdLst>
                    <a:gd name="T0" fmla="*/ 5 w 13"/>
                    <a:gd name="T1" fmla="*/ 0 h 17"/>
                    <a:gd name="T2" fmla="*/ 3 w 13"/>
                    <a:gd name="T3" fmla="*/ 0 h 17"/>
                    <a:gd name="T4" fmla="*/ 0 w 13"/>
                    <a:gd name="T5" fmla="*/ 16 h 17"/>
                    <a:gd name="T6" fmla="*/ 3 w 13"/>
                    <a:gd name="T7" fmla="*/ 17 h 17"/>
                    <a:gd name="T8" fmla="*/ 11 w 13"/>
                    <a:gd name="T9" fmla="*/ 13 h 17"/>
                    <a:gd name="T10" fmla="*/ 9 w 13"/>
                    <a:gd name="T11" fmla="*/ 1 h 17"/>
                    <a:gd name="T12" fmla="*/ 5 w 13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7">
                      <a:moveTo>
                        <a:pt x="5" y="0"/>
                      </a:move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6"/>
                        <a:pt x="1" y="12"/>
                        <a:pt x="0" y="16"/>
                      </a:cubicBezTo>
                      <a:cubicBezTo>
                        <a:pt x="1" y="17"/>
                        <a:pt x="2" y="17"/>
                        <a:pt x="3" y="17"/>
                      </a:cubicBezTo>
                      <a:cubicBezTo>
                        <a:pt x="6" y="17"/>
                        <a:pt x="9" y="15"/>
                        <a:pt x="11" y="13"/>
                      </a:cubicBezTo>
                      <a:cubicBezTo>
                        <a:pt x="13" y="8"/>
                        <a:pt x="12" y="3"/>
                        <a:pt x="9" y="1"/>
                      </a:cubicBezTo>
                      <a:cubicBezTo>
                        <a:pt x="8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1735"/>
                <p:cNvSpPr/>
                <p:nvPr/>
              </p:nvSpPr>
              <p:spPr bwMode="auto">
                <a:xfrm>
                  <a:off x="745" y="1451"/>
                  <a:ext cx="11" cy="9"/>
                </a:xfrm>
                <a:custGeom>
                  <a:avLst/>
                  <a:gdLst>
                    <a:gd name="T0" fmla="*/ 11 w 19"/>
                    <a:gd name="T1" fmla="*/ 0 h 17"/>
                    <a:gd name="T2" fmla="*/ 3 w 19"/>
                    <a:gd name="T3" fmla="*/ 4 h 17"/>
                    <a:gd name="T4" fmla="*/ 5 w 19"/>
                    <a:gd name="T5" fmla="*/ 16 h 17"/>
                    <a:gd name="T6" fmla="*/ 9 w 19"/>
                    <a:gd name="T7" fmla="*/ 17 h 17"/>
                    <a:gd name="T8" fmla="*/ 16 w 19"/>
                    <a:gd name="T9" fmla="*/ 12 h 17"/>
                    <a:gd name="T10" fmla="*/ 14 w 19"/>
                    <a:gd name="T11" fmla="*/ 1 h 17"/>
                    <a:gd name="T12" fmla="*/ 11 w 19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17">
                      <a:moveTo>
                        <a:pt x="11" y="0"/>
                      </a:moveTo>
                      <a:cubicBezTo>
                        <a:pt x="8" y="0"/>
                        <a:pt x="5" y="1"/>
                        <a:pt x="3" y="4"/>
                      </a:cubicBezTo>
                      <a:cubicBezTo>
                        <a:pt x="0" y="8"/>
                        <a:pt x="1" y="13"/>
                        <a:pt x="5" y="16"/>
                      </a:cubicBezTo>
                      <a:cubicBezTo>
                        <a:pt x="6" y="16"/>
                        <a:pt x="7" y="17"/>
                        <a:pt x="9" y="17"/>
                      </a:cubicBezTo>
                      <a:cubicBezTo>
                        <a:pt x="11" y="17"/>
                        <a:pt x="14" y="15"/>
                        <a:pt x="16" y="12"/>
                      </a:cubicBezTo>
                      <a:cubicBezTo>
                        <a:pt x="19" y="8"/>
                        <a:pt x="18" y="3"/>
                        <a:pt x="14" y="1"/>
                      </a:cubicBezTo>
                      <a:cubicBezTo>
                        <a:pt x="13" y="0"/>
                        <a:pt x="12" y="0"/>
                        <a:pt x="11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1736"/>
                <p:cNvSpPr/>
                <p:nvPr/>
              </p:nvSpPr>
              <p:spPr bwMode="auto">
                <a:xfrm>
                  <a:off x="729" y="1463"/>
                  <a:ext cx="9" cy="7"/>
                </a:xfrm>
                <a:custGeom>
                  <a:avLst/>
                  <a:gdLst>
                    <a:gd name="T0" fmla="*/ 9 w 16"/>
                    <a:gd name="T1" fmla="*/ 0 h 14"/>
                    <a:gd name="T2" fmla="*/ 2 w 16"/>
                    <a:gd name="T3" fmla="*/ 5 h 14"/>
                    <a:gd name="T4" fmla="*/ 1 w 16"/>
                    <a:gd name="T5" fmla="*/ 14 h 14"/>
                    <a:gd name="T6" fmla="*/ 16 w 16"/>
                    <a:gd name="T7" fmla="*/ 9 h 14"/>
                    <a:gd name="T8" fmla="*/ 13 w 16"/>
                    <a:gd name="T9" fmla="*/ 1 h 14"/>
                    <a:gd name="T10" fmla="*/ 9 w 16"/>
                    <a:gd name="T1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4">
                      <a:moveTo>
                        <a:pt x="9" y="0"/>
                      </a:moveTo>
                      <a:cubicBezTo>
                        <a:pt x="6" y="0"/>
                        <a:pt x="3" y="2"/>
                        <a:pt x="2" y="5"/>
                      </a:cubicBezTo>
                      <a:cubicBezTo>
                        <a:pt x="0" y="8"/>
                        <a:pt x="0" y="12"/>
                        <a:pt x="1" y="14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5" y="3"/>
                        <a:pt x="13" y="1"/>
                      </a:cubicBezTo>
                      <a:cubicBezTo>
                        <a:pt x="12" y="1"/>
                        <a:pt x="10" y="0"/>
                        <a:pt x="9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1737"/>
                <p:cNvSpPr>
                  <a:spLocks noEditPoints="1"/>
                </p:cNvSpPr>
                <p:nvPr/>
              </p:nvSpPr>
              <p:spPr bwMode="auto">
                <a:xfrm>
                  <a:off x="749" y="1418"/>
                  <a:ext cx="2" cy="10"/>
                </a:xfrm>
                <a:custGeom>
                  <a:avLst/>
                  <a:gdLst>
                    <a:gd name="T0" fmla="*/ 0 w 4"/>
                    <a:gd name="T1" fmla="*/ 18 h 19"/>
                    <a:gd name="T2" fmla="*/ 0 w 4"/>
                    <a:gd name="T3" fmla="*/ 19 h 19"/>
                    <a:gd name="T4" fmla="*/ 0 w 4"/>
                    <a:gd name="T5" fmla="*/ 18 h 19"/>
                    <a:gd name="T6" fmla="*/ 0 w 4"/>
                    <a:gd name="T7" fmla="*/ 18 h 19"/>
                    <a:gd name="T8" fmla="*/ 3 w 4"/>
                    <a:gd name="T9" fmla="*/ 0 h 19"/>
                    <a:gd name="T10" fmla="*/ 3 w 4"/>
                    <a:gd name="T11" fmla="*/ 1 h 19"/>
                    <a:gd name="T12" fmla="*/ 2 w 4"/>
                    <a:gd name="T13" fmla="*/ 4 h 19"/>
                    <a:gd name="T14" fmla="*/ 3 w 4"/>
                    <a:gd name="T15" fmla="*/ 3 h 19"/>
                    <a:gd name="T16" fmla="*/ 3 w 4"/>
                    <a:gd name="T1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9"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19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moveTo>
                        <a:pt x="3" y="0"/>
                      </a:move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2" y="2"/>
                        <a:pt x="2" y="3"/>
                        <a:pt x="2" y="4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1"/>
                        <a:pt x="4" y="0"/>
                        <a:pt x="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1738"/>
                <p:cNvSpPr/>
                <p:nvPr/>
              </p:nvSpPr>
              <p:spPr bwMode="auto">
                <a:xfrm>
                  <a:off x="749" y="1419"/>
                  <a:ext cx="1" cy="9"/>
                </a:xfrm>
                <a:custGeom>
                  <a:avLst/>
                  <a:gdLst>
                    <a:gd name="T0" fmla="*/ 3 w 3"/>
                    <a:gd name="T1" fmla="*/ 0 h 15"/>
                    <a:gd name="T2" fmla="*/ 2 w 3"/>
                    <a:gd name="T3" fmla="*/ 1 h 15"/>
                    <a:gd name="T4" fmla="*/ 0 w 3"/>
                    <a:gd name="T5" fmla="*/ 15 h 15"/>
                    <a:gd name="T6" fmla="*/ 0 w 3"/>
                    <a:gd name="T7" fmla="*/ 15 h 15"/>
                    <a:gd name="T8" fmla="*/ 3 w 3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5">
                      <a:moveTo>
                        <a:pt x="3" y="0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5"/>
                        <a:pt x="0" y="9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9"/>
                        <a:pt x="3" y="4"/>
                        <a:pt x="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1739"/>
                <p:cNvSpPr/>
                <p:nvPr/>
              </p:nvSpPr>
              <p:spPr bwMode="auto">
                <a:xfrm>
                  <a:off x="793" y="1377"/>
                  <a:ext cx="30" cy="46"/>
                </a:xfrm>
                <a:custGeom>
                  <a:avLst/>
                  <a:gdLst>
                    <a:gd name="T0" fmla="*/ 29 w 54"/>
                    <a:gd name="T1" fmla="*/ 0 h 84"/>
                    <a:gd name="T2" fmla="*/ 31 w 54"/>
                    <a:gd name="T3" fmla="*/ 38 h 84"/>
                    <a:gd name="T4" fmla="*/ 2 w 54"/>
                    <a:gd name="T5" fmla="*/ 77 h 84"/>
                    <a:gd name="T6" fmla="*/ 5 w 54"/>
                    <a:gd name="T7" fmla="*/ 84 h 84"/>
                    <a:gd name="T8" fmla="*/ 23 w 54"/>
                    <a:gd name="T9" fmla="*/ 76 h 84"/>
                    <a:gd name="T10" fmla="*/ 54 w 54"/>
                    <a:gd name="T11" fmla="*/ 18 h 84"/>
                    <a:gd name="T12" fmla="*/ 29 w 54"/>
                    <a:gd name="T13" fmla="*/ 0 h 84"/>
                    <a:gd name="T14" fmla="*/ 29 w 54"/>
                    <a:gd name="T1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84">
                      <a:moveTo>
                        <a:pt x="29" y="0"/>
                      </a:moveTo>
                      <a:cubicBezTo>
                        <a:pt x="16" y="0"/>
                        <a:pt x="33" y="23"/>
                        <a:pt x="31" y="38"/>
                      </a:cubicBezTo>
                      <a:cubicBezTo>
                        <a:pt x="30" y="52"/>
                        <a:pt x="7" y="64"/>
                        <a:pt x="2" y="77"/>
                      </a:cubicBezTo>
                      <a:cubicBezTo>
                        <a:pt x="0" y="82"/>
                        <a:pt x="1" y="84"/>
                        <a:pt x="5" y="84"/>
                      </a:cubicBezTo>
                      <a:cubicBezTo>
                        <a:pt x="9" y="84"/>
                        <a:pt x="16" y="81"/>
                        <a:pt x="23" y="76"/>
                      </a:cubicBezTo>
                      <a:cubicBezTo>
                        <a:pt x="36" y="69"/>
                        <a:pt x="54" y="34"/>
                        <a:pt x="54" y="18"/>
                      </a:cubicBezTo>
                      <a:cubicBezTo>
                        <a:pt x="53" y="2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1740"/>
                <p:cNvSpPr/>
                <p:nvPr/>
              </p:nvSpPr>
              <p:spPr bwMode="auto">
                <a:xfrm>
                  <a:off x="642" y="1459"/>
                  <a:ext cx="73" cy="24"/>
                </a:xfrm>
                <a:custGeom>
                  <a:avLst/>
                  <a:gdLst>
                    <a:gd name="T0" fmla="*/ 17 w 134"/>
                    <a:gd name="T1" fmla="*/ 0 h 44"/>
                    <a:gd name="T2" fmla="*/ 11 w 134"/>
                    <a:gd name="T3" fmla="*/ 3 h 44"/>
                    <a:gd name="T4" fmla="*/ 15 w 134"/>
                    <a:gd name="T5" fmla="*/ 39 h 44"/>
                    <a:gd name="T6" fmla="*/ 57 w 134"/>
                    <a:gd name="T7" fmla="*/ 44 h 44"/>
                    <a:gd name="T8" fmla="*/ 77 w 134"/>
                    <a:gd name="T9" fmla="*/ 43 h 44"/>
                    <a:gd name="T10" fmla="*/ 122 w 134"/>
                    <a:gd name="T11" fmla="*/ 31 h 44"/>
                    <a:gd name="T12" fmla="*/ 120 w 134"/>
                    <a:gd name="T13" fmla="*/ 31 h 44"/>
                    <a:gd name="T14" fmla="*/ 62 w 134"/>
                    <a:gd name="T15" fmla="*/ 35 h 44"/>
                    <a:gd name="T16" fmla="*/ 42 w 134"/>
                    <a:gd name="T17" fmla="*/ 32 h 44"/>
                    <a:gd name="T18" fmla="*/ 21 w 134"/>
                    <a:gd name="T19" fmla="*/ 4 h 44"/>
                    <a:gd name="T20" fmla="*/ 17 w 134"/>
                    <a:gd name="T2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4" h="44">
                      <a:moveTo>
                        <a:pt x="17" y="0"/>
                      </a:moveTo>
                      <a:cubicBezTo>
                        <a:pt x="15" y="0"/>
                        <a:pt x="13" y="2"/>
                        <a:pt x="11" y="3"/>
                      </a:cubicBezTo>
                      <a:cubicBezTo>
                        <a:pt x="11" y="3"/>
                        <a:pt x="0" y="34"/>
                        <a:pt x="15" y="39"/>
                      </a:cubicBezTo>
                      <a:cubicBezTo>
                        <a:pt x="26" y="42"/>
                        <a:pt x="41" y="44"/>
                        <a:pt x="57" y="44"/>
                      </a:cubicBezTo>
                      <a:cubicBezTo>
                        <a:pt x="64" y="44"/>
                        <a:pt x="70" y="44"/>
                        <a:pt x="77" y="43"/>
                      </a:cubicBezTo>
                      <a:cubicBezTo>
                        <a:pt x="101" y="40"/>
                        <a:pt x="134" y="31"/>
                        <a:pt x="122" y="31"/>
                      </a:cubicBezTo>
                      <a:cubicBezTo>
                        <a:pt x="121" y="31"/>
                        <a:pt x="121" y="31"/>
                        <a:pt x="120" y="31"/>
                      </a:cubicBezTo>
                      <a:cubicBezTo>
                        <a:pt x="110" y="32"/>
                        <a:pt x="82" y="35"/>
                        <a:pt x="62" y="35"/>
                      </a:cubicBezTo>
                      <a:cubicBezTo>
                        <a:pt x="53" y="35"/>
                        <a:pt x="46" y="34"/>
                        <a:pt x="42" y="32"/>
                      </a:cubicBezTo>
                      <a:cubicBezTo>
                        <a:pt x="31" y="25"/>
                        <a:pt x="25" y="11"/>
                        <a:pt x="21" y="4"/>
                      </a:cubicBezTo>
                      <a:cubicBezTo>
                        <a:pt x="20" y="1"/>
                        <a:pt x="19" y="0"/>
                        <a:pt x="17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1741"/>
                <p:cNvSpPr/>
                <p:nvPr/>
              </p:nvSpPr>
              <p:spPr bwMode="auto">
                <a:xfrm>
                  <a:off x="88" y="1308"/>
                  <a:ext cx="24" cy="71"/>
                </a:xfrm>
                <a:custGeom>
                  <a:avLst/>
                  <a:gdLst>
                    <a:gd name="T0" fmla="*/ 43 w 43"/>
                    <a:gd name="T1" fmla="*/ 52 h 129"/>
                    <a:gd name="T2" fmla="*/ 24 w 43"/>
                    <a:gd name="T3" fmla="*/ 7 h 129"/>
                    <a:gd name="T4" fmla="*/ 0 w 43"/>
                    <a:gd name="T5" fmla="*/ 39 h 129"/>
                    <a:gd name="T6" fmla="*/ 18 w 43"/>
                    <a:gd name="T7" fmla="*/ 110 h 129"/>
                    <a:gd name="T8" fmla="*/ 43 w 43"/>
                    <a:gd name="T9" fmla="*/ 52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29">
                      <a:moveTo>
                        <a:pt x="43" y="52"/>
                      </a:moveTo>
                      <a:cubicBezTo>
                        <a:pt x="43" y="52"/>
                        <a:pt x="40" y="0"/>
                        <a:pt x="24" y="7"/>
                      </a:cubicBezTo>
                      <a:cubicBezTo>
                        <a:pt x="9" y="14"/>
                        <a:pt x="0" y="39"/>
                        <a:pt x="0" y="39"/>
                      </a:cubicBezTo>
                      <a:cubicBezTo>
                        <a:pt x="0" y="39"/>
                        <a:pt x="11" y="129"/>
                        <a:pt x="18" y="110"/>
                      </a:cubicBezTo>
                      <a:cubicBezTo>
                        <a:pt x="25" y="90"/>
                        <a:pt x="43" y="52"/>
                        <a:pt x="43" y="52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1742"/>
                <p:cNvSpPr/>
                <p:nvPr/>
              </p:nvSpPr>
              <p:spPr bwMode="auto">
                <a:xfrm>
                  <a:off x="24" y="1249"/>
                  <a:ext cx="250" cy="253"/>
                </a:xfrm>
                <a:custGeom>
                  <a:avLst/>
                  <a:gdLst>
                    <a:gd name="T0" fmla="*/ 73 w 459"/>
                    <a:gd name="T1" fmla="*/ 234 h 464"/>
                    <a:gd name="T2" fmla="*/ 42 w 459"/>
                    <a:gd name="T3" fmla="*/ 44 h 464"/>
                    <a:gd name="T4" fmla="*/ 118 w 459"/>
                    <a:gd name="T5" fmla="*/ 63 h 464"/>
                    <a:gd name="T6" fmla="*/ 136 w 459"/>
                    <a:gd name="T7" fmla="*/ 177 h 464"/>
                    <a:gd name="T8" fmla="*/ 238 w 459"/>
                    <a:gd name="T9" fmla="*/ 5 h 464"/>
                    <a:gd name="T10" fmla="*/ 323 w 459"/>
                    <a:gd name="T11" fmla="*/ 50 h 464"/>
                    <a:gd name="T12" fmla="*/ 316 w 459"/>
                    <a:gd name="T13" fmla="*/ 146 h 464"/>
                    <a:gd name="T14" fmla="*/ 253 w 459"/>
                    <a:gd name="T15" fmla="*/ 212 h 464"/>
                    <a:gd name="T16" fmla="*/ 394 w 459"/>
                    <a:gd name="T17" fmla="*/ 159 h 464"/>
                    <a:gd name="T18" fmla="*/ 442 w 459"/>
                    <a:gd name="T19" fmla="*/ 260 h 464"/>
                    <a:gd name="T20" fmla="*/ 260 w 459"/>
                    <a:gd name="T21" fmla="*/ 329 h 464"/>
                    <a:gd name="T22" fmla="*/ 367 w 459"/>
                    <a:gd name="T23" fmla="*/ 359 h 464"/>
                    <a:gd name="T24" fmla="*/ 380 w 459"/>
                    <a:gd name="T25" fmla="*/ 427 h 464"/>
                    <a:gd name="T26" fmla="*/ 174 w 459"/>
                    <a:gd name="T27" fmla="*/ 357 h 464"/>
                    <a:gd name="T28" fmla="*/ 141 w 459"/>
                    <a:gd name="T29" fmla="*/ 402 h 464"/>
                    <a:gd name="T30" fmla="*/ 99 w 459"/>
                    <a:gd name="T31" fmla="*/ 326 h 464"/>
                    <a:gd name="T32" fmla="*/ 73 w 459"/>
                    <a:gd name="T33" fmla="*/ 23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59" h="464">
                      <a:moveTo>
                        <a:pt x="73" y="234"/>
                      </a:moveTo>
                      <a:cubicBezTo>
                        <a:pt x="73" y="234"/>
                        <a:pt x="0" y="63"/>
                        <a:pt x="42" y="44"/>
                      </a:cubicBezTo>
                      <a:cubicBezTo>
                        <a:pt x="84" y="25"/>
                        <a:pt x="115" y="27"/>
                        <a:pt x="118" y="63"/>
                      </a:cubicBezTo>
                      <a:cubicBezTo>
                        <a:pt x="120" y="98"/>
                        <a:pt x="136" y="177"/>
                        <a:pt x="136" y="177"/>
                      </a:cubicBezTo>
                      <a:cubicBezTo>
                        <a:pt x="136" y="177"/>
                        <a:pt x="205" y="0"/>
                        <a:pt x="238" y="5"/>
                      </a:cubicBezTo>
                      <a:cubicBezTo>
                        <a:pt x="271" y="11"/>
                        <a:pt x="308" y="22"/>
                        <a:pt x="323" y="50"/>
                      </a:cubicBezTo>
                      <a:cubicBezTo>
                        <a:pt x="338" y="78"/>
                        <a:pt x="345" y="109"/>
                        <a:pt x="316" y="146"/>
                      </a:cubicBezTo>
                      <a:cubicBezTo>
                        <a:pt x="286" y="183"/>
                        <a:pt x="253" y="212"/>
                        <a:pt x="253" y="212"/>
                      </a:cubicBezTo>
                      <a:cubicBezTo>
                        <a:pt x="253" y="212"/>
                        <a:pt x="360" y="140"/>
                        <a:pt x="394" y="159"/>
                      </a:cubicBezTo>
                      <a:cubicBezTo>
                        <a:pt x="428" y="178"/>
                        <a:pt x="459" y="206"/>
                        <a:pt x="442" y="260"/>
                      </a:cubicBezTo>
                      <a:cubicBezTo>
                        <a:pt x="425" y="314"/>
                        <a:pt x="366" y="336"/>
                        <a:pt x="260" y="329"/>
                      </a:cubicBezTo>
                      <a:cubicBezTo>
                        <a:pt x="260" y="329"/>
                        <a:pt x="341" y="352"/>
                        <a:pt x="367" y="359"/>
                      </a:cubicBezTo>
                      <a:cubicBezTo>
                        <a:pt x="393" y="366"/>
                        <a:pt x="409" y="391"/>
                        <a:pt x="380" y="427"/>
                      </a:cubicBezTo>
                      <a:cubicBezTo>
                        <a:pt x="350" y="464"/>
                        <a:pt x="269" y="443"/>
                        <a:pt x="174" y="357"/>
                      </a:cubicBezTo>
                      <a:cubicBezTo>
                        <a:pt x="174" y="357"/>
                        <a:pt x="176" y="428"/>
                        <a:pt x="141" y="402"/>
                      </a:cubicBezTo>
                      <a:cubicBezTo>
                        <a:pt x="106" y="376"/>
                        <a:pt x="114" y="338"/>
                        <a:pt x="99" y="326"/>
                      </a:cubicBezTo>
                      <a:cubicBezTo>
                        <a:pt x="85" y="314"/>
                        <a:pt x="26" y="241"/>
                        <a:pt x="73" y="234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1743"/>
                <p:cNvSpPr/>
                <p:nvPr/>
              </p:nvSpPr>
              <p:spPr bwMode="auto">
                <a:xfrm>
                  <a:off x="106" y="1376"/>
                  <a:ext cx="36" cy="21"/>
                </a:xfrm>
                <a:custGeom>
                  <a:avLst/>
                  <a:gdLst>
                    <a:gd name="T0" fmla="*/ 66 w 66"/>
                    <a:gd name="T1" fmla="*/ 0 h 38"/>
                    <a:gd name="T2" fmla="*/ 12 w 66"/>
                    <a:gd name="T3" fmla="*/ 34 h 38"/>
                    <a:gd name="T4" fmla="*/ 66 w 66"/>
                    <a:gd name="T5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38">
                      <a:moveTo>
                        <a:pt x="66" y="0"/>
                      </a:moveTo>
                      <a:cubicBezTo>
                        <a:pt x="66" y="0"/>
                        <a:pt x="0" y="30"/>
                        <a:pt x="12" y="34"/>
                      </a:cubicBezTo>
                      <a:cubicBezTo>
                        <a:pt x="23" y="38"/>
                        <a:pt x="59" y="17"/>
                        <a:pt x="66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1744"/>
                <p:cNvSpPr/>
                <p:nvPr/>
              </p:nvSpPr>
              <p:spPr bwMode="auto">
                <a:xfrm>
                  <a:off x="116" y="1347"/>
                  <a:ext cx="14" cy="14"/>
                </a:xfrm>
                <a:custGeom>
                  <a:avLst/>
                  <a:gdLst>
                    <a:gd name="T0" fmla="*/ 24 w 26"/>
                    <a:gd name="T1" fmla="*/ 17 h 25"/>
                    <a:gd name="T2" fmla="*/ 9 w 26"/>
                    <a:gd name="T3" fmla="*/ 22 h 25"/>
                    <a:gd name="T4" fmla="*/ 2 w 26"/>
                    <a:gd name="T5" fmla="*/ 8 h 25"/>
                    <a:gd name="T6" fmla="*/ 16 w 26"/>
                    <a:gd name="T7" fmla="*/ 3 h 25"/>
                    <a:gd name="T8" fmla="*/ 24 w 26"/>
                    <a:gd name="T9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5">
                      <a:moveTo>
                        <a:pt x="24" y="17"/>
                      </a:moveTo>
                      <a:cubicBezTo>
                        <a:pt x="22" y="22"/>
                        <a:pt x="15" y="25"/>
                        <a:pt x="9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0" y="0"/>
                        <a:pt x="16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1745"/>
                <p:cNvSpPr/>
                <p:nvPr/>
              </p:nvSpPr>
              <p:spPr bwMode="auto">
                <a:xfrm>
                  <a:off x="94" y="1369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1 h 24"/>
                    <a:gd name="T4" fmla="*/ 2 w 26"/>
                    <a:gd name="T5" fmla="*/ 8 h 24"/>
                    <a:gd name="T6" fmla="*/ 16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1746"/>
                <p:cNvSpPr/>
                <p:nvPr/>
              </p:nvSpPr>
              <p:spPr bwMode="auto">
                <a:xfrm>
                  <a:off x="95" y="1352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1 h 24"/>
                    <a:gd name="T4" fmla="*/ 2 w 26"/>
                    <a:gd name="T5" fmla="*/ 7 h 24"/>
                    <a:gd name="T6" fmla="*/ 16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1747"/>
                <p:cNvSpPr/>
                <p:nvPr/>
              </p:nvSpPr>
              <p:spPr bwMode="auto">
                <a:xfrm>
                  <a:off x="119" y="1380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10 w 26"/>
                    <a:gd name="T3" fmla="*/ 22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2"/>
                        <a:pt x="16" y="24"/>
                        <a:pt x="10" y="22"/>
                      </a:cubicBezTo>
                      <a:cubicBezTo>
                        <a:pt x="3" y="20"/>
                        <a:pt x="0" y="13"/>
                        <a:pt x="2" y="8"/>
                      </a:cubicBezTo>
                      <a:cubicBezTo>
                        <a:pt x="4" y="3"/>
                        <a:pt x="11" y="0"/>
                        <a:pt x="17" y="2"/>
                      </a:cubicBezTo>
                      <a:cubicBezTo>
                        <a:pt x="23" y="5"/>
                        <a:pt x="26" y="11"/>
                        <a:pt x="24" y="16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1748"/>
                <p:cNvSpPr/>
                <p:nvPr/>
              </p:nvSpPr>
              <p:spPr bwMode="auto">
                <a:xfrm>
                  <a:off x="123" y="1406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1 h 24"/>
                    <a:gd name="T4" fmla="*/ 2 w 26"/>
                    <a:gd name="T5" fmla="*/ 7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5" y="24"/>
                        <a:pt x="9" y="21"/>
                      </a:cubicBezTo>
                      <a:cubicBezTo>
                        <a:pt x="3" y="19"/>
                        <a:pt x="0" y="13"/>
                        <a:pt x="2" y="7"/>
                      </a:cubicBezTo>
                      <a:cubicBezTo>
                        <a:pt x="4" y="2"/>
                        <a:pt x="10" y="0"/>
                        <a:pt x="17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1749"/>
                <p:cNvSpPr/>
                <p:nvPr/>
              </p:nvSpPr>
              <p:spPr bwMode="auto">
                <a:xfrm>
                  <a:off x="99" y="1401"/>
                  <a:ext cx="14" cy="14"/>
                </a:xfrm>
                <a:custGeom>
                  <a:avLst/>
                  <a:gdLst>
                    <a:gd name="T0" fmla="*/ 24 w 26"/>
                    <a:gd name="T1" fmla="*/ 17 h 24"/>
                    <a:gd name="T2" fmla="*/ 9 w 26"/>
                    <a:gd name="T3" fmla="*/ 22 h 24"/>
                    <a:gd name="T4" fmla="*/ 2 w 26"/>
                    <a:gd name="T5" fmla="*/ 8 h 24"/>
                    <a:gd name="T6" fmla="*/ 17 w 26"/>
                    <a:gd name="T7" fmla="*/ 3 h 24"/>
                    <a:gd name="T8" fmla="*/ 24 w 26"/>
                    <a:gd name="T9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7"/>
                      </a:moveTo>
                      <a:cubicBezTo>
                        <a:pt x="22" y="22"/>
                        <a:pt x="15" y="24"/>
                        <a:pt x="9" y="22"/>
                      </a:cubicBezTo>
                      <a:cubicBezTo>
                        <a:pt x="3" y="20"/>
                        <a:pt x="0" y="14"/>
                        <a:pt x="2" y="8"/>
                      </a:cubicBezTo>
                      <a:cubicBezTo>
                        <a:pt x="4" y="3"/>
                        <a:pt x="10" y="0"/>
                        <a:pt x="17" y="3"/>
                      </a:cubicBezTo>
                      <a:cubicBezTo>
                        <a:pt x="23" y="5"/>
                        <a:pt x="26" y="11"/>
                        <a:pt x="24" y="17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1750"/>
                <p:cNvSpPr/>
                <p:nvPr/>
              </p:nvSpPr>
              <p:spPr bwMode="auto">
                <a:xfrm>
                  <a:off x="141" y="1395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9 w 26"/>
                    <a:gd name="T3" fmla="*/ 22 h 24"/>
                    <a:gd name="T4" fmla="*/ 2 w 26"/>
                    <a:gd name="T5" fmla="*/ 8 h 24"/>
                    <a:gd name="T6" fmla="*/ 16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2"/>
                        <a:pt x="15" y="24"/>
                        <a:pt x="9" y="22"/>
                      </a:cubicBezTo>
                      <a:cubicBezTo>
                        <a:pt x="3" y="20"/>
                        <a:pt x="0" y="13"/>
                        <a:pt x="2" y="8"/>
                      </a:cubicBezTo>
                      <a:cubicBezTo>
                        <a:pt x="4" y="2"/>
                        <a:pt x="10" y="0"/>
                        <a:pt x="16" y="2"/>
                      </a:cubicBezTo>
                      <a:cubicBezTo>
                        <a:pt x="23" y="5"/>
                        <a:pt x="26" y="11"/>
                        <a:pt x="24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1751"/>
                <p:cNvSpPr/>
                <p:nvPr/>
              </p:nvSpPr>
              <p:spPr bwMode="auto">
                <a:xfrm>
                  <a:off x="148" y="1375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10 w 26"/>
                    <a:gd name="T3" fmla="*/ 22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6" y="24"/>
                        <a:pt x="10" y="22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1752"/>
                <p:cNvSpPr/>
                <p:nvPr/>
              </p:nvSpPr>
              <p:spPr bwMode="auto">
                <a:xfrm>
                  <a:off x="137" y="1350"/>
                  <a:ext cx="14" cy="13"/>
                </a:xfrm>
                <a:custGeom>
                  <a:avLst/>
                  <a:gdLst>
                    <a:gd name="T0" fmla="*/ 24 w 26"/>
                    <a:gd name="T1" fmla="*/ 16 h 24"/>
                    <a:gd name="T2" fmla="*/ 10 w 26"/>
                    <a:gd name="T3" fmla="*/ 21 h 24"/>
                    <a:gd name="T4" fmla="*/ 2 w 26"/>
                    <a:gd name="T5" fmla="*/ 8 h 24"/>
                    <a:gd name="T6" fmla="*/ 17 w 26"/>
                    <a:gd name="T7" fmla="*/ 2 h 24"/>
                    <a:gd name="T8" fmla="*/ 24 w 26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4">
                      <a:moveTo>
                        <a:pt x="24" y="16"/>
                      </a:moveTo>
                      <a:cubicBezTo>
                        <a:pt x="22" y="21"/>
                        <a:pt x="16" y="24"/>
                        <a:pt x="10" y="21"/>
                      </a:cubicBezTo>
                      <a:cubicBezTo>
                        <a:pt x="3" y="19"/>
                        <a:pt x="0" y="13"/>
                        <a:pt x="2" y="8"/>
                      </a:cubicBezTo>
                      <a:cubicBezTo>
                        <a:pt x="4" y="2"/>
                        <a:pt x="11" y="0"/>
                        <a:pt x="17" y="2"/>
                      </a:cubicBezTo>
                      <a:cubicBezTo>
                        <a:pt x="23" y="4"/>
                        <a:pt x="26" y="10"/>
                        <a:pt x="24" y="16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1753"/>
                <p:cNvSpPr/>
                <p:nvPr/>
              </p:nvSpPr>
              <p:spPr bwMode="auto">
                <a:xfrm>
                  <a:off x="78" y="1382"/>
                  <a:ext cx="15" cy="13"/>
                </a:xfrm>
                <a:custGeom>
                  <a:avLst/>
                  <a:gdLst>
                    <a:gd name="T0" fmla="*/ 25 w 27"/>
                    <a:gd name="T1" fmla="*/ 16 h 24"/>
                    <a:gd name="T2" fmla="*/ 10 w 27"/>
                    <a:gd name="T3" fmla="*/ 22 h 24"/>
                    <a:gd name="T4" fmla="*/ 2 w 27"/>
                    <a:gd name="T5" fmla="*/ 8 h 24"/>
                    <a:gd name="T6" fmla="*/ 17 w 27"/>
                    <a:gd name="T7" fmla="*/ 2 h 24"/>
                    <a:gd name="T8" fmla="*/ 25 w 27"/>
                    <a:gd name="T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4">
                      <a:moveTo>
                        <a:pt x="25" y="16"/>
                      </a:moveTo>
                      <a:cubicBezTo>
                        <a:pt x="23" y="22"/>
                        <a:pt x="16" y="24"/>
                        <a:pt x="10" y="22"/>
                      </a:cubicBezTo>
                      <a:cubicBezTo>
                        <a:pt x="4" y="20"/>
                        <a:pt x="0" y="13"/>
                        <a:pt x="2" y="8"/>
                      </a:cubicBezTo>
                      <a:cubicBezTo>
                        <a:pt x="4" y="3"/>
                        <a:pt x="11" y="0"/>
                        <a:pt x="17" y="2"/>
                      </a:cubicBezTo>
                      <a:cubicBezTo>
                        <a:pt x="23" y="5"/>
                        <a:pt x="27" y="11"/>
                        <a:pt x="25" y="16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1754"/>
                <p:cNvSpPr>
                  <a:spLocks noEditPoints="1"/>
                </p:cNvSpPr>
                <p:nvPr/>
              </p:nvSpPr>
              <p:spPr bwMode="auto">
                <a:xfrm>
                  <a:off x="70" y="1336"/>
                  <a:ext cx="76" cy="110"/>
                </a:xfrm>
                <a:custGeom>
                  <a:avLst/>
                  <a:gdLst>
                    <a:gd name="T0" fmla="*/ 102 w 138"/>
                    <a:gd name="T1" fmla="*/ 180 h 202"/>
                    <a:gd name="T2" fmla="*/ 102 w 138"/>
                    <a:gd name="T3" fmla="*/ 189 h 202"/>
                    <a:gd name="T4" fmla="*/ 116 w 138"/>
                    <a:gd name="T5" fmla="*/ 202 h 202"/>
                    <a:gd name="T6" fmla="*/ 118 w 138"/>
                    <a:gd name="T7" fmla="*/ 196 h 202"/>
                    <a:gd name="T8" fmla="*/ 113 w 138"/>
                    <a:gd name="T9" fmla="*/ 191 h 202"/>
                    <a:gd name="T10" fmla="*/ 102 w 138"/>
                    <a:gd name="T11" fmla="*/ 180 h 202"/>
                    <a:gd name="T12" fmla="*/ 94 w 138"/>
                    <a:gd name="T13" fmla="*/ 135 h 202"/>
                    <a:gd name="T14" fmla="*/ 101 w 138"/>
                    <a:gd name="T15" fmla="*/ 171 h 202"/>
                    <a:gd name="T16" fmla="*/ 122 w 138"/>
                    <a:gd name="T17" fmla="*/ 183 h 202"/>
                    <a:gd name="T18" fmla="*/ 126 w 138"/>
                    <a:gd name="T19" fmla="*/ 171 h 202"/>
                    <a:gd name="T20" fmla="*/ 100 w 138"/>
                    <a:gd name="T21" fmla="*/ 157 h 202"/>
                    <a:gd name="T22" fmla="*/ 134 w 138"/>
                    <a:gd name="T23" fmla="*/ 145 h 202"/>
                    <a:gd name="T24" fmla="*/ 138 w 138"/>
                    <a:gd name="T25" fmla="*/ 136 h 202"/>
                    <a:gd name="T26" fmla="*/ 121 w 138"/>
                    <a:gd name="T27" fmla="*/ 136 h 202"/>
                    <a:gd name="T28" fmla="*/ 121 w 138"/>
                    <a:gd name="T29" fmla="*/ 144 h 202"/>
                    <a:gd name="T30" fmla="*/ 111 w 138"/>
                    <a:gd name="T31" fmla="*/ 150 h 202"/>
                    <a:gd name="T32" fmla="*/ 106 w 138"/>
                    <a:gd name="T33" fmla="*/ 149 h 202"/>
                    <a:gd name="T34" fmla="*/ 99 w 138"/>
                    <a:gd name="T35" fmla="*/ 136 h 202"/>
                    <a:gd name="T36" fmla="*/ 94 w 138"/>
                    <a:gd name="T37" fmla="*/ 135 h 202"/>
                    <a:gd name="T38" fmla="*/ 86 w 138"/>
                    <a:gd name="T39" fmla="*/ 113 h 202"/>
                    <a:gd name="T40" fmla="*/ 91 w 138"/>
                    <a:gd name="T41" fmla="*/ 125 h 202"/>
                    <a:gd name="T42" fmla="*/ 131 w 138"/>
                    <a:gd name="T43" fmla="*/ 114 h 202"/>
                    <a:gd name="T44" fmla="*/ 86 w 138"/>
                    <a:gd name="T45" fmla="*/ 113 h 202"/>
                    <a:gd name="T46" fmla="*/ 3 w 138"/>
                    <a:gd name="T47" fmla="*/ 47 h 202"/>
                    <a:gd name="T48" fmla="*/ 5 w 138"/>
                    <a:gd name="T49" fmla="*/ 63 h 202"/>
                    <a:gd name="T50" fmla="*/ 6 w 138"/>
                    <a:gd name="T51" fmla="*/ 63 h 202"/>
                    <a:gd name="T52" fmla="*/ 17 w 138"/>
                    <a:gd name="T53" fmla="*/ 64 h 202"/>
                    <a:gd name="T54" fmla="*/ 4 w 138"/>
                    <a:gd name="T55" fmla="*/ 48 h 202"/>
                    <a:gd name="T56" fmla="*/ 3 w 138"/>
                    <a:gd name="T57" fmla="*/ 47 h 202"/>
                    <a:gd name="T58" fmla="*/ 85 w 138"/>
                    <a:gd name="T59" fmla="*/ 36 h 202"/>
                    <a:gd name="T60" fmla="*/ 62 w 138"/>
                    <a:gd name="T61" fmla="*/ 63 h 202"/>
                    <a:gd name="T62" fmla="*/ 67 w 138"/>
                    <a:gd name="T63" fmla="*/ 76 h 202"/>
                    <a:gd name="T64" fmla="*/ 61 w 138"/>
                    <a:gd name="T65" fmla="*/ 82 h 202"/>
                    <a:gd name="T66" fmla="*/ 66 w 138"/>
                    <a:gd name="T67" fmla="*/ 86 h 202"/>
                    <a:gd name="T68" fmla="*/ 90 w 138"/>
                    <a:gd name="T69" fmla="*/ 42 h 202"/>
                    <a:gd name="T70" fmla="*/ 85 w 138"/>
                    <a:gd name="T71" fmla="*/ 36 h 202"/>
                    <a:gd name="T72" fmla="*/ 112 w 138"/>
                    <a:gd name="T73" fmla="*/ 8 h 202"/>
                    <a:gd name="T74" fmla="*/ 98 w 138"/>
                    <a:gd name="T75" fmla="*/ 22 h 202"/>
                    <a:gd name="T76" fmla="*/ 99 w 138"/>
                    <a:gd name="T77" fmla="*/ 23 h 202"/>
                    <a:gd name="T78" fmla="*/ 101 w 138"/>
                    <a:gd name="T79" fmla="*/ 24 h 202"/>
                    <a:gd name="T80" fmla="*/ 111 w 138"/>
                    <a:gd name="T81" fmla="*/ 8 h 202"/>
                    <a:gd name="T82" fmla="*/ 112 w 138"/>
                    <a:gd name="T83" fmla="*/ 8 h 202"/>
                    <a:gd name="T84" fmla="*/ 21 w 138"/>
                    <a:gd name="T85" fmla="*/ 0 h 202"/>
                    <a:gd name="T86" fmla="*/ 28 w 138"/>
                    <a:gd name="T87" fmla="*/ 66 h 202"/>
                    <a:gd name="T88" fmla="*/ 37 w 138"/>
                    <a:gd name="T89" fmla="*/ 69 h 202"/>
                    <a:gd name="T90" fmla="*/ 44 w 138"/>
                    <a:gd name="T91" fmla="*/ 72 h 202"/>
                    <a:gd name="T92" fmla="*/ 45 w 138"/>
                    <a:gd name="T93" fmla="*/ 68 h 202"/>
                    <a:gd name="T94" fmla="*/ 49 w 138"/>
                    <a:gd name="T95" fmla="*/ 62 h 202"/>
                    <a:gd name="T96" fmla="*/ 22 w 138"/>
                    <a:gd name="T97" fmla="*/ 0 h 202"/>
                    <a:gd name="T98" fmla="*/ 21 w 138"/>
                    <a:gd name="T99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38" h="202">
                      <a:moveTo>
                        <a:pt x="102" y="180"/>
                      </a:moveTo>
                      <a:cubicBezTo>
                        <a:pt x="102" y="183"/>
                        <a:pt x="102" y="186"/>
                        <a:pt x="102" y="189"/>
                      </a:cubicBezTo>
                      <a:cubicBezTo>
                        <a:pt x="107" y="194"/>
                        <a:pt x="112" y="198"/>
                        <a:pt x="116" y="202"/>
                      </a:cubicBezTo>
                      <a:cubicBezTo>
                        <a:pt x="117" y="200"/>
                        <a:pt x="117" y="198"/>
                        <a:pt x="118" y="196"/>
                      </a:cubicBezTo>
                      <a:cubicBezTo>
                        <a:pt x="117" y="194"/>
                        <a:pt x="115" y="193"/>
                        <a:pt x="113" y="191"/>
                      </a:cubicBezTo>
                      <a:cubicBezTo>
                        <a:pt x="109" y="187"/>
                        <a:pt x="105" y="184"/>
                        <a:pt x="102" y="180"/>
                      </a:cubicBezTo>
                      <a:moveTo>
                        <a:pt x="94" y="135"/>
                      </a:moveTo>
                      <a:cubicBezTo>
                        <a:pt x="97" y="146"/>
                        <a:pt x="100" y="158"/>
                        <a:pt x="101" y="171"/>
                      </a:cubicBezTo>
                      <a:cubicBezTo>
                        <a:pt x="107" y="175"/>
                        <a:pt x="115" y="179"/>
                        <a:pt x="122" y="183"/>
                      </a:cubicBezTo>
                      <a:cubicBezTo>
                        <a:pt x="123" y="179"/>
                        <a:pt x="125" y="175"/>
                        <a:pt x="126" y="171"/>
                      </a:cubicBezTo>
                      <a:cubicBezTo>
                        <a:pt x="112" y="163"/>
                        <a:pt x="100" y="157"/>
                        <a:pt x="100" y="157"/>
                      </a:cubicBezTo>
                      <a:cubicBezTo>
                        <a:pt x="100" y="157"/>
                        <a:pt x="117" y="151"/>
                        <a:pt x="134" y="145"/>
                      </a:cubicBezTo>
                      <a:cubicBezTo>
                        <a:pt x="135" y="142"/>
                        <a:pt x="136" y="139"/>
                        <a:pt x="138" y="136"/>
                      </a:cubicBezTo>
                      <a:cubicBezTo>
                        <a:pt x="132" y="136"/>
                        <a:pt x="127" y="136"/>
                        <a:pt x="121" y="136"/>
                      </a:cubicBezTo>
                      <a:cubicBezTo>
                        <a:pt x="122" y="139"/>
                        <a:pt x="122" y="141"/>
                        <a:pt x="121" y="144"/>
                      </a:cubicBezTo>
                      <a:cubicBezTo>
                        <a:pt x="120" y="148"/>
                        <a:pt x="116" y="150"/>
                        <a:pt x="111" y="150"/>
                      </a:cubicBezTo>
                      <a:cubicBezTo>
                        <a:pt x="109" y="150"/>
                        <a:pt x="108" y="150"/>
                        <a:pt x="106" y="149"/>
                      </a:cubicBezTo>
                      <a:cubicBezTo>
                        <a:pt x="100" y="147"/>
                        <a:pt x="97" y="141"/>
                        <a:pt x="99" y="136"/>
                      </a:cubicBezTo>
                      <a:cubicBezTo>
                        <a:pt x="97" y="135"/>
                        <a:pt x="96" y="135"/>
                        <a:pt x="94" y="135"/>
                      </a:cubicBezTo>
                      <a:moveTo>
                        <a:pt x="86" y="113"/>
                      </a:moveTo>
                      <a:cubicBezTo>
                        <a:pt x="88" y="117"/>
                        <a:pt x="89" y="121"/>
                        <a:pt x="91" y="125"/>
                      </a:cubicBezTo>
                      <a:cubicBezTo>
                        <a:pt x="99" y="121"/>
                        <a:pt x="116" y="117"/>
                        <a:pt x="131" y="114"/>
                      </a:cubicBezTo>
                      <a:cubicBezTo>
                        <a:pt x="117" y="114"/>
                        <a:pt x="100" y="114"/>
                        <a:pt x="86" y="113"/>
                      </a:cubicBezTo>
                      <a:moveTo>
                        <a:pt x="3" y="47"/>
                      </a:moveTo>
                      <a:cubicBezTo>
                        <a:pt x="0" y="47"/>
                        <a:pt x="3" y="56"/>
                        <a:pt x="5" y="63"/>
                      </a:cubicBezTo>
                      <a:cubicBezTo>
                        <a:pt x="5" y="63"/>
                        <a:pt x="5" y="63"/>
                        <a:pt x="6" y="63"/>
                      </a:cubicBezTo>
                      <a:cubicBezTo>
                        <a:pt x="9" y="63"/>
                        <a:pt x="13" y="63"/>
                        <a:pt x="17" y="64"/>
                      </a:cubicBezTo>
                      <a:cubicBezTo>
                        <a:pt x="12" y="57"/>
                        <a:pt x="7" y="50"/>
                        <a:pt x="4" y="48"/>
                      </a:cubicBezTo>
                      <a:cubicBezTo>
                        <a:pt x="4" y="47"/>
                        <a:pt x="3" y="47"/>
                        <a:pt x="3" y="47"/>
                      </a:cubicBezTo>
                      <a:moveTo>
                        <a:pt x="85" y="36"/>
                      </a:moveTo>
                      <a:cubicBezTo>
                        <a:pt x="77" y="46"/>
                        <a:pt x="68" y="56"/>
                        <a:pt x="62" y="63"/>
                      </a:cubicBezTo>
                      <a:cubicBezTo>
                        <a:pt x="66" y="66"/>
                        <a:pt x="69" y="71"/>
                        <a:pt x="67" y="76"/>
                      </a:cubicBezTo>
                      <a:cubicBezTo>
                        <a:pt x="66" y="79"/>
                        <a:pt x="63" y="81"/>
                        <a:pt x="61" y="82"/>
                      </a:cubicBezTo>
                      <a:cubicBezTo>
                        <a:pt x="62" y="83"/>
                        <a:pt x="64" y="84"/>
                        <a:pt x="66" y="86"/>
                      </a:cubicBezTo>
                      <a:cubicBezTo>
                        <a:pt x="72" y="73"/>
                        <a:pt x="82" y="56"/>
                        <a:pt x="90" y="42"/>
                      </a:cubicBezTo>
                      <a:cubicBezTo>
                        <a:pt x="88" y="40"/>
                        <a:pt x="86" y="38"/>
                        <a:pt x="85" y="36"/>
                      </a:cubicBezTo>
                      <a:moveTo>
                        <a:pt x="112" y="8"/>
                      </a:moveTo>
                      <a:cubicBezTo>
                        <a:pt x="111" y="8"/>
                        <a:pt x="106" y="14"/>
                        <a:pt x="98" y="22"/>
                      </a:cubicBezTo>
                      <a:cubicBezTo>
                        <a:pt x="98" y="22"/>
                        <a:pt x="99" y="23"/>
                        <a:pt x="99" y="23"/>
                      </a:cubicBezTo>
                      <a:cubicBezTo>
                        <a:pt x="100" y="23"/>
                        <a:pt x="101" y="23"/>
                        <a:pt x="101" y="24"/>
                      </a:cubicBezTo>
                      <a:cubicBezTo>
                        <a:pt x="106" y="16"/>
                        <a:pt x="110" y="10"/>
                        <a:pt x="111" y="8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moveTo>
                        <a:pt x="21" y="0"/>
                      </a:moveTo>
                      <a:cubicBezTo>
                        <a:pt x="18" y="0"/>
                        <a:pt x="24" y="41"/>
                        <a:pt x="28" y="66"/>
                      </a:cubicBezTo>
                      <a:cubicBezTo>
                        <a:pt x="31" y="67"/>
                        <a:pt x="34" y="68"/>
                        <a:pt x="37" y="69"/>
                      </a:cubicBezTo>
                      <a:cubicBezTo>
                        <a:pt x="39" y="70"/>
                        <a:pt x="42" y="71"/>
                        <a:pt x="44" y="72"/>
                      </a:cubicBezTo>
                      <a:cubicBezTo>
                        <a:pt x="44" y="70"/>
                        <a:pt x="44" y="69"/>
                        <a:pt x="45" y="68"/>
                      </a:cubicBezTo>
                      <a:cubicBezTo>
                        <a:pt x="45" y="65"/>
                        <a:pt x="47" y="64"/>
                        <a:pt x="49" y="62"/>
                      </a:cubicBezTo>
                      <a:cubicBezTo>
                        <a:pt x="41" y="44"/>
                        <a:pt x="26" y="7"/>
                        <a:pt x="22" y="0"/>
                      </a:cubicBezTo>
                      <a:cubicBezTo>
                        <a:pt x="22" y="0"/>
                        <a:pt x="21" y="0"/>
                        <a:pt x="2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1755"/>
                <p:cNvSpPr/>
                <p:nvPr/>
              </p:nvSpPr>
              <p:spPr bwMode="auto">
                <a:xfrm>
                  <a:off x="117" y="1348"/>
                  <a:ext cx="8" cy="11"/>
                </a:xfrm>
                <a:custGeom>
                  <a:avLst/>
                  <a:gdLst>
                    <a:gd name="T0" fmla="*/ 13 w 16"/>
                    <a:gd name="T1" fmla="*/ 0 h 20"/>
                    <a:gd name="T2" fmla="*/ 0 w 16"/>
                    <a:gd name="T3" fmla="*/ 14 h 20"/>
                    <a:gd name="T4" fmla="*/ 5 w 16"/>
                    <a:gd name="T5" fmla="*/ 20 h 20"/>
                    <a:gd name="T6" fmla="*/ 16 w 16"/>
                    <a:gd name="T7" fmla="*/ 2 h 20"/>
                    <a:gd name="T8" fmla="*/ 14 w 16"/>
                    <a:gd name="T9" fmla="*/ 1 h 20"/>
                    <a:gd name="T10" fmla="*/ 13 w 16"/>
                    <a:gd name="T11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0">
                      <a:moveTo>
                        <a:pt x="13" y="0"/>
                      </a:moveTo>
                      <a:cubicBezTo>
                        <a:pt x="9" y="5"/>
                        <a:pt x="5" y="9"/>
                        <a:pt x="0" y="14"/>
                      </a:cubicBezTo>
                      <a:cubicBezTo>
                        <a:pt x="1" y="16"/>
                        <a:pt x="3" y="18"/>
                        <a:pt x="5" y="20"/>
                      </a:cubicBezTo>
                      <a:cubicBezTo>
                        <a:pt x="9" y="13"/>
                        <a:pt x="13" y="7"/>
                        <a:pt x="16" y="2"/>
                      </a:cubicBezTo>
                      <a:cubicBezTo>
                        <a:pt x="16" y="1"/>
                        <a:pt x="15" y="1"/>
                        <a:pt x="14" y="1"/>
                      </a:cubicBezTo>
                      <a:cubicBezTo>
                        <a:pt x="14" y="1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1756"/>
                <p:cNvSpPr/>
                <p:nvPr/>
              </p:nvSpPr>
              <p:spPr bwMode="auto">
                <a:xfrm>
                  <a:off x="94" y="1370"/>
                  <a:ext cx="14" cy="11"/>
                </a:xfrm>
                <a:custGeom>
                  <a:avLst/>
                  <a:gdLst>
                    <a:gd name="T0" fmla="*/ 5 w 25"/>
                    <a:gd name="T1" fmla="*/ 0 h 20"/>
                    <a:gd name="T2" fmla="*/ 1 w 25"/>
                    <a:gd name="T3" fmla="*/ 6 h 20"/>
                    <a:gd name="T4" fmla="*/ 0 w 25"/>
                    <a:gd name="T5" fmla="*/ 10 h 20"/>
                    <a:gd name="T6" fmla="*/ 17 w 25"/>
                    <a:gd name="T7" fmla="*/ 20 h 20"/>
                    <a:gd name="T8" fmla="*/ 23 w 25"/>
                    <a:gd name="T9" fmla="*/ 14 h 20"/>
                    <a:gd name="T10" fmla="*/ 18 w 25"/>
                    <a:gd name="T11" fmla="*/ 1 h 20"/>
                    <a:gd name="T12" fmla="*/ 12 w 25"/>
                    <a:gd name="T13" fmla="*/ 10 h 20"/>
                    <a:gd name="T14" fmla="*/ 11 w 25"/>
                    <a:gd name="T15" fmla="*/ 10 h 20"/>
                    <a:gd name="T16" fmla="*/ 5 w 25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20">
                      <a:moveTo>
                        <a:pt x="5" y="0"/>
                      </a:moveTo>
                      <a:cubicBezTo>
                        <a:pt x="3" y="2"/>
                        <a:pt x="1" y="3"/>
                        <a:pt x="1" y="6"/>
                      </a:cubicBezTo>
                      <a:cubicBezTo>
                        <a:pt x="0" y="7"/>
                        <a:pt x="0" y="8"/>
                        <a:pt x="0" y="10"/>
                      </a:cubicBezTo>
                      <a:cubicBezTo>
                        <a:pt x="6" y="13"/>
                        <a:pt x="12" y="16"/>
                        <a:pt x="17" y="20"/>
                      </a:cubicBezTo>
                      <a:cubicBezTo>
                        <a:pt x="19" y="19"/>
                        <a:pt x="22" y="17"/>
                        <a:pt x="23" y="14"/>
                      </a:cubicBezTo>
                      <a:cubicBezTo>
                        <a:pt x="25" y="9"/>
                        <a:pt x="22" y="4"/>
                        <a:pt x="18" y="1"/>
                      </a:cubicBezTo>
                      <a:cubicBezTo>
                        <a:pt x="15" y="5"/>
                        <a:pt x="12" y="8"/>
                        <a:pt x="12" y="10"/>
                      </a:cubicBezTo>
                      <a:cubicBezTo>
                        <a:pt x="12" y="10"/>
                        <a:pt x="11" y="10"/>
                        <a:pt x="11" y="10"/>
                      </a:cubicBezTo>
                      <a:cubicBezTo>
                        <a:pt x="10" y="10"/>
                        <a:pt x="8" y="6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1757"/>
                <p:cNvSpPr/>
                <p:nvPr/>
              </p:nvSpPr>
              <p:spPr bwMode="auto">
                <a:xfrm>
                  <a:off x="123" y="1410"/>
                  <a:ext cx="14" cy="8"/>
                </a:xfrm>
                <a:custGeom>
                  <a:avLst/>
                  <a:gdLst>
                    <a:gd name="T0" fmla="*/ 2 w 25"/>
                    <a:gd name="T1" fmla="*/ 0 h 14"/>
                    <a:gd name="T2" fmla="*/ 9 w 25"/>
                    <a:gd name="T3" fmla="*/ 13 h 14"/>
                    <a:gd name="T4" fmla="*/ 14 w 25"/>
                    <a:gd name="T5" fmla="*/ 14 h 14"/>
                    <a:gd name="T6" fmla="*/ 24 w 25"/>
                    <a:gd name="T7" fmla="*/ 8 h 14"/>
                    <a:gd name="T8" fmla="*/ 24 w 25"/>
                    <a:gd name="T9" fmla="*/ 0 h 14"/>
                    <a:gd name="T10" fmla="*/ 23 w 25"/>
                    <a:gd name="T11" fmla="*/ 0 h 14"/>
                    <a:gd name="T12" fmla="*/ 2 w 25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14">
                      <a:moveTo>
                        <a:pt x="2" y="0"/>
                      </a:moveTo>
                      <a:cubicBezTo>
                        <a:pt x="0" y="5"/>
                        <a:pt x="3" y="11"/>
                        <a:pt x="9" y="13"/>
                      </a:cubicBezTo>
                      <a:cubicBezTo>
                        <a:pt x="11" y="14"/>
                        <a:pt x="12" y="14"/>
                        <a:pt x="14" y="14"/>
                      </a:cubicBezTo>
                      <a:cubicBezTo>
                        <a:pt x="19" y="14"/>
                        <a:pt x="23" y="12"/>
                        <a:pt x="24" y="8"/>
                      </a:cubicBezTo>
                      <a:cubicBezTo>
                        <a:pt x="25" y="5"/>
                        <a:pt x="25" y="3"/>
                        <a:pt x="24" y="0"/>
                      </a:cubicBezTo>
                      <a:cubicBezTo>
                        <a:pt x="24" y="0"/>
                        <a:pt x="24" y="0"/>
                        <a:pt x="23" y="0"/>
                      </a:cubicBezTo>
                      <a:cubicBezTo>
                        <a:pt x="15" y="0"/>
                        <a:pt x="8" y="0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1758"/>
                <p:cNvSpPr>
                  <a:spLocks noEditPoints="1"/>
                </p:cNvSpPr>
                <p:nvPr/>
              </p:nvSpPr>
              <p:spPr bwMode="auto">
                <a:xfrm>
                  <a:off x="142" y="1398"/>
                  <a:ext cx="14" cy="1"/>
                </a:xfrm>
                <a:custGeom>
                  <a:avLst/>
                  <a:gdLst>
                    <a:gd name="T0" fmla="*/ 1 w 27"/>
                    <a:gd name="T1" fmla="*/ 1 h 2"/>
                    <a:gd name="T2" fmla="*/ 0 w 27"/>
                    <a:gd name="T3" fmla="*/ 1 h 2"/>
                    <a:gd name="T4" fmla="*/ 1 w 27"/>
                    <a:gd name="T5" fmla="*/ 1 h 2"/>
                    <a:gd name="T6" fmla="*/ 1 w 27"/>
                    <a:gd name="T7" fmla="*/ 1 h 2"/>
                    <a:gd name="T8" fmla="*/ 20 w 27"/>
                    <a:gd name="T9" fmla="*/ 0 h 2"/>
                    <a:gd name="T10" fmla="*/ 21 w 27"/>
                    <a:gd name="T11" fmla="*/ 2 h 2"/>
                    <a:gd name="T12" fmla="*/ 24 w 27"/>
                    <a:gd name="T13" fmla="*/ 0 h 2"/>
                    <a:gd name="T14" fmla="*/ 20 w 27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2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20" y="0"/>
                      </a:moveTo>
                      <a:cubicBezTo>
                        <a:pt x="20" y="0"/>
                        <a:pt x="21" y="1"/>
                        <a:pt x="21" y="2"/>
                      </a:cubicBezTo>
                      <a:cubicBezTo>
                        <a:pt x="26" y="1"/>
                        <a:pt x="27" y="1"/>
                        <a:pt x="24" y="0"/>
                      </a:cubicBezTo>
                      <a:cubicBezTo>
                        <a:pt x="23" y="0"/>
                        <a:pt x="21" y="0"/>
                        <a:pt x="2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1759"/>
                <p:cNvSpPr/>
                <p:nvPr/>
              </p:nvSpPr>
              <p:spPr bwMode="auto">
                <a:xfrm>
                  <a:off x="142" y="1398"/>
                  <a:ext cx="11" cy="1"/>
                </a:xfrm>
                <a:custGeom>
                  <a:avLst/>
                  <a:gdLst>
                    <a:gd name="T0" fmla="*/ 16 w 20"/>
                    <a:gd name="T1" fmla="*/ 0 h 2"/>
                    <a:gd name="T2" fmla="*/ 0 w 20"/>
                    <a:gd name="T3" fmla="*/ 1 h 2"/>
                    <a:gd name="T4" fmla="*/ 0 w 20"/>
                    <a:gd name="T5" fmla="*/ 1 h 2"/>
                    <a:gd name="T6" fmla="*/ 15 w 20"/>
                    <a:gd name="T7" fmla="*/ 2 h 2"/>
                    <a:gd name="T8" fmla="*/ 20 w 20"/>
                    <a:gd name="T9" fmla="*/ 2 h 2"/>
                    <a:gd name="T10" fmla="*/ 19 w 20"/>
                    <a:gd name="T11" fmla="*/ 0 h 2"/>
                    <a:gd name="T12" fmla="*/ 16 w 20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2">
                      <a:moveTo>
                        <a:pt x="16" y="0"/>
                      </a:moveTo>
                      <a:cubicBezTo>
                        <a:pt x="12" y="0"/>
                        <a:pt x="6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2"/>
                        <a:pt x="11" y="2"/>
                        <a:pt x="15" y="2"/>
                      </a:cubicBezTo>
                      <a:cubicBezTo>
                        <a:pt x="17" y="2"/>
                        <a:pt x="19" y="2"/>
                        <a:pt x="20" y="2"/>
                      </a:cubicBezTo>
                      <a:cubicBezTo>
                        <a:pt x="20" y="1"/>
                        <a:pt x="19" y="0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1760"/>
                <p:cNvSpPr/>
                <p:nvPr/>
              </p:nvSpPr>
              <p:spPr bwMode="auto">
                <a:xfrm>
                  <a:off x="174" y="1463"/>
                  <a:ext cx="53" cy="24"/>
                </a:xfrm>
                <a:custGeom>
                  <a:avLst/>
                  <a:gdLst>
                    <a:gd name="T0" fmla="*/ 88 w 97"/>
                    <a:gd name="T1" fmla="*/ 0 h 45"/>
                    <a:gd name="T2" fmla="*/ 44 w 97"/>
                    <a:gd name="T3" fmla="*/ 19 h 45"/>
                    <a:gd name="T4" fmla="*/ 42 w 97"/>
                    <a:gd name="T5" fmla="*/ 19 h 45"/>
                    <a:gd name="T6" fmla="*/ 11 w 97"/>
                    <a:gd name="T7" fmla="*/ 5 h 45"/>
                    <a:gd name="T8" fmla="*/ 0 w 97"/>
                    <a:gd name="T9" fmla="*/ 26 h 45"/>
                    <a:gd name="T10" fmla="*/ 67 w 97"/>
                    <a:gd name="T11" fmla="*/ 45 h 45"/>
                    <a:gd name="T12" fmla="*/ 76 w 97"/>
                    <a:gd name="T13" fmla="*/ 44 h 45"/>
                    <a:gd name="T14" fmla="*/ 93 w 97"/>
                    <a:gd name="T15" fmla="*/ 6 h 45"/>
                    <a:gd name="T16" fmla="*/ 88 w 97"/>
                    <a:gd name="T1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45">
                      <a:moveTo>
                        <a:pt x="88" y="0"/>
                      </a:moveTo>
                      <a:cubicBezTo>
                        <a:pt x="78" y="0"/>
                        <a:pt x="59" y="17"/>
                        <a:pt x="44" y="19"/>
                      </a:cubicBezTo>
                      <a:cubicBezTo>
                        <a:pt x="43" y="19"/>
                        <a:pt x="42" y="19"/>
                        <a:pt x="42" y="19"/>
                      </a:cubicBezTo>
                      <a:cubicBezTo>
                        <a:pt x="32" y="19"/>
                        <a:pt x="21" y="12"/>
                        <a:pt x="11" y="5"/>
                      </a:cubicBezTo>
                      <a:cubicBezTo>
                        <a:pt x="8" y="12"/>
                        <a:pt x="4" y="19"/>
                        <a:pt x="0" y="26"/>
                      </a:cubicBezTo>
                      <a:cubicBezTo>
                        <a:pt x="17" y="36"/>
                        <a:pt x="47" y="45"/>
                        <a:pt x="67" y="45"/>
                      </a:cubicBezTo>
                      <a:cubicBezTo>
                        <a:pt x="70" y="45"/>
                        <a:pt x="73" y="44"/>
                        <a:pt x="76" y="44"/>
                      </a:cubicBezTo>
                      <a:cubicBezTo>
                        <a:pt x="97" y="39"/>
                        <a:pt x="93" y="6"/>
                        <a:pt x="93" y="6"/>
                      </a:cubicBezTo>
                      <a:cubicBezTo>
                        <a:pt x="93" y="2"/>
                        <a:pt x="91" y="0"/>
                        <a:pt x="88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1761"/>
                <p:cNvSpPr/>
                <p:nvPr/>
              </p:nvSpPr>
              <p:spPr bwMode="auto">
                <a:xfrm>
                  <a:off x="46" y="1273"/>
                  <a:ext cx="32" cy="86"/>
                </a:xfrm>
                <a:custGeom>
                  <a:avLst/>
                  <a:gdLst>
                    <a:gd name="T0" fmla="*/ 32 w 58"/>
                    <a:gd name="T1" fmla="*/ 0 h 159"/>
                    <a:gd name="T2" fmla="*/ 2 w 58"/>
                    <a:gd name="T3" fmla="*/ 16 h 159"/>
                    <a:gd name="T4" fmla="*/ 12 w 58"/>
                    <a:gd name="T5" fmla="*/ 99 h 159"/>
                    <a:gd name="T6" fmla="*/ 39 w 58"/>
                    <a:gd name="T7" fmla="*/ 159 h 159"/>
                    <a:gd name="T8" fmla="*/ 39 w 58"/>
                    <a:gd name="T9" fmla="*/ 154 h 159"/>
                    <a:gd name="T10" fmla="*/ 17 w 58"/>
                    <a:gd name="T11" fmla="*/ 50 h 159"/>
                    <a:gd name="T12" fmla="*/ 50 w 58"/>
                    <a:gd name="T13" fmla="*/ 15 h 159"/>
                    <a:gd name="T14" fmla="*/ 48 w 58"/>
                    <a:gd name="T15" fmla="*/ 2 h 159"/>
                    <a:gd name="T16" fmla="*/ 32 w 58"/>
                    <a:gd name="T1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159">
                      <a:moveTo>
                        <a:pt x="32" y="0"/>
                      </a:moveTo>
                      <a:cubicBezTo>
                        <a:pt x="19" y="0"/>
                        <a:pt x="3" y="3"/>
                        <a:pt x="2" y="16"/>
                      </a:cubicBezTo>
                      <a:cubicBezTo>
                        <a:pt x="0" y="38"/>
                        <a:pt x="2" y="67"/>
                        <a:pt x="12" y="99"/>
                      </a:cubicBezTo>
                      <a:cubicBezTo>
                        <a:pt x="20" y="126"/>
                        <a:pt x="36" y="159"/>
                        <a:pt x="39" y="159"/>
                      </a:cubicBezTo>
                      <a:cubicBezTo>
                        <a:pt x="40" y="159"/>
                        <a:pt x="40" y="158"/>
                        <a:pt x="39" y="154"/>
                      </a:cubicBezTo>
                      <a:cubicBezTo>
                        <a:pt x="34" y="133"/>
                        <a:pt x="11" y="67"/>
                        <a:pt x="17" y="50"/>
                      </a:cubicBezTo>
                      <a:cubicBezTo>
                        <a:pt x="24" y="34"/>
                        <a:pt x="41" y="21"/>
                        <a:pt x="50" y="15"/>
                      </a:cubicBezTo>
                      <a:cubicBezTo>
                        <a:pt x="58" y="8"/>
                        <a:pt x="50" y="5"/>
                        <a:pt x="48" y="2"/>
                      </a:cubicBezTo>
                      <a:cubicBezTo>
                        <a:pt x="48" y="2"/>
                        <a:pt x="41" y="0"/>
                        <a:pt x="32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1762"/>
                <p:cNvSpPr/>
                <p:nvPr/>
              </p:nvSpPr>
              <p:spPr bwMode="auto">
                <a:xfrm>
                  <a:off x="3" y="1525"/>
                  <a:ext cx="70" cy="23"/>
                </a:xfrm>
                <a:custGeom>
                  <a:avLst/>
                  <a:gdLst>
                    <a:gd name="T0" fmla="*/ 52 w 128"/>
                    <a:gd name="T1" fmla="*/ 0 h 42"/>
                    <a:gd name="T2" fmla="*/ 6 w 128"/>
                    <a:gd name="T3" fmla="*/ 16 h 42"/>
                    <a:gd name="T4" fmla="*/ 37 w 128"/>
                    <a:gd name="T5" fmla="*/ 42 h 42"/>
                    <a:gd name="T6" fmla="*/ 108 w 128"/>
                    <a:gd name="T7" fmla="*/ 26 h 42"/>
                    <a:gd name="T8" fmla="*/ 52 w 128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42">
                      <a:moveTo>
                        <a:pt x="52" y="0"/>
                      </a:moveTo>
                      <a:cubicBezTo>
                        <a:pt x="52" y="0"/>
                        <a:pt x="0" y="1"/>
                        <a:pt x="6" y="16"/>
                      </a:cubicBezTo>
                      <a:cubicBezTo>
                        <a:pt x="12" y="32"/>
                        <a:pt x="37" y="42"/>
                        <a:pt x="37" y="42"/>
                      </a:cubicBezTo>
                      <a:cubicBezTo>
                        <a:pt x="37" y="42"/>
                        <a:pt x="128" y="34"/>
                        <a:pt x="108" y="26"/>
                      </a:cubicBezTo>
                      <a:cubicBezTo>
                        <a:pt x="89" y="18"/>
                        <a:pt x="52" y="0"/>
                        <a:pt x="52" y="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1763"/>
                <p:cNvSpPr/>
                <p:nvPr/>
              </p:nvSpPr>
              <p:spPr bwMode="auto">
                <a:xfrm>
                  <a:off x="-56" y="1363"/>
                  <a:ext cx="256" cy="248"/>
                </a:xfrm>
                <a:custGeom>
                  <a:avLst/>
                  <a:gdLst>
                    <a:gd name="T0" fmla="*/ 229 w 469"/>
                    <a:gd name="T1" fmla="*/ 387 h 454"/>
                    <a:gd name="T2" fmla="*/ 38 w 469"/>
                    <a:gd name="T3" fmla="*/ 411 h 454"/>
                    <a:gd name="T4" fmla="*/ 59 w 469"/>
                    <a:gd name="T5" fmla="*/ 336 h 454"/>
                    <a:gd name="T6" fmla="*/ 175 w 469"/>
                    <a:gd name="T7" fmla="*/ 322 h 454"/>
                    <a:gd name="T8" fmla="*/ 7 w 469"/>
                    <a:gd name="T9" fmla="*/ 214 h 454"/>
                    <a:gd name="T10" fmla="*/ 54 w 469"/>
                    <a:gd name="T11" fmla="*/ 131 h 454"/>
                    <a:gd name="T12" fmla="*/ 150 w 469"/>
                    <a:gd name="T13" fmla="*/ 141 h 454"/>
                    <a:gd name="T14" fmla="*/ 213 w 469"/>
                    <a:gd name="T15" fmla="*/ 206 h 454"/>
                    <a:gd name="T16" fmla="*/ 165 w 469"/>
                    <a:gd name="T17" fmla="*/ 64 h 454"/>
                    <a:gd name="T18" fmla="*/ 268 w 469"/>
                    <a:gd name="T19" fmla="*/ 19 h 454"/>
                    <a:gd name="T20" fmla="*/ 330 w 469"/>
                    <a:gd name="T21" fmla="*/ 203 h 454"/>
                    <a:gd name="T22" fmla="*/ 364 w 469"/>
                    <a:gd name="T23" fmla="*/ 97 h 454"/>
                    <a:gd name="T24" fmla="*/ 433 w 469"/>
                    <a:gd name="T25" fmla="*/ 87 h 454"/>
                    <a:gd name="T26" fmla="*/ 356 w 469"/>
                    <a:gd name="T27" fmla="*/ 290 h 454"/>
                    <a:gd name="T28" fmla="*/ 399 w 469"/>
                    <a:gd name="T29" fmla="*/ 325 h 454"/>
                    <a:gd name="T30" fmla="*/ 322 w 469"/>
                    <a:gd name="T31" fmla="*/ 364 h 454"/>
                    <a:gd name="T32" fmla="*/ 229 w 469"/>
                    <a:gd name="T33" fmla="*/ 387 h 4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9" h="454">
                      <a:moveTo>
                        <a:pt x="229" y="387"/>
                      </a:moveTo>
                      <a:cubicBezTo>
                        <a:pt x="229" y="387"/>
                        <a:pt x="56" y="454"/>
                        <a:pt x="38" y="411"/>
                      </a:cubicBezTo>
                      <a:cubicBezTo>
                        <a:pt x="20" y="368"/>
                        <a:pt x="24" y="337"/>
                        <a:pt x="59" y="336"/>
                      </a:cubicBezTo>
                      <a:cubicBezTo>
                        <a:pt x="95" y="335"/>
                        <a:pt x="175" y="322"/>
                        <a:pt x="175" y="322"/>
                      </a:cubicBezTo>
                      <a:cubicBezTo>
                        <a:pt x="175" y="322"/>
                        <a:pt x="0" y="247"/>
                        <a:pt x="7" y="214"/>
                      </a:cubicBezTo>
                      <a:cubicBezTo>
                        <a:pt x="14" y="182"/>
                        <a:pt x="26" y="145"/>
                        <a:pt x="54" y="131"/>
                      </a:cubicBezTo>
                      <a:cubicBezTo>
                        <a:pt x="82" y="117"/>
                        <a:pt x="114" y="110"/>
                        <a:pt x="150" y="141"/>
                      </a:cubicBezTo>
                      <a:cubicBezTo>
                        <a:pt x="185" y="172"/>
                        <a:pt x="213" y="206"/>
                        <a:pt x="213" y="206"/>
                      </a:cubicBezTo>
                      <a:cubicBezTo>
                        <a:pt x="213" y="206"/>
                        <a:pt x="145" y="97"/>
                        <a:pt x="165" y="64"/>
                      </a:cubicBezTo>
                      <a:cubicBezTo>
                        <a:pt x="186" y="30"/>
                        <a:pt x="214" y="0"/>
                        <a:pt x="268" y="19"/>
                      </a:cubicBezTo>
                      <a:cubicBezTo>
                        <a:pt x="321" y="38"/>
                        <a:pt x="342" y="98"/>
                        <a:pt x="330" y="203"/>
                      </a:cubicBezTo>
                      <a:cubicBezTo>
                        <a:pt x="330" y="203"/>
                        <a:pt x="357" y="123"/>
                        <a:pt x="364" y="97"/>
                      </a:cubicBezTo>
                      <a:cubicBezTo>
                        <a:pt x="372" y="71"/>
                        <a:pt x="397" y="56"/>
                        <a:pt x="433" y="87"/>
                      </a:cubicBezTo>
                      <a:cubicBezTo>
                        <a:pt x="469" y="118"/>
                        <a:pt x="445" y="198"/>
                        <a:pt x="356" y="290"/>
                      </a:cubicBezTo>
                      <a:cubicBezTo>
                        <a:pt x="356" y="290"/>
                        <a:pt x="426" y="291"/>
                        <a:pt x="399" y="325"/>
                      </a:cubicBezTo>
                      <a:cubicBezTo>
                        <a:pt x="373" y="359"/>
                        <a:pt x="334" y="350"/>
                        <a:pt x="322" y="364"/>
                      </a:cubicBezTo>
                      <a:cubicBezTo>
                        <a:pt x="310" y="378"/>
                        <a:pt x="235" y="434"/>
                        <a:pt x="229" y="387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1764"/>
                <p:cNvSpPr/>
                <p:nvPr/>
              </p:nvSpPr>
              <p:spPr bwMode="auto">
                <a:xfrm>
                  <a:off x="71" y="1496"/>
                  <a:ext cx="21" cy="36"/>
                </a:xfrm>
                <a:custGeom>
                  <a:avLst/>
                  <a:gdLst>
                    <a:gd name="T0" fmla="*/ 0 w 37"/>
                    <a:gd name="T1" fmla="*/ 0 h 66"/>
                    <a:gd name="T2" fmla="*/ 32 w 37"/>
                    <a:gd name="T3" fmla="*/ 55 h 66"/>
                    <a:gd name="T4" fmla="*/ 0 w 37"/>
                    <a:gd name="T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66">
                      <a:moveTo>
                        <a:pt x="0" y="0"/>
                      </a:moveTo>
                      <a:cubicBezTo>
                        <a:pt x="0" y="0"/>
                        <a:pt x="28" y="66"/>
                        <a:pt x="32" y="55"/>
                      </a:cubicBezTo>
                      <a:cubicBezTo>
                        <a:pt x="37" y="44"/>
                        <a:pt x="17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1765"/>
                <p:cNvSpPr/>
                <p:nvPr/>
              </p:nvSpPr>
              <p:spPr bwMode="auto">
                <a:xfrm>
                  <a:off x="42" y="1508"/>
                  <a:ext cx="14" cy="14"/>
                </a:xfrm>
                <a:custGeom>
                  <a:avLst/>
                  <a:gdLst>
                    <a:gd name="T0" fmla="*/ 17 w 25"/>
                    <a:gd name="T1" fmla="*/ 2 h 26"/>
                    <a:gd name="T2" fmla="*/ 22 w 25"/>
                    <a:gd name="T3" fmla="*/ 17 h 26"/>
                    <a:gd name="T4" fmla="*/ 8 w 25"/>
                    <a:gd name="T5" fmla="*/ 24 h 26"/>
                    <a:gd name="T6" fmla="*/ 3 w 25"/>
                    <a:gd name="T7" fmla="*/ 9 h 26"/>
                    <a:gd name="T8" fmla="*/ 17 w 25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17" y="2"/>
                      </a:moveTo>
                      <a:cubicBezTo>
                        <a:pt x="22" y="4"/>
                        <a:pt x="25" y="11"/>
                        <a:pt x="22" y="17"/>
                      </a:cubicBezTo>
                      <a:cubicBezTo>
                        <a:pt x="20" y="23"/>
                        <a:pt x="13" y="26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1766"/>
                <p:cNvSpPr/>
                <p:nvPr/>
              </p:nvSpPr>
              <p:spPr bwMode="auto">
                <a:xfrm>
                  <a:off x="63" y="1530"/>
                  <a:ext cx="13" cy="14"/>
                </a:xfrm>
                <a:custGeom>
                  <a:avLst/>
                  <a:gdLst>
                    <a:gd name="T0" fmla="*/ 17 w 24"/>
                    <a:gd name="T1" fmla="*/ 2 h 26"/>
                    <a:gd name="T2" fmla="*/ 22 w 24"/>
                    <a:gd name="T3" fmla="*/ 17 h 26"/>
                    <a:gd name="T4" fmla="*/ 8 w 24"/>
                    <a:gd name="T5" fmla="*/ 24 h 26"/>
                    <a:gd name="T6" fmla="*/ 3 w 24"/>
                    <a:gd name="T7" fmla="*/ 9 h 26"/>
                    <a:gd name="T8" fmla="*/ 17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7" y="2"/>
                      </a:moveTo>
                      <a:cubicBezTo>
                        <a:pt x="22" y="4"/>
                        <a:pt x="24" y="11"/>
                        <a:pt x="22" y="17"/>
                      </a:cubicBezTo>
                      <a:cubicBezTo>
                        <a:pt x="19" y="23"/>
                        <a:pt x="13" y="26"/>
                        <a:pt x="8" y="24"/>
                      </a:cubicBezTo>
                      <a:cubicBezTo>
                        <a:pt x="2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1767"/>
                <p:cNvSpPr/>
                <p:nvPr/>
              </p:nvSpPr>
              <p:spPr bwMode="auto">
                <a:xfrm>
                  <a:off x="46" y="1529"/>
                  <a:ext cx="13" cy="14"/>
                </a:xfrm>
                <a:custGeom>
                  <a:avLst/>
                  <a:gdLst>
                    <a:gd name="T0" fmla="*/ 17 w 25"/>
                    <a:gd name="T1" fmla="*/ 2 h 26"/>
                    <a:gd name="T2" fmla="*/ 22 w 25"/>
                    <a:gd name="T3" fmla="*/ 17 h 26"/>
                    <a:gd name="T4" fmla="*/ 8 w 25"/>
                    <a:gd name="T5" fmla="*/ 24 h 26"/>
                    <a:gd name="T6" fmla="*/ 3 w 25"/>
                    <a:gd name="T7" fmla="*/ 9 h 26"/>
                    <a:gd name="T8" fmla="*/ 17 w 25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17" y="2"/>
                      </a:moveTo>
                      <a:cubicBezTo>
                        <a:pt x="22" y="4"/>
                        <a:pt x="25" y="11"/>
                        <a:pt x="22" y="17"/>
                      </a:cubicBezTo>
                      <a:cubicBezTo>
                        <a:pt x="19" y="23"/>
                        <a:pt x="13" y="26"/>
                        <a:pt x="8" y="24"/>
                      </a:cubicBezTo>
                      <a:cubicBezTo>
                        <a:pt x="2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1768"/>
                <p:cNvSpPr/>
                <p:nvPr/>
              </p:nvSpPr>
              <p:spPr bwMode="auto">
                <a:xfrm>
                  <a:off x="75" y="1505"/>
                  <a:ext cx="13" cy="15"/>
                </a:xfrm>
                <a:custGeom>
                  <a:avLst/>
                  <a:gdLst>
                    <a:gd name="T0" fmla="*/ 17 w 25"/>
                    <a:gd name="T1" fmla="*/ 2 h 27"/>
                    <a:gd name="T2" fmla="*/ 22 w 25"/>
                    <a:gd name="T3" fmla="*/ 17 h 27"/>
                    <a:gd name="T4" fmla="*/ 8 w 25"/>
                    <a:gd name="T5" fmla="*/ 24 h 27"/>
                    <a:gd name="T6" fmla="*/ 3 w 25"/>
                    <a:gd name="T7" fmla="*/ 9 h 27"/>
                    <a:gd name="T8" fmla="*/ 17 w 25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7">
                      <a:moveTo>
                        <a:pt x="17" y="2"/>
                      </a:moveTo>
                      <a:cubicBezTo>
                        <a:pt x="22" y="5"/>
                        <a:pt x="25" y="11"/>
                        <a:pt x="22" y="17"/>
                      </a:cubicBezTo>
                      <a:cubicBezTo>
                        <a:pt x="20" y="23"/>
                        <a:pt x="13" y="27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1769"/>
                <p:cNvSpPr/>
                <p:nvPr/>
              </p:nvSpPr>
              <p:spPr bwMode="auto">
                <a:xfrm>
                  <a:off x="101" y="1502"/>
                  <a:ext cx="13" cy="14"/>
                </a:xfrm>
                <a:custGeom>
                  <a:avLst/>
                  <a:gdLst>
                    <a:gd name="T0" fmla="*/ 17 w 24"/>
                    <a:gd name="T1" fmla="*/ 2 h 26"/>
                    <a:gd name="T2" fmla="*/ 22 w 24"/>
                    <a:gd name="T3" fmla="*/ 17 h 26"/>
                    <a:gd name="T4" fmla="*/ 8 w 24"/>
                    <a:gd name="T5" fmla="*/ 24 h 26"/>
                    <a:gd name="T6" fmla="*/ 2 w 24"/>
                    <a:gd name="T7" fmla="*/ 9 h 26"/>
                    <a:gd name="T8" fmla="*/ 17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7" y="2"/>
                      </a:moveTo>
                      <a:cubicBezTo>
                        <a:pt x="22" y="4"/>
                        <a:pt x="24" y="11"/>
                        <a:pt x="22" y="17"/>
                      </a:cubicBezTo>
                      <a:cubicBezTo>
                        <a:pt x="19" y="23"/>
                        <a:pt x="13" y="26"/>
                        <a:pt x="8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1770"/>
                <p:cNvSpPr/>
                <p:nvPr/>
              </p:nvSpPr>
              <p:spPr bwMode="auto">
                <a:xfrm>
                  <a:off x="96" y="1526"/>
                  <a:ext cx="13" cy="15"/>
                </a:xfrm>
                <a:custGeom>
                  <a:avLst/>
                  <a:gdLst>
                    <a:gd name="T0" fmla="*/ 17 w 24"/>
                    <a:gd name="T1" fmla="*/ 2 h 26"/>
                    <a:gd name="T2" fmla="*/ 22 w 24"/>
                    <a:gd name="T3" fmla="*/ 17 h 26"/>
                    <a:gd name="T4" fmla="*/ 8 w 24"/>
                    <a:gd name="T5" fmla="*/ 24 h 26"/>
                    <a:gd name="T6" fmla="*/ 3 w 24"/>
                    <a:gd name="T7" fmla="*/ 9 h 26"/>
                    <a:gd name="T8" fmla="*/ 17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7" y="2"/>
                      </a:moveTo>
                      <a:cubicBezTo>
                        <a:pt x="22" y="4"/>
                        <a:pt x="24" y="11"/>
                        <a:pt x="22" y="17"/>
                      </a:cubicBezTo>
                      <a:cubicBezTo>
                        <a:pt x="19" y="23"/>
                        <a:pt x="13" y="26"/>
                        <a:pt x="8" y="24"/>
                      </a:cubicBezTo>
                      <a:cubicBezTo>
                        <a:pt x="2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1771"/>
                <p:cNvSpPr/>
                <p:nvPr/>
              </p:nvSpPr>
              <p:spPr bwMode="auto">
                <a:xfrm>
                  <a:off x="91" y="1484"/>
                  <a:ext cx="13" cy="14"/>
                </a:xfrm>
                <a:custGeom>
                  <a:avLst/>
                  <a:gdLst>
                    <a:gd name="T0" fmla="*/ 17 w 25"/>
                    <a:gd name="T1" fmla="*/ 2 h 26"/>
                    <a:gd name="T2" fmla="*/ 22 w 25"/>
                    <a:gd name="T3" fmla="*/ 17 h 26"/>
                    <a:gd name="T4" fmla="*/ 8 w 25"/>
                    <a:gd name="T5" fmla="*/ 24 h 26"/>
                    <a:gd name="T6" fmla="*/ 3 w 25"/>
                    <a:gd name="T7" fmla="*/ 9 h 26"/>
                    <a:gd name="T8" fmla="*/ 17 w 25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6">
                      <a:moveTo>
                        <a:pt x="17" y="2"/>
                      </a:moveTo>
                      <a:cubicBezTo>
                        <a:pt x="22" y="4"/>
                        <a:pt x="25" y="11"/>
                        <a:pt x="22" y="17"/>
                      </a:cubicBezTo>
                      <a:cubicBezTo>
                        <a:pt x="20" y="23"/>
                        <a:pt x="13" y="26"/>
                        <a:pt x="8" y="24"/>
                      </a:cubicBezTo>
                      <a:cubicBezTo>
                        <a:pt x="3" y="22"/>
                        <a:pt x="0" y="15"/>
                        <a:pt x="3" y="9"/>
                      </a:cubicBezTo>
                      <a:cubicBezTo>
                        <a:pt x="5" y="3"/>
                        <a:pt x="12" y="0"/>
                        <a:pt x="17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1772"/>
                <p:cNvSpPr/>
                <p:nvPr/>
              </p:nvSpPr>
              <p:spPr bwMode="auto">
                <a:xfrm>
                  <a:off x="71" y="1476"/>
                  <a:ext cx="14" cy="14"/>
                </a:xfrm>
                <a:custGeom>
                  <a:avLst/>
                  <a:gdLst>
                    <a:gd name="T0" fmla="*/ 16 w 24"/>
                    <a:gd name="T1" fmla="*/ 2 h 26"/>
                    <a:gd name="T2" fmla="*/ 21 w 24"/>
                    <a:gd name="T3" fmla="*/ 17 h 26"/>
                    <a:gd name="T4" fmla="*/ 7 w 24"/>
                    <a:gd name="T5" fmla="*/ 24 h 26"/>
                    <a:gd name="T6" fmla="*/ 2 w 24"/>
                    <a:gd name="T7" fmla="*/ 9 h 26"/>
                    <a:gd name="T8" fmla="*/ 16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6" y="2"/>
                      </a:moveTo>
                      <a:cubicBezTo>
                        <a:pt x="22" y="4"/>
                        <a:pt x="24" y="11"/>
                        <a:pt x="21" y="17"/>
                      </a:cubicBezTo>
                      <a:cubicBezTo>
                        <a:pt x="19" y="23"/>
                        <a:pt x="13" y="26"/>
                        <a:pt x="7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6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1773"/>
                <p:cNvSpPr/>
                <p:nvPr/>
              </p:nvSpPr>
              <p:spPr bwMode="auto">
                <a:xfrm>
                  <a:off x="46" y="1486"/>
                  <a:ext cx="13" cy="15"/>
                </a:xfrm>
                <a:custGeom>
                  <a:avLst/>
                  <a:gdLst>
                    <a:gd name="T0" fmla="*/ 17 w 24"/>
                    <a:gd name="T1" fmla="*/ 2 h 27"/>
                    <a:gd name="T2" fmla="*/ 22 w 24"/>
                    <a:gd name="T3" fmla="*/ 17 h 27"/>
                    <a:gd name="T4" fmla="*/ 8 w 24"/>
                    <a:gd name="T5" fmla="*/ 25 h 27"/>
                    <a:gd name="T6" fmla="*/ 2 w 24"/>
                    <a:gd name="T7" fmla="*/ 10 h 27"/>
                    <a:gd name="T8" fmla="*/ 17 w 24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7">
                      <a:moveTo>
                        <a:pt x="17" y="2"/>
                      </a:moveTo>
                      <a:cubicBezTo>
                        <a:pt x="22" y="5"/>
                        <a:pt x="24" y="11"/>
                        <a:pt x="22" y="17"/>
                      </a:cubicBezTo>
                      <a:cubicBezTo>
                        <a:pt x="19" y="24"/>
                        <a:pt x="13" y="27"/>
                        <a:pt x="8" y="25"/>
                      </a:cubicBezTo>
                      <a:cubicBezTo>
                        <a:pt x="2" y="22"/>
                        <a:pt x="0" y="16"/>
                        <a:pt x="2" y="10"/>
                      </a:cubicBezTo>
                      <a:cubicBezTo>
                        <a:pt x="5" y="3"/>
                        <a:pt x="11" y="0"/>
                        <a:pt x="17" y="2"/>
                      </a:cubicBezTo>
                      <a:close/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1774"/>
                <p:cNvSpPr/>
                <p:nvPr/>
              </p:nvSpPr>
              <p:spPr bwMode="auto">
                <a:xfrm>
                  <a:off x="76" y="1546"/>
                  <a:ext cx="13" cy="14"/>
                </a:xfrm>
                <a:custGeom>
                  <a:avLst/>
                  <a:gdLst>
                    <a:gd name="T0" fmla="*/ 16 w 24"/>
                    <a:gd name="T1" fmla="*/ 2 h 26"/>
                    <a:gd name="T2" fmla="*/ 21 w 24"/>
                    <a:gd name="T3" fmla="*/ 17 h 26"/>
                    <a:gd name="T4" fmla="*/ 7 w 24"/>
                    <a:gd name="T5" fmla="*/ 24 h 26"/>
                    <a:gd name="T6" fmla="*/ 2 w 24"/>
                    <a:gd name="T7" fmla="*/ 9 h 26"/>
                    <a:gd name="T8" fmla="*/ 16 w 24"/>
                    <a:gd name="T9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16" y="2"/>
                      </a:moveTo>
                      <a:cubicBezTo>
                        <a:pt x="22" y="4"/>
                        <a:pt x="24" y="11"/>
                        <a:pt x="21" y="17"/>
                      </a:cubicBezTo>
                      <a:cubicBezTo>
                        <a:pt x="19" y="23"/>
                        <a:pt x="13" y="26"/>
                        <a:pt x="7" y="24"/>
                      </a:cubicBezTo>
                      <a:cubicBezTo>
                        <a:pt x="2" y="22"/>
                        <a:pt x="0" y="15"/>
                        <a:pt x="2" y="9"/>
                      </a:cubicBezTo>
                      <a:cubicBezTo>
                        <a:pt x="5" y="3"/>
                        <a:pt x="11" y="0"/>
                        <a:pt x="16" y="2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1775"/>
                <p:cNvSpPr/>
                <p:nvPr/>
              </p:nvSpPr>
              <p:spPr bwMode="auto">
                <a:xfrm>
                  <a:off x="67" y="1531"/>
                  <a:ext cx="103" cy="49"/>
                </a:xfrm>
                <a:custGeom>
                  <a:avLst/>
                  <a:gdLst>
                    <a:gd name="T0" fmla="*/ 140 w 188"/>
                    <a:gd name="T1" fmla="*/ 0 h 90"/>
                    <a:gd name="T2" fmla="*/ 100 w 188"/>
                    <a:gd name="T3" fmla="*/ 9 h 90"/>
                    <a:gd name="T4" fmla="*/ 25 w 188"/>
                    <a:gd name="T5" fmla="*/ 90 h 90"/>
                    <a:gd name="T6" fmla="*/ 77 w 188"/>
                    <a:gd name="T7" fmla="*/ 67 h 90"/>
                    <a:gd name="T8" fmla="*/ 106 w 188"/>
                    <a:gd name="T9" fmla="*/ 43 h 90"/>
                    <a:gd name="T10" fmla="*/ 172 w 188"/>
                    <a:gd name="T11" fmla="*/ 6 h 90"/>
                    <a:gd name="T12" fmla="*/ 140 w 188"/>
                    <a:gd name="T1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8" h="90">
                      <a:moveTo>
                        <a:pt x="140" y="0"/>
                      </a:moveTo>
                      <a:cubicBezTo>
                        <a:pt x="125" y="0"/>
                        <a:pt x="108" y="3"/>
                        <a:pt x="100" y="9"/>
                      </a:cubicBezTo>
                      <a:cubicBezTo>
                        <a:pt x="86" y="19"/>
                        <a:pt x="0" y="80"/>
                        <a:pt x="25" y="90"/>
                      </a:cubicBezTo>
                      <a:cubicBezTo>
                        <a:pt x="25" y="90"/>
                        <a:pt x="68" y="79"/>
                        <a:pt x="77" y="67"/>
                      </a:cubicBezTo>
                      <a:cubicBezTo>
                        <a:pt x="85" y="54"/>
                        <a:pt x="82" y="53"/>
                        <a:pt x="106" y="43"/>
                      </a:cubicBezTo>
                      <a:cubicBezTo>
                        <a:pt x="129" y="33"/>
                        <a:pt x="188" y="16"/>
                        <a:pt x="172" y="6"/>
                      </a:cubicBezTo>
                      <a:cubicBezTo>
                        <a:pt x="166" y="2"/>
                        <a:pt x="153" y="0"/>
                        <a:pt x="140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1776"/>
                <p:cNvSpPr>
                  <a:spLocks noEditPoints="1"/>
                </p:cNvSpPr>
                <p:nvPr/>
              </p:nvSpPr>
              <p:spPr bwMode="auto">
                <a:xfrm>
                  <a:off x="29" y="1470"/>
                  <a:ext cx="125" cy="96"/>
                </a:xfrm>
                <a:custGeom>
                  <a:avLst/>
                  <a:gdLst>
                    <a:gd name="T0" fmla="*/ 12 w 230"/>
                    <a:gd name="T1" fmla="*/ 65 h 176"/>
                    <a:gd name="T2" fmla="*/ 26 w 230"/>
                    <a:gd name="T3" fmla="*/ 79 h 176"/>
                    <a:gd name="T4" fmla="*/ 27 w 230"/>
                    <a:gd name="T5" fmla="*/ 78 h 176"/>
                    <a:gd name="T6" fmla="*/ 28 w 230"/>
                    <a:gd name="T7" fmla="*/ 76 h 176"/>
                    <a:gd name="T8" fmla="*/ 13 w 230"/>
                    <a:gd name="T9" fmla="*/ 65 h 176"/>
                    <a:gd name="T10" fmla="*/ 12 w 230"/>
                    <a:gd name="T11" fmla="*/ 65 h 176"/>
                    <a:gd name="T12" fmla="*/ 134 w 230"/>
                    <a:gd name="T13" fmla="*/ 128 h 176"/>
                    <a:gd name="T14" fmla="*/ 131 w 230"/>
                    <a:gd name="T15" fmla="*/ 127 h 176"/>
                    <a:gd name="T16" fmla="*/ 126 w 230"/>
                    <a:gd name="T17" fmla="*/ 112 h 176"/>
                    <a:gd name="T18" fmla="*/ 136 w 230"/>
                    <a:gd name="T19" fmla="*/ 104 h 176"/>
                    <a:gd name="T20" fmla="*/ 140 w 230"/>
                    <a:gd name="T21" fmla="*/ 105 h 176"/>
                    <a:gd name="T22" fmla="*/ 145 w 230"/>
                    <a:gd name="T23" fmla="*/ 120 h 176"/>
                    <a:gd name="T24" fmla="*/ 134 w 230"/>
                    <a:gd name="T25" fmla="*/ 128 h 176"/>
                    <a:gd name="T26" fmla="*/ 216 w 230"/>
                    <a:gd name="T27" fmla="*/ 0 h 176"/>
                    <a:gd name="T28" fmla="*/ 161 w 230"/>
                    <a:gd name="T29" fmla="*/ 81 h 176"/>
                    <a:gd name="T30" fmla="*/ 141 w 230"/>
                    <a:gd name="T31" fmla="*/ 12 h 176"/>
                    <a:gd name="T32" fmla="*/ 141 w 230"/>
                    <a:gd name="T33" fmla="*/ 11 h 176"/>
                    <a:gd name="T34" fmla="*/ 141 w 230"/>
                    <a:gd name="T35" fmla="*/ 60 h 176"/>
                    <a:gd name="T36" fmla="*/ 145 w 230"/>
                    <a:gd name="T37" fmla="*/ 60 h 176"/>
                    <a:gd name="T38" fmla="*/ 149 w 230"/>
                    <a:gd name="T39" fmla="*/ 60 h 176"/>
                    <a:gd name="T40" fmla="*/ 154 w 230"/>
                    <a:gd name="T41" fmla="*/ 75 h 176"/>
                    <a:gd name="T42" fmla="*/ 143 w 230"/>
                    <a:gd name="T43" fmla="*/ 83 h 176"/>
                    <a:gd name="T44" fmla="*/ 140 w 230"/>
                    <a:gd name="T45" fmla="*/ 82 h 176"/>
                    <a:gd name="T46" fmla="*/ 136 w 230"/>
                    <a:gd name="T47" fmla="*/ 94 h 176"/>
                    <a:gd name="T48" fmla="*/ 134 w 230"/>
                    <a:gd name="T49" fmla="*/ 95 h 176"/>
                    <a:gd name="T50" fmla="*/ 120 w 230"/>
                    <a:gd name="T51" fmla="*/ 50 h 176"/>
                    <a:gd name="T52" fmla="*/ 114 w 230"/>
                    <a:gd name="T53" fmla="*/ 123 h 176"/>
                    <a:gd name="T54" fmla="*/ 113 w 230"/>
                    <a:gd name="T55" fmla="*/ 124 h 176"/>
                    <a:gd name="T56" fmla="*/ 45 w 230"/>
                    <a:gd name="T57" fmla="*/ 87 h 176"/>
                    <a:gd name="T58" fmla="*/ 40 w 230"/>
                    <a:gd name="T59" fmla="*/ 92 h 176"/>
                    <a:gd name="T60" fmla="*/ 66 w 230"/>
                    <a:gd name="T61" fmla="*/ 117 h 176"/>
                    <a:gd name="T62" fmla="*/ 75 w 230"/>
                    <a:gd name="T63" fmla="*/ 111 h 176"/>
                    <a:gd name="T64" fmla="*/ 79 w 230"/>
                    <a:gd name="T65" fmla="*/ 112 h 176"/>
                    <a:gd name="T66" fmla="*/ 84 w 230"/>
                    <a:gd name="T67" fmla="*/ 127 h 176"/>
                    <a:gd name="T68" fmla="*/ 73 w 230"/>
                    <a:gd name="T69" fmla="*/ 135 h 176"/>
                    <a:gd name="T70" fmla="*/ 70 w 230"/>
                    <a:gd name="T71" fmla="*/ 134 h 176"/>
                    <a:gd name="T72" fmla="*/ 65 w 230"/>
                    <a:gd name="T73" fmla="*/ 129 h 176"/>
                    <a:gd name="T74" fmla="*/ 2 w 230"/>
                    <a:gd name="T75" fmla="*/ 154 h 176"/>
                    <a:gd name="T76" fmla="*/ 7 w 230"/>
                    <a:gd name="T77" fmla="*/ 156 h 176"/>
                    <a:gd name="T78" fmla="*/ 88 w 230"/>
                    <a:gd name="T79" fmla="*/ 148 h 176"/>
                    <a:gd name="T80" fmla="*/ 49 w 230"/>
                    <a:gd name="T81" fmla="*/ 174 h 176"/>
                    <a:gd name="T82" fmla="*/ 50 w 230"/>
                    <a:gd name="T83" fmla="*/ 176 h 176"/>
                    <a:gd name="T84" fmla="*/ 72 w 230"/>
                    <a:gd name="T85" fmla="*/ 171 h 176"/>
                    <a:gd name="T86" fmla="*/ 90 w 230"/>
                    <a:gd name="T87" fmla="*/ 161 h 176"/>
                    <a:gd name="T88" fmla="*/ 88 w 230"/>
                    <a:gd name="T89" fmla="*/ 148 h 176"/>
                    <a:gd name="T90" fmla="*/ 99 w 230"/>
                    <a:gd name="T91" fmla="*/ 140 h 176"/>
                    <a:gd name="T92" fmla="*/ 102 w 230"/>
                    <a:gd name="T93" fmla="*/ 141 h 176"/>
                    <a:gd name="T94" fmla="*/ 108 w 230"/>
                    <a:gd name="T95" fmla="*/ 150 h 176"/>
                    <a:gd name="T96" fmla="*/ 119 w 230"/>
                    <a:gd name="T97" fmla="*/ 145 h 176"/>
                    <a:gd name="T98" fmla="*/ 119 w 230"/>
                    <a:gd name="T99" fmla="*/ 145 h 176"/>
                    <a:gd name="T100" fmla="*/ 230 w 230"/>
                    <a:gd name="T101" fmla="*/ 39 h 176"/>
                    <a:gd name="T102" fmla="*/ 230 w 230"/>
                    <a:gd name="T103" fmla="*/ 38 h 176"/>
                    <a:gd name="T104" fmla="*/ 194 w 230"/>
                    <a:gd name="T105" fmla="*/ 71 h 176"/>
                    <a:gd name="T106" fmla="*/ 161 w 230"/>
                    <a:gd name="T107" fmla="*/ 103 h 176"/>
                    <a:gd name="T108" fmla="*/ 162 w 230"/>
                    <a:gd name="T109" fmla="*/ 101 h 176"/>
                    <a:gd name="T110" fmla="*/ 216 w 230"/>
                    <a:gd name="T111" fmla="*/ 1 h 176"/>
                    <a:gd name="T112" fmla="*/ 216 w 230"/>
                    <a:gd name="T113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30" h="176">
                      <a:moveTo>
                        <a:pt x="12" y="65"/>
                      </a:moveTo>
                      <a:cubicBezTo>
                        <a:pt x="12" y="65"/>
                        <a:pt x="18" y="71"/>
                        <a:pt x="26" y="79"/>
                      </a:cubicBezTo>
                      <a:cubicBezTo>
                        <a:pt x="27" y="79"/>
                        <a:pt x="27" y="78"/>
                        <a:pt x="27" y="78"/>
                      </a:cubicBezTo>
                      <a:cubicBezTo>
                        <a:pt x="27" y="77"/>
                        <a:pt x="27" y="77"/>
                        <a:pt x="28" y="76"/>
                      </a:cubicBezTo>
                      <a:cubicBezTo>
                        <a:pt x="20" y="71"/>
                        <a:pt x="14" y="67"/>
                        <a:pt x="13" y="65"/>
                      </a:cubicBezTo>
                      <a:cubicBezTo>
                        <a:pt x="12" y="65"/>
                        <a:pt x="12" y="65"/>
                        <a:pt x="12" y="65"/>
                      </a:cubicBezTo>
                      <a:moveTo>
                        <a:pt x="134" y="128"/>
                      </a:moveTo>
                      <a:cubicBezTo>
                        <a:pt x="133" y="128"/>
                        <a:pt x="132" y="127"/>
                        <a:pt x="131" y="127"/>
                      </a:cubicBezTo>
                      <a:cubicBezTo>
                        <a:pt x="125" y="125"/>
                        <a:pt x="123" y="118"/>
                        <a:pt x="126" y="112"/>
                      </a:cubicBezTo>
                      <a:cubicBezTo>
                        <a:pt x="128" y="107"/>
                        <a:pt x="132" y="104"/>
                        <a:pt x="136" y="104"/>
                      </a:cubicBezTo>
                      <a:cubicBezTo>
                        <a:pt x="137" y="104"/>
                        <a:pt x="139" y="104"/>
                        <a:pt x="140" y="105"/>
                      </a:cubicBezTo>
                      <a:cubicBezTo>
                        <a:pt x="145" y="107"/>
                        <a:pt x="147" y="114"/>
                        <a:pt x="145" y="120"/>
                      </a:cubicBezTo>
                      <a:cubicBezTo>
                        <a:pt x="143" y="125"/>
                        <a:pt x="139" y="128"/>
                        <a:pt x="134" y="128"/>
                      </a:cubicBezTo>
                      <a:moveTo>
                        <a:pt x="216" y="0"/>
                      </a:moveTo>
                      <a:cubicBezTo>
                        <a:pt x="211" y="0"/>
                        <a:pt x="161" y="81"/>
                        <a:pt x="161" y="81"/>
                      </a:cubicBezTo>
                      <a:cubicBezTo>
                        <a:pt x="161" y="81"/>
                        <a:pt x="142" y="25"/>
                        <a:pt x="141" y="12"/>
                      </a:cubicBezTo>
                      <a:cubicBezTo>
                        <a:pt x="141" y="11"/>
                        <a:pt x="141" y="11"/>
                        <a:pt x="141" y="11"/>
                      </a:cubicBezTo>
                      <a:cubicBezTo>
                        <a:pt x="141" y="11"/>
                        <a:pt x="142" y="37"/>
                        <a:pt x="141" y="60"/>
                      </a:cubicBezTo>
                      <a:cubicBezTo>
                        <a:pt x="142" y="60"/>
                        <a:pt x="144" y="60"/>
                        <a:pt x="145" y="60"/>
                      </a:cubicBezTo>
                      <a:cubicBezTo>
                        <a:pt x="146" y="60"/>
                        <a:pt x="147" y="60"/>
                        <a:pt x="149" y="60"/>
                      </a:cubicBezTo>
                      <a:cubicBezTo>
                        <a:pt x="154" y="62"/>
                        <a:pt x="156" y="69"/>
                        <a:pt x="154" y="75"/>
                      </a:cubicBezTo>
                      <a:cubicBezTo>
                        <a:pt x="152" y="80"/>
                        <a:pt x="147" y="83"/>
                        <a:pt x="143" y="83"/>
                      </a:cubicBezTo>
                      <a:cubicBezTo>
                        <a:pt x="142" y="83"/>
                        <a:pt x="141" y="83"/>
                        <a:pt x="140" y="82"/>
                      </a:cubicBezTo>
                      <a:cubicBezTo>
                        <a:pt x="139" y="88"/>
                        <a:pt x="138" y="92"/>
                        <a:pt x="136" y="94"/>
                      </a:cubicBezTo>
                      <a:cubicBezTo>
                        <a:pt x="136" y="95"/>
                        <a:pt x="135" y="95"/>
                        <a:pt x="134" y="95"/>
                      </a:cubicBezTo>
                      <a:cubicBezTo>
                        <a:pt x="128" y="95"/>
                        <a:pt x="122" y="71"/>
                        <a:pt x="120" y="50"/>
                      </a:cubicBezTo>
                      <a:cubicBezTo>
                        <a:pt x="118" y="78"/>
                        <a:pt x="115" y="118"/>
                        <a:pt x="114" y="123"/>
                      </a:cubicBezTo>
                      <a:cubicBezTo>
                        <a:pt x="114" y="124"/>
                        <a:pt x="114" y="124"/>
                        <a:pt x="113" y="124"/>
                      </a:cubicBezTo>
                      <a:cubicBezTo>
                        <a:pt x="106" y="124"/>
                        <a:pt x="72" y="104"/>
                        <a:pt x="45" y="87"/>
                      </a:cubicBezTo>
                      <a:cubicBezTo>
                        <a:pt x="44" y="90"/>
                        <a:pt x="42" y="91"/>
                        <a:pt x="40" y="92"/>
                      </a:cubicBezTo>
                      <a:cubicBezTo>
                        <a:pt x="49" y="101"/>
                        <a:pt x="59" y="111"/>
                        <a:pt x="66" y="117"/>
                      </a:cubicBezTo>
                      <a:cubicBezTo>
                        <a:pt x="68" y="113"/>
                        <a:pt x="72" y="111"/>
                        <a:pt x="75" y="111"/>
                      </a:cubicBezTo>
                      <a:cubicBezTo>
                        <a:pt x="77" y="111"/>
                        <a:pt x="78" y="112"/>
                        <a:pt x="79" y="112"/>
                      </a:cubicBezTo>
                      <a:cubicBezTo>
                        <a:pt x="84" y="114"/>
                        <a:pt x="86" y="121"/>
                        <a:pt x="84" y="127"/>
                      </a:cubicBezTo>
                      <a:cubicBezTo>
                        <a:pt x="82" y="132"/>
                        <a:pt x="78" y="135"/>
                        <a:pt x="73" y="135"/>
                      </a:cubicBezTo>
                      <a:cubicBezTo>
                        <a:pt x="72" y="135"/>
                        <a:pt x="71" y="135"/>
                        <a:pt x="70" y="134"/>
                      </a:cubicBezTo>
                      <a:cubicBezTo>
                        <a:pt x="68" y="133"/>
                        <a:pt x="66" y="131"/>
                        <a:pt x="65" y="129"/>
                      </a:cubicBezTo>
                      <a:cubicBezTo>
                        <a:pt x="46" y="137"/>
                        <a:pt x="8" y="150"/>
                        <a:pt x="2" y="154"/>
                      </a:cubicBezTo>
                      <a:cubicBezTo>
                        <a:pt x="0" y="156"/>
                        <a:pt x="2" y="156"/>
                        <a:pt x="7" y="156"/>
                      </a:cubicBezTo>
                      <a:cubicBezTo>
                        <a:pt x="27" y="156"/>
                        <a:pt x="88" y="148"/>
                        <a:pt x="88" y="148"/>
                      </a:cubicBezTo>
                      <a:cubicBezTo>
                        <a:pt x="88" y="148"/>
                        <a:pt x="55" y="167"/>
                        <a:pt x="49" y="174"/>
                      </a:cubicBezTo>
                      <a:cubicBezTo>
                        <a:pt x="47" y="176"/>
                        <a:pt x="48" y="176"/>
                        <a:pt x="50" y="176"/>
                      </a:cubicBezTo>
                      <a:cubicBezTo>
                        <a:pt x="56" y="176"/>
                        <a:pt x="72" y="171"/>
                        <a:pt x="72" y="171"/>
                      </a:cubicBezTo>
                      <a:cubicBezTo>
                        <a:pt x="90" y="161"/>
                        <a:pt x="90" y="161"/>
                        <a:pt x="90" y="161"/>
                      </a:cubicBezTo>
                      <a:cubicBezTo>
                        <a:pt x="87" y="158"/>
                        <a:pt x="86" y="153"/>
                        <a:pt x="88" y="148"/>
                      </a:cubicBezTo>
                      <a:cubicBezTo>
                        <a:pt x="90" y="143"/>
                        <a:pt x="94" y="140"/>
                        <a:pt x="99" y="140"/>
                      </a:cubicBezTo>
                      <a:cubicBezTo>
                        <a:pt x="100" y="140"/>
                        <a:pt x="101" y="141"/>
                        <a:pt x="102" y="141"/>
                      </a:cubicBezTo>
                      <a:cubicBezTo>
                        <a:pt x="106" y="143"/>
                        <a:pt x="108" y="146"/>
                        <a:pt x="108" y="150"/>
                      </a:cubicBezTo>
                      <a:cubicBezTo>
                        <a:pt x="119" y="145"/>
                        <a:pt x="119" y="145"/>
                        <a:pt x="119" y="145"/>
                      </a:cubicBezTo>
                      <a:cubicBezTo>
                        <a:pt x="119" y="145"/>
                        <a:pt x="119" y="145"/>
                        <a:pt x="119" y="145"/>
                      </a:cubicBezTo>
                      <a:cubicBezTo>
                        <a:pt x="135" y="145"/>
                        <a:pt x="225" y="50"/>
                        <a:pt x="230" y="39"/>
                      </a:cubicBezTo>
                      <a:cubicBezTo>
                        <a:pt x="230" y="38"/>
                        <a:pt x="230" y="38"/>
                        <a:pt x="230" y="38"/>
                      </a:cubicBezTo>
                      <a:cubicBezTo>
                        <a:pt x="228" y="38"/>
                        <a:pt x="211" y="54"/>
                        <a:pt x="194" y="71"/>
                      </a:cubicBezTo>
                      <a:cubicBezTo>
                        <a:pt x="178" y="87"/>
                        <a:pt x="162" y="103"/>
                        <a:pt x="161" y="103"/>
                      </a:cubicBezTo>
                      <a:cubicBezTo>
                        <a:pt x="161" y="103"/>
                        <a:pt x="161" y="103"/>
                        <a:pt x="162" y="101"/>
                      </a:cubicBezTo>
                      <a:cubicBezTo>
                        <a:pt x="176" y="84"/>
                        <a:pt x="214" y="16"/>
                        <a:pt x="216" y="1"/>
                      </a:cubicBezTo>
                      <a:cubicBezTo>
                        <a:pt x="217" y="0"/>
                        <a:pt x="217" y="0"/>
                        <a:pt x="2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1777"/>
                <p:cNvSpPr/>
                <p:nvPr/>
              </p:nvSpPr>
              <p:spPr bwMode="auto">
                <a:xfrm>
                  <a:off x="43" y="1512"/>
                  <a:ext cx="10" cy="8"/>
                </a:xfrm>
                <a:custGeom>
                  <a:avLst/>
                  <a:gdLst>
                    <a:gd name="T0" fmla="*/ 2 w 19"/>
                    <a:gd name="T1" fmla="*/ 0 h 16"/>
                    <a:gd name="T2" fmla="*/ 1 w 19"/>
                    <a:gd name="T3" fmla="*/ 2 h 16"/>
                    <a:gd name="T4" fmla="*/ 0 w 19"/>
                    <a:gd name="T5" fmla="*/ 3 h 16"/>
                    <a:gd name="T6" fmla="*/ 14 w 19"/>
                    <a:gd name="T7" fmla="*/ 16 h 16"/>
                    <a:gd name="T8" fmla="*/ 19 w 19"/>
                    <a:gd name="T9" fmla="*/ 11 h 16"/>
                    <a:gd name="T10" fmla="*/ 2 w 19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16">
                      <a:moveTo>
                        <a:pt x="2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4" y="7"/>
                        <a:pt x="9" y="12"/>
                        <a:pt x="14" y="16"/>
                      </a:cubicBezTo>
                      <a:cubicBezTo>
                        <a:pt x="16" y="15"/>
                        <a:pt x="18" y="14"/>
                        <a:pt x="19" y="11"/>
                      </a:cubicBezTo>
                      <a:cubicBezTo>
                        <a:pt x="13" y="7"/>
                        <a:pt x="7" y="3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1778"/>
                <p:cNvSpPr/>
                <p:nvPr/>
              </p:nvSpPr>
              <p:spPr bwMode="auto">
                <a:xfrm>
                  <a:off x="64" y="1531"/>
                  <a:ext cx="12" cy="13"/>
                </a:xfrm>
                <a:custGeom>
                  <a:avLst/>
                  <a:gdLst>
                    <a:gd name="T0" fmla="*/ 10 w 21"/>
                    <a:gd name="T1" fmla="*/ 0 h 24"/>
                    <a:gd name="T2" fmla="*/ 1 w 21"/>
                    <a:gd name="T3" fmla="*/ 6 h 24"/>
                    <a:gd name="T4" fmla="*/ 9 w 21"/>
                    <a:gd name="T5" fmla="*/ 12 h 24"/>
                    <a:gd name="T6" fmla="*/ 0 w 21"/>
                    <a:gd name="T7" fmla="*/ 18 h 24"/>
                    <a:gd name="T8" fmla="*/ 5 w 21"/>
                    <a:gd name="T9" fmla="*/ 23 h 24"/>
                    <a:gd name="T10" fmla="*/ 8 w 21"/>
                    <a:gd name="T11" fmla="*/ 24 h 24"/>
                    <a:gd name="T12" fmla="*/ 19 w 21"/>
                    <a:gd name="T13" fmla="*/ 16 h 24"/>
                    <a:gd name="T14" fmla="*/ 14 w 21"/>
                    <a:gd name="T15" fmla="*/ 1 h 24"/>
                    <a:gd name="T16" fmla="*/ 10 w 21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24">
                      <a:moveTo>
                        <a:pt x="10" y="0"/>
                      </a:moveTo>
                      <a:cubicBezTo>
                        <a:pt x="7" y="0"/>
                        <a:pt x="3" y="2"/>
                        <a:pt x="1" y="6"/>
                      </a:cubicBezTo>
                      <a:cubicBezTo>
                        <a:pt x="5" y="9"/>
                        <a:pt x="8" y="12"/>
                        <a:pt x="9" y="12"/>
                      </a:cubicBezTo>
                      <a:cubicBezTo>
                        <a:pt x="11" y="13"/>
                        <a:pt x="7" y="15"/>
                        <a:pt x="0" y="18"/>
                      </a:cubicBezTo>
                      <a:cubicBezTo>
                        <a:pt x="1" y="20"/>
                        <a:pt x="3" y="22"/>
                        <a:pt x="5" y="23"/>
                      </a:cubicBezTo>
                      <a:cubicBezTo>
                        <a:pt x="6" y="24"/>
                        <a:pt x="7" y="24"/>
                        <a:pt x="8" y="24"/>
                      </a:cubicBezTo>
                      <a:cubicBezTo>
                        <a:pt x="13" y="24"/>
                        <a:pt x="17" y="21"/>
                        <a:pt x="19" y="16"/>
                      </a:cubicBezTo>
                      <a:cubicBezTo>
                        <a:pt x="21" y="10"/>
                        <a:pt x="19" y="3"/>
                        <a:pt x="14" y="1"/>
                      </a:cubicBezTo>
                      <a:cubicBezTo>
                        <a:pt x="13" y="1"/>
                        <a:pt x="12" y="0"/>
                        <a:pt x="10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1779"/>
                <p:cNvSpPr/>
                <p:nvPr/>
              </p:nvSpPr>
              <p:spPr bwMode="auto">
                <a:xfrm>
                  <a:off x="105" y="1503"/>
                  <a:ext cx="9" cy="13"/>
                </a:xfrm>
                <a:custGeom>
                  <a:avLst/>
                  <a:gdLst>
                    <a:gd name="T0" fmla="*/ 5 w 16"/>
                    <a:gd name="T1" fmla="*/ 0 h 23"/>
                    <a:gd name="T2" fmla="*/ 1 w 16"/>
                    <a:gd name="T3" fmla="*/ 0 h 23"/>
                    <a:gd name="T4" fmla="*/ 0 w 16"/>
                    <a:gd name="T5" fmla="*/ 22 h 23"/>
                    <a:gd name="T6" fmla="*/ 3 w 16"/>
                    <a:gd name="T7" fmla="*/ 23 h 23"/>
                    <a:gd name="T8" fmla="*/ 14 w 16"/>
                    <a:gd name="T9" fmla="*/ 15 h 23"/>
                    <a:gd name="T10" fmla="*/ 9 w 16"/>
                    <a:gd name="T11" fmla="*/ 0 h 23"/>
                    <a:gd name="T12" fmla="*/ 5 w 16"/>
                    <a:gd name="T1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3">
                      <a:moveTo>
                        <a:pt x="5" y="0"/>
                      </a:moveTo>
                      <a:cubicBezTo>
                        <a:pt x="4" y="0"/>
                        <a:pt x="2" y="0"/>
                        <a:pt x="1" y="0"/>
                      </a:cubicBezTo>
                      <a:cubicBezTo>
                        <a:pt x="1" y="8"/>
                        <a:pt x="0" y="16"/>
                        <a:pt x="0" y="22"/>
                      </a:cubicBezTo>
                      <a:cubicBezTo>
                        <a:pt x="1" y="23"/>
                        <a:pt x="2" y="23"/>
                        <a:pt x="3" y="23"/>
                      </a:cubicBezTo>
                      <a:cubicBezTo>
                        <a:pt x="7" y="23"/>
                        <a:pt x="12" y="20"/>
                        <a:pt x="14" y="15"/>
                      </a:cubicBezTo>
                      <a:cubicBezTo>
                        <a:pt x="16" y="9"/>
                        <a:pt x="14" y="2"/>
                        <a:pt x="9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1780"/>
                <p:cNvSpPr/>
                <p:nvPr/>
              </p:nvSpPr>
              <p:spPr bwMode="auto">
                <a:xfrm>
                  <a:off x="96" y="1527"/>
                  <a:ext cx="13" cy="13"/>
                </a:xfrm>
                <a:custGeom>
                  <a:avLst/>
                  <a:gdLst>
                    <a:gd name="T0" fmla="*/ 13 w 24"/>
                    <a:gd name="T1" fmla="*/ 0 h 24"/>
                    <a:gd name="T2" fmla="*/ 3 w 24"/>
                    <a:gd name="T3" fmla="*/ 8 h 24"/>
                    <a:gd name="T4" fmla="*/ 8 w 24"/>
                    <a:gd name="T5" fmla="*/ 23 h 24"/>
                    <a:gd name="T6" fmla="*/ 11 w 24"/>
                    <a:gd name="T7" fmla="*/ 24 h 24"/>
                    <a:gd name="T8" fmla="*/ 22 w 24"/>
                    <a:gd name="T9" fmla="*/ 16 h 24"/>
                    <a:gd name="T10" fmla="*/ 17 w 24"/>
                    <a:gd name="T11" fmla="*/ 1 h 24"/>
                    <a:gd name="T12" fmla="*/ 13 w 24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24">
                      <a:moveTo>
                        <a:pt x="13" y="0"/>
                      </a:moveTo>
                      <a:cubicBezTo>
                        <a:pt x="9" y="0"/>
                        <a:pt x="5" y="3"/>
                        <a:pt x="3" y="8"/>
                      </a:cubicBezTo>
                      <a:cubicBezTo>
                        <a:pt x="0" y="14"/>
                        <a:pt x="2" y="21"/>
                        <a:pt x="8" y="23"/>
                      </a:cubicBezTo>
                      <a:cubicBezTo>
                        <a:pt x="9" y="23"/>
                        <a:pt x="10" y="24"/>
                        <a:pt x="11" y="24"/>
                      </a:cubicBezTo>
                      <a:cubicBezTo>
                        <a:pt x="16" y="24"/>
                        <a:pt x="20" y="21"/>
                        <a:pt x="22" y="16"/>
                      </a:cubicBezTo>
                      <a:cubicBezTo>
                        <a:pt x="24" y="10"/>
                        <a:pt x="22" y="3"/>
                        <a:pt x="17" y="1"/>
                      </a:cubicBezTo>
                      <a:cubicBezTo>
                        <a:pt x="16" y="0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1781"/>
                <p:cNvSpPr/>
                <p:nvPr/>
              </p:nvSpPr>
              <p:spPr bwMode="auto">
                <a:xfrm>
                  <a:off x="76" y="1547"/>
                  <a:ext cx="12" cy="11"/>
                </a:xfrm>
                <a:custGeom>
                  <a:avLst/>
                  <a:gdLst>
                    <a:gd name="T0" fmla="*/ 13 w 22"/>
                    <a:gd name="T1" fmla="*/ 0 h 21"/>
                    <a:gd name="T2" fmla="*/ 2 w 22"/>
                    <a:gd name="T3" fmla="*/ 8 h 21"/>
                    <a:gd name="T4" fmla="*/ 4 w 22"/>
                    <a:gd name="T5" fmla="*/ 21 h 21"/>
                    <a:gd name="T6" fmla="*/ 22 w 22"/>
                    <a:gd name="T7" fmla="*/ 10 h 21"/>
                    <a:gd name="T8" fmla="*/ 16 w 22"/>
                    <a:gd name="T9" fmla="*/ 1 h 21"/>
                    <a:gd name="T10" fmla="*/ 13 w 22"/>
                    <a:gd name="T1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21">
                      <a:moveTo>
                        <a:pt x="13" y="0"/>
                      </a:moveTo>
                      <a:cubicBezTo>
                        <a:pt x="8" y="0"/>
                        <a:pt x="4" y="3"/>
                        <a:pt x="2" y="8"/>
                      </a:cubicBezTo>
                      <a:cubicBezTo>
                        <a:pt x="0" y="13"/>
                        <a:pt x="1" y="18"/>
                        <a:pt x="4" y="21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6"/>
                        <a:pt x="20" y="3"/>
                        <a:pt x="16" y="1"/>
                      </a:cubicBezTo>
                      <a:cubicBezTo>
                        <a:pt x="15" y="1"/>
                        <a:pt x="14" y="0"/>
                        <a:pt x="13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1782"/>
                <p:cNvSpPr>
                  <a:spLocks noEditPoints="1"/>
                </p:cNvSpPr>
                <p:nvPr/>
              </p:nvSpPr>
              <p:spPr bwMode="auto">
                <a:xfrm>
                  <a:off x="94" y="1483"/>
                  <a:ext cx="0" cy="15"/>
                </a:xfrm>
                <a:custGeom>
                  <a:avLst/>
                  <a:gdLst>
                    <a:gd name="T0" fmla="*/ 0 w 1"/>
                    <a:gd name="T1" fmla="*/ 24 h 26"/>
                    <a:gd name="T2" fmla="*/ 1 w 1"/>
                    <a:gd name="T3" fmla="*/ 26 h 26"/>
                    <a:gd name="T4" fmla="*/ 1 w 1"/>
                    <a:gd name="T5" fmla="*/ 24 h 26"/>
                    <a:gd name="T6" fmla="*/ 0 w 1"/>
                    <a:gd name="T7" fmla="*/ 24 h 26"/>
                    <a:gd name="T8" fmla="*/ 1 w 1"/>
                    <a:gd name="T9" fmla="*/ 0 h 26"/>
                    <a:gd name="T10" fmla="*/ 0 w 1"/>
                    <a:gd name="T11" fmla="*/ 2 h 26"/>
                    <a:gd name="T12" fmla="*/ 0 w 1"/>
                    <a:gd name="T13" fmla="*/ 6 h 26"/>
                    <a:gd name="T14" fmla="*/ 1 w 1"/>
                    <a:gd name="T15" fmla="*/ 4 h 26"/>
                    <a:gd name="T16" fmla="*/ 1 w 1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6">
                      <a:moveTo>
                        <a:pt x="0" y="24"/>
                      </a:moveTo>
                      <a:cubicBezTo>
                        <a:pt x="0" y="25"/>
                        <a:pt x="0" y="25"/>
                        <a:pt x="1" y="26"/>
                      </a:cubicBezTo>
                      <a:cubicBezTo>
                        <a:pt x="1" y="25"/>
                        <a:pt x="1" y="25"/>
                        <a:pt x="1" y="24"/>
                      </a:cubicBezTo>
                      <a:cubicBezTo>
                        <a:pt x="1" y="24"/>
                        <a:pt x="0" y="24"/>
                        <a:pt x="0" y="24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0" y="2"/>
                      </a:cubicBezTo>
                      <a:cubicBezTo>
                        <a:pt x="0" y="3"/>
                        <a:pt x="0" y="4"/>
                        <a:pt x="0" y="6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1783"/>
                <p:cNvSpPr/>
                <p:nvPr/>
              </p:nvSpPr>
              <p:spPr bwMode="auto">
                <a:xfrm>
                  <a:off x="93" y="1486"/>
                  <a:ext cx="1" cy="10"/>
                </a:xfrm>
                <a:custGeom>
                  <a:avLst/>
                  <a:gdLst>
                    <a:gd name="T0" fmla="*/ 2 w 2"/>
                    <a:gd name="T1" fmla="*/ 0 h 20"/>
                    <a:gd name="T2" fmla="*/ 1 w 2"/>
                    <a:gd name="T3" fmla="*/ 2 h 20"/>
                    <a:gd name="T4" fmla="*/ 1 w 2"/>
                    <a:gd name="T5" fmla="*/ 20 h 20"/>
                    <a:gd name="T6" fmla="*/ 2 w 2"/>
                    <a:gd name="T7" fmla="*/ 20 h 20"/>
                    <a:gd name="T8" fmla="*/ 2 w 2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0">
                      <a:moveTo>
                        <a:pt x="2" y="0"/>
                      </a:move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6"/>
                        <a:pt x="1" y="13"/>
                        <a:pt x="1" y="20"/>
                      </a:cubicBezTo>
                      <a:cubicBezTo>
                        <a:pt x="1" y="20"/>
                        <a:pt x="2" y="20"/>
                        <a:pt x="2" y="20"/>
                      </a:cubicBezTo>
                      <a:cubicBezTo>
                        <a:pt x="2" y="12"/>
                        <a:pt x="2" y="4"/>
                        <a:pt x="2" y="0"/>
                      </a:cubicBezTo>
                    </a:path>
                  </a:pathLst>
                </a:custGeom>
                <a:solidFill>
                  <a:srgbClr val="F5D2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1784"/>
                <p:cNvSpPr/>
                <p:nvPr/>
              </p:nvSpPr>
              <p:spPr bwMode="auto">
                <a:xfrm>
                  <a:off x="153" y="1416"/>
                  <a:ext cx="34" cy="65"/>
                </a:xfrm>
                <a:custGeom>
                  <a:avLst/>
                  <a:gdLst>
                    <a:gd name="T0" fmla="*/ 23 w 62"/>
                    <a:gd name="T1" fmla="*/ 0 h 118"/>
                    <a:gd name="T2" fmla="*/ 20 w 62"/>
                    <a:gd name="T3" fmla="*/ 0 h 118"/>
                    <a:gd name="T4" fmla="*/ 32 w 62"/>
                    <a:gd name="T5" fmla="*/ 50 h 118"/>
                    <a:gd name="T6" fmla="*/ 1 w 62"/>
                    <a:gd name="T7" fmla="*/ 109 h 118"/>
                    <a:gd name="T8" fmla="*/ 5 w 62"/>
                    <a:gd name="T9" fmla="*/ 118 h 118"/>
                    <a:gd name="T10" fmla="*/ 29 w 62"/>
                    <a:gd name="T11" fmla="*/ 104 h 118"/>
                    <a:gd name="T12" fmla="*/ 57 w 62"/>
                    <a:gd name="T13" fmla="*/ 19 h 118"/>
                    <a:gd name="T14" fmla="*/ 23 w 62"/>
                    <a:gd name="T15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" h="118">
                      <a:moveTo>
                        <a:pt x="23" y="0"/>
                      </a:move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3" y="3"/>
                        <a:pt x="30" y="30"/>
                        <a:pt x="32" y="50"/>
                      </a:cubicBezTo>
                      <a:cubicBezTo>
                        <a:pt x="33" y="70"/>
                        <a:pt x="5" y="91"/>
                        <a:pt x="1" y="109"/>
                      </a:cubicBezTo>
                      <a:cubicBezTo>
                        <a:pt x="0" y="116"/>
                        <a:pt x="1" y="118"/>
                        <a:pt x="5" y="118"/>
                      </a:cubicBezTo>
                      <a:cubicBezTo>
                        <a:pt x="10" y="118"/>
                        <a:pt x="20" y="112"/>
                        <a:pt x="29" y="104"/>
                      </a:cubicBezTo>
                      <a:cubicBezTo>
                        <a:pt x="44" y="91"/>
                        <a:pt x="62" y="40"/>
                        <a:pt x="57" y="19"/>
                      </a:cubicBezTo>
                      <a:cubicBezTo>
                        <a:pt x="54" y="2"/>
                        <a:pt x="31" y="0"/>
                        <a:pt x="23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1785"/>
                <p:cNvSpPr/>
                <p:nvPr/>
              </p:nvSpPr>
              <p:spPr bwMode="auto">
                <a:xfrm>
                  <a:off x="-38" y="1559"/>
                  <a:ext cx="95" cy="29"/>
                </a:xfrm>
                <a:custGeom>
                  <a:avLst/>
                  <a:gdLst>
                    <a:gd name="T0" fmla="*/ 16 w 174"/>
                    <a:gd name="T1" fmla="*/ 0 h 52"/>
                    <a:gd name="T2" fmla="*/ 8 w 174"/>
                    <a:gd name="T3" fmla="*/ 5 h 52"/>
                    <a:gd name="T4" fmla="*/ 20 w 174"/>
                    <a:gd name="T5" fmla="*/ 52 h 52"/>
                    <a:gd name="T6" fmla="*/ 56 w 174"/>
                    <a:gd name="T7" fmla="*/ 43 h 52"/>
                    <a:gd name="T8" fmla="*/ 58 w 174"/>
                    <a:gd name="T9" fmla="*/ 43 h 52"/>
                    <a:gd name="T10" fmla="*/ 94 w 174"/>
                    <a:gd name="T11" fmla="*/ 48 h 52"/>
                    <a:gd name="T12" fmla="*/ 105 w 174"/>
                    <a:gd name="T13" fmla="*/ 45 h 52"/>
                    <a:gd name="T14" fmla="*/ 165 w 174"/>
                    <a:gd name="T15" fmla="*/ 19 h 52"/>
                    <a:gd name="T16" fmla="*/ 161 w 174"/>
                    <a:gd name="T17" fmla="*/ 19 h 52"/>
                    <a:gd name="T18" fmla="*/ 66 w 174"/>
                    <a:gd name="T19" fmla="*/ 39 h 52"/>
                    <a:gd name="T20" fmla="*/ 56 w 174"/>
                    <a:gd name="T21" fmla="*/ 38 h 52"/>
                    <a:gd name="T22" fmla="*/ 22 w 174"/>
                    <a:gd name="T23" fmla="*/ 4 h 52"/>
                    <a:gd name="T24" fmla="*/ 16 w 174"/>
                    <a:gd name="T2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4" h="52">
                      <a:moveTo>
                        <a:pt x="16" y="0"/>
                      </a:moveTo>
                      <a:cubicBezTo>
                        <a:pt x="13" y="0"/>
                        <a:pt x="11" y="4"/>
                        <a:pt x="8" y="5"/>
                      </a:cubicBezTo>
                      <a:cubicBezTo>
                        <a:pt x="8" y="5"/>
                        <a:pt x="0" y="48"/>
                        <a:pt x="20" y="52"/>
                      </a:cubicBezTo>
                      <a:cubicBezTo>
                        <a:pt x="29" y="47"/>
                        <a:pt x="41" y="43"/>
                        <a:pt x="56" y="43"/>
                      </a:cubicBezTo>
                      <a:cubicBezTo>
                        <a:pt x="57" y="43"/>
                        <a:pt x="57" y="43"/>
                        <a:pt x="58" y="43"/>
                      </a:cubicBezTo>
                      <a:cubicBezTo>
                        <a:pt x="71" y="44"/>
                        <a:pt x="83" y="45"/>
                        <a:pt x="94" y="48"/>
                      </a:cubicBezTo>
                      <a:cubicBezTo>
                        <a:pt x="98" y="47"/>
                        <a:pt x="101" y="46"/>
                        <a:pt x="105" y="45"/>
                      </a:cubicBezTo>
                      <a:cubicBezTo>
                        <a:pt x="135" y="37"/>
                        <a:pt x="174" y="19"/>
                        <a:pt x="165" y="19"/>
                      </a:cubicBezTo>
                      <a:cubicBezTo>
                        <a:pt x="164" y="19"/>
                        <a:pt x="162" y="19"/>
                        <a:pt x="161" y="19"/>
                      </a:cubicBezTo>
                      <a:cubicBezTo>
                        <a:pt x="142" y="23"/>
                        <a:pt x="90" y="39"/>
                        <a:pt x="66" y="39"/>
                      </a:cubicBezTo>
                      <a:cubicBezTo>
                        <a:pt x="62" y="39"/>
                        <a:pt x="59" y="39"/>
                        <a:pt x="56" y="38"/>
                      </a:cubicBezTo>
                      <a:cubicBezTo>
                        <a:pt x="40" y="31"/>
                        <a:pt x="28" y="13"/>
                        <a:pt x="22" y="4"/>
                      </a:cubicBezTo>
                      <a:cubicBezTo>
                        <a:pt x="20" y="1"/>
                        <a:pt x="18" y="0"/>
                        <a:pt x="16" y="0"/>
                      </a:cubicBezTo>
                    </a:path>
                  </a:pathLst>
                </a:custGeom>
                <a:solidFill>
                  <a:srgbClr val="F4DD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1786"/>
                <p:cNvSpPr/>
                <p:nvPr/>
              </p:nvSpPr>
              <p:spPr bwMode="auto">
                <a:xfrm>
                  <a:off x="872" y="1040"/>
                  <a:ext cx="79" cy="26"/>
                </a:xfrm>
                <a:custGeom>
                  <a:avLst/>
                  <a:gdLst>
                    <a:gd name="T0" fmla="*/ 60 w 146"/>
                    <a:gd name="T1" fmla="*/ 0 h 48"/>
                    <a:gd name="T2" fmla="*/ 8 w 146"/>
                    <a:gd name="T3" fmla="*/ 19 h 48"/>
                    <a:gd name="T4" fmla="*/ 43 w 146"/>
                    <a:gd name="T5" fmla="*/ 48 h 48"/>
                    <a:gd name="T6" fmla="*/ 124 w 146"/>
                    <a:gd name="T7" fmla="*/ 30 h 48"/>
                    <a:gd name="T8" fmla="*/ 60 w 146"/>
                    <a:gd name="T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" h="48">
                      <a:moveTo>
                        <a:pt x="60" y="0"/>
                      </a:moveTo>
                      <a:cubicBezTo>
                        <a:pt x="60" y="0"/>
                        <a:pt x="0" y="1"/>
                        <a:pt x="8" y="19"/>
                      </a:cubicBezTo>
                      <a:cubicBezTo>
                        <a:pt x="15" y="37"/>
                        <a:pt x="43" y="48"/>
                        <a:pt x="43" y="48"/>
                      </a:cubicBezTo>
                      <a:cubicBezTo>
                        <a:pt x="43" y="48"/>
                        <a:pt x="146" y="39"/>
                        <a:pt x="124" y="30"/>
                      </a:cubicBezTo>
                      <a:cubicBezTo>
                        <a:pt x="102" y="21"/>
                        <a:pt x="60" y="0"/>
                        <a:pt x="60" y="0"/>
                      </a:cubicBezTo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1787"/>
                <p:cNvSpPr/>
                <p:nvPr/>
              </p:nvSpPr>
              <p:spPr bwMode="auto">
                <a:xfrm>
                  <a:off x="805" y="855"/>
                  <a:ext cx="291" cy="282"/>
                </a:xfrm>
                <a:custGeom>
                  <a:avLst/>
                  <a:gdLst>
                    <a:gd name="T0" fmla="*/ 262 w 535"/>
                    <a:gd name="T1" fmla="*/ 440 h 517"/>
                    <a:gd name="T2" fmla="*/ 44 w 535"/>
                    <a:gd name="T3" fmla="*/ 468 h 517"/>
                    <a:gd name="T4" fmla="*/ 69 w 535"/>
                    <a:gd name="T5" fmla="*/ 383 h 517"/>
                    <a:gd name="T6" fmla="*/ 200 w 535"/>
                    <a:gd name="T7" fmla="*/ 367 h 517"/>
                    <a:gd name="T8" fmla="*/ 8 w 535"/>
                    <a:gd name="T9" fmla="*/ 244 h 517"/>
                    <a:gd name="T10" fmla="*/ 62 w 535"/>
                    <a:gd name="T11" fmla="*/ 149 h 517"/>
                    <a:gd name="T12" fmla="*/ 171 w 535"/>
                    <a:gd name="T13" fmla="*/ 161 h 517"/>
                    <a:gd name="T14" fmla="*/ 244 w 535"/>
                    <a:gd name="T15" fmla="*/ 234 h 517"/>
                    <a:gd name="T16" fmla="*/ 189 w 535"/>
                    <a:gd name="T17" fmla="*/ 72 h 517"/>
                    <a:gd name="T18" fmla="*/ 306 w 535"/>
                    <a:gd name="T19" fmla="*/ 21 h 517"/>
                    <a:gd name="T20" fmla="*/ 377 w 535"/>
                    <a:gd name="T21" fmla="*/ 231 h 517"/>
                    <a:gd name="T22" fmla="*/ 416 w 535"/>
                    <a:gd name="T23" fmla="*/ 111 h 517"/>
                    <a:gd name="T24" fmla="*/ 494 w 535"/>
                    <a:gd name="T25" fmla="*/ 99 h 517"/>
                    <a:gd name="T26" fmla="*/ 406 w 535"/>
                    <a:gd name="T27" fmla="*/ 331 h 517"/>
                    <a:gd name="T28" fmla="*/ 456 w 535"/>
                    <a:gd name="T29" fmla="*/ 370 h 517"/>
                    <a:gd name="T30" fmla="*/ 368 w 535"/>
                    <a:gd name="T31" fmla="*/ 414 h 517"/>
                    <a:gd name="T32" fmla="*/ 262 w 535"/>
                    <a:gd name="T33" fmla="*/ 440 h 5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5" h="517">
                      <a:moveTo>
                        <a:pt x="262" y="440"/>
                      </a:moveTo>
                      <a:cubicBezTo>
                        <a:pt x="262" y="440"/>
                        <a:pt x="65" y="517"/>
                        <a:pt x="44" y="468"/>
                      </a:cubicBezTo>
                      <a:cubicBezTo>
                        <a:pt x="24" y="419"/>
                        <a:pt x="28" y="384"/>
                        <a:pt x="69" y="383"/>
                      </a:cubicBezTo>
                      <a:cubicBezTo>
                        <a:pt x="110" y="381"/>
                        <a:pt x="200" y="367"/>
                        <a:pt x="200" y="367"/>
                      </a:cubicBezTo>
                      <a:cubicBezTo>
                        <a:pt x="200" y="367"/>
                        <a:pt x="0" y="281"/>
                        <a:pt x="8" y="244"/>
                      </a:cubicBezTo>
                      <a:cubicBezTo>
                        <a:pt x="16" y="207"/>
                        <a:pt x="30" y="165"/>
                        <a:pt x="62" y="149"/>
                      </a:cubicBezTo>
                      <a:cubicBezTo>
                        <a:pt x="95" y="133"/>
                        <a:pt x="131" y="125"/>
                        <a:pt x="171" y="161"/>
                      </a:cubicBezTo>
                      <a:cubicBezTo>
                        <a:pt x="212" y="196"/>
                        <a:pt x="244" y="234"/>
                        <a:pt x="244" y="234"/>
                      </a:cubicBezTo>
                      <a:cubicBezTo>
                        <a:pt x="244" y="234"/>
                        <a:pt x="166" y="111"/>
                        <a:pt x="189" y="72"/>
                      </a:cubicBezTo>
                      <a:cubicBezTo>
                        <a:pt x="212" y="34"/>
                        <a:pt x="245" y="0"/>
                        <a:pt x="306" y="21"/>
                      </a:cubicBezTo>
                      <a:cubicBezTo>
                        <a:pt x="367" y="43"/>
                        <a:pt x="390" y="111"/>
                        <a:pt x="377" y="231"/>
                      </a:cubicBezTo>
                      <a:cubicBezTo>
                        <a:pt x="377" y="231"/>
                        <a:pt x="407" y="140"/>
                        <a:pt x="416" y="111"/>
                      </a:cubicBezTo>
                      <a:cubicBezTo>
                        <a:pt x="424" y="81"/>
                        <a:pt x="454" y="64"/>
                        <a:pt x="494" y="99"/>
                      </a:cubicBezTo>
                      <a:cubicBezTo>
                        <a:pt x="535" y="134"/>
                        <a:pt x="508" y="226"/>
                        <a:pt x="406" y="331"/>
                      </a:cubicBezTo>
                      <a:cubicBezTo>
                        <a:pt x="406" y="331"/>
                        <a:pt x="487" y="331"/>
                        <a:pt x="456" y="370"/>
                      </a:cubicBezTo>
                      <a:cubicBezTo>
                        <a:pt x="425" y="409"/>
                        <a:pt x="382" y="398"/>
                        <a:pt x="368" y="414"/>
                      </a:cubicBezTo>
                      <a:cubicBezTo>
                        <a:pt x="354" y="431"/>
                        <a:pt x="269" y="495"/>
                        <a:pt x="262" y="440"/>
                      </a:cubicBezTo>
                    </a:path>
                  </a:pathLst>
                </a:custGeom>
                <a:solidFill>
                  <a:srgbClr val="F4D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1788"/>
                <p:cNvSpPr/>
                <p:nvPr/>
              </p:nvSpPr>
              <p:spPr bwMode="auto">
                <a:xfrm>
                  <a:off x="950" y="1006"/>
                  <a:ext cx="23" cy="41"/>
                </a:xfrm>
                <a:custGeom>
                  <a:avLst/>
                  <a:gdLst>
                    <a:gd name="T0" fmla="*/ 0 w 41"/>
                    <a:gd name="T1" fmla="*/ 0 h 75"/>
                    <a:gd name="T2" fmla="*/ 36 w 41"/>
                    <a:gd name="T3" fmla="*/ 63 h 75"/>
                    <a:gd name="T4" fmla="*/ 0 w 41"/>
                    <a:gd name="T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75">
                      <a:moveTo>
                        <a:pt x="0" y="0"/>
                      </a:moveTo>
                      <a:cubicBezTo>
                        <a:pt x="0" y="0"/>
                        <a:pt x="31" y="75"/>
                        <a:pt x="36" y="63"/>
                      </a:cubicBezTo>
                      <a:cubicBezTo>
                        <a:pt x="41" y="50"/>
                        <a:pt x="18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9FC0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1789"/>
                <p:cNvSpPr/>
                <p:nvPr/>
              </p:nvSpPr>
              <p:spPr bwMode="auto">
                <a:xfrm>
                  <a:off x="917" y="1020"/>
                  <a:ext cx="15" cy="16"/>
                </a:xfrm>
                <a:custGeom>
                  <a:avLst/>
                  <a:gdLst>
                    <a:gd name="T0" fmla="*/ 19 w 28"/>
                    <a:gd name="T1" fmla="*/ 3 h 30"/>
                    <a:gd name="T2" fmla="*/ 25 w 28"/>
                    <a:gd name="T3" fmla="*/ 20 h 30"/>
                    <a:gd name="T4" fmla="*/ 9 w 28"/>
                    <a:gd name="T5" fmla="*/ 28 h 30"/>
                    <a:gd name="T6" fmla="*/ 3 w 28"/>
                    <a:gd name="T7" fmla="*/ 11 h 30"/>
                    <a:gd name="T8" fmla="*/ 19 w 28"/>
                    <a:gd name="T9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30">
                      <a:moveTo>
                        <a:pt x="19" y="3"/>
                      </a:moveTo>
                      <a:cubicBezTo>
                        <a:pt x="25" y="5"/>
                        <a:pt x="28" y="13"/>
                        <a:pt x="25" y="20"/>
                      </a:cubicBezTo>
                      <a:cubicBezTo>
                        <a:pt x="22" y="27"/>
                        <a:pt x="15" y="30"/>
                        <a:pt x="9" y="28"/>
                      </a:cubicBezTo>
                      <a:cubicBezTo>
                        <a:pt x="3" y="25"/>
                        <a:pt x="0" y="18"/>
                        <a:pt x="3" y="11"/>
                      </a:cubicBezTo>
                      <a:cubicBezTo>
                        <a:pt x="6" y="4"/>
                        <a:pt x="13" y="0"/>
                        <a:pt x="19" y="3"/>
                      </a:cubicBezTo>
                    </a:path>
                  </a:pathLst>
                </a:custGeom>
                <a:solidFill>
                  <a:srgbClr val="F5D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17" name="Freeform 1791"/>
              <p:cNvSpPr/>
              <p:nvPr/>
            </p:nvSpPr>
            <p:spPr bwMode="auto">
              <a:xfrm>
                <a:off x="940" y="1045"/>
                <a:ext cx="15" cy="17"/>
              </a:xfrm>
              <a:custGeom>
                <a:avLst/>
                <a:gdLst>
                  <a:gd name="T0" fmla="*/ 19 w 28"/>
                  <a:gd name="T1" fmla="*/ 3 h 30"/>
                  <a:gd name="T2" fmla="*/ 25 w 28"/>
                  <a:gd name="T3" fmla="*/ 20 h 30"/>
                  <a:gd name="T4" fmla="*/ 9 w 28"/>
                  <a:gd name="T5" fmla="*/ 28 h 30"/>
                  <a:gd name="T6" fmla="*/ 3 w 28"/>
                  <a:gd name="T7" fmla="*/ 11 h 30"/>
                  <a:gd name="T8" fmla="*/ 19 w 28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3"/>
                    </a:moveTo>
                    <a:cubicBezTo>
                      <a:pt x="25" y="5"/>
                      <a:pt x="28" y="13"/>
                      <a:pt x="25" y="20"/>
                    </a:cubicBezTo>
                    <a:cubicBezTo>
                      <a:pt x="22" y="27"/>
                      <a:pt x="15" y="30"/>
                      <a:pt x="9" y="28"/>
                    </a:cubicBezTo>
                    <a:cubicBezTo>
                      <a:pt x="3" y="25"/>
                      <a:pt x="0" y="18"/>
                      <a:pt x="3" y="11"/>
                    </a:cubicBezTo>
                    <a:cubicBezTo>
                      <a:pt x="6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792"/>
              <p:cNvSpPr/>
              <p:nvPr/>
            </p:nvSpPr>
            <p:spPr bwMode="auto">
              <a:xfrm>
                <a:off x="921" y="1044"/>
                <a:ext cx="15" cy="16"/>
              </a:xfrm>
              <a:custGeom>
                <a:avLst/>
                <a:gdLst>
                  <a:gd name="T0" fmla="*/ 19 w 28"/>
                  <a:gd name="T1" fmla="*/ 2 h 30"/>
                  <a:gd name="T2" fmla="*/ 25 w 28"/>
                  <a:gd name="T3" fmla="*/ 19 h 30"/>
                  <a:gd name="T4" fmla="*/ 9 w 28"/>
                  <a:gd name="T5" fmla="*/ 27 h 30"/>
                  <a:gd name="T6" fmla="*/ 3 w 28"/>
                  <a:gd name="T7" fmla="*/ 10 h 30"/>
                  <a:gd name="T8" fmla="*/ 19 w 28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2"/>
                    </a:moveTo>
                    <a:cubicBezTo>
                      <a:pt x="25" y="5"/>
                      <a:pt x="28" y="12"/>
                      <a:pt x="25" y="19"/>
                    </a:cubicBezTo>
                    <a:cubicBezTo>
                      <a:pt x="22" y="26"/>
                      <a:pt x="15" y="30"/>
                      <a:pt x="9" y="27"/>
                    </a:cubicBezTo>
                    <a:cubicBezTo>
                      <a:pt x="3" y="25"/>
                      <a:pt x="0" y="17"/>
                      <a:pt x="3" y="10"/>
                    </a:cubicBezTo>
                    <a:cubicBezTo>
                      <a:pt x="6" y="3"/>
                      <a:pt x="13" y="0"/>
                      <a:pt x="19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93"/>
              <p:cNvSpPr/>
              <p:nvPr/>
            </p:nvSpPr>
            <p:spPr bwMode="auto">
              <a:xfrm>
                <a:off x="954" y="1017"/>
                <a:ext cx="15" cy="16"/>
              </a:xfrm>
              <a:custGeom>
                <a:avLst/>
                <a:gdLst>
                  <a:gd name="T0" fmla="*/ 19 w 28"/>
                  <a:gd name="T1" fmla="*/ 3 h 30"/>
                  <a:gd name="T2" fmla="*/ 25 w 28"/>
                  <a:gd name="T3" fmla="*/ 20 h 30"/>
                  <a:gd name="T4" fmla="*/ 9 w 28"/>
                  <a:gd name="T5" fmla="*/ 28 h 30"/>
                  <a:gd name="T6" fmla="*/ 3 w 28"/>
                  <a:gd name="T7" fmla="*/ 11 h 30"/>
                  <a:gd name="T8" fmla="*/ 19 w 28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3"/>
                    </a:moveTo>
                    <a:cubicBezTo>
                      <a:pt x="26" y="5"/>
                      <a:pt x="28" y="13"/>
                      <a:pt x="25" y="20"/>
                    </a:cubicBezTo>
                    <a:cubicBezTo>
                      <a:pt x="22" y="27"/>
                      <a:pt x="15" y="30"/>
                      <a:pt x="9" y="28"/>
                    </a:cubicBezTo>
                    <a:cubicBezTo>
                      <a:pt x="3" y="25"/>
                      <a:pt x="0" y="18"/>
                      <a:pt x="3" y="11"/>
                    </a:cubicBezTo>
                    <a:cubicBezTo>
                      <a:pt x="6" y="4"/>
                      <a:pt x="13" y="0"/>
                      <a:pt x="19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794"/>
              <p:cNvSpPr/>
              <p:nvPr/>
            </p:nvSpPr>
            <p:spPr bwMode="auto">
              <a:xfrm>
                <a:off x="984" y="1013"/>
                <a:ext cx="14" cy="16"/>
              </a:xfrm>
              <a:custGeom>
                <a:avLst/>
                <a:gdLst>
                  <a:gd name="T0" fmla="*/ 19 w 27"/>
                  <a:gd name="T1" fmla="*/ 3 h 30"/>
                  <a:gd name="T2" fmla="*/ 25 w 27"/>
                  <a:gd name="T3" fmla="*/ 20 h 30"/>
                  <a:gd name="T4" fmla="*/ 8 w 27"/>
                  <a:gd name="T5" fmla="*/ 28 h 30"/>
                  <a:gd name="T6" fmla="*/ 3 w 27"/>
                  <a:gd name="T7" fmla="*/ 11 h 30"/>
                  <a:gd name="T8" fmla="*/ 19 w 27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19" y="3"/>
                    </a:moveTo>
                    <a:cubicBezTo>
                      <a:pt x="25" y="5"/>
                      <a:pt x="27" y="13"/>
                      <a:pt x="25" y="20"/>
                    </a:cubicBezTo>
                    <a:cubicBezTo>
                      <a:pt x="22" y="27"/>
                      <a:pt x="14" y="30"/>
                      <a:pt x="8" y="28"/>
                    </a:cubicBezTo>
                    <a:cubicBezTo>
                      <a:pt x="2" y="25"/>
                      <a:pt x="0" y="18"/>
                      <a:pt x="3" y="11"/>
                    </a:cubicBezTo>
                    <a:cubicBezTo>
                      <a:pt x="5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795"/>
              <p:cNvSpPr/>
              <p:nvPr/>
            </p:nvSpPr>
            <p:spPr bwMode="auto">
              <a:xfrm>
                <a:off x="978" y="1041"/>
                <a:ext cx="15" cy="16"/>
              </a:xfrm>
              <a:custGeom>
                <a:avLst/>
                <a:gdLst>
                  <a:gd name="T0" fmla="*/ 19 w 27"/>
                  <a:gd name="T1" fmla="*/ 3 h 30"/>
                  <a:gd name="T2" fmla="*/ 25 w 27"/>
                  <a:gd name="T3" fmla="*/ 20 h 30"/>
                  <a:gd name="T4" fmla="*/ 8 w 27"/>
                  <a:gd name="T5" fmla="*/ 28 h 30"/>
                  <a:gd name="T6" fmla="*/ 3 w 27"/>
                  <a:gd name="T7" fmla="*/ 11 h 30"/>
                  <a:gd name="T8" fmla="*/ 19 w 27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19" y="3"/>
                    </a:moveTo>
                    <a:cubicBezTo>
                      <a:pt x="25" y="5"/>
                      <a:pt x="27" y="13"/>
                      <a:pt x="25" y="20"/>
                    </a:cubicBezTo>
                    <a:cubicBezTo>
                      <a:pt x="22" y="27"/>
                      <a:pt x="14" y="30"/>
                      <a:pt x="8" y="28"/>
                    </a:cubicBezTo>
                    <a:cubicBezTo>
                      <a:pt x="2" y="25"/>
                      <a:pt x="0" y="18"/>
                      <a:pt x="3" y="11"/>
                    </a:cubicBezTo>
                    <a:cubicBezTo>
                      <a:pt x="5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796"/>
              <p:cNvSpPr/>
              <p:nvPr/>
            </p:nvSpPr>
            <p:spPr bwMode="auto">
              <a:xfrm>
                <a:off x="972" y="992"/>
                <a:ext cx="15" cy="17"/>
              </a:xfrm>
              <a:custGeom>
                <a:avLst/>
                <a:gdLst>
                  <a:gd name="T0" fmla="*/ 19 w 27"/>
                  <a:gd name="T1" fmla="*/ 3 h 30"/>
                  <a:gd name="T2" fmla="*/ 25 w 27"/>
                  <a:gd name="T3" fmla="*/ 20 h 30"/>
                  <a:gd name="T4" fmla="*/ 8 w 27"/>
                  <a:gd name="T5" fmla="*/ 28 h 30"/>
                  <a:gd name="T6" fmla="*/ 3 w 27"/>
                  <a:gd name="T7" fmla="*/ 11 h 30"/>
                  <a:gd name="T8" fmla="*/ 19 w 27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19" y="3"/>
                    </a:moveTo>
                    <a:cubicBezTo>
                      <a:pt x="25" y="5"/>
                      <a:pt x="27" y="13"/>
                      <a:pt x="25" y="20"/>
                    </a:cubicBezTo>
                    <a:cubicBezTo>
                      <a:pt x="22" y="27"/>
                      <a:pt x="14" y="30"/>
                      <a:pt x="8" y="28"/>
                    </a:cubicBezTo>
                    <a:cubicBezTo>
                      <a:pt x="2" y="25"/>
                      <a:pt x="0" y="18"/>
                      <a:pt x="3" y="11"/>
                    </a:cubicBezTo>
                    <a:cubicBezTo>
                      <a:pt x="5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797"/>
              <p:cNvSpPr/>
              <p:nvPr/>
            </p:nvSpPr>
            <p:spPr bwMode="auto">
              <a:xfrm>
                <a:off x="950" y="983"/>
                <a:ext cx="15" cy="16"/>
              </a:xfrm>
              <a:custGeom>
                <a:avLst/>
                <a:gdLst>
                  <a:gd name="T0" fmla="*/ 19 w 28"/>
                  <a:gd name="T1" fmla="*/ 3 h 30"/>
                  <a:gd name="T2" fmla="*/ 25 w 28"/>
                  <a:gd name="T3" fmla="*/ 20 h 30"/>
                  <a:gd name="T4" fmla="*/ 9 w 28"/>
                  <a:gd name="T5" fmla="*/ 28 h 30"/>
                  <a:gd name="T6" fmla="*/ 3 w 28"/>
                  <a:gd name="T7" fmla="*/ 11 h 30"/>
                  <a:gd name="T8" fmla="*/ 19 w 28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3"/>
                    </a:moveTo>
                    <a:cubicBezTo>
                      <a:pt x="25" y="5"/>
                      <a:pt x="28" y="13"/>
                      <a:pt x="25" y="20"/>
                    </a:cubicBezTo>
                    <a:cubicBezTo>
                      <a:pt x="22" y="27"/>
                      <a:pt x="15" y="30"/>
                      <a:pt x="9" y="28"/>
                    </a:cubicBezTo>
                    <a:cubicBezTo>
                      <a:pt x="2" y="25"/>
                      <a:pt x="0" y="18"/>
                      <a:pt x="3" y="11"/>
                    </a:cubicBezTo>
                    <a:cubicBezTo>
                      <a:pt x="6" y="4"/>
                      <a:pt x="13" y="0"/>
                      <a:pt x="19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798"/>
              <p:cNvSpPr/>
              <p:nvPr/>
            </p:nvSpPr>
            <p:spPr bwMode="auto">
              <a:xfrm>
                <a:off x="921" y="995"/>
                <a:ext cx="15" cy="17"/>
              </a:xfrm>
              <a:custGeom>
                <a:avLst/>
                <a:gdLst>
                  <a:gd name="T0" fmla="*/ 19 w 27"/>
                  <a:gd name="T1" fmla="*/ 3 h 31"/>
                  <a:gd name="T2" fmla="*/ 25 w 27"/>
                  <a:gd name="T3" fmla="*/ 20 h 31"/>
                  <a:gd name="T4" fmla="*/ 8 w 27"/>
                  <a:gd name="T5" fmla="*/ 28 h 31"/>
                  <a:gd name="T6" fmla="*/ 3 w 27"/>
                  <a:gd name="T7" fmla="*/ 11 h 31"/>
                  <a:gd name="T8" fmla="*/ 19 w 27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9" y="3"/>
                    </a:moveTo>
                    <a:cubicBezTo>
                      <a:pt x="25" y="5"/>
                      <a:pt x="27" y="13"/>
                      <a:pt x="25" y="20"/>
                    </a:cubicBezTo>
                    <a:cubicBezTo>
                      <a:pt x="22" y="27"/>
                      <a:pt x="14" y="31"/>
                      <a:pt x="8" y="28"/>
                    </a:cubicBezTo>
                    <a:cubicBezTo>
                      <a:pt x="2" y="26"/>
                      <a:pt x="0" y="18"/>
                      <a:pt x="3" y="11"/>
                    </a:cubicBezTo>
                    <a:cubicBezTo>
                      <a:pt x="5" y="4"/>
                      <a:pt x="13" y="0"/>
                      <a:pt x="19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799"/>
              <p:cNvSpPr/>
              <p:nvPr/>
            </p:nvSpPr>
            <p:spPr bwMode="auto">
              <a:xfrm>
                <a:off x="955" y="1063"/>
                <a:ext cx="15" cy="17"/>
              </a:xfrm>
              <a:custGeom>
                <a:avLst/>
                <a:gdLst>
                  <a:gd name="T0" fmla="*/ 19 w 28"/>
                  <a:gd name="T1" fmla="*/ 3 h 30"/>
                  <a:gd name="T2" fmla="*/ 25 w 28"/>
                  <a:gd name="T3" fmla="*/ 20 h 30"/>
                  <a:gd name="T4" fmla="*/ 9 w 28"/>
                  <a:gd name="T5" fmla="*/ 28 h 30"/>
                  <a:gd name="T6" fmla="*/ 3 w 28"/>
                  <a:gd name="T7" fmla="*/ 11 h 30"/>
                  <a:gd name="T8" fmla="*/ 19 w 28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3"/>
                    </a:moveTo>
                    <a:cubicBezTo>
                      <a:pt x="25" y="5"/>
                      <a:pt x="28" y="13"/>
                      <a:pt x="25" y="20"/>
                    </a:cubicBezTo>
                    <a:cubicBezTo>
                      <a:pt x="22" y="27"/>
                      <a:pt x="15" y="30"/>
                      <a:pt x="9" y="28"/>
                    </a:cubicBezTo>
                    <a:cubicBezTo>
                      <a:pt x="3" y="25"/>
                      <a:pt x="0" y="18"/>
                      <a:pt x="3" y="11"/>
                    </a:cubicBezTo>
                    <a:cubicBezTo>
                      <a:pt x="6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800"/>
              <p:cNvSpPr/>
              <p:nvPr/>
            </p:nvSpPr>
            <p:spPr bwMode="auto">
              <a:xfrm>
                <a:off x="945" y="1047"/>
                <a:ext cx="117" cy="56"/>
              </a:xfrm>
              <a:custGeom>
                <a:avLst/>
                <a:gdLst>
                  <a:gd name="T0" fmla="*/ 160 w 214"/>
                  <a:gd name="T1" fmla="*/ 0 h 103"/>
                  <a:gd name="T2" fmla="*/ 115 w 214"/>
                  <a:gd name="T3" fmla="*/ 10 h 103"/>
                  <a:gd name="T4" fmla="*/ 28 w 214"/>
                  <a:gd name="T5" fmla="*/ 103 h 103"/>
                  <a:gd name="T6" fmla="*/ 87 w 214"/>
                  <a:gd name="T7" fmla="*/ 76 h 103"/>
                  <a:gd name="T8" fmla="*/ 120 w 214"/>
                  <a:gd name="T9" fmla="*/ 49 h 103"/>
                  <a:gd name="T10" fmla="*/ 197 w 214"/>
                  <a:gd name="T11" fmla="*/ 7 h 103"/>
                  <a:gd name="T12" fmla="*/ 160 w 214"/>
                  <a:gd name="T1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103">
                    <a:moveTo>
                      <a:pt x="160" y="0"/>
                    </a:moveTo>
                    <a:cubicBezTo>
                      <a:pt x="142" y="0"/>
                      <a:pt x="123" y="3"/>
                      <a:pt x="115" y="10"/>
                    </a:cubicBezTo>
                    <a:cubicBezTo>
                      <a:pt x="99" y="22"/>
                      <a:pt x="0" y="91"/>
                      <a:pt x="28" y="103"/>
                    </a:cubicBezTo>
                    <a:cubicBezTo>
                      <a:pt x="28" y="103"/>
                      <a:pt x="78" y="90"/>
                      <a:pt x="87" y="76"/>
                    </a:cubicBezTo>
                    <a:cubicBezTo>
                      <a:pt x="97" y="61"/>
                      <a:pt x="94" y="60"/>
                      <a:pt x="120" y="49"/>
                    </a:cubicBezTo>
                    <a:cubicBezTo>
                      <a:pt x="147" y="38"/>
                      <a:pt x="214" y="18"/>
                      <a:pt x="197" y="7"/>
                    </a:cubicBezTo>
                    <a:cubicBezTo>
                      <a:pt x="189" y="2"/>
                      <a:pt x="175" y="0"/>
                      <a:pt x="16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801"/>
              <p:cNvSpPr>
                <a:spLocks noEditPoints="1"/>
              </p:cNvSpPr>
              <p:nvPr/>
            </p:nvSpPr>
            <p:spPr bwMode="auto">
              <a:xfrm>
                <a:off x="901" y="977"/>
                <a:ext cx="144" cy="110"/>
              </a:xfrm>
              <a:custGeom>
                <a:avLst/>
                <a:gdLst>
                  <a:gd name="T0" fmla="*/ 14 w 263"/>
                  <a:gd name="T1" fmla="*/ 74 h 201"/>
                  <a:gd name="T2" fmla="*/ 31 w 263"/>
                  <a:gd name="T3" fmla="*/ 91 h 201"/>
                  <a:gd name="T4" fmla="*/ 31 w 263"/>
                  <a:gd name="T5" fmla="*/ 89 h 201"/>
                  <a:gd name="T6" fmla="*/ 32 w 263"/>
                  <a:gd name="T7" fmla="*/ 87 h 201"/>
                  <a:gd name="T8" fmla="*/ 15 w 263"/>
                  <a:gd name="T9" fmla="*/ 75 h 201"/>
                  <a:gd name="T10" fmla="*/ 14 w 263"/>
                  <a:gd name="T11" fmla="*/ 74 h 201"/>
                  <a:gd name="T12" fmla="*/ 153 w 263"/>
                  <a:gd name="T13" fmla="*/ 146 h 201"/>
                  <a:gd name="T14" fmla="*/ 149 w 263"/>
                  <a:gd name="T15" fmla="*/ 145 h 201"/>
                  <a:gd name="T16" fmla="*/ 144 w 263"/>
                  <a:gd name="T17" fmla="*/ 128 h 201"/>
                  <a:gd name="T18" fmla="*/ 156 w 263"/>
                  <a:gd name="T19" fmla="*/ 119 h 201"/>
                  <a:gd name="T20" fmla="*/ 160 w 263"/>
                  <a:gd name="T21" fmla="*/ 120 h 201"/>
                  <a:gd name="T22" fmla="*/ 166 w 263"/>
                  <a:gd name="T23" fmla="*/ 137 h 201"/>
                  <a:gd name="T24" fmla="*/ 153 w 263"/>
                  <a:gd name="T25" fmla="*/ 146 h 201"/>
                  <a:gd name="T26" fmla="*/ 247 w 263"/>
                  <a:gd name="T27" fmla="*/ 0 h 201"/>
                  <a:gd name="T28" fmla="*/ 184 w 263"/>
                  <a:gd name="T29" fmla="*/ 93 h 201"/>
                  <a:gd name="T30" fmla="*/ 161 w 263"/>
                  <a:gd name="T31" fmla="*/ 14 h 201"/>
                  <a:gd name="T32" fmla="*/ 161 w 263"/>
                  <a:gd name="T33" fmla="*/ 12 h 201"/>
                  <a:gd name="T34" fmla="*/ 161 w 263"/>
                  <a:gd name="T35" fmla="*/ 69 h 201"/>
                  <a:gd name="T36" fmla="*/ 166 w 263"/>
                  <a:gd name="T37" fmla="*/ 68 h 201"/>
                  <a:gd name="T38" fmla="*/ 170 w 263"/>
                  <a:gd name="T39" fmla="*/ 69 h 201"/>
                  <a:gd name="T40" fmla="*/ 176 w 263"/>
                  <a:gd name="T41" fmla="*/ 86 h 201"/>
                  <a:gd name="T42" fmla="*/ 163 w 263"/>
                  <a:gd name="T43" fmla="*/ 95 h 201"/>
                  <a:gd name="T44" fmla="*/ 159 w 263"/>
                  <a:gd name="T45" fmla="*/ 94 h 201"/>
                  <a:gd name="T46" fmla="*/ 156 w 263"/>
                  <a:gd name="T47" fmla="*/ 107 h 201"/>
                  <a:gd name="T48" fmla="*/ 153 w 263"/>
                  <a:gd name="T49" fmla="*/ 109 h 201"/>
                  <a:gd name="T50" fmla="*/ 137 w 263"/>
                  <a:gd name="T51" fmla="*/ 57 h 201"/>
                  <a:gd name="T52" fmla="*/ 131 w 263"/>
                  <a:gd name="T53" fmla="*/ 141 h 201"/>
                  <a:gd name="T54" fmla="*/ 129 w 263"/>
                  <a:gd name="T55" fmla="*/ 142 h 201"/>
                  <a:gd name="T56" fmla="*/ 52 w 263"/>
                  <a:gd name="T57" fmla="*/ 100 h 201"/>
                  <a:gd name="T58" fmla="*/ 46 w 263"/>
                  <a:gd name="T59" fmla="*/ 105 h 201"/>
                  <a:gd name="T60" fmla="*/ 76 w 263"/>
                  <a:gd name="T61" fmla="*/ 133 h 201"/>
                  <a:gd name="T62" fmla="*/ 86 w 263"/>
                  <a:gd name="T63" fmla="*/ 127 h 201"/>
                  <a:gd name="T64" fmla="*/ 90 w 263"/>
                  <a:gd name="T65" fmla="*/ 128 h 201"/>
                  <a:gd name="T66" fmla="*/ 96 w 263"/>
                  <a:gd name="T67" fmla="*/ 145 h 201"/>
                  <a:gd name="T68" fmla="*/ 84 w 263"/>
                  <a:gd name="T69" fmla="*/ 154 h 201"/>
                  <a:gd name="T70" fmla="*/ 80 w 263"/>
                  <a:gd name="T71" fmla="*/ 153 h 201"/>
                  <a:gd name="T72" fmla="*/ 74 w 263"/>
                  <a:gd name="T73" fmla="*/ 147 h 201"/>
                  <a:gd name="T74" fmla="*/ 2 w 263"/>
                  <a:gd name="T75" fmla="*/ 176 h 201"/>
                  <a:gd name="T76" fmla="*/ 8 w 263"/>
                  <a:gd name="T77" fmla="*/ 178 h 201"/>
                  <a:gd name="T78" fmla="*/ 101 w 263"/>
                  <a:gd name="T79" fmla="*/ 169 h 201"/>
                  <a:gd name="T80" fmla="*/ 56 w 263"/>
                  <a:gd name="T81" fmla="*/ 198 h 201"/>
                  <a:gd name="T82" fmla="*/ 57 w 263"/>
                  <a:gd name="T83" fmla="*/ 201 h 201"/>
                  <a:gd name="T84" fmla="*/ 83 w 263"/>
                  <a:gd name="T85" fmla="*/ 195 h 201"/>
                  <a:gd name="T86" fmla="*/ 103 w 263"/>
                  <a:gd name="T87" fmla="*/ 183 h 201"/>
                  <a:gd name="T88" fmla="*/ 101 w 263"/>
                  <a:gd name="T89" fmla="*/ 169 h 201"/>
                  <a:gd name="T90" fmla="*/ 113 w 263"/>
                  <a:gd name="T91" fmla="*/ 160 h 201"/>
                  <a:gd name="T92" fmla="*/ 117 w 263"/>
                  <a:gd name="T93" fmla="*/ 161 h 201"/>
                  <a:gd name="T94" fmla="*/ 124 w 263"/>
                  <a:gd name="T95" fmla="*/ 171 h 201"/>
                  <a:gd name="T96" fmla="*/ 136 w 263"/>
                  <a:gd name="T97" fmla="*/ 165 h 201"/>
                  <a:gd name="T98" fmla="*/ 136 w 263"/>
                  <a:gd name="T99" fmla="*/ 165 h 201"/>
                  <a:gd name="T100" fmla="*/ 262 w 263"/>
                  <a:gd name="T101" fmla="*/ 44 h 201"/>
                  <a:gd name="T102" fmla="*/ 262 w 263"/>
                  <a:gd name="T103" fmla="*/ 43 h 201"/>
                  <a:gd name="T104" fmla="*/ 222 w 263"/>
                  <a:gd name="T105" fmla="*/ 81 h 201"/>
                  <a:gd name="T106" fmla="*/ 184 w 263"/>
                  <a:gd name="T107" fmla="*/ 118 h 201"/>
                  <a:gd name="T108" fmla="*/ 185 w 263"/>
                  <a:gd name="T109" fmla="*/ 116 h 201"/>
                  <a:gd name="T110" fmla="*/ 247 w 263"/>
                  <a:gd name="T111" fmla="*/ 1 h 201"/>
                  <a:gd name="T112" fmla="*/ 247 w 263"/>
                  <a:gd name="T11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3" h="201">
                    <a:moveTo>
                      <a:pt x="14" y="74"/>
                    </a:moveTo>
                    <a:cubicBezTo>
                      <a:pt x="14" y="74"/>
                      <a:pt x="21" y="81"/>
                      <a:pt x="31" y="91"/>
                    </a:cubicBezTo>
                    <a:cubicBezTo>
                      <a:pt x="31" y="90"/>
                      <a:pt x="31" y="89"/>
                      <a:pt x="31" y="89"/>
                    </a:cubicBezTo>
                    <a:cubicBezTo>
                      <a:pt x="31" y="88"/>
                      <a:pt x="32" y="87"/>
                      <a:pt x="32" y="87"/>
                    </a:cubicBezTo>
                    <a:cubicBezTo>
                      <a:pt x="23" y="81"/>
                      <a:pt x="17" y="76"/>
                      <a:pt x="15" y="75"/>
                    </a:cubicBezTo>
                    <a:cubicBezTo>
                      <a:pt x="15" y="74"/>
                      <a:pt x="14" y="74"/>
                      <a:pt x="14" y="74"/>
                    </a:cubicBezTo>
                    <a:moveTo>
                      <a:pt x="153" y="146"/>
                    </a:moveTo>
                    <a:cubicBezTo>
                      <a:pt x="152" y="146"/>
                      <a:pt x="151" y="145"/>
                      <a:pt x="149" y="145"/>
                    </a:cubicBezTo>
                    <a:cubicBezTo>
                      <a:pt x="143" y="142"/>
                      <a:pt x="141" y="135"/>
                      <a:pt x="144" y="128"/>
                    </a:cubicBezTo>
                    <a:cubicBezTo>
                      <a:pt x="146" y="122"/>
                      <a:pt x="151" y="119"/>
                      <a:pt x="156" y="119"/>
                    </a:cubicBezTo>
                    <a:cubicBezTo>
                      <a:pt x="157" y="119"/>
                      <a:pt x="158" y="119"/>
                      <a:pt x="160" y="120"/>
                    </a:cubicBezTo>
                    <a:cubicBezTo>
                      <a:pt x="166" y="122"/>
                      <a:pt x="168" y="130"/>
                      <a:pt x="166" y="137"/>
                    </a:cubicBezTo>
                    <a:cubicBezTo>
                      <a:pt x="163" y="142"/>
                      <a:pt x="158" y="146"/>
                      <a:pt x="153" y="146"/>
                    </a:cubicBezTo>
                    <a:moveTo>
                      <a:pt x="247" y="0"/>
                    </a:moveTo>
                    <a:cubicBezTo>
                      <a:pt x="241" y="0"/>
                      <a:pt x="184" y="93"/>
                      <a:pt x="184" y="93"/>
                    </a:cubicBezTo>
                    <a:cubicBezTo>
                      <a:pt x="184" y="93"/>
                      <a:pt x="162" y="29"/>
                      <a:pt x="161" y="14"/>
                    </a:cubicBezTo>
                    <a:cubicBezTo>
                      <a:pt x="161" y="13"/>
                      <a:pt x="161" y="12"/>
                      <a:pt x="161" y="12"/>
                    </a:cubicBezTo>
                    <a:cubicBezTo>
                      <a:pt x="161" y="12"/>
                      <a:pt x="162" y="42"/>
                      <a:pt x="161" y="69"/>
                    </a:cubicBezTo>
                    <a:cubicBezTo>
                      <a:pt x="163" y="68"/>
                      <a:pt x="164" y="68"/>
                      <a:pt x="166" y="68"/>
                    </a:cubicBezTo>
                    <a:cubicBezTo>
                      <a:pt x="167" y="68"/>
                      <a:pt x="168" y="68"/>
                      <a:pt x="170" y="69"/>
                    </a:cubicBezTo>
                    <a:cubicBezTo>
                      <a:pt x="176" y="71"/>
                      <a:pt x="178" y="79"/>
                      <a:pt x="176" y="86"/>
                    </a:cubicBezTo>
                    <a:cubicBezTo>
                      <a:pt x="173" y="91"/>
                      <a:pt x="168" y="95"/>
                      <a:pt x="163" y="95"/>
                    </a:cubicBezTo>
                    <a:cubicBezTo>
                      <a:pt x="162" y="95"/>
                      <a:pt x="161" y="94"/>
                      <a:pt x="159" y="94"/>
                    </a:cubicBezTo>
                    <a:cubicBezTo>
                      <a:pt x="159" y="100"/>
                      <a:pt x="157" y="105"/>
                      <a:pt x="156" y="107"/>
                    </a:cubicBezTo>
                    <a:cubicBezTo>
                      <a:pt x="155" y="108"/>
                      <a:pt x="154" y="109"/>
                      <a:pt x="153" y="109"/>
                    </a:cubicBezTo>
                    <a:cubicBezTo>
                      <a:pt x="147" y="109"/>
                      <a:pt x="139" y="81"/>
                      <a:pt x="137" y="57"/>
                    </a:cubicBezTo>
                    <a:cubicBezTo>
                      <a:pt x="135" y="88"/>
                      <a:pt x="131" y="134"/>
                      <a:pt x="131" y="141"/>
                    </a:cubicBezTo>
                    <a:cubicBezTo>
                      <a:pt x="131" y="142"/>
                      <a:pt x="130" y="142"/>
                      <a:pt x="129" y="142"/>
                    </a:cubicBezTo>
                    <a:cubicBezTo>
                      <a:pt x="121" y="142"/>
                      <a:pt x="82" y="119"/>
                      <a:pt x="52" y="100"/>
                    </a:cubicBezTo>
                    <a:cubicBezTo>
                      <a:pt x="51" y="102"/>
                      <a:pt x="48" y="104"/>
                      <a:pt x="46" y="105"/>
                    </a:cubicBezTo>
                    <a:cubicBezTo>
                      <a:pt x="57" y="116"/>
                      <a:pt x="68" y="126"/>
                      <a:pt x="76" y="133"/>
                    </a:cubicBezTo>
                    <a:cubicBezTo>
                      <a:pt x="78" y="129"/>
                      <a:pt x="82" y="127"/>
                      <a:pt x="86" y="127"/>
                    </a:cubicBezTo>
                    <a:cubicBezTo>
                      <a:pt x="88" y="127"/>
                      <a:pt x="89" y="127"/>
                      <a:pt x="90" y="128"/>
                    </a:cubicBezTo>
                    <a:cubicBezTo>
                      <a:pt x="96" y="130"/>
                      <a:pt x="99" y="138"/>
                      <a:pt x="96" y="145"/>
                    </a:cubicBezTo>
                    <a:cubicBezTo>
                      <a:pt x="94" y="150"/>
                      <a:pt x="89" y="154"/>
                      <a:pt x="84" y="154"/>
                    </a:cubicBezTo>
                    <a:cubicBezTo>
                      <a:pt x="83" y="154"/>
                      <a:pt x="81" y="153"/>
                      <a:pt x="80" y="153"/>
                    </a:cubicBezTo>
                    <a:cubicBezTo>
                      <a:pt x="77" y="152"/>
                      <a:pt x="75" y="150"/>
                      <a:pt x="74" y="147"/>
                    </a:cubicBezTo>
                    <a:cubicBezTo>
                      <a:pt x="53" y="157"/>
                      <a:pt x="10" y="171"/>
                      <a:pt x="2" y="176"/>
                    </a:cubicBezTo>
                    <a:cubicBezTo>
                      <a:pt x="0" y="177"/>
                      <a:pt x="3" y="178"/>
                      <a:pt x="8" y="178"/>
                    </a:cubicBezTo>
                    <a:cubicBezTo>
                      <a:pt x="31" y="178"/>
                      <a:pt x="101" y="169"/>
                      <a:pt x="101" y="169"/>
                    </a:cubicBezTo>
                    <a:cubicBezTo>
                      <a:pt x="101" y="169"/>
                      <a:pt x="63" y="190"/>
                      <a:pt x="56" y="198"/>
                    </a:cubicBezTo>
                    <a:cubicBezTo>
                      <a:pt x="54" y="200"/>
                      <a:pt x="55" y="201"/>
                      <a:pt x="57" y="201"/>
                    </a:cubicBezTo>
                    <a:cubicBezTo>
                      <a:pt x="64" y="201"/>
                      <a:pt x="83" y="195"/>
                      <a:pt x="83" y="195"/>
                    </a:cubicBezTo>
                    <a:cubicBezTo>
                      <a:pt x="103" y="183"/>
                      <a:pt x="103" y="183"/>
                      <a:pt x="103" y="183"/>
                    </a:cubicBezTo>
                    <a:cubicBezTo>
                      <a:pt x="100" y="180"/>
                      <a:pt x="99" y="174"/>
                      <a:pt x="101" y="169"/>
                    </a:cubicBezTo>
                    <a:cubicBezTo>
                      <a:pt x="103" y="163"/>
                      <a:pt x="108" y="160"/>
                      <a:pt x="113" y="160"/>
                    </a:cubicBezTo>
                    <a:cubicBezTo>
                      <a:pt x="114" y="160"/>
                      <a:pt x="116" y="160"/>
                      <a:pt x="117" y="161"/>
                    </a:cubicBezTo>
                    <a:cubicBezTo>
                      <a:pt x="121" y="163"/>
                      <a:pt x="124" y="167"/>
                      <a:pt x="124" y="171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54" y="165"/>
                      <a:pt x="257" y="57"/>
                      <a:pt x="262" y="44"/>
                    </a:cubicBezTo>
                    <a:cubicBezTo>
                      <a:pt x="263" y="44"/>
                      <a:pt x="263" y="43"/>
                      <a:pt x="262" y="43"/>
                    </a:cubicBezTo>
                    <a:cubicBezTo>
                      <a:pt x="260" y="43"/>
                      <a:pt x="241" y="62"/>
                      <a:pt x="222" y="81"/>
                    </a:cubicBezTo>
                    <a:cubicBezTo>
                      <a:pt x="203" y="99"/>
                      <a:pt x="185" y="118"/>
                      <a:pt x="184" y="118"/>
                    </a:cubicBezTo>
                    <a:cubicBezTo>
                      <a:pt x="184" y="118"/>
                      <a:pt x="184" y="117"/>
                      <a:pt x="185" y="116"/>
                    </a:cubicBezTo>
                    <a:cubicBezTo>
                      <a:pt x="201" y="96"/>
                      <a:pt x="244" y="18"/>
                      <a:pt x="247" y="1"/>
                    </a:cubicBezTo>
                    <a:cubicBezTo>
                      <a:pt x="247" y="0"/>
                      <a:pt x="247" y="0"/>
                      <a:pt x="24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802"/>
              <p:cNvSpPr/>
              <p:nvPr/>
            </p:nvSpPr>
            <p:spPr bwMode="auto">
              <a:xfrm>
                <a:off x="918" y="1024"/>
                <a:ext cx="12" cy="10"/>
              </a:xfrm>
              <a:custGeom>
                <a:avLst/>
                <a:gdLst>
                  <a:gd name="T0" fmla="*/ 1 w 21"/>
                  <a:gd name="T1" fmla="*/ 0 h 18"/>
                  <a:gd name="T2" fmla="*/ 0 w 21"/>
                  <a:gd name="T3" fmla="*/ 2 h 18"/>
                  <a:gd name="T4" fmla="*/ 0 w 21"/>
                  <a:gd name="T5" fmla="*/ 4 h 18"/>
                  <a:gd name="T6" fmla="*/ 15 w 21"/>
                  <a:gd name="T7" fmla="*/ 18 h 18"/>
                  <a:gd name="T8" fmla="*/ 21 w 21"/>
                  <a:gd name="T9" fmla="*/ 13 h 18"/>
                  <a:gd name="T10" fmla="*/ 1 w 2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8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4" y="8"/>
                      <a:pt x="9" y="13"/>
                      <a:pt x="15" y="18"/>
                    </a:cubicBezTo>
                    <a:cubicBezTo>
                      <a:pt x="17" y="17"/>
                      <a:pt x="20" y="15"/>
                      <a:pt x="21" y="13"/>
                    </a:cubicBezTo>
                    <a:cubicBezTo>
                      <a:pt x="14" y="8"/>
                      <a:pt x="7" y="4"/>
                      <a:pt x="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803"/>
              <p:cNvSpPr/>
              <p:nvPr/>
            </p:nvSpPr>
            <p:spPr bwMode="auto">
              <a:xfrm>
                <a:off x="942" y="1046"/>
                <a:ext cx="13" cy="15"/>
              </a:xfrm>
              <a:custGeom>
                <a:avLst/>
                <a:gdLst>
                  <a:gd name="T0" fmla="*/ 12 w 25"/>
                  <a:gd name="T1" fmla="*/ 0 h 27"/>
                  <a:gd name="T2" fmla="*/ 2 w 25"/>
                  <a:gd name="T3" fmla="*/ 6 h 27"/>
                  <a:gd name="T4" fmla="*/ 11 w 25"/>
                  <a:gd name="T5" fmla="*/ 13 h 27"/>
                  <a:gd name="T6" fmla="*/ 0 w 25"/>
                  <a:gd name="T7" fmla="*/ 20 h 27"/>
                  <a:gd name="T8" fmla="*/ 6 w 25"/>
                  <a:gd name="T9" fmla="*/ 26 h 27"/>
                  <a:gd name="T10" fmla="*/ 10 w 25"/>
                  <a:gd name="T11" fmla="*/ 27 h 27"/>
                  <a:gd name="T12" fmla="*/ 22 w 25"/>
                  <a:gd name="T13" fmla="*/ 18 h 27"/>
                  <a:gd name="T14" fmla="*/ 16 w 25"/>
                  <a:gd name="T15" fmla="*/ 1 h 27"/>
                  <a:gd name="T16" fmla="*/ 12 w 25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12" y="0"/>
                    </a:moveTo>
                    <a:cubicBezTo>
                      <a:pt x="8" y="0"/>
                      <a:pt x="4" y="2"/>
                      <a:pt x="2" y="6"/>
                    </a:cubicBezTo>
                    <a:cubicBezTo>
                      <a:pt x="6" y="10"/>
                      <a:pt x="10" y="13"/>
                      <a:pt x="11" y="13"/>
                    </a:cubicBezTo>
                    <a:cubicBezTo>
                      <a:pt x="13" y="14"/>
                      <a:pt x="9" y="17"/>
                      <a:pt x="0" y="20"/>
                    </a:cubicBezTo>
                    <a:cubicBezTo>
                      <a:pt x="1" y="23"/>
                      <a:pt x="3" y="25"/>
                      <a:pt x="6" y="26"/>
                    </a:cubicBezTo>
                    <a:cubicBezTo>
                      <a:pt x="7" y="26"/>
                      <a:pt x="9" y="27"/>
                      <a:pt x="10" y="27"/>
                    </a:cubicBezTo>
                    <a:cubicBezTo>
                      <a:pt x="15" y="27"/>
                      <a:pt x="20" y="23"/>
                      <a:pt x="22" y="18"/>
                    </a:cubicBezTo>
                    <a:cubicBezTo>
                      <a:pt x="25" y="11"/>
                      <a:pt x="22" y="3"/>
                      <a:pt x="16" y="1"/>
                    </a:cubicBezTo>
                    <a:cubicBezTo>
                      <a:pt x="15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804"/>
              <p:cNvSpPr/>
              <p:nvPr/>
            </p:nvSpPr>
            <p:spPr bwMode="auto">
              <a:xfrm>
                <a:off x="988" y="1014"/>
                <a:ext cx="10" cy="15"/>
              </a:xfrm>
              <a:custGeom>
                <a:avLst/>
                <a:gdLst>
                  <a:gd name="T0" fmla="*/ 7 w 19"/>
                  <a:gd name="T1" fmla="*/ 0 h 27"/>
                  <a:gd name="T2" fmla="*/ 2 w 19"/>
                  <a:gd name="T3" fmla="*/ 1 h 27"/>
                  <a:gd name="T4" fmla="*/ 0 w 19"/>
                  <a:gd name="T5" fmla="*/ 26 h 27"/>
                  <a:gd name="T6" fmla="*/ 4 w 19"/>
                  <a:gd name="T7" fmla="*/ 27 h 27"/>
                  <a:gd name="T8" fmla="*/ 17 w 19"/>
                  <a:gd name="T9" fmla="*/ 18 h 27"/>
                  <a:gd name="T10" fmla="*/ 11 w 19"/>
                  <a:gd name="T11" fmla="*/ 1 h 27"/>
                  <a:gd name="T12" fmla="*/ 7 w 19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7">
                    <a:moveTo>
                      <a:pt x="7" y="0"/>
                    </a:moveTo>
                    <a:cubicBezTo>
                      <a:pt x="5" y="0"/>
                      <a:pt x="4" y="0"/>
                      <a:pt x="2" y="1"/>
                    </a:cubicBezTo>
                    <a:cubicBezTo>
                      <a:pt x="2" y="10"/>
                      <a:pt x="2" y="19"/>
                      <a:pt x="0" y="26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9" y="27"/>
                      <a:pt x="14" y="23"/>
                      <a:pt x="17" y="18"/>
                    </a:cubicBezTo>
                    <a:cubicBezTo>
                      <a:pt x="19" y="11"/>
                      <a:pt x="17" y="3"/>
                      <a:pt x="11" y="1"/>
                    </a:cubicBezTo>
                    <a:cubicBezTo>
                      <a:pt x="9" y="0"/>
                      <a:pt x="8" y="0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805"/>
              <p:cNvSpPr/>
              <p:nvPr/>
            </p:nvSpPr>
            <p:spPr bwMode="auto">
              <a:xfrm>
                <a:off x="978" y="1042"/>
                <a:ext cx="15" cy="15"/>
              </a:xfrm>
              <a:custGeom>
                <a:avLst/>
                <a:gdLst>
                  <a:gd name="T0" fmla="*/ 15 w 27"/>
                  <a:gd name="T1" fmla="*/ 0 h 27"/>
                  <a:gd name="T2" fmla="*/ 3 w 27"/>
                  <a:gd name="T3" fmla="*/ 9 h 27"/>
                  <a:gd name="T4" fmla="*/ 8 w 27"/>
                  <a:gd name="T5" fmla="*/ 26 h 27"/>
                  <a:gd name="T6" fmla="*/ 12 w 27"/>
                  <a:gd name="T7" fmla="*/ 27 h 27"/>
                  <a:gd name="T8" fmla="*/ 25 w 27"/>
                  <a:gd name="T9" fmla="*/ 18 h 27"/>
                  <a:gd name="T10" fmla="*/ 19 w 27"/>
                  <a:gd name="T11" fmla="*/ 1 h 27"/>
                  <a:gd name="T12" fmla="*/ 15 w 2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15" y="0"/>
                    </a:moveTo>
                    <a:cubicBezTo>
                      <a:pt x="10" y="0"/>
                      <a:pt x="5" y="3"/>
                      <a:pt x="3" y="9"/>
                    </a:cubicBezTo>
                    <a:cubicBezTo>
                      <a:pt x="0" y="16"/>
                      <a:pt x="2" y="23"/>
                      <a:pt x="8" y="26"/>
                    </a:cubicBezTo>
                    <a:cubicBezTo>
                      <a:pt x="10" y="26"/>
                      <a:pt x="11" y="27"/>
                      <a:pt x="12" y="27"/>
                    </a:cubicBezTo>
                    <a:cubicBezTo>
                      <a:pt x="17" y="27"/>
                      <a:pt x="22" y="23"/>
                      <a:pt x="25" y="18"/>
                    </a:cubicBezTo>
                    <a:cubicBezTo>
                      <a:pt x="27" y="11"/>
                      <a:pt x="25" y="3"/>
                      <a:pt x="19" y="1"/>
                    </a:cubicBezTo>
                    <a:cubicBezTo>
                      <a:pt x="17" y="0"/>
                      <a:pt x="16" y="0"/>
                      <a:pt x="1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806"/>
              <p:cNvSpPr/>
              <p:nvPr/>
            </p:nvSpPr>
            <p:spPr bwMode="auto">
              <a:xfrm>
                <a:off x="955" y="1064"/>
                <a:ext cx="14" cy="13"/>
              </a:xfrm>
              <a:custGeom>
                <a:avLst/>
                <a:gdLst>
                  <a:gd name="T0" fmla="*/ 14 w 25"/>
                  <a:gd name="T1" fmla="*/ 0 h 23"/>
                  <a:gd name="T2" fmla="*/ 2 w 25"/>
                  <a:gd name="T3" fmla="*/ 9 h 23"/>
                  <a:gd name="T4" fmla="*/ 4 w 25"/>
                  <a:gd name="T5" fmla="*/ 23 h 23"/>
                  <a:gd name="T6" fmla="*/ 25 w 25"/>
                  <a:gd name="T7" fmla="*/ 11 h 23"/>
                  <a:gd name="T8" fmla="*/ 18 w 25"/>
                  <a:gd name="T9" fmla="*/ 1 h 23"/>
                  <a:gd name="T10" fmla="*/ 14 w 25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3">
                    <a:moveTo>
                      <a:pt x="14" y="0"/>
                    </a:moveTo>
                    <a:cubicBezTo>
                      <a:pt x="9" y="0"/>
                      <a:pt x="4" y="3"/>
                      <a:pt x="2" y="9"/>
                    </a:cubicBezTo>
                    <a:cubicBezTo>
                      <a:pt x="0" y="14"/>
                      <a:pt x="1" y="20"/>
                      <a:pt x="4" y="2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7"/>
                      <a:pt x="22" y="3"/>
                      <a:pt x="18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807"/>
              <p:cNvSpPr>
                <a:spLocks noEditPoints="1"/>
              </p:cNvSpPr>
              <p:nvPr/>
            </p:nvSpPr>
            <p:spPr bwMode="auto">
              <a:xfrm>
                <a:off x="975" y="992"/>
                <a:ext cx="2" cy="16"/>
              </a:xfrm>
              <a:custGeom>
                <a:avLst/>
                <a:gdLst>
                  <a:gd name="T0" fmla="*/ 0 w 2"/>
                  <a:gd name="T1" fmla="*/ 28 h 30"/>
                  <a:gd name="T2" fmla="*/ 1 w 2"/>
                  <a:gd name="T3" fmla="*/ 30 h 30"/>
                  <a:gd name="T4" fmla="*/ 1 w 2"/>
                  <a:gd name="T5" fmla="*/ 28 h 30"/>
                  <a:gd name="T6" fmla="*/ 0 w 2"/>
                  <a:gd name="T7" fmla="*/ 28 h 30"/>
                  <a:gd name="T8" fmla="*/ 1 w 2"/>
                  <a:gd name="T9" fmla="*/ 0 h 30"/>
                  <a:gd name="T10" fmla="*/ 0 w 2"/>
                  <a:gd name="T11" fmla="*/ 2 h 30"/>
                  <a:gd name="T12" fmla="*/ 0 w 2"/>
                  <a:gd name="T13" fmla="*/ 7 h 30"/>
                  <a:gd name="T14" fmla="*/ 2 w 2"/>
                  <a:gd name="T15" fmla="*/ 5 h 30"/>
                  <a:gd name="T16" fmla="*/ 1 w 2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0">
                    <a:moveTo>
                      <a:pt x="0" y="28"/>
                    </a:moveTo>
                    <a:cubicBezTo>
                      <a:pt x="1" y="28"/>
                      <a:pt x="1" y="29"/>
                      <a:pt x="1" y="30"/>
                    </a:cubicBezTo>
                    <a:cubicBezTo>
                      <a:pt x="1" y="29"/>
                      <a:pt x="1" y="29"/>
                      <a:pt x="1" y="28"/>
                    </a:cubicBezTo>
                    <a:cubicBezTo>
                      <a:pt x="1" y="28"/>
                      <a:pt x="1" y="28"/>
                      <a:pt x="0" y="28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6"/>
                      <a:pt x="1" y="6"/>
                      <a:pt x="2" y="5"/>
                    </a:cubicBezTo>
                    <a:cubicBezTo>
                      <a:pt x="2" y="2"/>
                      <a:pt x="2" y="0"/>
                      <a:pt x="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808"/>
              <p:cNvSpPr/>
              <p:nvPr/>
            </p:nvSpPr>
            <p:spPr bwMode="auto">
              <a:xfrm>
                <a:off x="975" y="994"/>
                <a:ext cx="2" cy="13"/>
              </a:xfrm>
              <a:custGeom>
                <a:avLst/>
                <a:gdLst>
                  <a:gd name="T0" fmla="*/ 3 w 3"/>
                  <a:gd name="T1" fmla="*/ 0 h 23"/>
                  <a:gd name="T2" fmla="*/ 1 w 3"/>
                  <a:gd name="T3" fmla="*/ 2 h 23"/>
                  <a:gd name="T4" fmla="*/ 1 w 3"/>
                  <a:gd name="T5" fmla="*/ 23 h 23"/>
                  <a:gd name="T6" fmla="*/ 2 w 3"/>
                  <a:gd name="T7" fmla="*/ 23 h 23"/>
                  <a:gd name="T8" fmla="*/ 3 w 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3">
                    <a:moveTo>
                      <a:pt x="3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0" y="7"/>
                      <a:pt x="1" y="15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3"/>
                      <a:pt x="3" y="5"/>
                      <a:pt x="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809"/>
              <p:cNvSpPr/>
              <p:nvPr/>
            </p:nvSpPr>
            <p:spPr bwMode="auto">
              <a:xfrm>
                <a:off x="1043" y="916"/>
                <a:ext cx="38" cy="73"/>
              </a:xfrm>
              <a:custGeom>
                <a:avLst/>
                <a:gdLst>
                  <a:gd name="T0" fmla="*/ 27 w 70"/>
                  <a:gd name="T1" fmla="*/ 0 h 134"/>
                  <a:gd name="T2" fmla="*/ 23 w 70"/>
                  <a:gd name="T3" fmla="*/ 0 h 134"/>
                  <a:gd name="T4" fmla="*/ 36 w 70"/>
                  <a:gd name="T5" fmla="*/ 57 h 134"/>
                  <a:gd name="T6" fmla="*/ 2 w 70"/>
                  <a:gd name="T7" fmla="*/ 123 h 134"/>
                  <a:gd name="T8" fmla="*/ 6 w 70"/>
                  <a:gd name="T9" fmla="*/ 134 h 134"/>
                  <a:gd name="T10" fmla="*/ 33 w 70"/>
                  <a:gd name="T11" fmla="*/ 118 h 134"/>
                  <a:gd name="T12" fmla="*/ 66 w 70"/>
                  <a:gd name="T13" fmla="*/ 21 h 134"/>
                  <a:gd name="T14" fmla="*/ 27 w 70"/>
                  <a:gd name="T1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34">
                    <a:moveTo>
                      <a:pt x="27" y="0"/>
                    </a:moveTo>
                    <a:cubicBezTo>
                      <a:pt x="24" y="0"/>
                      <a:pt x="23" y="0"/>
                      <a:pt x="23" y="0"/>
                    </a:cubicBezTo>
                    <a:cubicBezTo>
                      <a:pt x="3" y="3"/>
                      <a:pt x="35" y="34"/>
                      <a:pt x="36" y="57"/>
                    </a:cubicBezTo>
                    <a:cubicBezTo>
                      <a:pt x="38" y="79"/>
                      <a:pt x="6" y="103"/>
                      <a:pt x="2" y="123"/>
                    </a:cubicBezTo>
                    <a:cubicBezTo>
                      <a:pt x="0" y="131"/>
                      <a:pt x="2" y="134"/>
                      <a:pt x="6" y="134"/>
                    </a:cubicBezTo>
                    <a:cubicBezTo>
                      <a:pt x="12" y="134"/>
                      <a:pt x="23" y="127"/>
                      <a:pt x="33" y="118"/>
                    </a:cubicBezTo>
                    <a:cubicBezTo>
                      <a:pt x="50" y="103"/>
                      <a:pt x="70" y="45"/>
                      <a:pt x="66" y="21"/>
                    </a:cubicBezTo>
                    <a:cubicBezTo>
                      <a:pt x="62" y="1"/>
                      <a:pt x="36" y="0"/>
                      <a:pt x="2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810"/>
              <p:cNvSpPr/>
              <p:nvPr/>
            </p:nvSpPr>
            <p:spPr bwMode="auto">
              <a:xfrm>
                <a:off x="826" y="1078"/>
                <a:ext cx="107" cy="34"/>
              </a:xfrm>
              <a:custGeom>
                <a:avLst/>
                <a:gdLst>
                  <a:gd name="T0" fmla="*/ 19 w 198"/>
                  <a:gd name="T1" fmla="*/ 0 h 61"/>
                  <a:gd name="T2" fmla="*/ 10 w 198"/>
                  <a:gd name="T3" fmla="*/ 6 h 61"/>
                  <a:gd name="T4" fmla="*/ 25 w 198"/>
                  <a:gd name="T5" fmla="*/ 59 h 61"/>
                  <a:gd name="T6" fmla="*/ 49 w 198"/>
                  <a:gd name="T7" fmla="*/ 61 h 61"/>
                  <a:gd name="T8" fmla="*/ 120 w 198"/>
                  <a:gd name="T9" fmla="*/ 51 h 61"/>
                  <a:gd name="T10" fmla="*/ 188 w 198"/>
                  <a:gd name="T11" fmla="*/ 21 h 61"/>
                  <a:gd name="T12" fmla="*/ 183 w 198"/>
                  <a:gd name="T13" fmla="*/ 22 h 61"/>
                  <a:gd name="T14" fmla="*/ 75 w 198"/>
                  <a:gd name="T15" fmla="*/ 44 h 61"/>
                  <a:gd name="T16" fmla="*/ 65 w 198"/>
                  <a:gd name="T17" fmla="*/ 43 h 61"/>
                  <a:gd name="T18" fmla="*/ 25 w 198"/>
                  <a:gd name="T19" fmla="*/ 5 h 61"/>
                  <a:gd name="T20" fmla="*/ 19 w 198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8" h="61">
                    <a:moveTo>
                      <a:pt x="19" y="0"/>
                    </a:moveTo>
                    <a:cubicBezTo>
                      <a:pt x="16" y="0"/>
                      <a:pt x="13" y="4"/>
                      <a:pt x="10" y="6"/>
                    </a:cubicBezTo>
                    <a:cubicBezTo>
                      <a:pt x="10" y="6"/>
                      <a:pt x="0" y="57"/>
                      <a:pt x="25" y="59"/>
                    </a:cubicBezTo>
                    <a:cubicBezTo>
                      <a:pt x="32" y="60"/>
                      <a:pt x="40" y="61"/>
                      <a:pt x="49" y="61"/>
                    </a:cubicBezTo>
                    <a:cubicBezTo>
                      <a:pt x="70" y="61"/>
                      <a:pt x="94" y="58"/>
                      <a:pt x="120" y="51"/>
                    </a:cubicBezTo>
                    <a:cubicBezTo>
                      <a:pt x="154" y="42"/>
                      <a:pt x="198" y="21"/>
                      <a:pt x="188" y="21"/>
                    </a:cubicBezTo>
                    <a:cubicBezTo>
                      <a:pt x="187" y="21"/>
                      <a:pt x="186" y="22"/>
                      <a:pt x="183" y="22"/>
                    </a:cubicBezTo>
                    <a:cubicBezTo>
                      <a:pt x="163" y="26"/>
                      <a:pt x="103" y="44"/>
                      <a:pt x="75" y="44"/>
                    </a:cubicBezTo>
                    <a:cubicBezTo>
                      <a:pt x="71" y="44"/>
                      <a:pt x="67" y="44"/>
                      <a:pt x="65" y="43"/>
                    </a:cubicBezTo>
                    <a:cubicBezTo>
                      <a:pt x="46" y="35"/>
                      <a:pt x="32" y="15"/>
                      <a:pt x="25" y="5"/>
                    </a:cubicBezTo>
                    <a:cubicBezTo>
                      <a:pt x="23" y="1"/>
                      <a:pt x="21" y="0"/>
                      <a:pt x="1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811"/>
              <p:cNvSpPr/>
              <p:nvPr/>
            </p:nvSpPr>
            <p:spPr bwMode="auto">
              <a:xfrm>
                <a:off x="1457" y="1550"/>
                <a:ext cx="65" cy="21"/>
              </a:xfrm>
              <a:custGeom>
                <a:avLst/>
                <a:gdLst>
                  <a:gd name="T0" fmla="*/ 48 w 118"/>
                  <a:gd name="T1" fmla="*/ 0 h 39"/>
                  <a:gd name="T2" fmla="*/ 6 w 118"/>
                  <a:gd name="T3" fmla="*/ 15 h 39"/>
                  <a:gd name="T4" fmla="*/ 35 w 118"/>
                  <a:gd name="T5" fmla="*/ 39 h 39"/>
                  <a:gd name="T6" fmla="*/ 101 w 118"/>
                  <a:gd name="T7" fmla="*/ 24 h 39"/>
                  <a:gd name="T8" fmla="*/ 48 w 11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39">
                    <a:moveTo>
                      <a:pt x="48" y="0"/>
                    </a:moveTo>
                    <a:cubicBezTo>
                      <a:pt x="48" y="0"/>
                      <a:pt x="0" y="1"/>
                      <a:pt x="6" y="15"/>
                    </a:cubicBezTo>
                    <a:cubicBezTo>
                      <a:pt x="12" y="30"/>
                      <a:pt x="35" y="39"/>
                      <a:pt x="35" y="39"/>
                    </a:cubicBezTo>
                    <a:cubicBezTo>
                      <a:pt x="35" y="39"/>
                      <a:pt x="118" y="32"/>
                      <a:pt x="101" y="24"/>
                    </a:cubicBezTo>
                    <a:cubicBezTo>
                      <a:pt x="83" y="17"/>
                      <a:pt x="48" y="0"/>
                      <a:pt x="48" y="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812"/>
              <p:cNvSpPr/>
              <p:nvPr/>
            </p:nvSpPr>
            <p:spPr bwMode="auto">
              <a:xfrm>
                <a:off x="1403" y="1400"/>
                <a:ext cx="237" cy="229"/>
              </a:xfrm>
              <a:custGeom>
                <a:avLst/>
                <a:gdLst>
                  <a:gd name="T0" fmla="*/ 212 w 434"/>
                  <a:gd name="T1" fmla="*/ 358 h 420"/>
                  <a:gd name="T2" fmla="*/ 36 w 434"/>
                  <a:gd name="T3" fmla="*/ 380 h 420"/>
                  <a:gd name="T4" fmla="*/ 56 w 434"/>
                  <a:gd name="T5" fmla="*/ 311 h 420"/>
                  <a:gd name="T6" fmla="*/ 162 w 434"/>
                  <a:gd name="T7" fmla="*/ 298 h 420"/>
                  <a:gd name="T8" fmla="*/ 7 w 434"/>
                  <a:gd name="T9" fmla="*/ 199 h 420"/>
                  <a:gd name="T10" fmla="*/ 51 w 434"/>
                  <a:gd name="T11" fmla="*/ 121 h 420"/>
                  <a:gd name="T12" fmla="*/ 139 w 434"/>
                  <a:gd name="T13" fmla="*/ 131 h 420"/>
                  <a:gd name="T14" fmla="*/ 198 w 434"/>
                  <a:gd name="T15" fmla="*/ 191 h 420"/>
                  <a:gd name="T16" fmla="*/ 153 w 434"/>
                  <a:gd name="T17" fmla="*/ 59 h 420"/>
                  <a:gd name="T18" fmla="*/ 248 w 434"/>
                  <a:gd name="T19" fmla="*/ 18 h 420"/>
                  <a:gd name="T20" fmla="*/ 306 w 434"/>
                  <a:gd name="T21" fmla="*/ 188 h 420"/>
                  <a:gd name="T22" fmla="*/ 337 w 434"/>
                  <a:gd name="T23" fmla="*/ 90 h 420"/>
                  <a:gd name="T24" fmla="*/ 401 w 434"/>
                  <a:gd name="T25" fmla="*/ 81 h 420"/>
                  <a:gd name="T26" fmla="*/ 329 w 434"/>
                  <a:gd name="T27" fmla="*/ 269 h 420"/>
                  <a:gd name="T28" fmla="*/ 370 w 434"/>
                  <a:gd name="T29" fmla="*/ 301 h 420"/>
                  <a:gd name="T30" fmla="*/ 299 w 434"/>
                  <a:gd name="T31" fmla="*/ 337 h 420"/>
                  <a:gd name="T32" fmla="*/ 212 w 434"/>
                  <a:gd name="T33" fmla="*/ 358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4" h="420">
                    <a:moveTo>
                      <a:pt x="212" y="358"/>
                    </a:moveTo>
                    <a:cubicBezTo>
                      <a:pt x="212" y="358"/>
                      <a:pt x="52" y="420"/>
                      <a:pt x="36" y="380"/>
                    </a:cubicBezTo>
                    <a:cubicBezTo>
                      <a:pt x="20" y="341"/>
                      <a:pt x="22" y="312"/>
                      <a:pt x="56" y="311"/>
                    </a:cubicBezTo>
                    <a:cubicBezTo>
                      <a:pt x="89" y="310"/>
                      <a:pt x="162" y="298"/>
                      <a:pt x="162" y="298"/>
                    </a:cubicBezTo>
                    <a:cubicBezTo>
                      <a:pt x="162" y="298"/>
                      <a:pt x="0" y="229"/>
                      <a:pt x="7" y="199"/>
                    </a:cubicBezTo>
                    <a:cubicBezTo>
                      <a:pt x="13" y="168"/>
                      <a:pt x="24" y="134"/>
                      <a:pt x="51" y="121"/>
                    </a:cubicBezTo>
                    <a:cubicBezTo>
                      <a:pt x="77" y="108"/>
                      <a:pt x="106" y="102"/>
                      <a:pt x="139" y="131"/>
                    </a:cubicBezTo>
                    <a:cubicBezTo>
                      <a:pt x="172" y="159"/>
                      <a:pt x="198" y="191"/>
                      <a:pt x="198" y="191"/>
                    </a:cubicBezTo>
                    <a:cubicBezTo>
                      <a:pt x="198" y="191"/>
                      <a:pt x="135" y="90"/>
                      <a:pt x="153" y="59"/>
                    </a:cubicBezTo>
                    <a:cubicBezTo>
                      <a:pt x="172" y="28"/>
                      <a:pt x="199" y="0"/>
                      <a:pt x="248" y="18"/>
                    </a:cubicBezTo>
                    <a:cubicBezTo>
                      <a:pt x="298" y="35"/>
                      <a:pt x="316" y="91"/>
                      <a:pt x="306" y="188"/>
                    </a:cubicBezTo>
                    <a:cubicBezTo>
                      <a:pt x="306" y="188"/>
                      <a:pt x="331" y="114"/>
                      <a:pt x="337" y="90"/>
                    </a:cubicBezTo>
                    <a:cubicBezTo>
                      <a:pt x="344" y="66"/>
                      <a:pt x="368" y="52"/>
                      <a:pt x="401" y="81"/>
                    </a:cubicBezTo>
                    <a:cubicBezTo>
                      <a:pt x="434" y="109"/>
                      <a:pt x="412" y="184"/>
                      <a:pt x="329" y="269"/>
                    </a:cubicBezTo>
                    <a:cubicBezTo>
                      <a:pt x="329" y="269"/>
                      <a:pt x="395" y="269"/>
                      <a:pt x="370" y="301"/>
                    </a:cubicBezTo>
                    <a:cubicBezTo>
                      <a:pt x="345" y="332"/>
                      <a:pt x="310" y="323"/>
                      <a:pt x="299" y="337"/>
                    </a:cubicBezTo>
                    <a:cubicBezTo>
                      <a:pt x="287" y="350"/>
                      <a:pt x="218" y="402"/>
                      <a:pt x="212" y="35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813"/>
              <p:cNvSpPr/>
              <p:nvPr/>
            </p:nvSpPr>
            <p:spPr bwMode="auto">
              <a:xfrm>
                <a:off x="1521" y="1523"/>
                <a:ext cx="18" cy="33"/>
              </a:xfrm>
              <a:custGeom>
                <a:avLst/>
                <a:gdLst>
                  <a:gd name="T0" fmla="*/ 0 w 34"/>
                  <a:gd name="T1" fmla="*/ 0 h 61"/>
                  <a:gd name="T2" fmla="*/ 30 w 34"/>
                  <a:gd name="T3" fmla="*/ 51 h 61"/>
                  <a:gd name="T4" fmla="*/ 0 w 34"/>
                  <a:gd name="T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61">
                    <a:moveTo>
                      <a:pt x="0" y="0"/>
                    </a:moveTo>
                    <a:cubicBezTo>
                      <a:pt x="0" y="0"/>
                      <a:pt x="26" y="61"/>
                      <a:pt x="30" y="51"/>
                    </a:cubicBezTo>
                    <a:cubicBezTo>
                      <a:pt x="34" y="41"/>
                      <a:pt x="16" y="7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814"/>
              <p:cNvSpPr/>
              <p:nvPr/>
            </p:nvSpPr>
            <p:spPr bwMode="auto">
              <a:xfrm>
                <a:off x="1494" y="1534"/>
                <a:ext cx="12" cy="13"/>
              </a:xfrm>
              <a:custGeom>
                <a:avLst/>
                <a:gdLst>
                  <a:gd name="T0" fmla="*/ 15 w 22"/>
                  <a:gd name="T1" fmla="*/ 2 h 24"/>
                  <a:gd name="T2" fmla="*/ 20 w 22"/>
                  <a:gd name="T3" fmla="*/ 16 h 24"/>
                  <a:gd name="T4" fmla="*/ 7 w 22"/>
                  <a:gd name="T5" fmla="*/ 22 h 24"/>
                  <a:gd name="T6" fmla="*/ 2 w 22"/>
                  <a:gd name="T7" fmla="*/ 8 h 24"/>
                  <a:gd name="T8" fmla="*/ 15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5" y="2"/>
                    </a:moveTo>
                    <a:cubicBezTo>
                      <a:pt x="20" y="4"/>
                      <a:pt x="22" y="10"/>
                      <a:pt x="20" y="16"/>
                    </a:cubicBezTo>
                    <a:cubicBezTo>
                      <a:pt x="17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5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815"/>
              <p:cNvSpPr/>
              <p:nvPr/>
            </p:nvSpPr>
            <p:spPr bwMode="auto">
              <a:xfrm>
                <a:off x="1513" y="1554"/>
                <a:ext cx="12" cy="14"/>
              </a:xfrm>
              <a:custGeom>
                <a:avLst/>
                <a:gdLst>
                  <a:gd name="T0" fmla="*/ 16 w 23"/>
                  <a:gd name="T1" fmla="*/ 2 h 25"/>
                  <a:gd name="T2" fmla="*/ 21 w 23"/>
                  <a:gd name="T3" fmla="*/ 16 h 25"/>
                  <a:gd name="T4" fmla="*/ 8 w 23"/>
                  <a:gd name="T5" fmla="*/ 23 h 25"/>
                  <a:gd name="T6" fmla="*/ 3 w 23"/>
                  <a:gd name="T7" fmla="*/ 9 h 25"/>
                  <a:gd name="T8" fmla="*/ 16 w 23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6" y="2"/>
                    </a:moveTo>
                    <a:cubicBezTo>
                      <a:pt x="21" y="4"/>
                      <a:pt x="23" y="10"/>
                      <a:pt x="21" y="16"/>
                    </a:cubicBezTo>
                    <a:cubicBezTo>
                      <a:pt x="18" y="22"/>
                      <a:pt x="12" y="25"/>
                      <a:pt x="8" y="23"/>
                    </a:cubicBezTo>
                    <a:cubicBezTo>
                      <a:pt x="3" y="21"/>
                      <a:pt x="0" y="14"/>
                      <a:pt x="3" y="9"/>
                    </a:cubicBezTo>
                    <a:cubicBezTo>
                      <a:pt x="5" y="3"/>
                      <a:pt x="11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816"/>
              <p:cNvSpPr/>
              <p:nvPr/>
            </p:nvSpPr>
            <p:spPr bwMode="auto">
              <a:xfrm>
                <a:off x="1497" y="1553"/>
                <a:ext cx="12" cy="13"/>
              </a:xfrm>
              <a:custGeom>
                <a:avLst/>
                <a:gdLst>
                  <a:gd name="T0" fmla="*/ 15 w 22"/>
                  <a:gd name="T1" fmla="*/ 2 h 25"/>
                  <a:gd name="T2" fmla="*/ 20 w 22"/>
                  <a:gd name="T3" fmla="*/ 16 h 25"/>
                  <a:gd name="T4" fmla="*/ 7 w 22"/>
                  <a:gd name="T5" fmla="*/ 23 h 25"/>
                  <a:gd name="T6" fmla="*/ 2 w 22"/>
                  <a:gd name="T7" fmla="*/ 9 h 25"/>
                  <a:gd name="T8" fmla="*/ 15 w 22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5" y="2"/>
                    </a:moveTo>
                    <a:cubicBezTo>
                      <a:pt x="20" y="4"/>
                      <a:pt x="22" y="11"/>
                      <a:pt x="20" y="16"/>
                    </a:cubicBezTo>
                    <a:cubicBezTo>
                      <a:pt x="18" y="22"/>
                      <a:pt x="12" y="25"/>
                      <a:pt x="7" y="23"/>
                    </a:cubicBezTo>
                    <a:cubicBezTo>
                      <a:pt x="2" y="21"/>
                      <a:pt x="0" y="14"/>
                      <a:pt x="2" y="9"/>
                    </a:cubicBezTo>
                    <a:cubicBezTo>
                      <a:pt x="4" y="3"/>
                      <a:pt x="10" y="0"/>
                      <a:pt x="15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817"/>
              <p:cNvSpPr/>
              <p:nvPr/>
            </p:nvSpPr>
            <p:spPr bwMode="auto">
              <a:xfrm>
                <a:off x="1524" y="1531"/>
                <a:ext cx="12" cy="13"/>
              </a:xfrm>
              <a:custGeom>
                <a:avLst/>
                <a:gdLst>
                  <a:gd name="T0" fmla="*/ 15 w 22"/>
                  <a:gd name="T1" fmla="*/ 2 h 24"/>
                  <a:gd name="T2" fmla="*/ 20 w 22"/>
                  <a:gd name="T3" fmla="*/ 16 h 24"/>
                  <a:gd name="T4" fmla="*/ 7 w 22"/>
                  <a:gd name="T5" fmla="*/ 22 h 24"/>
                  <a:gd name="T6" fmla="*/ 2 w 22"/>
                  <a:gd name="T7" fmla="*/ 8 h 24"/>
                  <a:gd name="T8" fmla="*/ 15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5" y="2"/>
                    </a:moveTo>
                    <a:cubicBezTo>
                      <a:pt x="20" y="4"/>
                      <a:pt x="22" y="10"/>
                      <a:pt x="20" y="16"/>
                    </a:cubicBezTo>
                    <a:cubicBezTo>
                      <a:pt x="18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5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818"/>
              <p:cNvSpPr/>
              <p:nvPr/>
            </p:nvSpPr>
            <p:spPr bwMode="auto">
              <a:xfrm>
                <a:off x="1548" y="1528"/>
                <a:ext cx="12" cy="14"/>
              </a:xfrm>
              <a:custGeom>
                <a:avLst/>
                <a:gdLst>
                  <a:gd name="T0" fmla="*/ 15 w 22"/>
                  <a:gd name="T1" fmla="*/ 2 h 25"/>
                  <a:gd name="T2" fmla="*/ 20 w 22"/>
                  <a:gd name="T3" fmla="*/ 16 h 25"/>
                  <a:gd name="T4" fmla="*/ 7 w 22"/>
                  <a:gd name="T5" fmla="*/ 23 h 25"/>
                  <a:gd name="T6" fmla="*/ 2 w 22"/>
                  <a:gd name="T7" fmla="*/ 9 h 25"/>
                  <a:gd name="T8" fmla="*/ 15 w 22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5" y="2"/>
                    </a:moveTo>
                    <a:cubicBezTo>
                      <a:pt x="20" y="4"/>
                      <a:pt x="22" y="10"/>
                      <a:pt x="20" y="16"/>
                    </a:cubicBezTo>
                    <a:cubicBezTo>
                      <a:pt x="18" y="22"/>
                      <a:pt x="12" y="25"/>
                      <a:pt x="7" y="23"/>
                    </a:cubicBezTo>
                    <a:cubicBezTo>
                      <a:pt x="2" y="21"/>
                      <a:pt x="0" y="14"/>
                      <a:pt x="2" y="9"/>
                    </a:cubicBezTo>
                    <a:cubicBezTo>
                      <a:pt x="5" y="3"/>
                      <a:pt x="10" y="0"/>
                      <a:pt x="15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819"/>
              <p:cNvSpPr/>
              <p:nvPr/>
            </p:nvSpPr>
            <p:spPr bwMode="auto">
              <a:xfrm>
                <a:off x="1544" y="1551"/>
                <a:ext cx="12" cy="13"/>
              </a:xfrm>
              <a:custGeom>
                <a:avLst/>
                <a:gdLst>
                  <a:gd name="T0" fmla="*/ 15 w 22"/>
                  <a:gd name="T1" fmla="*/ 2 h 24"/>
                  <a:gd name="T2" fmla="*/ 20 w 22"/>
                  <a:gd name="T3" fmla="*/ 15 h 24"/>
                  <a:gd name="T4" fmla="*/ 7 w 22"/>
                  <a:gd name="T5" fmla="*/ 22 h 24"/>
                  <a:gd name="T6" fmla="*/ 2 w 22"/>
                  <a:gd name="T7" fmla="*/ 8 h 24"/>
                  <a:gd name="T8" fmla="*/ 15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5" y="2"/>
                    </a:moveTo>
                    <a:cubicBezTo>
                      <a:pt x="20" y="4"/>
                      <a:pt x="22" y="10"/>
                      <a:pt x="20" y="15"/>
                    </a:cubicBezTo>
                    <a:cubicBezTo>
                      <a:pt x="18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2" y="8"/>
                    </a:cubicBezTo>
                    <a:cubicBezTo>
                      <a:pt x="4" y="2"/>
                      <a:pt x="10" y="0"/>
                      <a:pt x="15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820"/>
              <p:cNvSpPr/>
              <p:nvPr/>
            </p:nvSpPr>
            <p:spPr bwMode="auto">
              <a:xfrm>
                <a:off x="1539" y="1511"/>
                <a:ext cx="12" cy="14"/>
              </a:xfrm>
              <a:custGeom>
                <a:avLst/>
                <a:gdLst>
                  <a:gd name="T0" fmla="*/ 15 w 22"/>
                  <a:gd name="T1" fmla="*/ 2 h 25"/>
                  <a:gd name="T2" fmla="*/ 20 w 22"/>
                  <a:gd name="T3" fmla="*/ 16 h 25"/>
                  <a:gd name="T4" fmla="*/ 7 w 22"/>
                  <a:gd name="T5" fmla="*/ 23 h 25"/>
                  <a:gd name="T6" fmla="*/ 2 w 22"/>
                  <a:gd name="T7" fmla="*/ 9 h 25"/>
                  <a:gd name="T8" fmla="*/ 15 w 22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5" y="2"/>
                    </a:moveTo>
                    <a:cubicBezTo>
                      <a:pt x="20" y="4"/>
                      <a:pt x="22" y="11"/>
                      <a:pt x="20" y="16"/>
                    </a:cubicBezTo>
                    <a:cubicBezTo>
                      <a:pt x="18" y="22"/>
                      <a:pt x="12" y="25"/>
                      <a:pt x="7" y="23"/>
                    </a:cubicBezTo>
                    <a:cubicBezTo>
                      <a:pt x="2" y="21"/>
                      <a:pt x="0" y="14"/>
                      <a:pt x="2" y="9"/>
                    </a:cubicBezTo>
                    <a:cubicBezTo>
                      <a:pt x="5" y="3"/>
                      <a:pt x="10" y="0"/>
                      <a:pt x="15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821"/>
              <p:cNvSpPr/>
              <p:nvPr/>
            </p:nvSpPr>
            <p:spPr bwMode="auto">
              <a:xfrm>
                <a:off x="1521" y="1504"/>
                <a:ext cx="12" cy="13"/>
              </a:xfrm>
              <a:custGeom>
                <a:avLst/>
                <a:gdLst>
                  <a:gd name="T0" fmla="*/ 15 w 22"/>
                  <a:gd name="T1" fmla="*/ 2 h 24"/>
                  <a:gd name="T2" fmla="*/ 20 w 22"/>
                  <a:gd name="T3" fmla="*/ 16 h 24"/>
                  <a:gd name="T4" fmla="*/ 7 w 22"/>
                  <a:gd name="T5" fmla="*/ 22 h 24"/>
                  <a:gd name="T6" fmla="*/ 2 w 22"/>
                  <a:gd name="T7" fmla="*/ 8 h 24"/>
                  <a:gd name="T8" fmla="*/ 15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5" y="2"/>
                    </a:moveTo>
                    <a:cubicBezTo>
                      <a:pt x="20" y="4"/>
                      <a:pt x="22" y="10"/>
                      <a:pt x="20" y="16"/>
                    </a:cubicBezTo>
                    <a:cubicBezTo>
                      <a:pt x="18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5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822"/>
              <p:cNvSpPr/>
              <p:nvPr/>
            </p:nvSpPr>
            <p:spPr bwMode="auto">
              <a:xfrm>
                <a:off x="1497" y="1514"/>
                <a:ext cx="12" cy="13"/>
              </a:xfrm>
              <a:custGeom>
                <a:avLst/>
                <a:gdLst>
                  <a:gd name="T0" fmla="*/ 15 w 22"/>
                  <a:gd name="T1" fmla="*/ 2 h 24"/>
                  <a:gd name="T2" fmla="*/ 20 w 22"/>
                  <a:gd name="T3" fmla="*/ 16 h 24"/>
                  <a:gd name="T4" fmla="*/ 7 w 22"/>
                  <a:gd name="T5" fmla="*/ 22 h 24"/>
                  <a:gd name="T6" fmla="*/ 2 w 22"/>
                  <a:gd name="T7" fmla="*/ 8 h 24"/>
                  <a:gd name="T8" fmla="*/ 15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5" y="2"/>
                    </a:moveTo>
                    <a:cubicBezTo>
                      <a:pt x="20" y="4"/>
                      <a:pt x="22" y="10"/>
                      <a:pt x="20" y="16"/>
                    </a:cubicBezTo>
                    <a:cubicBezTo>
                      <a:pt x="17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5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823"/>
              <p:cNvSpPr/>
              <p:nvPr/>
            </p:nvSpPr>
            <p:spPr bwMode="auto">
              <a:xfrm>
                <a:off x="1525" y="1569"/>
                <a:ext cx="12" cy="13"/>
              </a:xfrm>
              <a:custGeom>
                <a:avLst/>
                <a:gdLst>
                  <a:gd name="T0" fmla="*/ 16 w 23"/>
                  <a:gd name="T1" fmla="*/ 2 h 24"/>
                  <a:gd name="T2" fmla="*/ 20 w 23"/>
                  <a:gd name="T3" fmla="*/ 16 h 24"/>
                  <a:gd name="T4" fmla="*/ 7 w 23"/>
                  <a:gd name="T5" fmla="*/ 22 h 24"/>
                  <a:gd name="T6" fmla="*/ 3 w 23"/>
                  <a:gd name="T7" fmla="*/ 9 h 24"/>
                  <a:gd name="T8" fmla="*/ 16 w 23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6" y="2"/>
                    </a:moveTo>
                    <a:cubicBezTo>
                      <a:pt x="21" y="4"/>
                      <a:pt x="23" y="10"/>
                      <a:pt x="20" y="16"/>
                    </a:cubicBezTo>
                    <a:cubicBezTo>
                      <a:pt x="18" y="21"/>
                      <a:pt x="12" y="24"/>
                      <a:pt x="7" y="22"/>
                    </a:cubicBezTo>
                    <a:cubicBezTo>
                      <a:pt x="2" y="20"/>
                      <a:pt x="0" y="14"/>
                      <a:pt x="3" y="9"/>
                    </a:cubicBezTo>
                    <a:cubicBezTo>
                      <a:pt x="5" y="3"/>
                      <a:pt x="11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824"/>
              <p:cNvSpPr/>
              <p:nvPr/>
            </p:nvSpPr>
            <p:spPr bwMode="auto">
              <a:xfrm>
                <a:off x="1517" y="1555"/>
                <a:ext cx="94" cy="46"/>
              </a:xfrm>
              <a:custGeom>
                <a:avLst/>
                <a:gdLst>
                  <a:gd name="T0" fmla="*/ 130 w 173"/>
                  <a:gd name="T1" fmla="*/ 0 h 84"/>
                  <a:gd name="T2" fmla="*/ 93 w 173"/>
                  <a:gd name="T3" fmla="*/ 8 h 84"/>
                  <a:gd name="T4" fmla="*/ 23 w 173"/>
                  <a:gd name="T5" fmla="*/ 84 h 84"/>
                  <a:gd name="T6" fmla="*/ 70 w 173"/>
                  <a:gd name="T7" fmla="*/ 62 h 84"/>
                  <a:gd name="T8" fmla="*/ 97 w 173"/>
                  <a:gd name="T9" fmla="*/ 40 h 84"/>
                  <a:gd name="T10" fmla="*/ 159 w 173"/>
                  <a:gd name="T11" fmla="*/ 6 h 84"/>
                  <a:gd name="T12" fmla="*/ 130 w 173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84">
                    <a:moveTo>
                      <a:pt x="130" y="0"/>
                    </a:moveTo>
                    <a:cubicBezTo>
                      <a:pt x="115" y="0"/>
                      <a:pt x="100" y="3"/>
                      <a:pt x="93" y="8"/>
                    </a:cubicBezTo>
                    <a:cubicBezTo>
                      <a:pt x="80" y="18"/>
                      <a:pt x="0" y="74"/>
                      <a:pt x="23" y="84"/>
                    </a:cubicBezTo>
                    <a:cubicBezTo>
                      <a:pt x="23" y="84"/>
                      <a:pt x="63" y="73"/>
                      <a:pt x="70" y="62"/>
                    </a:cubicBezTo>
                    <a:cubicBezTo>
                      <a:pt x="78" y="50"/>
                      <a:pt x="76" y="49"/>
                      <a:pt x="97" y="40"/>
                    </a:cubicBezTo>
                    <a:cubicBezTo>
                      <a:pt x="119" y="31"/>
                      <a:pt x="173" y="15"/>
                      <a:pt x="159" y="6"/>
                    </a:cubicBezTo>
                    <a:cubicBezTo>
                      <a:pt x="153" y="2"/>
                      <a:pt x="141" y="0"/>
                      <a:pt x="13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825"/>
              <p:cNvSpPr>
                <a:spLocks noEditPoints="1"/>
              </p:cNvSpPr>
              <p:nvPr/>
            </p:nvSpPr>
            <p:spPr bwMode="auto">
              <a:xfrm>
                <a:off x="1481" y="1499"/>
                <a:ext cx="117" cy="89"/>
              </a:xfrm>
              <a:custGeom>
                <a:avLst/>
                <a:gdLst>
                  <a:gd name="T0" fmla="*/ 11 w 213"/>
                  <a:gd name="T1" fmla="*/ 61 h 164"/>
                  <a:gd name="T2" fmla="*/ 24 w 213"/>
                  <a:gd name="T3" fmla="*/ 74 h 164"/>
                  <a:gd name="T4" fmla="*/ 25 w 213"/>
                  <a:gd name="T5" fmla="*/ 72 h 164"/>
                  <a:gd name="T6" fmla="*/ 26 w 213"/>
                  <a:gd name="T7" fmla="*/ 71 h 164"/>
                  <a:gd name="T8" fmla="*/ 12 w 213"/>
                  <a:gd name="T9" fmla="*/ 61 h 164"/>
                  <a:gd name="T10" fmla="*/ 11 w 213"/>
                  <a:gd name="T11" fmla="*/ 61 h 164"/>
                  <a:gd name="T12" fmla="*/ 124 w 213"/>
                  <a:gd name="T13" fmla="*/ 119 h 164"/>
                  <a:gd name="T14" fmla="*/ 121 w 213"/>
                  <a:gd name="T15" fmla="*/ 118 h 164"/>
                  <a:gd name="T16" fmla="*/ 116 w 213"/>
                  <a:gd name="T17" fmla="*/ 104 h 164"/>
                  <a:gd name="T18" fmla="*/ 126 w 213"/>
                  <a:gd name="T19" fmla="*/ 97 h 164"/>
                  <a:gd name="T20" fmla="*/ 129 w 213"/>
                  <a:gd name="T21" fmla="*/ 98 h 164"/>
                  <a:gd name="T22" fmla="*/ 134 w 213"/>
                  <a:gd name="T23" fmla="*/ 111 h 164"/>
                  <a:gd name="T24" fmla="*/ 124 w 213"/>
                  <a:gd name="T25" fmla="*/ 119 h 164"/>
                  <a:gd name="T26" fmla="*/ 200 w 213"/>
                  <a:gd name="T27" fmla="*/ 0 h 164"/>
                  <a:gd name="T28" fmla="*/ 149 w 213"/>
                  <a:gd name="T29" fmla="*/ 76 h 164"/>
                  <a:gd name="T30" fmla="*/ 130 w 213"/>
                  <a:gd name="T31" fmla="*/ 12 h 164"/>
                  <a:gd name="T32" fmla="*/ 130 w 213"/>
                  <a:gd name="T33" fmla="*/ 10 h 164"/>
                  <a:gd name="T34" fmla="*/ 131 w 213"/>
                  <a:gd name="T35" fmla="*/ 56 h 164"/>
                  <a:gd name="T36" fmla="*/ 134 w 213"/>
                  <a:gd name="T37" fmla="*/ 56 h 164"/>
                  <a:gd name="T38" fmla="*/ 137 w 213"/>
                  <a:gd name="T39" fmla="*/ 56 h 164"/>
                  <a:gd name="T40" fmla="*/ 142 w 213"/>
                  <a:gd name="T41" fmla="*/ 70 h 164"/>
                  <a:gd name="T42" fmla="*/ 132 w 213"/>
                  <a:gd name="T43" fmla="*/ 77 h 164"/>
                  <a:gd name="T44" fmla="*/ 129 w 213"/>
                  <a:gd name="T45" fmla="*/ 77 h 164"/>
                  <a:gd name="T46" fmla="*/ 126 w 213"/>
                  <a:gd name="T47" fmla="*/ 87 h 164"/>
                  <a:gd name="T48" fmla="*/ 124 w 213"/>
                  <a:gd name="T49" fmla="*/ 89 h 164"/>
                  <a:gd name="T50" fmla="*/ 111 w 213"/>
                  <a:gd name="T51" fmla="*/ 47 h 164"/>
                  <a:gd name="T52" fmla="*/ 106 w 213"/>
                  <a:gd name="T53" fmla="*/ 115 h 164"/>
                  <a:gd name="T54" fmla="*/ 104 w 213"/>
                  <a:gd name="T55" fmla="*/ 116 h 164"/>
                  <a:gd name="T56" fmla="*/ 42 w 213"/>
                  <a:gd name="T57" fmla="*/ 81 h 164"/>
                  <a:gd name="T58" fmla="*/ 37 w 213"/>
                  <a:gd name="T59" fmla="*/ 86 h 164"/>
                  <a:gd name="T60" fmla="*/ 61 w 213"/>
                  <a:gd name="T61" fmla="*/ 108 h 164"/>
                  <a:gd name="T62" fmla="*/ 70 w 213"/>
                  <a:gd name="T63" fmla="*/ 104 h 164"/>
                  <a:gd name="T64" fmla="*/ 73 w 213"/>
                  <a:gd name="T65" fmla="*/ 104 h 164"/>
                  <a:gd name="T66" fmla="*/ 78 w 213"/>
                  <a:gd name="T67" fmla="*/ 118 h 164"/>
                  <a:gd name="T68" fmla="*/ 68 w 213"/>
                  <a:gd name="T69" fmla="*/ 125 h 164"/>
                  <a:gd name="T70" fmla="*/ 65 w 213"/>
                  <a:gd name="T71" fmla="*/ 125 h 164"/>
                  <a:gd name="T72" fmla="*/ 60 w 213"/>
                  <a:gd name="T73" fmla="*/ 120 h 164"/>
                  <a:gd name="T74" fmla="*/ 2 w 213"/>
                  <a:gd name="T75" fmla="*/ 143 h 164"/>
                  <a:gd name="T76" fmla="*/ 6 w 213"/>
                  <a:gd name="T77" fmla="*/ 145 h 164"/>
                  <a:gd name="T78" fmla="*/ 82 w 213"/>
                  <a:gd name="T79" fmla="*/ 138 h 164"/>
                  <a:gd name="T80" fmla="*/ 45 w 213"/>
                  <a:gd name="T81" fmla="*/ 161 h 164"/>
                  <a:gd name="T82" fmla="*/ 46 w 213"/>
                  <a:gd name="T83" fmla="*/ 164 h 164"/>
                  <a:gd name="T84" fmla="*/ 67 w 213"/>
                  <a:gd name="T85" fmla="*/ 158 h 164"/>
                  <a:gd name="T86" fmla="*/ 83 w 213"/>
                  <a:gd name="T87" fmla="*/ 149 h 164"/>
                  <a:gd name="T88" fmla="*/ 82 w 213"/>
                  <a:gd name="T89" fmla="*/ 138 h 164"/>
                  <a:gd name="T90" fmla="*/ 91 w 213"/>
                  <a:gd name="T91" fmla="*/ 130 h 164"/>
                  <a:gd name="T92" fmla="*/ 95 w 213"/>
                  <a:gd name="T93" fmla="*/ 131 h 164"/>
                  <a:gd name="T94" fmla="*/ 100 w 213"/>
                  <a:gd name="T95" fmla="*/ 140 h 164"/>
                  <a:gd name="T96" fmla="*/ 110 w 213"/>
                  <a:gd name="T97" fmla="*/ 134 h 164"/>
                  <a:gd name="T98" fmla="*/ 110 w 213"/>
                  <a:gd name="T99" fmla="*/ 134 h 164"/>
                  <a:gd name="T100" fmla="*/ 213 w 213"/>
                  <a:gd name="T101" fmla="*/ 37 h 164"/>
                  <a:gd name="T102" fmla="*/ 212 w 213"/>
                  <a:gd name="T103" fmla="*/ 36 h 164"/>
                  <a:gd name="T104" fmla="*/ 180 w 213"/>
                  <a:gd name="T105" fmla="*/ 66 h 164"/>
                  <a:gd name="T106" fmla="*/ 149 w 213"/>
                  <a:gd name="T107" fmla="*/ 96 h 164"/>
                  <a:gd name="T108" fmla="*/ 150 w 213"/>
                  <a:gd name="T109" fmla="*/ 94 h 164"/>
                  <a:gd name="T110" fmla="*/ 200 w 213"/>
                  <a:gd name="T111" fmla="*/ 2 h 164"/>
                  <a:gd name="T112" fmla="*/ 200 w 213"/>
                  <a:gd name="T11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3" h="164">
                    <a:moveTo>
                      <a:pt x="11" y="61"/>
                    </a:moveTo>
                    <a:cubicBezTo>
                      <a:pt x="11" y="61"/>
                      <a:pt x="17" y="66"/>
                      <a:pt x="24" y="74"/>
                    </a:cubicBezTo>
                    <a:cubicBezTo>
                      <a:pt x="25" y="73"/>
                      <a:pt x="25" y="73"/>
                      <a:pt x="25" y="72"/>
                    </a:cubicBezTo>
                    <a:cubicBezTo>
                      <a:pt x="25" y="72"/>
                      <a:pt x="25" y="71"/>
                      <a:pt x="26" y="71"/>
                    </a:cubicBezTo>
                    <a:cubicBezTo>
                      <a:pt x="18" y="66"/>
                      <a:pt x="13" y="62"/>
                      <a:pt x="12" y="61"/>
                    </a:cubicBezTo>
                    <a:cubicBezTo>
                      <a:pt x="11" y="61"/>
                      <a:pt x="11" y="61"/>
                      <a:pt x="11" y="61"/>
                    </a:cubicBezTo>
                    <a:moveTo>
                      <a:pt x="124" y="119"/>
                    </a:moveTo>
                    <a:cubicBezTo>
                      <a:pt x="123" y="119"/>
                      <a:pt x="122" y="118"/>
                      <a:pt x="121" y="118"/>
                    </a:cubicBezTo>
                    <a:cubicBezTo>
                      <a:pt x="116" y="116"/>
                      <a:pt x="114" y="110"/>
                      <a:pt x="116" y="104"/>
                    </a:cubicBezTo>
                    <a:cubicBezTo>
                      <a:pt x="118" y="100"/>
                      <a:pt x="122" y="97"/>
                      <a:pt x="126" y="97"/>
                    </a:cubicBezTo>
                    <a:cubicBezTo>
                      <a:pt x="127" y="97"/>
                      <a:pt x="128" y="97"/>
                      <a:pt x="129" y="98"/>
                    </a:cubicBezTo>
                    <a:cubicBezTo>
                      <a:pt x="134" y="100"/>
                      <a:pt x="136" y="106"/>
                      <a:pt x="134" y="111"/>
                    </a:cubicBezTo>
                    <a:cubicBezTo>
                      <a:pt x="132" y="116"/>
                      <a:pt x="128" y="119"/>
                      <a:pt x="124" y="119"/>
                    </a:cubicBezTo>
                    <a:moveTo>
                      <a:pt x="200" y="0"/>
                    </a:moveTo>
                    <a:cubicBezTo>
                      <a:pt x="195" y="0"/>
                      <a:pt x="149" y="76"/>
                      <a:pt x="149" y="76"/>
                    </a:cubicBezTo>
                    <a:cubicBezTo>
                      <a:pt x="149" y="76"/>
                      <a:pt x="131" y="24"/>
                      <a:pt x="130" y="12"/>
                    </a:cubicBezTo>
                    <a:cubicBezTo>
                      <a:pt x="130" y="11"/>
                      <a:pt x="130" y="10"/>
                      <a:pt x="130" y="10"/>
                    </a:cubicBezTo>
                    <a:cubicBezTo>
                      <a:pt x="130" y="10"/>
                      <a:pt x="131" y="35"/>
                      <a:pt x="131" y="56"/>
                    </a:cubicBezTo>
                    <a:cubicBezTo>
                      <a:pt x="132" y="56"/>
                      <a:pt x="133" y="56"/>
                      <a:pt x="134" y="56"/>
                    </a:cubicBezTo>
                    <a:cubicBezTo>
                      <a:pt x="135" y="56"/>
                      <a:pt x="136" y="56"/>
                      <a:pt x="137" y="56"/>
                    </a:cubicBezTo>
                    <a:cubicBezTo>
                      <a:pt x="142" y="58"/>
                      <a:pt x="144" y="64"/>
                      <a:pt x="142" y="70"/>
                    </a:cubicBezTo>
                    <a:cubicBezTo>
                      <a:pt x="140" y="74"/>
                      <a:pt x="136" y="77"/>
                      <a:pt x="132" y="77"/>
                    </a:cubicBezTo>
                    <a:cubicBezTo>
                      <a:pt x="131" y="77"/>
                      <a:pt x="130" y="77"/>
                      <a:pt x="129" y="77"/>
                    </a:cubicBezTo>
                    <a:cubicBezTo>
                      <a:pt x="128" y="82"/>
                      <a:pt x="127" y="85"/>
                      <a:pt x="126" y="87"/>
                    </a:cubicBezTo>
                    <a:cubicBezTo>
                      <a:pt x="125" y="88"/>
                      <a:pt x="125" y="89"/>
                      <a:pt x="124" y="89"/>
                    </a:cubicBezTo>
                    <a:cubicBezTo>
                      <a:pt x="119" y="89"/>
                      <a:pt x="113" y="66"/>
                      <a:pt x="111" y="47"/>
                    </a:cubicBezTo>
                    <a:cubicBezTo>
                      <a:pt x="109" y="72"/>
                      <a:pt x="106" y="110"/>
                      <a:pt x="106" y="115"/>
                    </a:cubicBezTo>
                    <a:cubicBezTo>
                      <a:pt x="106" y="115"/>
                      <a:pt x="105" y="116"/>
                      <a:pt x="104" y="116"/>
                    </a:cubicBezTo>
                    <a:cubicBezTo>
                      <a:pt x="98" y="116"/>
                      <a:pt x="66" y="97"/>
                      <a:pt x="42" y="81"/>
                    </a:cubicBezTo>
                    <a:cubicBezTo>
                      <a:pt x="41" y="84"/>
                      <a:pt x="39" y="85"/>
                      <a:pt x="37" y="86"/>
                    </a:cubicBezTo>
                    <a:cubicBezTo>
                      <a:pt x="46" y="94"/>
                      <a:pt x="55" y="103"/>
                      <a:pt x="61" y="108"/>
                    </a:cubicBezTo>
                    <a:cubicBezTo>
                      <a:pt x="63" y="105"/>
                      <a:pt x="66" y="104"/>
                      <a:pt x="70" y="104"/>
                    </a:cubicBezTo>
                    <a:cubicBezTo>
                      <a:pt x="71" y="104"/>
                      <a:pt x="72" y="104"/>
                      <a:pt x="73" y="104"/>
                    </a:cubicBezTo>
                    <a:cubicBezTo>
                      <a:pt x="78" y="106"/>
                      <a:pt x="80" y="112"/>
                      <a:pt x="78" y="118"/>
                    </a:cubicBezTo>
                    <a:cubicBezTo>
                      <a:pt x="76" y="122"/>
                      <a:pt x="72" y="125"/>
                      <a:pt x="68" y="125"/>
                    </a:cubicBezTo>
                    <a:cubicBezTo>
                      <a:pt x="67" y="125"/>
                      <a:pt x="66" y="125"/>
                      <a:pt x="65" y="125"/>
                    </a:cubicBezTo>
                    <a:cubicBezTo>
                      <a:pt x="62" y="124"/>
                      <a:pt x="61" y="122"/>
                      <a:pt x="60" y="120"/>
                    </a:cubicBezTo>
                    <a:cubicBezTo>
                      <a:pt x="43" y="127"/>
                      <a:pt x="8" y="139"/>
                      <a:pt x="2" y="143"/>
                    </a:cubicBezTo>
                    <a:cubicBezTo>
                      <a:pt x="0" y="144"/>
                      <a:pt x="2" y="145"/>
                      <a:pt x="6" y="145"/>
                    </a:cubicBezTo>
                    <a:cubicBezTo>
                      <a:pt x="25" y="145"/>
                      <a:pt x="82" y="138"/>
                      <a:pt x="82" y="138"/>
                    </a:cubicBezTo>
                    <a:cubicBezTo>
                      <a:pt x="82" y="138"/>
                      <a:pt x="51" y="155"/>
                      <a:pt x="45" y="161"/>
                    </a:cubicBezTo>
                    <a:cubicBezTo>
                      <a:pt x="43" y="163"/>
                      <a:pt x="44" y="164"/>
                      <a:pt x="46" y="164"/>
                    </a:cubicBezTo>
                    <a:cubicBezTo>
                      <a:pt x="52" y="164"/>
                      <a:pt x="67" y="158"/>
                      <a:pt x="67" y="158"/>
                    </a:cubicBezTo>
                    <a:cubicBezTo>
                      <a:pt x="83" y="149"/>
                      <a:pt x="83" y="149"/>
                      <a:pt x="83" y="149"/>
                    </a:cubicBezTo>
                    <a:cubicBezTo>
                      <a:pt x="81" y="146"/>
                      <a:pt x="80" y="142"/>
                      <a:pt x="82" y="138"/>
                    </a:cubicBezTo>
                    <a:cubicBezTo>
                      <a:pt x="83" y="133"/>
                      <a:pt x="87" y="130"/>
                      <a:pt x="91" y="130"/>
                    </a:cubicBezTo>
                    <a:cubicBezTo>
                      <a:pt x="92" y="130"/>
                      <a:pt x="94" y="131"/>
                      <a:pt x="95" y="131"/>
                    </a:cubicBezTo>
                    <a:cubicBezTo>
                      <a:pt x="98" y="132"/>
                      <a:pt x="100" y="136"/>
                      <a:pt x="100" y="140"/>
                    </a:cubicBezTo>
                    <a:cubicBezTo>
                      <a:pt x="110" y="134"/>
                      <a:pt x="110" y="134"/>
                      <a:pt x="110" y="134"/>
                    </a:cubicBezTo>
                    <a:cubicBezTo>
                      <a:pt x="110" y="134"/>
                      <a:pt x="110" y="134"/>
                      <a:pt x="110" y="134"/>
                    </a:cubicBezTo>
                    <a:cubicBezTo>
                      <a:pt x="125" y="134"/>
                      <a:pt x="208" y="47"/>
                      <a:pt x="213" y="37"/>
                    </a:cubicBezTo>
                    <a:cubicBezTo>
                      <a:pt x="213" y="36"/>
                      <a:pt x="213" y="36"/>
                      <a:pt x="212" y="36"/>
                    </a:cubicBezTo>
                    <a:cubicBezTo>
                      <a:pt x="210" y="36"/>
                      <a:pt x="195" y="51"/>
                      <a:pt x="180" y="66"/>
                    </a:cubicBezTo>
                    <a:cubicBezTo>
                      <a:pt x="165" y="81"/>
                      <a:pt x="150" y="96"/>
                      <a:pt x="149" y="96"/>
                    </a:cubicBezTo>
                    <a:cubicBezTo>
                      <a:pt x="149" y="96"/>
                      <a:pt x="149" y="96"/>
                      <a:pt x="150" y="94"/>
                    </a:cubicBezTo>
                    <a:cubicBezTo>
                      <a:pt x="162" y="78"/>
                      <a:pt x="197" y="15"/>
                      <a:pt x="200" y="2"/>
                    </a:cubicBezTo>
                    <a:cubicBezTo>
                      <a:pt x="200" y="1"/>
                      <a:pt x="200" y="0"/>
                      <a:pt x="20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826"/>
              <p:cNvSpPr/>
              <p:nvPr/>
            </p:nvSpPr>
            <p:spPr bwMode="auto">
              <a:xfrm>
                <a:off x="1495" y="1537"/>
                <a:ext cx="9" cy="9"/>
              </a:xfrm>
              <a:custGeom>
                <a:avLst/>
                <a:gdLst>
                  <a:gd name="T0" fmla="*/ 2 w 18"/>
                  <a:gd name="T1" fmla="*/ 0 h 15"/>
                  <a:gd name="T2" fmla="*/ 1 w 18"/>
                  <a:gd name="T3" fmla="*/ 1 h 15"/>
                  <a:gd name="T4" fmla="*/ 0 w 18"/>
                  <a:gd name="T5" fmla="*/ 3 h 15"/>
                  <a:gd name="T6" fmla="*/ 13 w 18"/>
                  <a:gd name="T7" fmla="*/ 15 h 15"/>
                  <a:gd name="T8" fmla="*/ 18 w 18"/>
                  <a:gd name="T9" fmla="*/ 10 h 15"/>
                  <a:gd name="T10" fmla="*/ 2 w 18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5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4" y="7"/>
                      <a:pt x="8" y="11"/>
                      <a:pt x="13" y="15"/>
                    </a:cubicBezTo>
                    <a:cubicBezTo>
                      <a:pt x="15" y="14"/>
                      <a:pt x="17" y="13"/>
                      <a:pt x="18" y="10"/>
                    </a:cubicBezTo>
                    <a:cubicBezTo>
                      <a:pt x="12" y="7"/>
                      <a:pt x="6" y="3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827"/>
              <p:cNvSpPr/>
              <p:nvPr/>
            </p:nvSpPr>
            <p:spPr bwMode="auto">
              <a:xfrm>
                <a:off x="1514" y="1555"/>
                <a:ext cx="11" cy="12"/>
              </a:xfrm>
              <a:custGeom>
                <a:avLst/>
                <a:gdLst>
                  <a:gd name="T0" fmla="*/ 10 w 20"/>
                  <a:gd name="T1" fmla="*/ 0 h 21"/>
                  <a:gd name="T2" fmla="*/ 1 w 20"/>
                  <a:gd name="T3" fmla="*/ 4 h 21"/>
                  <a:gd name="T4" fmla="*/ 9 w 20"/>
                  <a:gd name="T5" fmla="*/ 10 h 21"/>
                  <a:gd name="T6" fmla="*/ 0 w 20"/>
                  <a:gd name="T7" fmla="*/ 16 h 21"/>
                  <a:gd name="T8" fmla="*/ 5 w 20"/>
                  <a:gd name="T9" fmla="*/ 21 h 21"/>
                  <a:gd name="T10" fmla="*/ 8 w 20"/>
                  <a:gd name="T11" fmla="*/ 21 h 21"/>
                  <a:gd name="T12" fmla="*/ 18 w 20"/>
                  <a:gd name="T13" fmla="*/ 14 h 21"/>
                  <a:gd name="T14" fmla="*/ 13 w 20"/>
                  <a:gd name="T15" fmla="*/ 0 h 21"/>
                  <a:gd name="T16" fmla="*/ 10 w 2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10" y="0"/>
                    </a:moveTo>
                    <a:cubicBezTo>
                      <a:pt x="6" y="0"/>
                      <a:pt x="3" y="1"/>
                      <a:pt x="1" y="4"/>
                    </a:cubicBezTo>
                    <a:cubicBezTo>
                      <a:pt x="5" y="8"/>
                      <a:pt x="8" y="10"/>
                      <a:pt x="9" y="10"/>
                    </a:cubicBezTo>
                    <a:cubicBezTo>
                      <a:pt x="10" y="11"/>
                      <a:pt x="7" y="13"/>
                      <a:pt x="0" y="16"/>
                    </a:cubicBezTo>
                    <a:cubicBezTo>
                      <a:pt x="1" y="18"/>
                      <a:pt x="2" y="20"/>
                      <a:pt x="5" y="21"/>
                    </a:cubicBezTo>
                    <a:cubicBezTo>
                      <a:pt x="6" y="21"/>
                      <a:pt x="7" y="21"/>
                      <a:pt x="8" y="21"/>
                    </a:cubicBezTo>
                    <a:cubicBezTo>
                      <a:pt x="12" y="21"/>
                      <a:pt x="16" y="18"/>
                      <a:pt x="18" y="14"/>
                    </a:cubicBezTo>
                    <a:cubicBezTo>
                      <a:pt x="20" y="8"/>
                      <a:pt x="18" y="2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828"/>
              <p:cNvSpPr/>
              <p:nvPr/>
            </p:nvSpPr>
            <p:spPr bwMode="auto">
              <a:xfrm>
                <a:off x="1552" y="1529"/>
                <a:ext cx="8" cy="12"/>
              </a:xfrm>
              <a:custGeom>
                <a:avLst/>
                <a:gdLst>
                  <a:gd name="T0" fmla="*/ 5 w 15"/>
                  <a:gd name="T1" fmla="*/ 0 h 21"/>
                  <a:gd name="T2" fmla="*/ 2 w 15"/>
                  <a:gd name="T3" fmla="*/ 0 h 21"/>
                  <a:gd name="T4" fmla="*/ 0 w 15"/>
                  <a:gd name="T5" fmla="*/ 21 h 21"/>
                  <a:gd name="T6" fmla="*/ 3 w 15"/>
                  <a:gd name="T7" fmla="*/ 21 h 21"/>
                  <a:gd name="T8" fmla="*/ 13 w 15"/>
                  <a:gd name="T9" fmla="*/ 14 h 21"/>
                  <a:gd name="T10" fmla="*/ 8 w 15"/>
                  <a:gd name="T11" fmla="*/ 0 h 21"/>
                  <a:gd name="T12" fmla="*/ 5 w 15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21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1" y="8"/>
                      <a:pt x="1" y="15"/>
                      <a:pt x="0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7" y="21"/>
                      <a:pt x="11" y="18"/>
                      <a:pt x="13" y="14"/>
                    </a:cubicBezTo>
                    <a:cubicBezTo>
                      <a:pt x="15" y="8"/>
                      <a:pt x="13" y="2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29"/>
              <p:cNvSpPr/>
              <p:nvPr/>
            </p:nvSpPr>
            <p:spPr bwMode="auto">
              <a:xfrm>
                <a:off x="1544" y="1552"/>
                <a:ext cx="12" cy="12"/>
              </a:xfrm>
              <a:custGeom>
                <a:avLst/>
                <a:gdLst>
                  <a:gd name="T0" fmla="*/ 12 w 22"/>
                  <a:gd name="T1" fmla="*/ 0 h 22"/>
                  <a:gd name="T2" fmla="*/ 2 w 22"/>
                  <a:gd name="T3" fmla="*/ 7 h 22"/>
                  <a:gd name="T4" fmla="*/ 7 w 22"/>
                  <a:gd name="T5" fmla="*/ 21 h 22"/>
                  <a:gd name="T6" fmla="*/ 10 w 22"/>
                  <a:gd name="T7" fmla="*/ 22 h 22"/>
                  <a:gd name="T8" fmla="*/ 20 w 22"/>
                  <a:gd name="T9" fmla="*/ 14 h 22"/>
                  <a:gd name="T10" fmla="*/ 15 w 22"/>
                  <a:gd name="T11" fmla="*/ 1 h 22"/>
                  <a:gd name="T12" fmla="*/ 12 w 22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2">
                    <a:moveTo>
                      <a:pt x="12" y="0"/>
                    </a:moveTo>
                    <a:cubicBezTo>
                      <a:pt x="8" y="0"/>
                      <a:pt x="4" y="3"/>
                      <a:pt x="2" y="7"/>
                    </a:cubicBezTo>
                    <a:cubicBezTo>
                      <a:pt x="0" y="13"/>
                      <a:pt x="2" y="19"/>
                      <a:pt x="7" y="21"/>
                    </a:cubicBezTo>
                    <a:cubicBezTo>
                      <a:pt x="8" y="21"/>
                      <a:pt x="9" y="22"/>
                      <a:pt x="10" y="22"/>
                    </a:cubicBezTo>
                    <a:cubicBezTo>
                      <a:pt x="14" y="22"/>
                      <a:pt x="18" y="19"/>
                      <a:pt x="20" y="14"/>
                    </a:cubicBezTo>
                    <a:cubicBezTo>
                      <a:pt x="22" y="9"/>
                      <a:pt x="20" y="3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830"/>
              <p:cNvSpPr/>
              <p:nvPr/>
            </p:nvSpPr>
            <p:spPr bwMode="auto">
              <a:xfrm>
                <a:off x="1525" y="1570"/>
                <a:ext cx="11" cy="10"/>
              </a:xfrm>
              <a:custGeom>
                <a:avLst/>
                <a:gdLst>
                  <a:gd name="T0" fmla="*/ 11 w 20"/>
                  <a:gd name="T1" fmla="*/ 0 h 19"/>
                  <a:gd name="T2" fmla="*/ 2 w 20"/>
                  <a:gd name="T3" fmla="*/ 8 h 19"/>
                  <a:gd name="T4" fmla="*/ 3 w 20"/>
                  <a:gd name="T5" fmla="*/ 19 h 19"/>
                  <a:gd name="T6" fmla="*/ 20 w 20"/>
                  <a:gd name="T7" fmla="*/ 10 h 19"/>
                  <a:gd name="T8" fmla="*/ 15 w 20"/>
                  <a:gd name="T9" fmla="*/ 1 h 19"/>
                  <a:gd name="T10" fmla="*/ 11 w 20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9">
                    <a:moveTo>
                      <a:pt x="11" y="0"/>
                    </a:moveTo>
                    <a:cubicBezTo>
                      <a:pt x="7" y="0"/>
                      <a:pt x="3" y="3"/>
                      <a:pt x="2" y="8"/>
                    </a:cubicBezTo>
                    <a:cubicBezTo>
                      <a:pt x="0" y="12"/>
                      <a:pt x="1" y="16"/>
                      <a:pt x="3" y="1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6"/>
                      <a:pt x="18" y="2"/>
                      <a:pt x="15" y="1"/>
                    </a:cubicBezTo>
                    <a:cubicBezTo>
                      <a:pt x="14" y="1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831"/>
              <p:cNvSpPr>
                <a:spLocks noEditPoints="1"/>
              </p:cNvSpPr>
              <p:nvPr/>
            </p:nvSpPr>
            <p:spPr bwMode="auto">
              <a:xfrm>
                <a:off x="1541" y="1511"/>
                <a:ext cx="1" cy="13"/>
              </a:xfrm>
              <a:custGeom>
                <a:avLst/>
                <a:gdLst>
                  <a:gd name="T0" fmla="*/ 0 w 1"/>
                  <a:gd name="T1" fmla="*/ 23 h 25"/>
                  <a:gd name="T2" fmla="*/ 1 w 1"/>
                  <a:gd name="T3" fmla="*/ 25 h 25"/>
                  <a:gd name="T4" fmla="*/ 1 w 1"/>
                  <a:gd name="T5" fmla="*/ 23 h 25"/>
                  <a:gd name="T6" fmla="*/ 0 w 1"/>
                  <a:gd name="T7" fmla="*/ 23 h 25"/>
                  <a:gd name="T8" fmla="*/ 1 w 1"/>
                  <a:gd name="T9" fmla="*/ 0 h 25"/>
                  <a:gd name="T10" fmla="*/ 0 w 1"/>
                  <a:gd name="T11" fmla="*/ 2 h 25"/>
                  <a:gd name="T12" fmla="*/ 0 w 1"/>
                  <a:gd name="T13" fmla="*/ 6 h 25"/>
                  <a:gd name="T14" fmla="*/ 1 w 1"/>
                  <a:gd name="T15" fmla="*/ 5 h 25"/>
                  <a:gd name="T16" fmla="*/ 1 w 1"/>
                  <a:gd name="T1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5">
                    <a:moveTo>
                      <a:pt x="0" y="23"/>
                    </a:moveTo>
                    <a:cubicBezTo>
                      <a:pt x="0" y="23"/>
                      <a:pt x="0" y="24"/>
                      <a:pt x="1" y="25"/>
                    </a:cubicBezTo>
                    <a:cubicBezTo>
                      <a:pt x="1" y="24"/>
                      <a:pt x="1" y="24"/>
                      <a:pt x="1" y="23"/>
                    </a:cubicBezTo>
                    <a:cubicBezTo>
                      <a:pt x="1" y="23"/>
                      <a:pt x="0" y="23"/>
                      <a:pt x="0" y="23"/>
                    </a:cubicBezTo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2"/>
                      <a:pt x="1" y="0"/>
                      <a:pt x="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832"/>
              <p:cNvSpPr/>
              <p:nvPr/>
            </p:nvSpPr>
            <p:spPr bwMode="auto">
              <a:xfrm>
                <a:off x="1541" y="1513"/>
                <a:ext cx="1" cy="10"/>
              </a:xfrm>
              <a:custGeom>
                <a:avLst/>
                <a:gdLst>
                  <a:gd name="T0" fmla="*/ 2 w 2"/>
                  <a:gd name="T1" fmla="*/ 0 h 18"/>
                  <a:gd name="T2" fmla="*/ 1 w 2"/>
                  <a:gd name="T3" fmla="*/ 1 h 18"/>
                  <a:gd name="T4" fmla="*/ 1 w 2"/>
                  <a:gd name="T5" fmla="*/ 18 h 18"/>
                  <a:gd name="T6" fmla="*/ 2 w 2"/>
                  <a:gd name="T7" fmla="*/ 18 h 18"/>
                  <a:gd name="T8" fmla="*/ 2 w 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8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1" y="11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0"/>
                      <a:pt x="2" y="4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833"/>
              <p:cNvSpPr/>
              <p:nvPr/>
            </p:nvSpPr>
            <p:spPr bwMode="auto">
              <a:xfrm>
                <a:off x="1596" y="1449"/>
                <a:ext cx="32" cy="59"/>
              </a:xfrm>
              <a:custGeom>
                <a:avLst/>
                <a:gdLst>
                  <a:gd name="T0" fmla="*/ 22 w 58"/>
                  <a:gd name="T1" fmla="*/ 0 h 109"/>
                  <a:gd name="T2" fmla="*/ 19 w 58"/>
                  <a:gd name="T3" fmla="*/ 0 h 109"/>
                  <a:gd name="T4" fmla="*/ 30 w 58"/>
                  <a:gd name="T5" fmla="*/ 46 h 109"/>
                  <a:gd name="T6" fmla="*/ 2 w 58"/>
                  <a:gd name="T7" fmla="*/ 100 h 109"/>
                  <a:gd name="T8" fmla="*/ 5 w 58"/>
                  <a:gd name="T9" fmla="*/ 109 h 109"/>
                  <a:gd name="T10" fmla="*/ 27 w 58"/>
                  <a:gd name="T11" fmla="*/ 96 h 109"/>
                  <a:gd name="T12" fmla="*/ 54 w 58"/>
                  <a:gd name="T13" fmla="*/ 18 h 109"/>
                  <a:gd name="T14" fmla="*/ 22 w 58"/>
                  <a:gd name="T1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9">
                    <a:moveTo>
                      <a:pt x="22" y="0"/>
                    </a:moveTo>
                    <a:cubicBezTo>
                      <a:pt x="20" y="0"/>
                      <a:pt x="19" y="0"/>
                      <a:pt x="19" y="0"/>
                    </a:cubicBezTo>
                    <a:cubicBezTo>
                      <a:pt x="3" y="3"/>
                      <a:pt x="29" y="28"/>
                      <a:pt x="30" y="46"/>
                    </a:cubicBezTo>
                    <a:cubicBezTo>
                      <a:pt x="31" y="65"/>
                      <a:pt x="6" y="84"/>
                      <a:pt x="2" y="100"/>
                    </a:cubicBezTo>
                    <a:cubicBezTo>
                      <a:pt x="0" y="107"/>
                      <a:pt x="2" y="109"/>
                      <a:pt x="5" y="109"/>
                    </a:cubicBezTo>
                    <a:cubicBezTo>
                      <a:pt x="10" y="109"/>
                      <a:pt x="19" y="103"/>
                      <a:pt x="27" y="96"/>
                    </a:cubicBezTo>
                    <a:cubicBezTo>
                      <a:pt x="41" y="84"/>
                      <a:pt x="58" y="37"/>
                      <a:pt x="54" y="18"/>
                    </a:cubicBezTo>
                    <a:cubicBezTo>
                      <a:pt x="51" y="2"/>
                      <a:pt x="30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834"/>
              <p:cNvSpPr/>
              <p:nvPr/>
            </p:nvSpPr>
            <p:spPr bwMode="auto">
              <a:xfrm>
                <a:off x="1420" y="1581"/>
                <a:ext cx="88" cy="27"/>
              </a:xfrm>
              <a:custGeom>
                <a:avLst/>
                <a:gdLst>
                  <a:gd name="T0" fmla="*/ 15 w 161"/>
                  <a:gd name="T1" fmla="*/ 0 h 50"/>
                  <a:gd name="T2" fmla="*/ 8 w 161"/>
                  <a:gd name="T3" fmla="*/ 5 h 50"/>
                  <a:gd name="T4" fmla="*/ 20 w 161"/>
                  <a:gd name="T5" fmla="*/ 49 h 50"/>
                  <a:gd name="T6" fmla="*/ 40 w 161"/>
                  <a:gd name="T7" fmla="*/ 50 h 50"/>
                  <a:gd name="T8" fmla="*/ 97 w 161"/>
                  <a:gd name="T9" fmla="*/ 42 h 50"/>
                  <a:gd name="T10" fmla="*/ 153 w 161"/>
                  <a:gd name="T11" fmla="*/ 18 h 50"/>
                  <a:gd name="T12" fmla="*/ 149 w 161"/>
                  <a:gd name="T13" fmla="*/ 18 h 50"/>
                  <a:gd name="T14" fmla="*/ 61 w 161"/>
                  <a:gd name="T15" fmla="*/ 36 h 50"/>
                  <a:gd name="T16" fmla="*/ 52 w 161"/>
                  <a:gd name="T17" fmla="*/ 35 h 50"/>
                  <a:gd name="T18" fmla="*/ 20 w 161"/>
                  <a:gd name="T19" fmla="*/ 4 h 50"/>
                  <a:gd name="T20" fmla="*/ 15 w 161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50">
                    <a:moveTo>
                      <a:pt x="15" y="0"/>
                    </a:moveTo>
                    <a:cubicBezTo>
                      <a:pt x="13" y="0"/>
                      <a:pt x="10" y="4"/>
                      <a:pt x="8" y="5"/>
                    </a:cubicBezTo>
                    <a:cubicBezTo>
                      <a:pt x="8" y="5"/>
                      <a:pt x="0" y="46"/>
                      <a:pt x="20" y="49"/>
                    </a:cubicBezTo>
                    <a:cubicBezTo>
                      <a:pt x="26" y="49"/>
                      <a:pt x="33" y="50"/>
                      <a:pt x="40" y="50"/>
                    </a:cubicBezTo>
                    <a:cubicBezTo>
                      <a:pt x="57" y="50"/>
                      <a:pt x="76" y="48"/>
                      <a:pt x="97" y="42"/>
                    </a:cubicBezTo>
                    <a:cubicBezTo>
                      <a:pt x="125" y="34"/>
                      <a:pt x="161" y="18"/>
                      <a:pt x="153" y="18"/>
                    </a:cubicBezTo>
                    <a:cubicBezTo>
                      <a:pt x="152" y="18"/>
                      <a:pt x="150" y="18"/>
                      <a:pt x="149" y="18"/>
                    </a:cubicBezTo>
                    <a:cubicBezTo>
                      <a:pt x="132" y="22"/>
                      <a:pt x="84" y="36"/>
                      <a:pt x="61" y="36"/>
                    </a:cubicBezTo>
                    <a:cubicBezTo>
                      <a:pt x="57" y="36"/>
                      <a:pt x="54" y="36"/>
                      <a:pt x="52" y="35"/>
                    </a:cubicBezTo>
                    <a:cubicBezTo>
                      <a:pt x="37" y="29"/>
                      <a:pt x="26" y="12"/>
                      <a:pt x="20" y="4"/>
                    </a:cubicBezTo>
                    <a:cubicBezTo>
                      <a:pt x="18" y="1"/>
                      <a:pt x="17" y="0"/>
                      <a:pt x="1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835"/>
              <p:cNvSpPr/>
              <p:nvPr/>
            </p:nvSpPr>
            <p:spPr bwMode="auto">
              <a:xfrm>
                <a:off x="-58" y="1639"/>
                <a:ext cx="129" cy="143"/>
              </a:xfrm>
              <a:custGeom>
                <a:avLst/>
                <a:gdLst>
                  <a:gd name="T0" fmla="*/ 49 w 236"/>
                  <a:gd name="T1" fmla="*/ 29 h 262"/>
                  <a:gd name="T2" fmla="*/ 10 w 236"/>
                  <a:gd name="T3" fmla="*/ 18 h 262"/>
                  <a:gd name="T4" fmla="*/ 0 w 236"/>
                  <a:gd name="T5" fmla="*/ 93 h 262"/>
                  <a:gd name="T6" fmla="*/ 188 w 236"/>
                  <a:gd name="T7" fmla="*/ 260 h 262"/>
                  <a:gd name="T8" fmla="*/ 236 w 236"/>
                  <a:gd name="T9" fmla="*/ 235 h 262"/>
                  <a:gd name="T10" fmla="*/ 207 w 236"/>
                  <a:gd name="T11" fmla="*/ 210 h 262"/>
                  <a:gd name="T12" fmla="*/ 205 w 236"/>
                  <a:gd name="T13" fmla="*/ 70 h 262"/>
                  <a:gd name="T14" fmla="*/ 144 w 236"/>
                  <a:gd name="T15" fmla="*/ 61 h 262"/>
                  <a:gd name="T16" fmla="*/ 49 w 236"/>
                  <a:gd name="T17" fmla="*/ 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62">
                    <a:moveTo>
                      <a:pt x="49" y="29"/>
                    </a:moveTo>
                    <a:cubicBezTo>
                      <a:pt x="49" y="29"/>
                      <a:pt x="17" y="0"/>
                      <a:pt x="10" y="18"/>
                    </a:cubicBezTo>
                    <a:cubicBezTo>
                      <a:pt x="3" y="37"/>
                      <a:pt x="0" y="93"/>
                      <a:pt x="0" y="93"/>
                    </a:cubicBezTo>
                    <a:cubicBezTo>
                      <a:pt x="0" y="93"/>
                      <a:pt x="165" y="262"/>
                      <a:pt x="188" y="260"/>
                    </a:cubicBezTo>
                    <a:cubicBezTo>
                      <a:pt x="210" y="258"/>
                      <a:pt x="236" y="235"/>
                      <a:pt x="236" y="235"/>
                    </a:cubicBezTo>
                    <a:cubicBezTo>
                      <a:pt x="207" y="210"/>
                      <a:pt x="207" y="210"/>
                      <a:pt x="207" y="210"/>
                    </a:cubicBezTo>
                    <a:cubicBezTo>
                      <a:pt x="207" y="210"/>
                      <a:pt x="224" y="77"/>
                      <a:pt x="205" y="70"/>
                    </a:cubicBezTo>
                    <a:cubicBezTo>
                      <a:pt x="186" y="63"/>
                      <a:pt x="144" y="61"/>
                      <a:pt x="144" y="61"/>
                    </a:cubicBezTo>
                    <a:cubicBezTo>
                      <a:pt x="49" y="29"/>
                      <a:pt x="49" y="29"/>
                      <a:pt x="49" y="29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836"/>
              <p:cNvSpPr/>
              <p:nvPr/>
            </p:nvSpPr>
            <p:spPr bwMode="auto">
              <a:xfrm>
                <a:off x="-179" y="1582"/>
                <a:ext cx="324" cy="305"/>
              </a:xfrm>
              <a:custGeom>
                <a:avLst/>
                <a:gdLst>
                  <a:gd name="T0" fmla="*/ 150 w 595"/>
                  <a:gd name="T1" fmla="*/ 318 h 559"/>
                  <a:gd name="T2" fmla="*/ 36 w 595"/>
                  <a:gd name="T3" fmla="*/ 211 h 559"/>
                  <a:gd name="T4" fmla="*/ 70 w 595"/>
                  <a:gd name="T5" fmla="*/ 120 h 559"/>
                  <a:gd name="T6" fmla="*/ 252 w 595"/>
                  <a:gd name="T7" fmla="*/ 188 h 559"/>
                  <a:gd name="T8" fmla="*/ 256 w 595"/>
                  <a:gd name="T9" fmla="*/ 147 h 559"/>
                  <a:gd name="T10" fmla="*/ 318 w 595"/>
                  <a:gd name="T11" fmla="*/ 1 h 559"/>
                  <a:gd name="T12" fmla="*/ 348 w 595"/>
                  <a:gd name="T13" fmla="*/ 217 h 559"/>
                  <a:gd name="T14" fmla="*/ 483 w 595"/>
                  <a:gd name="T15" fmla="*/ 142 h 559"/>
                  <a:gd name="T16" fmla="*/ 588 w 595"/>
                  <a:gd name="T17" fmla="*/ 253 h 559"/>
                  <a:gd name="T18" fmla="*/ 377 w 595"/>
                  <a:gd name="T19" fmla="*/ 313 h 559"/>
                  <a:gd name="T20" fmla="*/ 464 w 595"/>
                  <a:gd name="T21" fmla="*/ 385 h 559"/>
                  <a:gd name="T22" fmla="*/ 392 w 595"/>
                  <a:gd name="T23" fmla="*/ 522 h 559"/>
                  <a:gd name="T24" fmla="*/ 304 w 595"/>
                  <a:gd name="T25" fmla="*/ 507 h 559"/>
                  <a:gd name="T26" fmla="*/ 282 w 595"/>
                  <a:gd name="T27" fmla="*/ 385 h 559"/>
                  <a:gd name="T28" fmla="*/ 245 w 595"/>
                  <a:gd name="T29" fmla="*/ 493 h 559"/>
                  <a:gd name="T30" fmla="*/ 106 w 595"/>
                  <a:gd name="T31" fmla="*/ 444 h 559"/>
                  <a:gd name="T32" fmla="*/ 150 w 595"/>
                  <a:gd name="T33" fmla="*/ 31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5" h="559">
                    <a:moveTo>
                      <a:pt x="150" y="318"/>
                    </a:moveTo>
                    <a:cubicBezTo>
                      <a:pt x="150" y="318"/>
                      <a:pt x="0" y="316"/>
                      <a:pt x="36" y="211"/>
                    </a:cubicBezTo>
                    <a:cubicBezTo>
                      <a:pt x="36" y="211"/>
                      <a:pt x="4" y="142"/>
                      <a:pt x="70" y="120"/>
                    </a:cubicBezTo>
                    <a:cubicBezTo>
                      <a:pt x="135" y="98"/>
                      <a:pt x="227" y="168"/>
                      <a:pt x="252" y="188"/>
                    </a:cubicBezTo>
                    <a:cubicBezTo>
                      <a:pt x="276" y="208"/>
                      <a:pt x="263" y="156"/>
                      <a:pt x="256" y="147"/>
                    </a:cubicBezTo>
                    <a:cubicBezTo>
                      <a:pt x="249" y="137"/>
                      <a:pt x="218" y="0"/>
                      <a:pt x="318" y="1"/>
                    </a:cubicBezTo>
                    <a:cubicBezTo>
                      <a:pt x="417" y="3"/>
                      <a:pt x="436" y="67"/>
                      <a:pt x="348" y="217"/>
                    </a:cubicBezTo>
                    <a:cubicBezTo>
                      <a:pt x="348" y="217"/>
                      <a:pt x="430" y="140"/>
                      <a:pt x="483" y="142"/>
                    </a:cubicBezTo>
                    <a:cubicBezTo>
                      <a:pt x="536" y="144"/>
                      <a:pt x="595" y="169"/>
                      <a:pt x="588" y="253"/>
                    </a:cubicBezTo>
                    <a:cubicBezTo>
                      <a:pt x="582" y="336"/>
                      <a:pt x="377" y="313"/>
                      <a:pt x="377" y="313"/>
                    </a:cubicBezTo>
                    <a:cubicBezTo>
                      <a:pt x="377" y="313"/>
                      <a:pt x="442" y="359"/>
                      <a:pt x="464" y="385"/>
                    </a:cubicBezTo>
                    <a:cubicBezTo>
                      <a:pt x="487" y="411"/>
                      <a:pt x="473" y="485"/>
                      <a:pt x="392" y="522"/>
                    </a:cubicBezTo>
                    <a:cubicBezTo>
                      <a:pt x="310" y="559"/>
                      <a:pt x="313" y="532"/>
                      <a:pt x="304" y="507"/>
                    </a:cubicBezTo>
                    <a:cubicBezTo>
                      <a:pt x="295" y="483"/>
                      <a:pt x="289" y="377"/>
                      <a:pt x="282" y="385"/>
                    </a:cubicBezTo>
                    <a:cubicBezTo>
                      <a:pt x="275" y="393"/>
                      <a:pt x="292" y="464"/>
                      <a:pt x="245" y="493"/>
                    </a:cubicBezTo>
                    <a:cubicBezTo>
                      <a:pt x="199" y="522"/>
                      <a:pt x="144" y="487"/>
                      <a:pt x="106" y="444"/>
                    </a:cubicBezTo>
                    <a:cubicBezTo>
                      <a:pt x="68" y="402"/>
                      <a:pt x="86" y="344"/>
                      <a:pt x="150" y="31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1837"/>
              <p:cNvSpPr/>
              <p:nvPr/>
            </p:nvSpPr>
            <p:spPr bwMode="auto">
              <a:xfrm>
                <a:off x="-59" y="1732"/>
                <a:ext cx="34" cy="11"/>
              </a:xfrm>
              <a:custGeom>
                <a:avLst/>
                <a:gdLst>
                  <a:gd name="T0" fmla="*/ 0 w 63"/>
                  <a:gd name="T1" fmla="*/ 15 h 20"/>
                  <a:gd name="T2" fmla="*/ 52 w 63"/>
                  <a:gd name="T3" fmla="*/ 10 h 20"/>
                  <a:gd name="T4" fmla="*/ 0 w 63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0">
                    <a:moveTo>
                      <a:pt x="0" y="15"/>
                    </a:moveTo>
                    <a:cubicBezTo>
                      <a:pt x="0" y="15"/>
                      <a:pt x="63" y="0"/>
                      <a:pt x="52" y="10"/>
                    </a:cubicBezTo>
                    <a:cubicBezTo>
                      <a:pt x="41" y="2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1838"/>
              <p:cNvSpPr/>
              <p:nvPr/>
            </p:nvSpPr>
            <p:spPr bwMode="auto">
              <a:xfrm>
                <a:off x="-28" y="1746"/>
                <a:ext cx="9" cy="29"/>
              </a:xfrm>
              <a:custGeom>
                <a:avLst/>
                <a:gdLst>
                  <a:gd name="T0" fmla="*/ 6 w 17"/>
                  <a:gd name="T1" fmla="*/ 52 h 52"/>
                  <a:gd name="T2" fmla="*/ 9 w 17"/>
                  <a:gd name="T3" fmla="*/ 7 h 52"/>
                  <a:gd name="T4" fmla="*/ 6 w 17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2">
                    <a:moveTo>
                      <a:pt x="6" y="52"/>
                    </a:moveTo>
                    <a:cubicBezTo>
                      <a:pt x="6" y="52"/>
                      <a:pt x="0" y="0"/>
                      <a:pt x="9" y="7"/>
                    </a:cubicBezTo>
                    <a:cubicBezTo>
                      <a:pt x="17" y="13"/>
                      <a:pt x="10" y="43"/>
                      <a:pt x="6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839"/>
              <p:cNvSpPr/>
              <p:nvPr/>
            </p:nvSpPr>
            <p:spPr bwMode="auto">
              <a:xfrm>
                <a:off x="-33" y="1698"/>
                <a:ext cx="17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840"/>
              <p:cNvSpPr/>
              <p:nvPr/>
            </p:nvSpPr>
            <p:spPr bwMode="auto">
              <a:xfrm>
                <a:off x="-45" y="1717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5 h 27"/>
                  <a:gd name="T4" fmla="*/ 2 w 29"/>
                  <a:gd name="T5" fmla="*/ 9 h 27"/>
                  <a:gd name="T6" fmla="*/ 18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1" y="0"/>
                      <a:pt x="18" y="3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1841"/>
              <p:cNvSpPr/>
              <p:nvPr/>
            </p:nvSpPr>
            <p:spPr bwMode="auto">
              <a:xfrm>
                <a:off x="-15" y="1728"/>
                <a:ext cx="17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842"/>
              <p:cNvSpPr/>
              <p:nvPr/>
            </p:nvSpPr>
            <p:spPr bwMode="auto">
              <a:xfrm>
                <a:off x="-6" y="1704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843"/>
              <p:cNvSpPr/>
              <p:nvPr/>
            </p:nvSpPr>
            <p:spPr bwMode="auto">
              <a:xfrm>
                <a:off x="17" y="1727"/>
                <a:ext cx="16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844"/>
              <p:cNvSpPr/>
              <p:nvPr/>
            </p:nvSpPr>
            <p:spPr bwMode="auto">
              <a:xfrm>
                <a:off x="1" y="1756"/>
                <a:ext cx="16" cy="14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845"/>
              <p:cNvSpPr/>
              <p:nvPr/>
            </p:nvSpPr>
            <p:spPr bwMode="auto">
              <a:xfrm>
                <a:off x="-29" y="1750"/>
                <a:ext cx="16" cy="15"/>
              </a:xfrm>
              <a:custGeom>
                <a:avLst/>
                <a:gdLst>
                  <a:gd name="T0" fmla="*/ 28 w 30"/>
                  <a:gd name="T1" fmla="*/ 19 h 28"/>
                  <a:gd name="T2" fmla="*/ 11 w 30"/>
                  <a:gd name="T3" fmla="*/ 25 h 28"/>
                  <a:gd name="T4" fmla="*/ 2 w 30"/>
                  <a:gd name="T5" fmla="*/ 9 h 28"/>
                  <a:gd name="T6" fmla="*/ 19 w 30"/>
                  <a:gd name="T7" fmla="*/ 3 h 28"/>
                  <a:gd name="T8" fmla="*/ 28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8" y="19"/>
                    </a:moveTo>
                    <a:cubicBezTo>
                      <a:pt x="25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8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846"/>
              <p:cNvSpPr/>
              <p:nvPr/>
            </p:nvSpPr>
            <p:spPr bwMode="auto">
              <a:xfrm>
                <a:off x="-16" y="1685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8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4"/>
                    </a:cubicBezTo>
                    <a:cubicBezTo>
                      <a:pt x="4" y="22"/>
                      <a:pt x="0" y="14"/>
                      <a:pt x="3" y="8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847"/>
              <p:cNvSpPr>
                <a:spLocks noEditPoints="1"/>
              </p:cNvSpPr>
              <p:nvPr/>
            </p:nvSpPr>
            <p:spPr bwMode="auto">
              <a:xfrm>
                <a:off x="-74" y="1657"/>
                <a:ext cx="149" cy="131"/>
              </a:xfrm>
              <a:custGeom>
                <a:avLst/>
                <a:gdLst>
                  <a:gd name="T0" fmla="*/ 120 w 274"/>
                  <a:gd name="T1" fmla="*/ 156 h 241"/>
                  <a:gd name="T2" fmla="*/ 123 w 274"/>
                  <a:gd name="T3" fmla="*/ 133 h 241"/>
                  <a:gd name="T4" fmla="*/ 136 w 274"/>
                  <a:gd name="T5" fmla="*/ 149 h 241"/>
                  <a:gd name="T6" fmla="*/ 114 w 274"/>
                  <a:gd name="T7" fmla="*/ 0 h 241"/>
                  <a:gd name="T8" fmla="*/ 95 w 274"/>
                  <a:gd name="T9" fmla="*/ 78 h 241"/>
                  <a:gd name="T10" fmla="*/ 19 w 274"/>
                  <a:gd name="T11" fmla="*/ 61 h 241"/>
                  <a:gd name="T12" fmla="*/ 78 w 274"/>
                  <a:gd name="T13" fmla="*/ 85 h 241"/>
                  <a:gd name="T14" fmla="*/ 95 w 274"/>
                  <a:gd name="T15" fmla="*/ 78 h 241"/>
                  <a:gd name="T16" fmla="*/ 92 w 274"/>
                  <a:gd name="T17" fmla="*/ 101 h 241"/>
                  <a:gd name="T18" fmla="*/ 87 w 274"/>
                  <a:gd name="T19" fmla="*/ 100 h 241"/>
                  <a:gd name="T20" fmla="*/ 54 w 274"/>
                  <a:gd name="T21" fmla="*/ 121 h 241"/>
                  <a:gd name="T22" fmla="*/ 66 w 274"/>
                  <a:gd name="T23" fmla="*/ 112 h 241"/>
                  <a:gd name="T24" fmla="*/ 80 w 274"/>
                  <a:gd name="T25" fmla="*/ 128 h 241"/>
                  <a:gd name="T26" fmla="*/ 42 w 274"/>
                  <a:gd name="T27" fmla="*/ 207 h 241"/>
                  <a:gd name="T28" fmla="*/ 108 w 274"/>
                  <a:gd name="T29" fmla="*/ 161 h 241"/>
                  <a:gd name="T30" fmla="*/ 152 w 274"/>
                  <a:gd name="T31" fmla="*/ 241 h 241"/>
                  <a:gd name="T32" fmla="*/ 149 w 274"/>
                  <a:gd name="T33" fmla="*/ 206 h 241"/>
                  <a:gd name="T34" fmla="*/ 139 w 274"/>
                  <a:gd name="T35" fmla="*/ 190 h 241"/>
                  <a:gd name="T36" fmla="*/ 149 w 274"/>
                  <a:gd name="T37" fmla="*/ 152 h 241"/>
                  <a:gd name="T38" fmla="*/ 197 w 274"/>
                  <a:gd name="T39" fmla="*/ 155 h 241"/>
                  <a:gd name="T40" fmla="*/ 215 w 274"/>
                  <a:gd name="T41" fmla="*/ 143 h 241"/>
                  <a:gd name="T42" fmla="*/ 195 w 274"/>
                  <a:gd name="T43" fmla="*/ 143 h 241"/>
                  <a:gd name="T44" fmla="*/ 183 w 274"/>
                  <a:gd name="T45" fmla="*/ 153 h 241"/>
                  <a:gd name="T46" fmla="*/ 169 w 274"/>
                  <a:gd name="T47" fmla="*/ 140 h 241"/>
                  <a:gd name="T48" fmla="*/ 170 w 274"/>
                  <a:gd name="T49" fmla="*/ 137 h 241"/>
                  <a:gd name="T50" fmla="*/ 242 w 274"/>
                  <a:gd name="T51" fmla="*/ 93 h 241"/>
                  <a:gd name="T52" fmla="*/ 146 w 274"/>
                  <a:gd name="T53" fmla="*/ 123 h 241"/>
                  <a:gd name="T54" fmla="*/ 141 w 274"/>
                  <a:gd name="T55" fmla="*/ 113 h 241"/>
                  <a:gd name="T56" fmla="*/ 128 w 274"/>
                  <a:gd name="T57" fmla="*/ 96 h 241"/>
                  <a:gd name="T58" fmla="*/ 144 w 274"/>
                  <a:gd name="T59" fmla="*/ 90 h 241"/>
                  <a:gd name="T60" fmla="*/ 142 w 274"/>
                  <a:gd name="T61" fmla="*/ 58 h 241"/>
                  <a:gd name="T62" fmla="*/ 130 w 274"/>
                  <a:gd name="T63" fmla="*/ 81 h 241"/>
                  <a:gd name="T64" fmla="*/ 122 w 274"/>
                  <a:gd name="T65" fmla="*/ 77 h 241"/>
                  <a:gd name="T66" fmla="*/ 109 w 274"/>
                  <a:gd name="T67" fmla="*/ 60 h 241"/>
                  <a:gd name="T68" fmla="*/ 125 w 274"/>
                  <a:gd name="T69" fmla="*/ 5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1">
                    <a:moveTo>
                      <a:pt x="125" y="157"/>
                    </a:moveTo>
                    <a:cubicBezTo>
                      <a:pt x="123" y="157"/>
                      <a:pt x="121" y="156"/>
                      <a:pt x="120" y="156"/>
                    </a:cubicBezTo>
                    <a:cubicBezTo>
                      <a:pt x="113" y="153"/>
                      <a:pt x="109" y="146"/>
                      <a:pt x="111" y="140"/>
                    </a:cubicBezTo>
                    <a:cubicBezTo>
                      <a:pt x="113" y="135"/>
                      <a:pt x="118" y="133"/>
                      <a:pt x="123" y="133"/>
                    </a:cubicBezTo>
                    <a:cubicBezTo>
                      <a:pt x="124" y="133"/>
                      <a:pt x="126" y="133"/>
                      <a:pt x="128" y="134"/>
                    </a:cubicBezTo>
                    <a:cubicBezTo>
                      <a:pt x="135" y="136"/>
                      <a:pt x="139" y="143"/>
                      <a:pt x="136" y="149"/>
                    </a:cubicBezTo>
                    <a:cubicBezTo>
                      <a:pt x="135" y="154"/>
                      <a:pt x="130" y="157"/>
                      <a:pt x="125" y="157"/>
                    </a:cubicBezTo>
                    <a:moveTo>
                      <a:pt x="114" y="0"/>
                    </a:moveTo>
                    <a:cubicBezTo>
                      <a:pt x="114" y="0"/>
                      <a:pt x="108" y="79"/>
                      <a:pt x="96" y="79"/>
                    </a:cubicBezTo>
                    <a:cubicBezTo>
                      <a:pt x="96" y="79"/>
                      <a:pt x="95" y="79"/>
                      <a:pt x="95" y="78"/>
                    </a:cubicBezTo>
                    <a:cubicBezTo>
                      <a:pt x="84" y="75"/>
                      <a:pt x="23" y="59"/>
                      <a:pt x="16" y="59"/>
                    </a:cubicBezTo>
                    <a:cubicBezTo>
                      <a:pt x="15" y="59"/>
                      <a:pt x="16" y="60"/>
                      <a:pt x="19" y="61"/>
                    </a:cubicBezTo>
                    <a:cubicBezTo>
                      <a:pt x="32" y="66"/>
                      <a:pt x="61" y="78"/>
                      <a:pt x="78" y="87"/>
                    </a:cubicBezTo>
                    <a:cubicBezTo>
                      <a:pt x="78" y="87"/>
                      <a:pt x="78" y="86"/>
                      <a:pt x="78" y="85"/>
                    </a:cubicBezTo>
                    <a:cubicBezTo>
                      <a:pt x="80" y="80"/>
                      <a:pt x="85" y="78"/>
                      <a:pt x="90" y="78"/>
                    </a:cubicBezTo>
                    <a:cubicBezTo>
                      <a:pt x="91" y="78"/>
                      <a:pt x="93" y="78"/>
                      <a:pt x="95" y="78"/>
                    </a:cubicBezTo>
                    <a:cubicBezTo>
                      <a:pt x="102" y="81"/>
                      <a:pt x="106" y="88"/>
                      <a:pt x="103" y="94"/>
                    </a:cubicBezTo>
                    <a:cubicBezTo>
                      <a:pt x="102" y="99"/>
                      <a:pt x="97" y="101"/>
                      <a:pt x="92" y="101"/>
                    </a:cubicBezTo>
                    <a:cubicBezTo>
                      <a:pt x="90" y="101"/>
                      <a:pt x="88" y="101"/>
                      <a:pt x="87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7" y="104"/>
                      <a:pt x="0" y="111"/>
                      <a:pt x="17" y="114"/>
                    </a:cubicBezTo>
                    <a:cubicBezTo>
                      <a:pt x="24" y="115"/>
                      <a:pt x="39" y="118"/>
                      <a:pt x="54" y="121"/>
                    </a:cubicBezTo>
                    <a:cubicBezTo>
                      <a:pt x="54" y="120"/>
                      <a:pt x="54" y="120"/>
                      <a:pt x="55" y="119"/>
                    </a:cubicBezTo>
                    <a:cubicBezTo>
                      <a:pt x="56" y="114"/>
                      <a:pt x="61" y="112"/>
                      <a:pt x="66" y="112"/>
                    </a:cubicBezTo>
                    <a:cubicBezTo>
                      <a:pt x="68" y="112"/>
                      <a:pt x="70" y="112"/>
                      <a:pt x="71" y="113"/>
                    </a:cubicBezTo>
                    <a:cubicBezTo>
                      <a:pt x="78" y="115"/>
                      <a:pt x="82" y="122"/>
                      <a:pt x="80" y="128"/>
                    </a:cubicBezTo>
                    <a:cubicBezTo>
                      <a:pt x="95" y="132"/>
                      <a:pt x="104" y="137"/>
                      <a:pt x="97" y="140"/>
                    </a:cubicBezTo>
                    <a:cubicBezTo>
                      <a:pt x="81" y="147"/>
                      <a:pt x="36" y="207"/>
                      <a:pt x="42" y="207"/>
                    </a:cubicBezTo>
                    <a:cubicBezTo>
                      <a:pt x="42" y="207"/>
                      <a:pt x="43" y="206"/>
                      <a:pt x="44" y="206"/>
                    </a:cubicBezTo>
                    <a:cubicBezTo>
                      <a:pt x="56" y="198"/>
                      <a:pt x="93" y="161"/>
                      <a:pt x="108" y="161"/>
                    </a:cubicBezTo>
                    <a:cubicBezTo>
                      <a:pt x="110" y="161"/>
                      <a:pt x="112" y="162"/>
                      <a:pt x="113" y="164"/>
                    </a:cubicBezTo>
                    <a:cubicBezTo>
                      <a:pt x="121" y="177"/>
                      <a:pt x="149" y="241"/>
                      <a:pt x="152" y="241"/>
                    </a:cubicBezTo>
                    <a:cubicBezTo>
                      <a:pt x="153" y="241"/>
                      <a:pt x="153" y="241"/>
                      <a:pt x="153" y="239"/>
                    </a:cubicBezTo>
                    <a:cubicBezTo>
                      <a:pt x="152" y="234"/>
                      <a:pt x="150" y="220"/>
                      <a:pt x="149" y="206"/>
                    </a:cubicBezTo>
                    <a:cubicBezTo>
                      <a:pt x="148" y="206"/>
                      <a:pt x="148" y="205"/>
                      <a:pt x="148" y="205"/>
                    </a:cubicBezTo>
                    <a:cubicBezTo>
                      <a:pt x="141" y="203"/>
                      <a:pt x="137" y="196"/>
                      <a:pt x="139" y="190"/>
                    </a:cubicBezTo>
                    <a:cubicBezTo>
                      <a:pt x="140" y="186"/>
                      <a:pt x="143" y="184"/>
                      <a:pt x="147" y="183"/>
                    </a:cubicBezTo>
                    <a:cubicBezTo>
                      <a:pt x="145" y="166"/>
                      <a:pt x="145" y="152"/>
                      <a:pt x="149" y="152"/>
                    </a:cubicBezTo>
                    <a:cubicBezTo>
                      <a:pt x="149" y="152"/>
                      <a:pt x="149" y="152"/>
                      <a:pt x="149" y="152"/>
                    </a:cubicBezTo>
                    <a:cubicBezTo>
                      <a:pt x="153" y="154"/>
                      <a:pt x="174" y="155"/>
                      <a:pt x="197" y="155"/>
                    </a:cubicBezTo>
                    <a:cubicBezTo>
                      <a:pt x="233" y="155"/>
                      <a:pt x="274" y="152"/>
                      <a:pt x="259" y="147"/>
                    </a:cubicBezTo>
                    <a:cubicBezTo>
                      <a:pt x="249" y="143"/>
                      <a:pt x="232" y="143"/>
                      <a:pt x="215" y="143"/>
                    </a:cubicBezTo>
                    <a:cubicBezTo>
                      <a:pt x="211" y="143"/>
                      <a:pt x="207" y="143"/>
                      <a:pt x="204" y="143"/>
                    </a:cubicBezTo>
                    <a:cubicBezTo>
                      <a:pt x="201" y="143"/>
                      <a:pt x="198" y="143"/>
                      <a:pt x="195" y="143"/>
                    </a:cubicBezTo>
                    <a:cubicBezTo>
                      <a:pt x="195" y="144"/>
                      <a:pt x="195" y="145"/>
                      <a:pt x="195" y="146"/>
                    </a:cubicBezTo>
                    <a:cubicBezTo>
                      <a:pt x="193" y="151"/>
                      <a:pt x="188" y="153"/>
                      <a:pt x="183" y="153"/>
                    </a:cubicBezTo>
                    <a:cubicBezTo>
                      <a:pt x="182" y="153"/>
                      <a:pt x="180" y="153"/>
                      <a:pt x="178" y="152"/>
                    </a:cubicBezTo>
                    <a:cubicBezTo>
                      <a:pt x="172" y="150"/>
                      <a:pt x="169" y="145"/>
                      <a:pt x="169" y="140"/>
                    </a:cubicBezTo>
                    <a:cubicBezTo>
                      <a:pt x="168" y="139"/>
                      <a:pt x="168" y="138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1" y="133"/>
                      <a:pt x="175" y="130"/>
                      <a:pt x="180" y="130"/>
                    </a:cubicBezTo>
                    <a:cubicBezTo>
                      <a:pt x="202" y="115"/>
                      <a:pt x="250" y="93"/>
                      <a:pt x="242" y="93"/>
                    </a:cubicBezTo>
                    <a:cubicBezTo>
                      <a:pt x="241" y="93"/>
                      <a:pt x="240" y="93"/>
                      <a:pt x="239" y="93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6" y="119"/>
                      <a:pt x="145" y="112"/>
                    </a:cubicBezTo>
                    <a:cubicBezTo>
                      <a:pt x="144" y="112"/>
                      <a:pt x="143" y="113"/>
                      <a:pt x="141" y="113"/>
                    </a:cubicBezTo>
                    <a:cubicBezTo>
                      <a:pt x="140" y="113"/>
                      <a:pt x="138" y="112"/>
                      <a:pt x="136" y="112"/>
                    </a:cubicBezTo>
                    <a:cubicBezTo>
                      <a:pt x="129" y="109"/>
                      <a:pt x="125" y="102"/>
                      <a:pt x="128" y="96"/>
                    </a:cubicBezTo>
                    <a:cubicBezTo>
                      <a:pt x="129" y="92"/>
                      <a:pt x="134" y="89"/>
                      <a:pt x="139" y="89"/>
                    </a:cubicBezTo>
                    <a:cubicBezTo>
                      <a:pt x="141" y="89"/>
                      <a:pt x="142" y="89"/>
                      <a:pt x="144" y="90"/>
                    </a:cubicBezTo>
                    <a:cubicBezTo>
                      <a:pt x="144" y="78"/>
                      <a:pt x="143" y="64"/>
                      <a:pt x="144" y="53"/>
                    </a:cubicBezTo>
                    <a:cubicBezTo>
                      <a:pt x="143" y="55"/>
                      <a:pt x="143" y="56"/>
                      <a:pt x="142" y="58"/>
                    </a:cubicBezTo>
                    <a:cubicBezTo>
                      <a:pt x="138" y="70"/>
                      <a:pt x="133" y="83"/>
                      <a:pt x="131" y="83"/>
                    </a:cubicBezTo>
                    <a:cubicBezTo>
                      <a:pt x="130" y="83"/>
                      <a:pt x="130" y="82"/>
                      <a:pt x="130" y="81"/>
                    </a:cubicBezTo>
                    <a:cubicBezTo>
                      <a:pt x="130" y="79"/>
                      <a:pt x="129" y="78"/>
                      <a:pt x="129" y="75"/>
                    </a:cubicBezTo>
                    <a:cubicBezTo>
                      <a:pt x="127" y="76"/>
                      <a:pt x="125" y="77"/>
                      <a:pt x="122" y="77"/>
                    </a:cubicBezTo>
                    <a:cubicBezTo>
                      <a:pt x="121" y="77"/>
                      <a:pt x="119" y="77"/>
                      <a:pt x="117" y="76"/>
                    </a:cubicBezTo>
                    <a:cubicBezTo>
                      <a:pt x="110" y="74"/>
                      <a:pt x="106" y="66"/>
                      <a:pt x="109" y="60"/>
                    </a:cubicBezTo>
                    <a:cubicBezTo>
                      <a:pt x="110" y="56"/>
                      <a:pt x="115" y="53"/>
                      <a:pt x="120" y="53"/>
                    </a:cubicBezTo>
                    <a:cubicBezTo>
                      <a:pt x="122" y="53"/>
                      <a:pt x="123" y="53"/>
                      <a:pt x="125" y="54"/>
                    </a:cubicBezTo>
                    <a:cubicBezTo>
                      <a:pt x="120" y="30"/>
                      <a:pt x="114" y="0"/>
                      <a:pt x="11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848"/>
              <p:cNvSpPr/>
              <p:nvPr/>
            </p:nvSpPr>
            <p:spPr bwMode="auto">
              <a:xfrm>
                <a:off x="-32" y="1699"/>
                <a:ext cx="16" cy="13"/>
              </a:xfrm>
              <a:custGeom>
                <a:avLst/>
                <a:gdLst>
                  <a:gd name="T0" fmla="*/ 12 w 28"/>
                  <a:gd name="T1" fmla="*/ 0 h 23"/>
                  <a:gd name="T2" fmla="*/ 0 w 28"/>
                  <a:gd name="T3" fmla="*/ 7 h 23"/>
                  <a:gd name="T4" fmla="*/ 0 w 28"/>
                  <a:gd name="T5" fmla="*/ 9 h 23"/>
                  <a:gd name="T6" fmla="*/ 9 w 28"/>
                  <a:gd name="T7" fmla="*/ 22 h 23"/>
                  <a:gd name="T8" fmla="*/ 9 w 28"/>
                  <a:gd name="T9" fmla="*/ 22 h 23"/>
                  <a:gd name="T10" fmla="*/ 9 w 28"/>
                  <a:gd name="T11" fmla="*/ 22 h 23"/>
                  <a:gd name="T12" fmla="*/ 14 w 28"/>
                  <a:gd name="T13" fmla="*/ 23 h 23"/>
                  <a:gd name="T14" fmla="*/ 25 w 28"/>
                  <a:gd name="T15" fmla="*/ 16 h 23"/>
                  <a:gd name="T16" fmla="*/ 17 w 28"/>
                  <a:gd name="T17" fmla="*/ 0 h 23"/>
                  <a:gd name="T18" fmla="*/ 12 w 28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3">
                    <a:moveTo>
                      <a:pt x="12" y="0"/>
                    </a:moveTo>
                    <a:cubicBezTo>
                      <a:pt x="7" y="0"/>
                      <a:pt x="2" y="2"/>
                      <a:pt x="0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11" y="16"/>
                      <a:pt x="16" y="21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0" y="23"/>
                      <a:pt x="12" y="23"/>
                      <a:pt x="14" y="23"/>
                    </a:cubicBezTo>
                    <a:cubicBezTo>
                      <a:pt x="19" y="23"/>
                      <a:pt x="24" y="21"/>
                      <a:pt x="25" y="16"/>
                    </a:cubicBezTo>
                    <a:cubicBezTo>
                      <a:pt x="28" y="10"/>
                      <a:pt x="24" y="3"/>
                      <a:pt x="17" y="0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849"/>
              <p:cNvSpPr/>
              <p:nvPr/>
            </p:nvSpPr>
            <p:spPr bwMode="auto">
              <a:xfrm>
                <a:off x="-45" y="1718"/>
                <a:ext cx="16" cy="9"/>
              </a:xfrm>
              <a:custGeom>
                <a:avLst/>
                <a:gdLst>
                  <a:gd name="T0" fmla="*/ 12 w 28"/>
                  <a:gd name="T1" fmla="*/ 0 h 16"/>
                  <a:gd name="T2" fmla="*/ 1 w 28"/>
                  <a:gd name="T3" fmla="*/ 7 h 16"/>
                  <a:gd name="T4" fmla="*/ 0 w 28"/>
                  <a:gd name="T5" fmla="*/ 9 h 16"/>
                  <a:gd name="T6" fmla="*/ 26 w 28"/>
                  <a:gd name="T7" fmla="*/ 16 h 16"/>
                  <a:gd name="T8" fmla="*/ 17 w 28"/>
                  <a:gd name="T9" fmla="*/ 1 h 16"/>
                  <a:gd name="T10" fmla="*/ 12 w 2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6">
                    <a:moveTo>
                      <a:pt x="12" y="0"/>
                    </a:moveTo>
                    <a:cubicBezTo>
                      <a:pt x="7" y="0"/>
                      <a:pt x="2" y="2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9" y="11"/>
                      <a:pt x="18" y="14"/>
                      <a:pt x="26" y="16"/>
                    </a:cubicBezTo>
                    <a:cubicBezTo>
                      <a:pt x="28" y="10"/>
                      <a:pt x="24" y="3"/>
                      <a:pt x="17" y="1"/>
                    </a:cubicBezTo>
                    <a:cubicBezTo>
                      <a:pt x="16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850"/>
              <p:cNvSpPr/>
              <p:nvPr/>
            </p:nvSpPr>
            <p:spPr bwMode="auto">
              <a:xfrm>
                <a:off x="-15" y="1729"/>
                <a:ext cx="17" cy="14"/>
              </a:xfrm>
              <a:custGeom>
                <a:avLst/>
                <a:gdLst>
                  <a:gd name="T0" fmla="*/ 14 w 30"/>
                  <a:gd name="T1" fmla="*/ 0 h 24"/>
                  <a:gd name="T2" fmla="*/ 2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7 w 30"/>
                  <a:gd name="T9" fmla="*/ 16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9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21" y="24"/>
                      <a:pt x="26" y="21"/>
                      <a:pt x="27" y="16"/>
                    </a:cubicBezTo>
                    <a:cubicBezTo>
                      <a:pt x="30" y="10"/>
                      <a:pt x="26" y="3"/>
                      <a:pt x="19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851"/>
              <p:cNvSpPr/>
              <p:nvPr/>
            </p:nvSpPr>
            <p:spPr bwMode="auto">
              <a:xfrm>
                <a:off x="-6" y="1705"/>
                <a:ext cx="11" cy="14"/>
              </a:xfrm>
              <a:custGeom>
                <a:avLst/>
                <a:gdLst>
                  <a:gd name="T0" fmla="*/ 14 w 20"/>
                  <a:gd name="T1" fmla="*/ 0 h 24"/>
                  <a:gd name="T2" fmla="*/ 3 w 20"/>
                  <a:gd name="T3" fmla="*/ 7 h 24"/>
                  <a:gd name="T4" fmla="*/ 11 w 20"/>
                  <a:gd name="T5" fmla="*/ 23 h 24"/>
                  <a:gd name="T6" fmla="*/ 16 w 20"/>
                  <a:gd name="T7" fmla="*/ 24 h 24"/>
                  <a:gd name="T8" fmla="*/ 20 w 20"/>
                  <a:gd name="T9" fmla="*/ 23 h 24"/>
                  <a:gd name="T10" fmla="*/ 19 w 20"/>
                  <a:gd name="T11" fmla="*/ 1 h 24"/>
                  <a:gd name="T12" fmla="*/ 14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3"/>
                      <a:pt x="15" y="24"/>
                      <a:pt x="16" y="24"/>
                    </a:cubicBezTo>
                    <a:cubicBezTo>
                      <a:pt x="18" y="24"/>
                      <a:pt x="19" y="23"/>
                      <a:pt x="20" y="23"/>
                    </a:cubicBezTo>
                    <a:cubicBezTo>
                      <a:pt x="20" y="17"/>
                      <a:pt x="20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852"/>
              <p:cNvSpPr>
                <a:spLocks noEditPoints="1"/>
              </p:cNvSpPr>
              <p:nvPr/>
            </p:nvSpPr>
            <p:spPr bwMode="auto">
              <a:xfrm>
                <a:off x="18" y="1728"/>
                <a:ext cx="14" cy="12"/>
              </a:xfrm>
              <a:custGeom>
                <a:avLst/>
                <a:gdLst>
                  <a:gd name="T0" fmla="*/ 0 w 26"/>
                  <a:gd name="T1" fmla="*/ 10 h 23"/>
                  <a:gd name="T2" fmla="*/ 9 w 26"/>
                  <a:gd name="T3" fmla="*/ 22 h 23"/>
                  <a:gd name="T4" fmla="*/ 14 w 26"/>
                  <a:gd name="T5" fmla="*/ 23 h 23"/>
                  <a:gd name="T6" fmla="*/ 26 w 26"/>
                  <a:gd name="T7" fmla="*/ 16 h 23"/>
                  <a:gd name="T8" fmla="*/ 26 w 26"/>
                  <a:gd name="T9" fmla="*/ 13 h 23"/>
                  <a:gd name="T10" fmla="*/ 25 w 26"/>
                  <a:gd name="T11" fmla="*/ 13 h 23"/>
                  <a:gd name="T12" fmla="*/ 0 w 26"/>
                  <a:gd name="T13" fmla="*/ 10 h 23"/>
                  <a:gd name="T14" fmla="*/ 11 w 26"/>
                  <a:gd name="T15" fmla="*/ 0 h 23"/>
                  <a:gd name="T16" fmla="*/ 1 w 26"/>
                  <a:gd name="T17" fmla="*/ 7 h 23"/>
                  <a:gd name="T18" fmla="*/ 11 w 26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3">
                    <a:moveTo>
                      <a:pt x="0" y="10"/>
                    </a:moveTo>
                    <a:cubicBezTo>
                      <a:pt x="0" y="15"/>
                      <a:pt x="3" y="20"/>
                      <a:pt x="9" y="22"/>
                    </a:cubicBezTo>
                    <a:cubicBezTo>
                      <a:pt x="11" y="23"/>
                      <a:pt x="13" y="23"/>
                      <a:pt x="14" y="23"/>
                    </a:cubicBezTo>
                    <a:cubicBezTo>
                      <a:pt x="19" y="23"/>
                      <a:pt x="24" y="21"/>
                      <a:pt x="26" y="16"/>
                    </a:cubicBezTo>
                    <a:cubicBezTo>
                      <a:pt x="26" y="15"/>
                      <a:pt x="26" y="14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12" y="13"/>
                      <a:pt x="2" y="12"/>
                      <a:pt x="0" y="10"/>
                    </a:cubicBezTo>
                    <a:moveTo>
                      <a:pt x="11" y="0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2" y="5"/>
                      <a:pt x="6" y="2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853"/>
              <p:cNvSpPr/>
              <p:nvPr/>
            </p:nvSpPr>
            <p:spPr bwMode="auto">
              <a:xfrm>
                <a:off x="4" y="1674"/>
                <a:ext cx="4" cy="12"/>
              </a:xfrm>
              <a:custGeom>
                <a:avLst/>
                <a:gdLst>
                  <a:gd name="T0" fmla="*/ 5 w 6"/>
                  <a:gd name="T1" fmla="*/ 0 h 21"/>
                  <a:gd name="T2" fmla="*/ 3 w 6"/>
                  <a:gd name="T3" fmla="*/ 2 h 21"/>
                  <a:gd name="T4" fmla="*/ 0 w 6"/>
                  <a:gd name="T5" fmla="*/ 21 h 21"/>
                  <a:gd name="T6" fmla="*/ 5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5" y="0"/>
                    </a:moveTo>
                    <a:cubicBezTo>
                      <a:pt x="4" y="0"/>
                      <a:pt x="4" y="1"/>
                      <a:pt x="3" y="2"/>
                    </a:cubicBezTo>
                    <a:cubicBezTo>
                      <a:pt x="1" y="5"/>
                      <a:pt x="0" y="12"/>
                      <a:pt x="0" y="21"/>
                    </a:cubicBezTo>
                    <a:cubicBezTo>
                      <a:pt x="3" y="10"/>
                      <a:pt x="6" y="0"/>
                      <a:pt x="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854"/>
              <p:cNvSpPr/>
              <p:nvPr/>
            </p:nvSpPr>
            <p:spPr bwMode="auto">
              <a:xfrm>
                <a:off x="1" y="1757"/>
                <a:ext cx="6" cy="12"/>
              </a:xfrm>
              <a:custGeom>
                <a:avLst/>
                <a:gdLst>
                  <a:gd name="T0" fmla="*/ 10 w 12"/>
                  <a:gd name="T1" fmla="*/ 0 h 23"/>
                  <a:gd name="T2" fmla="*/ 2 w 12"/>
                  <a:gd name="T3" fmla="*/ 7 h 23"/>
                  <a:gd name="T4" fmla="*/ 11 w 12"/>
                  <a:gd name="T5" fmla="*/ 22 h 23"/>
                  <a:gd name="T6" fmla="*/ 12 w 12"/>
                  <a:gd name="T7" fmla="*/ 23 h 23"/>
                  <a:gd name="T8" fmla="*/ 10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10" y="0"/>
                    </a:moveTo>
                    <a:cubicBezTo>
                      <a:pt x="6" y="1"/>
                      <a:pt x="3" y="3"/>
                      <a:pt x="2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1" y="22"/>
                      <a:pt x="11" y="23"/>
                      <a:pt x="12" y="23"/>
                    </a:cubicBezTo>
                    <a:cubicBezTo>
                      <a:pt x="11" y="15"/>
                      <a:pt x="10" y="7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855"/>
              <p:cNvSpPr/>
              <p:nvPr/>
            </p:nvSpPr>
            <p:spPr bwMode="auto">
              <a:xfrm>
                <a:off x="-16" y="1686"/>
                <a:ext cx="12" cy="13"/>
              </a:xfrm>
              <a:custGeom>
                <a:avLst/>
                <a:gdLst>
                  <a:gd name="T0" fmla="*/ 14 w 23"/>
                  <a:gd name="T1" fmla="*/ 0 h 24"/>
                  <a:gd name="T2" fmla="*/ 3 w 23"/>
                  <a:gd name="T3" fmla="*/ 7 h 24"/>
                  <a:gd name="T4" fmla="*/ 11 w 23"/>
                  <a:gd name="T5" fmla="*/ 23 h 24"/>
                  <a:gd name="T6" fmla="*/ 16 w 23"/>
                  <a:gd name="T7" fmla="*/ 24 h 24"/>
                  <a:gd name="T8" fmla="*/ 23 w 23"/>
                  <a:gd name="T9" fmla="*/ 22 h 24"/>
                  <a:gd name="T10" fmla="*/ 19 w 23"/>
                  <a:gd name="T11" fmla="*/ 1 h 24"/>
                  <a:gd name="T12" fmla="*/ 14 w 2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1"/>
                      <a:pt x="11" y="23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19" y="24"/>
                      <a:pt x="21" y="23"/>
                      <a:pt x="23" y="22"/>
                    </a:cubicBezTo>
                    <a:cubicBezTo>
                      <a:pt x="22" y="17"/>
                      <a:pt x="21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856"/>
              <p:cNvSpPr/>
              <p:nvPr/>
            </p:nvSpPr>
            <p:spPr bwMode="auto">
              <a:xfrm>
                <a:off x="-141" y="1652"/>
                <a:ext cx="43" cy="94"/>
              </a:xfrm>
              <a:custGeom>
                <a:avLst/>
                <a:gdLst>
                  <a:gd name="T0" fmla="*/ 31 w 78"/>
                  <a:gd name="T1" fmla="*/ 0 h 171"/>
                  <a:gd name="T2" fmla="*/ 19 w 78"/>
                  <a:gd name="T3" fmla="*/ 63 h 171"/>
                  <a:gd name="T4" fmla="*/ 3 w 78"/>
                  <a:gd name="T5" fmla="*/ 114 h 171"/>
                  <a:gd name="T6" fmla="*/ 32 w 78"/>
                  <a:gd name="T7" fmla="*/ 171 h 171"/>
                  <a:gd name="T8" fmla="*/ 33 w 78"/>
                  <a:gd name="T9" fmla="*/ 171 h 171"/>
                  <a:gd name="T10" fmla="*/ 48 w 78"/>
                  <a:gd name="T11" fmla="*/ 109 h 171"/>
                  <a:gd name="T12" fmla="*/ 69 w 78"/>
                  <a:gd name="T13" fmla="*/ 53 h 171"/>
                  <a:gd name="T14" fmla="*/ 34 w 78"/>
                  <a:gd name="T15" fmla="*/ 1 h 171"/>
                  <a:gd name="T16" fmla="*/ 31 w 78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1">
                    <a:moveTo>
                      <a:pt x="31" y="0"/>
                    </a:moveTo>
                    <a:cubicBezTo>
                      <a:pt x="16" y="0"/>
                      <a:pt x="18" y="46"/>
                      <a:pt x="19" y="63"/>
                    </a:cubicBezTo>
                    <a:cubicBezTo>
                      <a:pt x="19" y="81"/>
                      <a:pt x="6" y="86"/>
                      <a:pt x="3" y="114"/>
                    </a:cubicBezTo>
                    <a:cubicBezTo>
                      <a:pt x="0" y="141"/>
                      <a:pt x="32" y="171"/>
                      <a:pt x="32" y="171"/>
                    </a:cubicBezTo>
                    <a:cubicBezTo>
                      <a:pt x="32" y="171"/>
                      <a:pt x="33" y="171"/>
                      <a:pt x="33" y="171"/>
                    </a:cubicBezTo>
                    <a:cubicBezTo>
                      <a:pt x="49" y="171"/>
                      <a:pt x="53" y="132"/>
                      <a:pt x="48" y="109"/>
                    </a:cubicBezTo>
                    <a:cubicBezTo>
                      <a:pt x="42" y="86"/>
                      <a:pt x="59" y="78"/>
                      <a:pt x="69" y="53"/>
                    </a:cubicBezTo>
                    <a:cubicBezTo>
                      <a:pt x="78" y="28"/>
                      <a:pt x="53" y="8"/>
                      <a:pt x="34" y="1"/>
                    </a:cubicBezTo>
                    <a:cubicBezTo>
                      <a:pt x="33" y="0"/>
                      <a:pt x="32" y="0"/>
                      <a:pt x="3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857"/>
              <p:cNvSpPr/>
              <p:nvPr/>
            </p:nvSpPr>
            <p:spPr bwMode="auto">
              <a:xfrm>
                <a:off x="-130" y="1787"/>
                <a:ext cx="92" cy="53"/>
              </a:xfrm>
              <a:custGeom>
                <a:avLst/>
                <a:gdLst>
                  <a:gd name="T0" fmla="*/ 22 w 169"/>
                  <a:gd name="T1" fmla="*/ 0 h 98"/>
                  <a:gd name="T2" fmla="*/ 16 w 169"/>
                  <a:gd name="T3" fmla="*/ 1 h 98"/>
                  <a:gd name="T4" fmla="*/ 34 w 169"/>
                  <a:gd name="T5" fmla="*/ 51 h 98"/>
                  <a:gd name="T6" fmla="*/ 93 w 169"/>
                  <a:gd name="T7" fmla="*/ 84 h 98"/>
                  <a:gd name="T8" fmla="*/ 130 w 169"/>
                  <a:gd name="T9" fmla="*/ 98 h 98"/>
                  <a:gd name="T10" fmla="*/ 149 w 169"/>
                  <a:gd name="T11" fmla="*/ 87 h 98"/>
                  <a:gd name="T12" fmla="*/ 146 w 169"/>
                  <a:gd name="T13" fmla="*/ 46 h 98"/>
                  <a:gd name="T14" fmla="*/ 137 w 169"/>
                  <a:gd name="T15" fmla="*/ 45 h 98"/>
                  <a:gd name="T16" fmla="*/ 115 w 169"/>
                  <a:gd name="T17" fmla="*/ 48 h 98"/>
                  <a:gd name="T18" fmla="*/ 92 w 169"/>
                  <a:gd name="T19" fmla="*/ 50 h 98"/>
                  <a:gd name="T20" fmla="*/ 66 w 169"/>
                  <a:gd name="T21" fmla="*/ 41 h 98"/>
                  <a:gd name="T22" fmla="*/ 22 w 169"/>
                  <a:gd name="T2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98">
                    <a:moveTo>
                      <a:pt x="22" y="0"/>
                    </a:moveTo>
                    <a:cubicBezTo>
                      <a:pt x="20" y="0"/>
                      <a:pt x="18" y="1"/>
                      <a:pt x="16" y="1"/>
                    </a:cubicBezTo>
                    <a:cubicBezTo>
                      <a:pt x="16" y="1"/>
                      <a:pt x="0" y="27"/>
                      <a:pt x="34" y="51"/>
                    </a:cubicBezTo>
                    <a:cubicBezTo>
                      <a:pt x="68" y="74"/>
                      <a:pt x="69" y="71"/>
                      <a:pt x="93" y="84"/>
                    </a:cubicBezTo>
                    <a:cubicBezTo>
                      <a:pt x="107" y="91"/>
                      <a:pt x="119" y="98"/>
                      <a:pt x="130" y="98"/>
                    </a:cubicBezTo>
                    <a:cubicBezTo>
                      <a:pt x="137" y="98"/>
                      <a:pt x="143" y="95"/>
                      <a:pt x="149" y="87"/>
                    </a:cubicBezTo>
                    <a:cubicBezTo>
                      <a:pt x="163" y="67"/>
                      <a:pt x="169" y="51"/>
                      <a:pt x="146" y="46"/>
                    </a:cubicBezTo>
                    <a:cubicBezTo>
                      <a:pt x="143" y="46"/>
                      <a:pt x="140" y="45"/>
                      <a:pt x="137" y="45"/>
                    </a:cubicBezTo>
                    <a:cubicBezTo>
                      <a:pt x="130" y="45"/>
                      <a:pt x="123" y="47"/>
                      <a:pt x="115" y="48"/>
                    </a:cubicBezTo>
                    <a:cubicBezTo>
                      <a:pt x="107" y="49"/>
                      <a:pt x="100" y="50"/>
                      <a:pt x="92" y="50"/>
                    </a:cubicBezTo>
                    <a:cubicBezTo>
                      <a:pt x="83" y="50"/>
                      <a:pt x="73" y="48"/>
                      <a:pt x="66" y="41"/>
                    </a:cubicBezTo>
                    <a:cubicBezTo>
                      <a:pt x="46" y="25"/>
                      <a:pt x="38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58"/>
              <p:cNvSpPr/>
              <p:nvPr/>
            </p:nvSpPr>
            <p:spPr bwMode="auto">
              <a:xfrm>
                <a:off x="-4" y="1799"/>
                <a:ext cx="74" cy="57"/>
              </a:xfrm>
              <a:custGeom>
                <a:avLst/>
                <a:gdLst>
                  <a:gd name="T0" fmla="*/ 117 w 136"/>
                  <a:gd name="T1" fmla="*/ 0 h 104"/>
                  <a:gd name="T2" fmla="*/ 74 w 136"/>
                  <a:gd name="T3" fmla="*/ 44 h 104"/>
                  <a:gd name="T4" fmla="*/ 54 w 136"/>
                  <a:gd name="T5" fmla="*/ 74 h 104"/>
                  <a:gd name="T6" fmla="*/ 46 w 136"/>
                  <a:gd name="T7" fmla="*/ 72 h 104"/>
                  <a:gd name="T8" fmla="*/ 9 w 136"/>
                  <a:gd name="T9" fmla="*/ 53 h 104"/>
                  <a:gd name="T10" fmla="*/ 0 w 136"/>
                  <a:gd name="T11" fmla="*/ 62 h 104"/>
                  <a:gd name="T12" fmla="*/ 20 w 136"/>
                  <a:gd name="T13" fmla="*/ 104 h 104"/>
                  <a:gd name="T14" fmla="*/ 24 w 136"/>
                  <a:gd name="T15" fmla="*/ 103 h 104"/>
                  <a:gd name="T16" fmla="*/ 107 w 136"/>
                  <a:gd name="T17" fmla="*/ 70 h 104"/>
                  <a:gd name="T18" fmla="*/ 119 w 136"/>
                  <a:gd name="T19" fmla="*/ 0 h 104"/>
                  <a:gd name="T20" fmla="*/ 117 w 136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04">
                    <a:moveTo>
                      <a:pt x="117" y="0"/>
                    </a:moveTo>
                    <a:cubicBezTo>
                      <a:pt x="101" y="0"/>
                      <a:pt x="81" y="26"/>
                      <a:pt x="74" y="44"/>
                    </a:cubicBezTo>
                    <a:cubicBezTo>
                      <a:pt x="69" y="60"/>
                      <a:pt x="66" y="74"/>
                      <a:pt x="54" y="74"/>
                    </a:cubicBezTo>
                    <a:cubicBezTo>
                      <a:pt x="51" y="74"/>
                      <a:pt x="49" y="74"/>
                      <a:pt x="46" y="72"/>
                    </a:cubicBezTo>
                    <a:cubicBezTo>
                      <a:pt x="33" y="67"/>
                      <a:pt x="19" y="53"/>
                      <a:pt x="9" y="53"/>
                    </a:cubicBezTo>
                    <a:cubicBezTo>
                      <a:pt x="5" y="53"/>
                      <a:pt x="2" y="56"/>
                      <a:pt x="0" y="62"/>
                    </a:cubicBezTo>
                    <a:cubicBezTo>
                      <a:pt x="0" y="62"/>
                      <a:pt x="3" y="104"/>
                      <a:pt x="20" y="104"/>
                    </a:cubicBezTo>
                    <a:cubicBezTo>
                      <a:pt x="21" y="104"/>
                      <a:pt x="22" y="104"/>
                      <a:pt x="24" y="103"/>
                    </a:cubicBezTo>
                    <a:cubicBezTo>
                      <a:pt x="44" y="97"/>
                      <a:pt x="95" y="94"/>
                      <a:pt x="107" y="70"/>
                    </a:cubicBezTo>
                    <a:cubicBezTo>
                      <a:pt x="120" y="46"/>
                      <a:pt x="136" y="3"/>
                      <a:pt x="119" y="0"/>
                    </a:cubicBezTo>
                    <a:cubicBezTo>
                      <a:pt x="119" y="0"/>
                      <a:pt x="118" y="0"/>
                      <a:pt x="1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859"/>
              <p:cNvSpPr/>
              <p:nvPr/>
            </p:nvSpPr>
            <p:spPr bwMode="auto">
              <a:xfrm>
                <a:off x="73" y="1670"/>
                <a:ext cx="55" cy="67"/>
              </a:xfrm>
              <a:custGeom>
                <a:avLst/>
                <a:gdLst>
                  <a:gd name="T0" fmla="*/ 29 w 100"/>
                  <a:gd name="T1" fmla="*/ 0 h 122"/>
                  <a:gd name="T2" fmla="*/ 0 w 100"/>
                  <a:gd name="T3" fmla="*/ 6 h 122"/>
                  <a:gd name="T4" fmla="*/ 34 w 100"/>
                  <a:gd name="T5" fmla="*/ 68 h 122"/>
                  <a:gd name="T6" fmla="*/ 40 w 100"/>
                  <a:gd name="T7" fmla="*/ 120 h 122"/>
                  <a:gd name="T8" fmla="*/ 47 w 100"/>
                  <a:gd name="T9" fmla="*/ 122 h 122"/>
                  <a:gd name="T10" fmla="*/ 93 w 100"/>
                  <a:gd name="T11" fmla="*/ 72 h 122"/>
                  <a:gd name="T12" fmla="*/ 63 w 100"/>
                  <a:gd name="T13" fmla="*/ 11 h 122"/>
                  <a:gd name="T14" fmla="*/ 29 w 100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22">
                    <a:moveTo>
                      <a:pt x="29" y="0"/>
                    </a:moveTo>
                    <a:cubicBezTo>
                      <a:pt x="13" y="0"/>
                      <a:pt x="0" y="6"/>
                      <a:pt x="0" y="6"/>
                    </a:cubicBezTo>
                    <a:cubicBezTo>
                      <a:pt x="19" y="13"/>
                      <a:pt x="39" y="45"/>
                      <a:pt x="34" y="68"/>
                    </a:cubicBezTo>
                    <a:cubicBezTo>
                      <a:pt x="29" y="91"/>
                      <a:pt x="18" y="112"/>
                      <a:pt x="40" y="120"/>
                    </a:cubicBezTo>
                    <a:cubicBezTo>
                      <a:pt x="42" y="121"/>
                      <a:pt x="45" y="122"/>
                      <a:pt x="47" y="122"/>
                    </a:cubicBezTo>
                    <a:cubicBezTo>
                      <a:pt x="67" y="122"/>
                      <a:pt x="88" y="96"/>
                      <a:pt x="93" y="72"/>
                    </a:cubicBezTo>
                    <a:cubicBezTo>
                      <a:pt x="100" y="46"/>
                      <a:pt x="90" y="32"/>
                      <a:pt x="63" y="11"/>
                    </a:cubicBezTo>
                    <a:cubicBezTo>
                      <a:pt x="51" y="2"/>
                      <a:pt x="3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860"/>
              <p:cNvSpPr/>
              <p:nvPr/>
            </p:nvSpPr>
            <p:spPr bwMode="auto">
              <a:xfrm>
                <a:off x="-38" y="1594"/>
                <a:ext cx="77" cy="42"/>
              </a:xfrm>
              <a:custGeom>
                <a:avLst/>
                <a:gdLst>
                  <a:gd name="T0" fmla="*/ 60 w 141"/>
                  <a:gd name="T1" fmla="*/ 0 h 77"/>
                  <a:gd name="T2" fmla="*/ 36 w 141"/>
                  <a:gd name="T3" fmla="*/ 3 h 77"/>
                  <a:gd name="T4" fmla="*/ 1 w 141"/>
                  <a:gd name="T5" fmla="*/ 58 h 77"/>
                  <a:gd name="T6" fmla="*/ 13 w 141"/>
                  <a:gd name="T7" fmla="*/ 70 h 77"/>
                  <a:gd name="T8" fmla="*/ 65 w 141"/>
                  <a:gd name="T9" fmla="*/ 57 h 77"/>
                  <a:gd name="T10" fmla="*/ 73 w 141"/>
                  <a:gd name="T11" fmla="*/ 56 h 77"/>
                  <a:gd name="T12" fmla="*/ 119 w 141"/>
                  <a:gd name="T13" fmla="*/ 77 h 77"/>
                  <a:gd name="T14" fmla="*/ 123 w 141"/>
                  <a:gd name="T15" fmla="*/ 77 h 77"/>
                  <a:gd name="T16" fmla="*/ 116 w 141"/>
                  <a:gd name="T17" fmla="*/ 26 h 77"/>
                  <a:gd name="T18" fmla="*/ 60 w 1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7">
                    <a:moveTo>
                      <a:pt x="60" y="0"/>
                    </a:moveTo>
                    <a:cubicBezTo>
                      <a:pt x="52" y="0"/>
                      <a:pt x="44" y="1"/>
                      <a:pt x="36" y="3"/>
                    </a:cubicBezTo>
                    <a:cubicBezTo>
                      <a:pt x="0" y="11"/>
                      <a:pt x="1" y="58"/>
                      <a:pt x="1" y="58"/>
                    </a:cubicBezTo>
                    <a:cubicBezTo>
                      <a:pt x="1" y="67"/>
                      <a:pt x="6" y="70"/>
                      <a:pt x="13" y="70"/>
                    </a:cubicBezTo>
                    <a:cubicBezTo>
                      <a:pt x="27" y="70"/>
                      <a:pt x="48" y="60"/>
                      <a:pt x="65" y="57"/>
                    </a:cubicBezTo>
                    <a:cubicBezTo>
                      <a:pt x="68" y="57"/>
                      <a:pt x="71" y="56"/>
                      <a:pt x="73" y="56"/>
                    </a:cubicBezTo>
                    <a:cubicBezTo>
                      <a:pt x="93" y="56"/>
                      <a:pt x="98" y="72"/>
                      <a:pt x="119" y="77"/>
                    </a:cubicBezTo>
                    <a:cubicBezTo>
                      <a:pt x="120" y="77"/>
                      <a:pt x="122" y="77"/>
                      <a:pt x="123" y="77"/>
                    </a:cubicBezTo>
                    <a:cubicBezTo>
                      <a:pt x="141" y="77"/>
                      <a:pt x="135" y="46"/>
                      <a:pt x="116" y="26"/>
                    </a:cubicBezTo>
                    <a:cubicBezTo>
                      <a:pt x="101" y="9"/>
                      <a:pt x="83" y="0"/>
                      <a:pt x="6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861"/>
              <p:cNvSpPr/>
              <p:nvPr/>
            </p:nvSpPr>
            <p:spPr bwMode="auto">
              <a:xfrm>
                <a:off x="1731" y="1439"/>
                <a:ext cx="22" cy="63"/>
              </a:xfrm>
              <a:custGeom>
                <a:avLst/>
                <a:gdLst>
                  <a:gd name="T0" fmla="*/ 40 w 40"/>
                  <a:gd name="T1" fmla="*/ 42 h 115"/>
                  <a:gd name="T2" fmla="*/ 11 w 40"/>
                  <a:gd name="T3" fmla="*/ 10 h 115"/>
                  <a:gd name="T4" fmla="*/ 0 w 40"/>
                  <a:gd name="T5" fmla="*/ 44 h 115"/>
                  <a:gd name="T6" fmla="*/ 37 w 40"/>
                  <a:gd name="T7" fmla="*/ 97 h 115"/>
                  <a:gd name="T8" fmla="*/ 40 w 40"/>
                  <a:gd name="T9" fmla="*/ 4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15">
                    <a:moveTo>
                      <a:pt x="40" y="42"/>
                    </a:moveTo>
                    <a:cubicBezTo>
                      <a:pt x="40" y="42"/>
                      <a:pt x="21" y="0"/>
                      <a:pt x="11" y="10"/>
                    </a:cubicBezTo>
                    <a:cubicBezTo>
                      <a:pt x="0" y="21"/>
                      <a:pt x="0" y="44"/>
                      <a:pt x="0" y="44"/>
                    </a:cubicBezTo>
                    <a:cubicBezTo>
                      <a:pt x="0" y="44"/>
                      <a:pt x="37" y="115"/>
                      <a:pt x="37" y="97"/>
                    </a:cubicBezTo>
                    <a:cubicBezTo>
                      <a:pt x="37" y="78"/>
                      <a:pt x="40" y="42"/>
                      <a:pt x="40" y="4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862"/>
              <p:cNvSpPr/>
              <p:nvPr/>
            </p:nvSpPr>
            <p:spPr bwMode="auto">
              <a:xfrm>
                <a:off x="1664" y="1375"/>
                <a:ext cx="238" cy="204"/>
              </a:xfrm>
              <a:custGeom>
                <a:avLst/>
                <a:gdLst>
                  <a:gd name="T0" fmla="*/ 113 w 437"/>
                  <a:gd name="T1" fmla="*/ 246 h 375"/>
                  <a:gd name="T2" fmla="*/ 29 w 437"/>
                  <a:gd name="T3" fmla="*/ 99 h 375"/>
                  <a:gd name="T4" fmla="*/ 97 w 437"/>
                  <a:gd name="T5" fmla="*/ 92 h 375"/>
                  <a:gd name="T6" fmla="*/ 147 w 437"/>
                  <a:gd name="T7" fmla="*/ 181 h 375"/>
                  <a:gd name="T8" fmla="*/ 178 w 437"/>
                  <a:gd name="T9" fmla="*/ 8 h 375"/>
                  <a:gd name="T10" fmla="*/ 262 w 437"/>
                  <a:gd name="T11" fmla="*/ 18 h 375"/>
                  <a:gd name="T12" fmla="*/ 286 w 437"/>
                  <a:gd name="T13" fmla="*/ 100 h 375"/>
                  <a:gd name="T14" fmla="*/ 254 w 437"/>
                  <a:gd name="T15" fmla="*/ 173 h 375"/>
                  <a:gd name="T16" fmla="*/ 354 w 437"/>
                  <a:gd name="T17" fmla="*/ 87 h 375"/>
                  <a:gd name="T18" fmla="*/ 424 w 437"/>
                  <a:gd name="T19" fmla="*/ 155 h 375"/>
                  <a:gd name="T20" fmla="*/ 296 w 437"/>
                  <a:gd name="T21" fmla="*/ 267 h 375"/>
                  <a:gd name="T22" fmla="*/ 393 w 437"/>
                  <a:gd name="T23" fmla="*/ 259 h 375"/>
                  <a:gd name="T24" fmla="*/ 424 w 437"/>
                  <a:gd name="T25" fmla="*/ 312 h 375"/>
                  <a:gd name="T26" fmla="*/ 233 w 437"/>
                  <a:gd name="T27" fmla="*/ 317 h 375"/>
                  <a:gd name="T28" fmla="*/ 220 w 437"/>
                  <a:gd name="T29" fmla="*/ 364 h 375"/>
                  <a:gd name="T30" fmla="*/ 162 w 437"/>
                  <a:gd name="T31" fmla="*/ 314 h 375"/>
                  <a:gd name="T32" fmla="*/ 113 w 437"/>
                  <a:gd name="T33" fmla="*/ 246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7" h="375">
                    <a:moveTo>
                      <a:pt x="113" y="246"/>
                    </a:moveTo>
                    <a:cubicBezTo>
                      <a:pt x="113" y="246"/>
                      <a:pt x="0" y="128"/>
                      <a:pt x="29" y="99"/>
                    </a:cubicBezTo>
                    <a:cubicBezTo>
                      <a:pt x="58" y="71"/>
                      <a:pt x="84" y="63"/>
                      <a:pt x="97" y="92"/>
                    </a:cubicBezTo>
                    <a:cubicBezTo>
                      <a:pt x="110" y="120"/>
                      <a:pt x="147" y="181"/>
                      <a:pt x="147" y="181"/>
                    </a:cubicBezTo>
                    <a:cubicBezTo>
                      <a:pt x="147" y="181"/>
                      <a:pt x="150" y="13"/>
                      <a:pt x="178" y="8"/>
                    </a:cubicBezTo>
                    <a:cubicBezTo>
                      <a:pt x="207" y="3"/>
                      <a:pt x="241" y="0"/>
                      <a:pt x="262" y="18"/>
                    </a:cubicBezTo>
                    <a:cubicBezTo>
                      <a:pt x="283" y="37"/>
                      <a:pt x="299" y="60"/>
                      <a:pt x="286" y="100"/>
                    </a:cubicBezTo>
                    <a:cubicBezTo>
                      <a:pt x="273" y="139"/>
                      <a:pt x="254" y="173"/>
                      <a:pt x="254" y="173"/>
                    </a:cubicBezTo>
                    <a:cubicBezTo>
                      <a:pt x="254" y="173"/>
                      <a:pt x="320" y="81"/>
                      <a:pt x="354" y="87"/>
                    </a:cubicBezTo>
                    <a:cubicBezTo>
                      <a:pt x="388" y="92"/>
                      <a:pt x="422" y="105"/>
                      <a:pt x="424" y="155"/>
                    </a:cubicBezTo>
                    <a:cubicBezTo>
                      <a:pt x="427" y="204"/>
                      <a:pt x="385" y="241"/>
                      <a:pt x="296" y="267"/>
                    </a:cubicBezTo>
                    <a:cubicBezTo>
                      <a:pt x="296" y="267"/>
                      <a:pt x="369" y="262"/>
                      <a:pt x="393" y="259"/>
                    </a:cubicBezTo>
                    <a:cubicBezTo>
                      <a:pt x="416" y="257"/>
                      <a:pt x="437" y="273"/>
                      <a:pt x="424" y="312"/>
                    </a:cubicBezTo>
                    <a:cubicBezTo>
                      <a:pt x="411" y="351"/>
                      <a:pt x="338" y="359"/>
                      <a:pt x="233" y="317"/>
                    </a:cubicBezTo>
                    <a:cubicBezTo>
                      <a:pt x="233" y="317"/>
                      <a:pt x="257" y="375"/>
                      <a:pt x="220" y="364"/>
                    </a:cubicBezTo>
                    <a:cubicBezTo>
                      <a:pt x="183" y="354"/>
                      <a:pt x="178" y="319"/>
                      <a:pt x="162" y="314"/>
                    </a:cubicBezTo>
                    <a:cubicBezTo>
                      <a:pt x="147" y="309"/>
                      <a:pt x="76" y="267"/>
                      <a:pt x="113" y="24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863"/>
              <p:cNvSpPr/>
              <p:nvPr/>
            </p:nvSpPr>
            <p:spPr bwMode="auto">
              <a:xfrm>
                <a:off x="1766" y="1485"/>
                <a:ext cx="24" cy="24"/>
              </a:xfrm>
              <a:custGeom>
                <a:avLst/>
                <a:gdLst>
                  <a:gd name="T0" fmla="*/ 45 w 45"/>
                  <a:gd name="T1" fmla="*/ 0 h 44"/>
                  <a:gd name="T2" fmla="*/ 10 w 45"/>
                  <a:gd name="T3" fmla="*/ 44 h 44"/>
                  <a:gd name="T4" fmla="*/ 45 w 45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44">
                    <a:moveTo>
                      <a:pt x="45" y="0"/>
                    </a:moveTo>
                    <a:cubicBezTo>
                      <a:pt x="45" y="0"/>
                      <a:pt x="0" y="44"/>
                      <a:pt x="10" y="44"/>
                    </a:cubicBezTo>
                    <a:cubicBezTo>
                      <a:pt x="21" y="44"/>
                      <a:pt x="45" y="15"/>
                      <a:pt x="45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Oval 1864"/>
              <p:cNvSpPr>
                <a:spLocks noChangeArrowheads="1"/>
              </p:cNvSpPr>
              <p:nvPr/>
            </p:nvSpPr>
            <p:spPr bwMode="auto">
              <a:xfrm>
                <a:off x="1761" y="1468"/>
                <a:ext cx="12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Oval 1865"/>
              <p:cNvSpPr>
                <a:spLocks noChangeArrowheads="1"/>
              </p:cNvSpPr>
              <p:nvPr/>
            </p:nvSpPr>
            <p:spPr bwMode="auto">
              <a:xfrm>
                <a:off x="1750" y="1492"/>
                <a:ext cx="11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Oval 1866"/>
              <p:cNvSpPr>
                <a:spLocks noChangeArrowheads="1"/>
              </p:cNvSpPr>
              <p:nvPr/>
            </p:nvSpPr>
            <p:spPr bwMode="auto">
              <a:xfrm>
                <a:off x="1745" y="1478"/>
                <a:ext cx="12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Oval 1867"/>
              <p:cNvSpPr>
                <a:spLocks noChangeArrowheads="1"/>
              </p:cNvSpPr>
              <p:nvPr/>
            </p:nvSpPr>
            <p:spPr bwMode="auto">
              <a:xfrm>
                <a:off x="1774" y="1493"/>
                <a:ext cx="12" cy="11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Oval 1868"/>
              <p:cNvSpPr>
                <a:spLocks noChangeArrowheads="1"/>
              </p:cNvSpPr>
              <p:nvPr/>
            </p:nvSpPr>
            <p:spPr bwMode="auto">
              <a:xfrm>
                <a:off x="1786" y="1513"/>
                <a:ext cx="11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Oval 1869"/>
              <p:cNvSpPr>
                <a:spLocks noChangeArrowheads="1"/>
              </p:cNvSpPr>
              <p:nvPr/>
            </p:nvSpPr>
            <p:spPr bwMode="auto">
              <a:xfrm>
                <a:off x="1764" y="1518"/>
                <a:ext cx="11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Oval 1870"/>
              <p:cNvSpPr>
                <a:spLocks noChangeArrowheads="1"/>
              </p:cNvSpPr>
              <p:nvPr/>
            </p:nvSpPr>
            <p:spPr bwMode="auto">
              <a:xfrm>
                <a:off x="1797" y="1499"/>
                <a:ext cx="12" cy="10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Oval 1871"/>
              <p:cNvSpPr>
                <a:spLocks noChangeArrowheads="1"/>
              </p:cNvSpPr>
              <p:nvPr/>
            </p:nvSpPr>
            <p:spPr bwMode="auto">
              <a:xfrm>
                <a:off x="1797" y="1481"/>
                <a:ext cx="12" cy="9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Oval 1872"/>
              <p:cNvSpPr>
                <a:spLocks noChangeArrowheads="1"/>
              </p:cNvSpPr>
              <p:nvPr/>
            </p:nvSpPr>
            <p:spPr bwMode="auto">
              <a:xfrm>
                <a:off x="1780" y="1463"/>
                <a:ext cx="11" cy="11"/>
              </a:xfrm>
              <a:prstGeom prst="ellipse">
                <a:avLst/>
              </a:pr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873"/>
              <p:cNvSpPr/>
              <p:nvPr/>
            </p:nvSpPr>
            <p:spPr bwMode="auto">
              <a:xfrm>
                <a:off x="1741" y="1507"/>
                <a:ext cx="11" cy="11"/>
              </a:xfrm>
              <a:custGeom>
                <a:avLst/>
                <a:gdLst>
                  <a:gd name="T0" fmla="*/ 21 w 21"/>
                  <a:gd name="T1" fmla="*/ 10 h 19"/>
                  <a:gd name="T2" fmla="*/ 11 w 21"/>
                  <a:gd name="T3" fmla="*/ 19 h 19"/>
                  <a:gd name="T4" fmla="*/ 0 w 21"/>
                  <a:gd name="T5" fmla="*/ 10 h 19"/>
                  <a:gd name="T6" fmla="*/ 11 w 21"/>
                  <a:gd name="T7" fmla="*/ 0 h 19"/>
                  <a:gd name="T8" fmla="*/ 21 w 21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0"/>
                    </a:moveTo>
                    <a:cubicBezTo>
                      <a:pt x="21" y="15"/>
                      <a:pt x="17" y="19"/>
                      <a:pt x="11" y="19"/>
                    </a:cubicBezTo>
                    <a:cubicBezTo>
                      <a:pt x="5" y="19"/>
                      <a:pt x="0" y="15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1"/>
                      <a:pt x="21" y="5"/>
                      <a:pt x="21" y="10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874"/>
              <p:cNvSpPr/>
              <p:nvPr/>
            </p:nvSpPr>
            <p:spPr bwMode="auto">
              <a:xfrm>
                <a:off x="1724" y="1517"/>
                <a:ext cx="65" cy="55"/>
              </a:xfrm>
              <a:custGeom>
                <a:avLst/>
                <a:gdLst>
                  <a:gd name="T0" fmla="*/ 7 w 120"/>
                  <a:gd name="T1" fmla="*/ 0 h 101"/>
                  <a:gd name="T2" fmla="*/ 0 w 120"/>
                  <a:gd name="T3" fmla="*/ 6 h 101"/>
                  <a:gd name="T4" fmla="*/ 37 w 120"/>
                  <a:gd name="T5" fmla="*/ 40 h 101"/>
                  <a:gd name="T6" fmla="*/ 65 w 120"/>
                  <a:gd name="T7" fmla="*/ 56 h 101"/>
                  <a:gd name="T8" fmla="*/ 115 w 120"/>
                  <a:gd name="T9" fmla="*/ 101 h 101"/>
                  <a:gd name="T10" fmla="*/ 118 w 120"/>
                  <a:gd name="T11" fmla="*/ 98 h 101"/>
                  <a:gd name="T12" fmla="*/ 92 w 120"/>
                  <a:gd name="T13" fmla="*/ 40 h 101"/>
                  <a:gd name="T14" fmla="*/ 7 w 120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01">
                    <a:moveTo>
                      <a:pt x="7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0" y="6"/>
                      <a:pt x="24" y="37"/>
                      <a:pt x="37" y="40"/>
                    </a:cubicBezTo>
                    <a:cubicBezTo>
                      <a:pt x="50" y="43"/>
                      <a:pt x="50" y="40"/>
                      <a:pt x="65" y="56"/>
                    </a:cubicBezTo>
                    <a:cubicBezTo>
                      <a:pt x="79" y="69"/>
                      <a:pt x="105" y="101"/>
                      <a:pt x="115" y="101"/>
                    </a:cubicBezTo>
                    <a:cubicBezTo>
                      <a:pt x="116" y="101"/>
                      <a:pt x="117" y="100"/>
                      <a:pt x="118" y="98"/>
                    </a:cubicBezTo>
                    <a:cubicBezTo>
                      <a:pt x="120" y="82"/>
                      <a:pt x="105" y="48"/>
                      <a:pt x="92" y="40"/>
                    </a:cubicBezTo>
                    <a:cubicBezTo>
                      <a:pt x="81" y="34"/>
                      <a:pt x="27" y="0"/>
                      <a:pt x="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875"/>
              <p:cNvSpPr>
                <a:spLocks noEditPoints="1"/>
              </p:cNvSpPr>
              <p:nvPr/>
            </p:nvSpPr>
            <p:spPr bwMode="auto">
              <a:xfrm>
                <a:off x="1725" y="1459"/>
                <a:ext cx="117" cy="91"/>
              </a:xfrm>
              <a:custGeom>
                <a:avLst/>
                <a:gdLst>
                  <a:gd name="T0" fmla="*/ 82 w 215"/>
                  <a:gd name="T1" fmla="*/ 126 h 168"/>
                  <a:gd name="T2" fmla="*/ 71 w 215"/>
                  <a:gd name="T3" fmla="*/ 117 h 168"/>
                  <a:gd name="T4" fmla="*/ 82 w 215"/>
                  <a:gd name="T5" fmla="*/ 108 h 168"/>
                  <a:gd name="T6" fmla="*/ 82 w 215"/>
                  <a:gd name="T7" fmla="*/ 108 h 168"/>
                  <a:gd name="T8" fmla="*/ 92 w 215"/>
                  <a:gd name="T9" fmla="*/ 117 h 168"/>
                  <a:gd name="T10" fmla="*/ 82 w 215"/>
                  <a:gd name="T11" fmla="*/ 126 h 168"/>
                  <a:gd name="T12" fmla="*/ 5 w 215"/>
                  <a:gd name="T13" fmla="*/ 21 h 168"/>
                  <a:gd name="T14" fmla="*/ 40 w 215"/>
                  <a:gd name="T15" fmla="*/ 89 h 168"/>
                  <a:gd name="T16" fmla="*/ 6 w 215"/>
                  <a:gd name="T17" fmla="*/ 66 h 168"/>
                  <a:gd name="T18" fmla="*/ 5 w 215"/>
                  <a:gd name="T19" fmla="*/ 66 h 168"/>
                  <a:gd name="T20" fmla="*/ 16 w 215"/>
                  <a:gd name="T21" fmla="*/ 84 h 168"/>
                  <a:gd name="T22" fmla="*/ 30 w 215"/>
                  <a:gd name="T23" fmla="*/ 95 h 168"/>
                  <a:gd name="T24" fmla="*/ 40 w 215"/>
                  <a:gd name="T25" fmla="*/ 89 h 168"/>
                  <a:gd name="T26" fmla="*/ 50 w 215"/>
                  <a:gd name="T27" fmla="*/ 99 h 168"/>
                  <a:gd name="T28" fmla="*/ 45 w 215"/>
                  <a:gd name="T29" fmla="*/ 107 h 168"/>
                  <a:gd name="T30" fmla="*/ 53 w 215"/>
                  <a:gd name="T31" fmla="*/ 113 h 168"/>
                  <a:gd name="T32" fmla="*/ 176 w 215"/>
                  <a:gd name="T33" fmla="*/ 168 h 168"/>
                  <a:gd name="T34" fmla="*/ 141 w 215"/>
                  <a:gd name="T35" fmla="*/ 151 h 168"/>
                  <a:gd name="T36" fmla="*/ 101 w 215"/>
                  <a:gd name="T37" fmla="*/ 134 h 168"/>
                  <a:gd name="T38" fmla="*/ 103 w 215"/>
                  <a:gd name="T39" fmla="*/ 134 h 168"/>
                  <a:gd name="T40" fmla="*/ 194 w 215"/>
                  <a:gd name="T41" fmla="*/ 145 h 168"/>
                  <a:gd name="T42" fmla="*/ 202 w 215"/>
                  <a:gd name="T43" fmla="*/ 145 h 168"/>
                  <a:gd name="T44" fmla="*/ 118 w 215"/>
                  <a:gd name="T45" fmla="*/ 126 h 168"/>
                  <a:gd name="T46" fmla="*/ 168 w 215"/>
                  <a:gd name="T47" fmla="*/ 87 h 168"/>
                  <a:gd name="T48" fmla="*/ 169 w 215"/>
                  <a:gd name="T49" fmla="*/ 86 h 168"/>
                  <a:gd name="T50" fmla="*/ 141 w 215"/>
                  <a:gd name="T51" fmla="*/ 99 h 168"/>
                  <a:gd name="T52" fmla="*/ 129 w 215"/>
                  <a:gd name="T53" fmla="*/ 103 h 168"/>
                  <a:gd name="T54" fmla="*/ 132 w 215"/>
                  <a:gd name="T55" fmla="*/ 109 h 168"/>
                  <a:gd name="T56" fmla="*/ 121 w 215"/>
                  <a:gd name="T57" fmla="*/ 118 h 168"/>
                  <a:gd name="T58" fmla="*/ 111 w 215"/>
                  <a:gd name="T59" fmla="*/ 109 h 168"/>
                  <a:gd name="T60" fmla="*/ 102 w 215"/>
                  <a:gd name="T61" fmla="*/ 111 h 168"/>
                  <a:gd name="T62" fmla="*/ 100 w 215"/>
                  <a:gd name="T63" fmla="*/ 111 h 168"/>
                  <a:gd name="T64" fmla="*/ 130 w 215"/>
                  <a:gd name="T65" fmla="*/ 82 h 168"/>
                  <a:gd name="T66" fmla="*/ 69 w 215"/>
                  <a:gd name="T67" fmla="*/ 103 h 168"/>
                  <a:gd name="T68" fmla="*/ 68 w 215"/>
                  <a:gd name="T69" fmla="*/ 103 h 168"/>
                  <a:gd name="T70" fmla="*/ 75 w 215"/>
                  <a:gd name="T71" fmla="*/ 34 h 168"/>
                  <a:gd name="T72" fmla="*/ 69 w 215"/>
                  <a:gd name="T73" fmla="*/ 32 h 168"/>
                  <a:gd name="T74" fmla="*/ 58 w 215"/>
                  <a:gd name="T75" fmla="*/ 61 h 168"/>
                  <a:gd name="T76" fmla="*/ 66 w 215"/>
                  <a:gd name="T77" fmla="*/ 70 h 168"/>
                  <a:gd name="T78" fmla="*/ 56 w 215"/>
                  <a:gd name="T79" fmla="*/ 79 h 168"/>
                  <a:gd name="T80" fmla="*/ 56 w 215"/>
                  <a:gd name="T81" fmla="*/ 79 h 168"/>
                  <a:gd name="T82" fmla="*/ 45 w 215"/>
                  <a:gd name="T83" fmla="*/ 70 h 168"/>
                  <a:gd name="T84" fmla="*/ 47 w 215"/>
                  <a:gd name="T85" fmla="*/ 64 h 168"/>
                  <a:gd name="T86" fmla="*/ 6 w 215"/>
                  <a:gd name="T87" fmla="*/ 21 h 168"/>
                  <a:gd name="T88" fmla="*/ 5 w 215"/>
                  <a:gd name="T89" fmla="*/ 21 h 168"/>
                  <a:gd name="T90" fmla="*/ 82 w 215"/>
                  <a:gd name="T91" fmla="*/ 0 h 168"/>
                  <a:gd name="T92" fmla="*/ 75 w 215"/>
                  <a:gd name="T93" fmla="*/ 16 h 168"/>
                  <a:gd name="T94" fmla="*/ 77 w 215"/>
                  <a:gd name="T95" fmla="*/ 16 h 168"/>
                  <a:gd name="T96" fmla="*/ 78 w 215"/>
                  <a:gd name="T97" fmla="*/ 16 h 168"/>
                  <a:gd name="T98" fmla="*/ 82 w 215"/>
                  <a:gd name="T99" fmla="*/ 1 h 168"/>
                  <a:gd name="T100" fmla="*/ 82 w 215"/>
                  <a:gd name="T10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5" h="168">
                    <a:moveTo>
                      <a:pt x="82" y="126"/>
                    </a:moveTo>
                    <a:cubicBezTo>
                      <a:pt x="76" y="126"/>
                      <a:pt x="71" y="122"/>
                      <a:pt x="71" y="117"/>
                    </a:cubicBezTo>
                    <a:cubicBezTo>
                      <a:pt x="71" y="112"/>
                      <a:pt x="76" y="108"/>
                      <a:pt x="82" y="108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8" y="108"/>
                      <a:pt x="92" y="112"/>
                      <a:pt x="92" y="117"/>
                    </a:cubicBezTo>
                    <a:cubicBezTo>
                      <a:pt x="92" y="122"/>
                      <a:pt x="88" y="126"/>
                      <a:pt x="82" y="126"/>
                    </a:cubicBezTo>
                    <a:moveTo>
                      <a:pt x="5" y="21"/>
                    </a:moveTo>
                    <a:cubicBezTo>
                      <a:pt x="1" y="21"/>
                      <a:pt x="40" y="89"/>
                      <a:pt x="40" y="89"/>
                    </a:cubicBezTo>
                    <a:cubicBezTo>
                      <a:pt x="40" y="89"/>
                      <a:pt x="14" y="69"/>
                      <a:pt x="6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0" y="66"/>
                      <a:pt x="16" y="84"/>
                      <a:pt x="16" y="8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2" y="92"/>
                      <a:pt x="36" y="89"/>
                      <a:pt x="40" y="89"/>
                    </a:cubicBezTo>
                    <a:cubicBezTo>
                      <a:pt x="46" y="90"/>
                      <a:pt x="50" y="94"/>
                      <a:pt x="50" y="99"/>
                    </a:cubicBezTo>
                    <a:cubicBezTo>
                      <a:pt x="50" y="102"/>
                      <a:pt x="48" y="105"/>
                      <a:pt x="45" y="107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8" y="126"/>
                      <a:pt x="166" y="168"/>
                      <a:pt x="176" y="168"/>
                    </a:cubicBezTo>
                    <a:cubicBezTo>
                      <a:pt x="181" y="168"/>
                      <a:pt x="161" y="160"/>
                      <a:pt x="141" y="151"/>
                    </a:cubicBezTo>
                    <a:cubicBezTo>
                      <a:pt x="120" y="142"/>
                      <a:pt x="99" y="134"/>
                      <a:pt x="101" y="134"/>
                    </a:cubicBezTo>
                    <a:cubicBezTo>
                      <a:pt x="101" y="134"/>
                      <a:pt x="102" y="134"/>
                      <a:pt x="103" y="134"/>
                    </a:cubicBezTo>
                    <a:cubicBezTo>
                      <a:pt x="119" y="139"/>
                      <a:pt x="172" y="145"/>
                      <a:pt x="194" y="145"/>
                    </a:cubicBezTo>
                    <a:cubicBezTo>
                      <a:pt x="198" y="145"/>
                      <a:pt x="200" y="145"/>
                      <a:pt x="202" y="145"/>
                    </a:cubicBezTo>
                    <a:cubicBezTo>
                      <a:pt x="215" y="142"/>
                      <a:pt x="118" y="126"/>
                      <a:pt x="118" y="126"/>
                    </a:cubicBezTo>
                    <a:cubicBezTo>
                      <a:pt x="118" y="126"/>
                      <a:pt x="158" y="92"/>
                      <a:pt x="168" y="87"/>
                    </a:cubicBezTo>
                    <a:cubicBezTo>
                      <a:pt x="169" y="87"/>
                      <a:pt x="169" y="86"/>
                      <a:pt x="169" y="86"/>
                    </a:cubicBezTo>
                    <a:cubicBezTo>
                      <a:pt x="169" y="86"/>
                      <a:pt x="156" y="92"/>
                      <a:pt x="141" y="99"/>
                    </a:cubicBezTo>
                    <a:cubicBezTo>
                      <a:pt x="137" y="100"/>
                      <a:pt x="133" y="102"/>
                      <a:pt x="129" y="103"/>
                    </a:cubicBezTo>
                    <a:cubicBezTo>
                      <a:pt x="131" y="105"/>
                      <a:pt x="132" y="107"/>
                      <a:pt x="132" y="109"/>
                    </a:cubicBezTo>
                    <a:cubicBezTo>
                      <a:pt x="132" y="114"/>
                      <a:pt x="127" y="118"/>
                      <a:pt x="121" y="118"/>
                    </a:cubicBezTo>
                    <a:cubicBezTo>
                      <a:pt x="115" y="118"/>
                      <a:pt x="111" y="114"/>
                      <a:pt x="111" y="109"/>
                    </a:cubicBezTo>
                    <a:cubicBezTo>
                      <a:pt x="107" y="110"/>
                      <a:pt x="104" y="111"/>
                      <a:pt x="102" y="111"/>
                    </a:cubicBezTo>
                    <a:cubicBezTo>
                      <a:pt x="101" y="111"/>
                      <a:pt x="101" y="111"/>
                      <a:pt x="100" y="111"/>
                    </a:cubicBezTo>
                    <a:cubicBezTo>
                      <a:pt x="91" y="109"/>
                      <a:pt x="112" y="92"/>
                      <a:pt x="130" y="82"/>
                    </a:cubicBezTo>
                    <a:cubicBezTo>
                      <a:pt x="107" y="90"/>
                      <a:pt x="73" y="101"/>
                      <a:pt x="69" y="103"/>
                    </a:cubicBezTo>
                    <a:cubicBezTo>
                      <a:pt x="69" y="103"/>
                      <a:pt x="69" y="103"/>
                      <a:pt x="68" y="103"/>
                    </a:cubicBezTo>
                    <a:cubicBezTo>
                      <a:pt x="64" y="103"/>
                      <a:pt x="70" y="64"/>
                      <a:pt x="75" y="34"/>
                    </a:cubicBezTo>
                    <a:cubicBezTo>
                      <a:pt x="73" y="34"/>
                      <a:pt x="71" y="33"/>
                      <a:pt x="69" y="32"/>
                    </a:cubicBezTo>
                    <a:cubicBezTo>
                      <a:pt x="65" y="42"/>
                      <a:pt x="61" y="53"/>
                      <a:pt x="58" y="61"/>
                    </a:cubicBezTo>
                    <a:cubicBezTo>
                      <a:pt x="63" y="62"/>
                      <a:pt x="66" y="66"/>
                      <a:pt x="66" y="70"/>
                    </a:cubicBezTo>
                    <a:cubicBezTo>
                      <a:pt x="66" y="75"/>
                      <a:pt x="61" y="79"/>
                      <a:pt x="56" y="79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0" y="79"/>
                      <a:pt x="45" y="75"/>
                      <a:pt x="45" y="70"/>
                    </a:cubicBezTo>
                    <a:cubicBezTo>
                      <a:pt x="45" y="68"/>
                      <a:pt x="46" y="66"/>
                      <a:pt x="47" y="64"/>
                    </a:cubicBezTo>
                    <a:cubicBezTo>
                      <a:pt x="35" y="52"/>
                      <a:pt x="12" y="25"/>
                      <a:pt x="6" y="21"/>
                    </a:cubicBezTo>
                    <a:cubicBezTo>
                      <a:pt x="6" y="21"/>
                      <a:pt x="5" y="21"/>
                      <a:pt x="5" y="21"/>
                    </a:cubicBezTo>
                    <a:moveTo>
                      <a:pt x="82" y="0"/>
                    </a:moveTo>
                    <a:cubicBezTo>
                      <a:pt x="82" y="0"/>
                      <a:pt x="79" y="7"/>
                      <a:pt x="75" y="16"/>
                    </a:cubicBezTo>
                    <a:cubicBezTo>
                      <a:pt x="76" y="16"/>
                      <a:pt x="76" y="16"/>
                      <a:pt x="77" y="16"/>
                    </a:cubicBezTo>
                    <a:cubicBezTo>
                      <a:pt x="77" y="16"/>
                      <a:pt x="78" y="16"/>
                      <a:pt x="78" y="16"/>
                    </a:cubicBezTo>
                    <a:cubicBezTo>
                      <a:pt x="80" y="8"/>
                      <a:pt x="81" y="2"/>
                      <a:pt x="82" y="1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876"/>
              <p:cNvSpPr/>
              <p:nvPr/>
            </p:nvSpPr>
            <p:spPr bwMode="auto">
              <a:xfrm>
                <a:off x="1763" y="1468"/>
                <a:ext cx="5" cy="9"/>
              </a:xfrm>
              <a:custGeom>
                <a:avLst/>
                <a:gdLst>
                  <a:gd name="T0" fmla="*/ 8 w 9"/>
                  <a:gd name="T1" fmla="*/ 0 h 18"/>
                  <a:gd name="T2" fmla="*/ 6 w 9"/>
                  <a:gd name="T3" fmla="*/ 0 h 18"/>
                  <a:gd name="T4" fmla="*/ 0 w 9"/>
                  <a:gd name="T5" fmla="*/ 16 h 18"/>
                  <a:gd name="T6" fmla="*/ 6 w 9"/>
                  <a:gd name="T7" fmla="*/ 18 h 18"/>
                  <a:gd name="T8" fmla="*/ 9 w 9"/>
                  <a:gd name="T9" fmla="*/ 0 h 18"/>
                  <a:gd name="T10" fmla="*/ 8 w 9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8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4" y="5"/>
                      <a:pt x="2" y="10"/>
                      <a:pt x="0" y="16"/>
                    </a:cubicBezTo>
                    <a:cubicBezTo>
                      <a:pt x="2" y="17"/>
                      <a:pt x="4" y="18"/>
                      <a:pt x="6" y="18"/>
                    </a:cubicBezTo>
                    <a:cubicBezTo>
                      <a:pt x="7" y="12"/>
                      <a:pt x="8" y="6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877"/>
              <p:cNvSpPr/>
              <p:nvPr/>
            </p:nvSpPr>
            <p:spPr bwMode="auto">
              <a:xfrm>
                <a:off x="1750" y="1492"/>
                <a:ext cx="11" cy="10"/>
              </a:xfrm>
              <a:custGeom>
                <a:avLst/>
                <a:gdLst>
                  <a:gd name="T0" fmla="*/ 13 w 21"/>
                  <a:gd name="T1" fmla="*/ 0 h 18"/>
                  <a:gd name="T2" fmla="*/ 11 w 21"/>
                  <a:gd name="T3" fmla="*/ 9 h 18"/>
                  <a:gd name="T4" fmla="*/ 10 w 21"/>
                  <a:gd name="T5" fmla="*/ 9 h 18"/>
                  <a:gd name="T6" fmla="*/ 2 w 21"/>
                  <a:gd name="T7" fmla="*/ 3 h 18"/>
                  <a:gd name="T8" fmla="*/ 0 w 21"/>
                  <a:gd name="T9" fmla="*/ 9 h 18"/>
                  <a:gd name="T10" fmla="*/ 11 w 21"/>
                  <a:gd name="T11" fmla="*/ 18 h 18"/>
                  <a:gd name="T12" fmla="*/ 11 w 21"/>
                  <a:gd name="T13" fmla="*/ 18 h 18"/>
                  <a:gd name="T14" fmla="*/ 21 w 21"/>
                  <a:gd name="T15" fmla="*/ 9 h 18"/>
                  <a:gd name="T16" fmla="*/ 13 w 21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8">
                    <a:moveTo>
                      <a:pt x="13" y="0"/>
                    </a:moveTo>
                    <a:cubicBezTo>
                      <a:pt x="12" y="4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9" y="9"/>
                      <a:pt x="6" y="7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4"/>
                      <a:pt x="5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6" y="18"/>
                      <a:pt x="21" y="14"/>
                      <a:pt x="21" y="9"/>
                    </a:cubicBezTo>
                    <a:cubicBezTo>
                      <a:pt x="21" y="5"/>
                      <a:pt x="18" y="1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878"/>
              <p:cNvSpPr/>
              <p:nvPr/>
            </p:nvSpPr>
            <p:spPr bwMode="auto">
              <a:xfrm>
                <a:off x="1786" y="1515"/>
                <a:ext cx="11" cy="8"/>
              </a:xfrm>
              <a:custGeom>
                <a:avLst/>
                <a:gdLst>
                  <a:gd name="T0" fmla="*/ 18 w 21"/>
                  <a:gd name="T1" fmla="*/ 0 h 15"/>
                  <a:gd name="T2" fmla="*/ 0 w 21"/>
                  <a:gd name="T3" fmla="*/ 6 h 15"/>
                  <a:gd name="T4" fmla="*/ 10 w 21"/>
                  <a:gd name="T5" fmla="*/ 15 h 15"/>
                  <a:gd name="T6" fmla="*/ 21 w 21"/>
                  <a:gd name="T7" fmla="*/ 6 h 15"/>
                  <a:gd name="T8" fmla="*/ 18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18" y="0"/>
                    </a:moveTo>
                    <a:cubicBezTo>
                      <a:pt x="11" y="3"/>
                      <a:pt x="5" y="5"/>
                      <a:pt x="0" y="6"/>
                    </a:cubicBezTo>
                    <a:cubicBezTo>
                      <a:pt x="0" y="11"/>
                      <a:pt x="4" y="15"/>
                      <a:pt x="10" y="15"/>
                    </a:cubicBezTo>
                    <a:cubicBezTo>
                      <a:pt x="16" y="15"/>
                      <a:pt x="21" y="11"/>
                      <a:pt x="21" y="6"/>
                    </a:cubicBezTo>
                    <a:cubicBezTo>
                      <a:pt x="21" y="4"/>
                      <a:pt x="20" y="2"/>
                      <a:pt x="1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879"/>
              <p:cNvSpPr/>
              <p:nvPr/>
            </p:nvSpPr>
            <p:spPr bwMode="auto">
              <a:xfrm>
                <a:off x="1764" y="1518"/>
                <a:ext cx="11" cy="10"/>
              </a:xfrm>
              <a:custGeom>
                <a:avLst/>
                <a:gdLst>
                  <a:gd name="T0" fmla="*/ 11 w 21"/>
                  <a:gd name="T1" fmla="*/ 0 h 18"/>
                  <a:gd name="T2" fmla="*/ 0 w 21"/>
                  <a:gd name="T3" fmla="*/ 9 h 18"/>
                  <a:gd name="T4" fmla="*/ 11 w 21"/>
                  <a:gd name="T5" fmla="*/ 18 h 18"/>
                  <a:gd name="T6" fmla="*/ 21 w 21"/>
                  <a:gd name="T7" fmla="*/ 9 h 18"/>
                  <a:gd name="T8" fmla="*/ 11 w 21"/>
                  <a:gd name="T9" fmla="*/ 0 h 18"/>
                  <a:gd name="T10" fmla="*/ 11 w 2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8">
                    <a:moveTo>
                      <a:pt x="11" y="0"/>
                    </a:moveTo>
                    <a:cubicBezTo>
                      <a:pt x="5" y="0"/>
                      <a:pt x="0" y="4"/>
                      <a:pt x="0" y="9"/>
                    </a:cubicBezTo>
                    <a:cubicBezTo>
                      <a:pt x="0" y="14"/>
                      <a:pt x="5" y="18"/>
                      <a:pt x="11" y="18"/>
                    </a:cubicBezTo>
                    <a:cubicBezTo>
                      <a:pt x="17" y="18"/>
                      <a:pt x="21" y="14"/>
                      <a:pt x="21" y="9"/>
                    </a:cubicBezTo>
                    <a:cubicBezTo>
                      <a:pt x="21" y="4"/>
                      <a:pt x="17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880"/>
              <p:cNvSpPr/>
              <p:nvPr/>
            </p:nvSpPr>
            <p:spPr bwMode="auto">
              <a:xfrm>
                <a:off x="1742" y="1507"/>
                <a:ext cx="10" cy="10"/>
              </a:xfrm>
              <a:custGeom>
                <a:avLst/>
                <a:gdLst>
                  <a:gd name="T0" fmla="*/ 10 w 20"/>
                  <a:gd name="T1" fmla="*/ 0 h 18"/>
                  <a:gd name="T2" fmla="*/ 0 w 20"/>
                  <a:gd name="T3" fmla="*/ 6 h 18"/>
                  <a:gd name="T4" fmla="*/ 15 w 20"/>
                  <a:gd name="T5" fmla="*/ 18 h 18"/>
                  <a:gd name="T6" fmla="*/ 20 w 20"/>
                  <a:gd name="T7" fmla="*/ 10 h 18"/>
                  <a:gd name="T8" fmla="*/ 10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10" y="0"/>
                    </a:moveTo>
                    <a:cubicBezTo>
                      <a:pt x="6" y="0"/>
                      <a:pt x="2" y="3"/>
                      <a:pt x="0" y="6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8" y="16"/>
                      <a:pt x="20" y="13"/>
                      <a:pt x="20" y="10"/>
                    </a:cubicBezTo>
                    <a:cubicBezTo>
                      <a:pt x="20" y="5"/>
                      <a:pt x="16" y="1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881"/>
              <p:cNvSpPr>
                <a:spLocks noEditPoints="1"/>
              </p:cNvSpPr>
              <p:nvPr/>
            </p:nvSpPr>
            <p:spPr bwMode="auto">
              <a:xfrm>
                <a:off x="1796" y="1499"/>
                <a:ext cx="12" cy="5"/>
              </a:xfrm>
              <a:custGeom>
                <a:avLst/>
                <a:gdLst>
                  <a:gd name="T0" fmla="*/ 2 w 22"/>
                  <a:gd name="T1" fmla="*/ 7 h 8"/>
                  <a:gd name="T2" fmla="*/ 0 w 22"/>
                  <a:gd name="T3" fmla="*/ 8 h 8"/>
                  <a:gd name="T4" fmla="*/ 2 w 22"/>
                  <a:gd name="T5" fmla="*/ 8 h 8"/>
                  <a:gd name="T6" fmla="*/ 2 w 22"/>
                  <a:gd name="T7" fmla="*/ 7 h 8"/>
                  <a:gd name="T8" fmla="*/ 21 w 22"/>
                  <a:gd name="T9" fmla="*/ 0 h 8"/>
                  <a:gd name="T10" fmla="*/ 20 w 22"/>
                  <a:gd name="T11" fmla="*/ 0 h 8"/>
                  <a:gd name="T12" fmla="*/ 17 w 22"/>
                  <a:gd name="T13" fmla="*/ 1 h 8"/>
                  <a:gd name="T14" fmla="*/ 18 w 22"/>
                  <a:gd name="T15" fmla="*/ 2 h 8"/>
                  <a:gd name="T16" fmla="*/ 21 w 22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8">
                    <a:moveTo>
                      <a:pt x="2" y="7"/>
                    </a:moveTo>
                    <a:cubicBezTo>
                      <a:pt x="1" y="8"/>
                      <a:pt x="1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0" y="0"/>
                    </a:cubicBezTo>
                    <a:cubicBezTo>
                      <a:pt x="19" y="0"/>
                      <a:pt x="18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1" y="0"/>
                      <a:pt x="22" y="0"/>
                      <a:pt x="2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882"/>
              <p:cNvSpPr/>
              <p:nvPr/>
            </p:nvSpPr>
            <p:spPr bwMode="auto">
              <a:xfrm>
                <a:off x="1797" y="1500"/>
                <a:ext cx="9" cy="4"/>
              </a:xfrm>
              <a:custGeom>
                <a:avLst/>
                <a:gdLst>
                  <a:gd name="T0" fmla="*/ 15 w 16"/>
                  <a:gd name="T1" fmla="*/ 0 h 7"/>
                  <a:gd name="T2" fmla="*/ 0 w 16"/>
                  <a:gd name="T3" fmla="*/ 6 h 7"/>
                  <a:gd name="T4" fmla="*/ 0 w 16"/>
                  <a:gd name="T5" fmla="*/ 7 h 7"/>
                  <a:gd name="T6" fmla="*/ 16 w 16"/>
                  <a:gd name="T7" fmla="*/ 1 h 7"/>
                  <a:gd name="T8" fmla="*/ 15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5" y="0"/>
                    </a:moveTo>
                    <a:cubicBezTo>
                      <a:pt x="10" y="1"/>
                      <a:pt x="5" y="3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7" y="4"/>
                      <a:pt x="13" y="2"/>
                      <a:pt x="16" y="1"/>
                    </a:cubicBezTo>
                    <a:cubicBezTo>
                      <a:pt x="16" y="0"/>
                      <a:pt x="15" y="0"/>
                      <a:pt x="1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883"/>
              <p:cNvSpPr/>
              <p:nvPr/>
            </p:nvSpPr>
            <p:spPr bwMode="auto">
              <a:xfrm>
                <a:off x="1825" y="1532"/>
                <a:ext cx="68" cy="27"/>
              </a:xfrm>
              <a:custGeom>
                <a:avLst/>
                <a:gdLst>
                  <a:gd name="T0" fmla="*/ 105 w 123"/>
                  <a:gd name="T1" fmla="*/ 0 h 49"/>
                  <a:gd name="T2" fmla="*/ 73 w 123"/>
                  <a:gd name="T3" fmla="*/ 29 h 49"/>
                  <a:gd name="T4" fmla="*/ 63 w 123"/>
                  <a:gd name="T5" fmla="*/ 31 h 49"/>
                  <a:gd name="T6" fmla="*/ 40 w 123"/>
                  <a:gd name="T7" fmla="*/ 27 h 49"/>
                  <a:gd name="T8" fmla="*/ 19 w 123"/>
                  <a:gd name="T9" fmla="*/ 23 h 49"/>
                  <a:gd name="T10" fmla="*/ 16 w 123"/>
                  <a:gd name="T11" fmla="*/ 24 h 49"/>
                  <a:gd name="T12" fmla="*/ 29 w 123"/>
                  <a:gd name="T13" fmla="*/ 45 h 49"/>
                  <a:gd name="T14" fmla="*/ 58 w 123"/>
                  <a:gd name="T15" fmla="*/ 49 h 49"/>
                  <a:gd name="T16" fmla="*/ 107 w 123"/>
                  <a:gd name="T17" fmla="*/ 40 h 49"/>
                  <a:gd name="T18" fmla="*/ 110 w 123"/>
                  <a:gd name="T19" fmla="*/ 3 h 49"/>
                  <a:gd name="T20" fmla="*/ 105 w 123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49">
                    <a:moveTo>
                      <a:pt x="105" y="0"/>
                    </a:moveTo>
                    <a:cubicBezTo>
                      <a:pt x="98" y="0"/>
                      <a:pt x="86" y="23"/>
                      <a:pt x="73" y="29"/>
                    </a:cubicBezTo>
                    <a:cubicBezTo>
                      <a:pt x="70" y="31"/>
                      <a:pt x="66" y="31"/>
                      <a:pt x="63" y="31"/>
                    </a:cubicBezTo>
                    <a:cubicBezTo>
                      <a:pt x="56" y="31"/>
                      <a:pt x="48" y="29"/>
                      <a:pt x="40" y="27"/>
                    </a:cubicBezTo>
                    <a:cubicBezTo>
                      <a:pt x="33" y="25"/>
                      <a:pt x="26" y="23"/>
                      <a:pt x="19" y="23"/>
                    </a:cubicBezTo>
                    <a:cubicBezTo>
                      <a:pt x="18" y="23"/>
                      <a:pt x="17" y="24"/>
                      <a:pt x="16" y="24"/>
                    </a:cubicBezTo>
                    <a:cubicBezTo>
                      <a:pt x="0" y="26"/>
                      <a:pt x="13" y="37"/>
                      <a:pt x="29" y="45"/>
                    </a:cubicBezTo>
                    <a:cubicBezTo>
                      <a:pt x="35" y="48"/>
                      <a:pt x="46" y="49"/>
                      <a:pt x="58" y="49"/>
                    </a:cubicBezTo>
                    <a:cubicBezTo>
                      <a:pt x="77" y="49"/>
                      <a:pt x="98" y="46"/>
                      <a:pt x="107" y="40"/>
                    </a:cubicBezTo>
                    <a:cubicBezTo>
                      <a:pt x="123" y="29"/>
                      <a:pt x="110" y="3"/>
                      <a:pt x="110" y="3"/>
                    </a:cubicBezTo>
                    <a:cubicBezTo>
                      <a:pt x="109" y="1"/>
                      <a:pt x="107" y="0"/>
                      <a:pt x="10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884"/>
              <p:cNvSpPr/>
              <p:nvPr/>
            </p:nvSpPr>
            <p:spPr bwMode="auto">
              <a:xfrm>
                <a:off x="1680" y="1422"/>
                <a:ext cx="44" cy="72"/>
              </a:xfrm>
              <a:custGeom>
                <a:avLst/>
                <a:gdLst>
                  <a:gd name="T0" fmla="*/ 39 w 81"/>
                  <a:gd name="T1" fmla="*/ 0 h 133"/>
                  <a:gd name="T2" fmla="*/ 5 w 81"/>
                  <a:gd name="T3" fmla="*/ 26 h 133"/>
                  <a:gd name="T4" fmla="*/ 39 w 81"/>
                  <a:gd name="T5" fmla="*/ 92 h 133"/>
                  <a:gd name="T6" fmla="*/ 80 w 81"/>
                  <a:gd name="T7" fmla="*/ 133 h 133"/>
                  <a:gd name="T8" fmla="*/ 78 w 81"/>
                  <a:gd name="T9" fmla="*/ 129 h 133"/>
                  <a:gd name="T10" fmla="*/ 29 w 81"/>
                  <a:gd name="T11" fmla="*/ 50 h 133"/>
                  <a:gd name="T12" fmla="*/ 45 w 81"/>
                  <a:gd name="T13" fmla="*/ 11 h 133"/>
                  <a:gd name="T14" fmla="*/ 39 w 81"/>
                  <a:gd name="T1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33">
                    <a:moveTo>
                      <a:pt x="39" y="0"/>
                    </a:moveTo>
                    <a:cubicBezTo>
                      <a:pt x="39" y="0"/>
                      <a:pt x="0" y="8"/>
                      <a:pt x="5" y="26"/>
                    </a:cubicBezTo>
                    <a:cubicBezTo>
                      <a:pt x="10" y="45"/>
                      <a:pt x="21" y="68"/>
                      <a:pt x="39" y="92"/>
                    </a:cubicBezTo>
                    <a:cubicBezTo>
                      <a:pt x="54" y="111"/>
                      <a:pt x="77" y="133"/>
                      <a:pt x="80" y="133"/>
                    </a:cubicBezTo>
                    <a:cubicBezTo>
                      <a:pt x="81" y="133"/>
                      <a:pt x="81" y="132"/>
                      <a:pt x="78" y="129"/>
                    </a:cubicBezTo>
                    <a:cubicBezTo>
                      <a:pt x="68" y="113"/>
                      <a:pt x="29" y="66"/>
                      <a:pt x="29" y="50"/>
                    </a:cubicBezTo>
                    <a:cubicBezTo>
                      <a:pt x="29" y="34"/>
                      <a:pt x="39" y="19"/>
                      <a:pt x="45" y="11"/>
                    </a:cubicBezTo>
                    <a:cubicBezTo>
                      <a:pt x="50" y="3"/>
                      <a:pt x="42" y="3"/>
                      <a:pt x="3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885"/>
              <p:cNvSpPr/>
              <p:nvPr/>
            </p:nvSpPr>
            <p:spPr bwMode="auto">
              <a:xfrm>
                <a:off x="715" y="1060"/>
                <a:ext cx="61" cy="71"/>
              </a:xfrm>
              <a:custGeom>
                <a:avLst/>
                <a:gdLst>
                  <a:gd name="T0" fmla="*/ 94 w 112"/>
                  <a:gd name="T1" fmla="*/ 0 h 131"/>
                  <a:gd name="T2" fmla="*/ 56 w 112"/>
                  <a:gd name="T3" fmla="*/ 75 h 131"/>
                  <a:gd name="T4" fmla="*/ 112 w 112"/>
                  <a:gd name="T5" fmla="*/ 131 h 131"/>
                  <a:gd name="T6" fmla="*/ 94 w 112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31">
                    <a:moveTo>
                      <a:pt x="94" y="0"/>
                    </a:moveTo>
                    <a:cubicBezTo>
                      <a:pt x="94" y="0"/>
                      <a:pt x="0" y="19"/>
                      <a:pt x="56" y="75"/>
                    </a:cubicBezTo>
                    <a:cubicBezTo>
                      <a:pt x="112" y="131"/>
                      <a:pt x="112" y="131"/>
                      <a:pt x="112" y="131"/>
                    </a:cubicBez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886"/>
              <p:cNvSpPr/>
              <p:nvPr/>
            </p:nvSpPr>
            <p:spPr bwMode="auto">
              <a:xfrm>
                <a:off x="736" y="1233"/>
                <a:ext cx="81" cy="82"/>
              </a:xfrm>
              <a:custGeom>
                <a:avLst/>
                <a:gdLst>
                  <a:gd name="T0" fmla="*/ 0 w 150"/>
                  <a:gd name="T1" fmla="*/ 0 h 150"/>
                  <a:gd name="T2" fmla="*/ 75 w 150"/>
                  <a:gd name="T3" fmla="*/ 131 h 150"/>
                  <a:gd name="T4" fmla="*/ 75 w 150"/>
                  <a:gd name="T5" fmla="*/ 57 h 150"/>
                  <a:gd name="T6" fmla="*/ 0 w 150"/>
                  <a:gd name="T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50">
                    <a:moveTo>
                      <a:pt x="0" y="0"/>
                    </a:moveTo>
                    <a:cubicBezTo>
                      <a:pt x="0" y="0"/>
                      <a:pt x="0" y="150"/>
                      <a:pt x="75" y="131"/>
                    </a:cubicBezTo>
                    <a:cubicBezTo>
                      <a:pt x="150" y="113"/>
                      <a:pt x="75" y="57"/>
                      <a:pt x="75" y="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887"/>
              <p:cNvSpPr/>
              <p:nvPr/>
            </p:nvSpPr>
            <p:spPr bwMode="auto">
              <a:xfrm>
                <a:off x="1256" y="1326"/>
                <a:ext cx="112" cy="61"/>
              </a:xfrm>
              <a:custGeom>
                <a:avLst/>
                <a:gdLst>
                  <a:gd name="T0" fmla="*/ 0 w 205"/>
                  <a:gd name="T1" fmla="*/ 19 h 112"/>
                  <a:gd name="T2" fmla="*/ 131 w 205"/>
                  <a:gd name="T3" fmla="*/ 112 h 112"/>
                  <a:gd name="T4" fmla="*/ 149 w 205"/>
                  <a:gd name="T5" fmla="*/ 19 h 112"/>
                  <a:gd name="T6" fmla="*/ 0 w 205"/>
                  <a:gd name="T7" fmla="*/ 1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" h="112">
                    <a:moveTo>
                      <a:pt x="0" y="19"/>
                    </a:moveTo>
                    <a:cubicBezTo>
                      <a:pt x="131" y="112"/>
                      <a:pt x="131" y="112"/>
                      <a:pt x="131" y="112"/>
                    </a:cubicBezTo>
                    <a:cubicBezTo>
                      <a:pt x="131" y="112"/>
                      <a:pt x="205" y="0"/>
                      <a:pt x="149" y="19"/>
                    </a:cubicBezTo>
                    <a:cubicBezTo>
                      <a:pt x="93" y="3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888"/>
              <p:cNvSpPr/>
              <p:nvPr/>
            </p:nvSpPr>
            <p:spPr bwMode="auto">
              <a:xfrm>
                <a:off x="3347" y="1499"/>
                <a:ext cx="61" cy="72"/>
              </a:xfrm>
              <a:custGeom>
                <a:avLst/>
                <a:gdLst>
                  <a:gd name="T0" fmla="*/ 0 w 112"/>
                  <a:gd name="T1" fmla="*/ 131 h 131"/>
                  <a:gd name="T2" fmla="*/ 112 w 112"/>
                  <a:gd name="T3" fmla="*/ 75 h 131"/>
                  <a:gd name="T4" fmla="*/ 0 w 112"/>
                  <a:gd name="T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31">
                    <a:moveTo>
                      <a:pt x="0" y="131"/>
                    </a:move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5"/>
                      <a:pt x="56" y="0"/>
                      <a:pt x="0" y="131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889"/>
              <p:cNvSpPr/>
              <p:nvPr/>
            </p:nvSpPr>
            <p:spPr bwMode="auto">
              <a:xfrm>
                <a:off x="1266" y="1540"/>
                <a:ext cx="102" cy="61"/>
              </a:xfrm>
              <a:custGeom>
                <a:avLst/>
                <a:gdLst>
                  <a:gd name="T0" fmla="*/ 0 w 187"/>
                  <a:gd name="T1" fmla="*/ 37 h 112"/>
                  <a:gd name="T2" fmla="*/ 75 w 187"/>
                  <a:gd name="T3" fmla="*/ 112 h 112"/>
                  <a:gd name="T4" fmla="*/ 131 w 187"/>
                  <a:gd name="T5" fmla="*/ 112 h 112"/>
                  <a:gd name="T6" fmla="*/ 0 w 187"/>
                  <a:gd name="T7" fmla="*/ 3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112">
                    <a:moveTo>
                      <a:pt x="0" y="37"/>
                    </a:moveTo>
                    <a:cubicBezTo>
                      <a:pt x="0" y="37"/>
                      <a:pt x="19" y="112"/>
                      <a:pt x="75" y="112"/>
                    </a:cubicBezTo>
                    <a:cubicBezTo>
                      <a:pt x="131" y="112"/>
                      <a:pt x="187" y="112"/>
                      <a:pt x="131" y="112"/>
                    </a:cubicBezTo>
                    <a:cubicBezTo>
                      <a:pt x="75" y="112"/>
                      <a:pt x="75" y="0"/>
                      <a:pt x="0" y="37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9588"/>
          </a:xfrm>
          <a:prstGeom prst="rect">
            <a:avLst/>
          </a:prstGeom>
          <a:solidFill>
            <a:srgbClr val="96C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Group 1388"/>
          <p:cNvGrpSpPr>
            <a:grpSpLocks noChangeAspect="1"/>
          </p:cNvGrpSpPr>
          <p:nvPr/>
        </p:nvGrpSpPr>
        <p:grpSpPr bwMode="auto">
          <a:xfrm>
            <a:off x="-170699" y="4573708"/>
            <a:ext cx="6073776" cy="3435350"/>
            <a:chOff x="-265" y="284"/>
            <a:chExt cx="3826" cy="2164"/>
          </a:xfrm>
        </p:grpSpPr>
        <p:sp>
          <p:nvSpPr>
            <p:cNvPr id="516" name="AutoShape 1387"/>
            <p:cNvSpPr>
              <a:spLocks noChangeAspect="1" noChangeArrowheads="1" noTextEdit="1"/>
            </p:cNvSpPr>
            <p:nvPr/>
          </p:nvSpPr>
          <p:spPr bwMode="auto">
            <a:xfrm>
              <a:off x="-265" y="284"/>
              <a:ext cx="3826" cy="2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17" name="Group 1589"/>
            <p:cNvGrpSpPr/>
            <p:nvPr/>
          </p:nvGrpSpPr>
          <p:grpSpPr bwMode="auto">
            <a:xfrm>
              <a:off x="-288" y="474"/>
              <a:ext cx="3868" cy="1974"/>
              <a:chOff x="-288" y="474"/>
              <a:chExt cx="3868" cy="1974"/>
            </a:xfrm>
          </p:grpSpPr>
          <p:sp>
            <p:nvSpPr>
              <p:cNvPr id="818" name="Freeform 1389"/>
              <p:cNvSpPr/>
              <p:nvPr/>
            </p:nvSpPr>
            <p:spPr bwMode="auto">
              <a:xfrm>
                <a:off x="163" y="716"/>
                <a:ext cx="183" cy="753"/>
              </a:xfrm>
              <a:custGeom>
                <a:avLst/>
                <a:gdLst>
                  <a:gd name="T0" fmla="*/ 0 w 183"/>
                  <a:gd name="T1" fmla="*/ 753 h 753"/>
                  <a:gd name="T2" fmla="*/ 58 w 183"/>
                  <a:gd name="T3" fmla="*/ 0 h 753"/>
                  <a:gd name="T4" fmla="*/ 58 w 183"/>
                  <a:gd name="T5" fmla="*/ 369 h 753"/>
                  <a:gd name="T6" fmla="*/ 164 w 183"/>
                  <a:gd name="T7" fmla="*/ 284 h 753"/>
                  <a:gd name="T8" fmla="*/ 58 w 183"/>
                  <a:gd name="T9" fmla="*/ 440 h 753"/>
                  <a:gd name="T10" fmla="*/ 39 w 183"/>
                  <a:gd name="T11" fmla="*/ 653 h 753"/>
                  <a:gd name="T12" fmla="*/ 183 w 183"/>
                  <a:gd name="T13" fmla="*/ 553 h 753"/>
                  <a:gd name="T14" fmla="*/ 0 w 183"/>
                  <a:gd name="T15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753">
                    <a:moveTo>
                      <a:pt x="0" y="753"/>
                    </a:moveTo>
                    <a:lnTo>
                      <a:pt x="58" y="0"/>
                    </a:lnTo>
                    <a:lnTo>
                      <a:pt x="58" y="369"/>
                    </a:lnTo>
                    <a:lnTo>
                      <a:pt x="164" y="284"/>
                    </a:lnTo>
                    <a:lnTo>
                      <a:pt x="58" y="440"/>
                    </a:lnTo>
                    <a:lnTo>
                      <a:pt x="39" y="653"/>
                    </a:lnTo>
                    <a:lnTo>
                      <a:pt x="183" y="553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9" name="Freeform 1390"/>
              <p:cNvSpPr/>
              <p:nvPr/>
            </p:nvSpPr>
            <p:spPr bwMode="auto">
              <a:xfrm>
                <a:off x="163" y="716"/>
                <a:ext cx="183" cy="753"/>
              </a:xfrm>
              <a:custGeom>
                <a:avLst/>
                <a:gdLst>
                  <a:gd name="T0" fmla="*/ 0 w 183"/>
                  <a:gd name="T1" fmla="*/ 753 h 753"/>
                  <a:gd name="T2" fmla="*/ 58 w 183"/>
                  <a:gd name="T3" fmla="*/ 0 h 753"/>
                  <a:gd name="T4" fmla="*/ 58 w 183"/>
                  <a:gd name="T5" fmla="*/ 369 h 753"/>
                  <a:gd name="T6" fmla="*/ 164 w 183"/>
                  <a:gd name="T7" fmla="*/ 284 h 753"/>
                  <a:gd name="T8" fmla="*/ 58 w 183"/>
                  <a:gd name="T9" fmla="*/ 440 h 753"/>
                  <a:gd name="T10" fmla="*/ 39 w 183"/>
                  <a:gd name="T11" fmla="*/ 653 h 753"/>
                  <a:gd name="T12" fmla="*/ 183 w 183"/>
                  <a:gd name="T13" fmla="*/ 553 h 753"/>
                  <a:gd name="T14" fmla="*/ 0 w 183"/>
                  <a:gd name="T15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753">
                    <a:moveTo>
                      <a:pt x="0" y="753"/>
                    </a:moveTo>
                    <a:lnTo>
                      <a:pt x="58" y="0"/>
                    </a:lnTo>
                    <a:lnTo>
                      <a:pt x="58" y="369"/>
                    </a:lnTo>
                    <a:lnTo>
                      <a:pt x="164" y="284"/>
                    </a:lnTo>
                    <a:lnTo>
                      <a:pt x="58" y="440"/>
                    </a:lnTo>
                    <a:lnTo>
                      <a:pt x="39" y="653"/>
                    </a:lnTo>
                    <a:lnTo>
                      <a:pt x="183" y="553"/>
                    </a:lnTo>
                    <a:lnTo>
                      <a:pt x="0" y="7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0" name="Freeform 1391"/>
              <p:cNvSpPr/>
              <p:nvPr/>
            </p:nvSpPr>
            <p:spPr bwMode="auto">
              <a:xfrm>
                <a:off x="605" y="1156"/>
                <a:ext cx="96" cy="298"/>
              </a:xfrm>
              <a:custGeom>
                <a:avLst/>
                <a:gdLst>
                  <a:gd name="T0" fmla="*/ 18 w 176"/>
                  <a:gd name="T1" fmla="*/ 547 h 547"/>
                  <a:gd name="T2" fmla="*/ 70 w 176"/>
                  <a:gd name="T3" fmla="*/ 312 h 547"/>
                  <a:gd name="T4" fmla="*/ 0 w 176"/>
                  <a:gd name="T5" fmla="*/ 156 h 547"/>
                  <a:gd name="T6" fmla="*/ 88 w 176"/>
                  <a:gd name="T7" fmla="*/ 208 h 547"/>
                  <a:gd name="T8" fmla="*/ 176 w 176"/>
                  <a:gd name="T9" fmla="*/ 0 h 547"/>
                  <a:gd name="T10" fmla="*/ 18 w 176"/>
                  <a:gd name="T11" fmla="*/ 5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" h="547">
                    <a:moveTo>
                      <a:pt x="18" y="547"/>
                    </a:moveTo>
                    <a:cubicBezTo>
                      <a:pt x="70" y="312"/>
                      <a:pt x="70" y="312"/>
                      <a:pt x="70" y="312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88" y="208"/>
                      <a:pt x="88" y="208"/>
                      <a:pt x="88" y="208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70" y="495"/>
                      <a:pt x="18" y="547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1" name="Freeform 1392"/>
              <p:cNvSpPr/>
              <p:nvPr/>
            </p:nvSpPr>
            <p:spPr bwMode="auto">
              <a:xfrm>
                <a:off x="787" y="1085"/>
                <a:ext cx="163" cy="582"/>
              </a:xfrm>
              <a:custGeom>
                <a:avLst/>
                <a:gdLst>
                  <a:gd name="T0" fmla="*/ 96 w 163"/>
                  <a:gd name="T1" fmla="*/ 582 h 582"/>
                  <a:gd name="T2" fmla="*/ 96 w 163"/>
                  <a:gd name="T3" fmla="*/ 313 h 582"/>
                  <a:gd name="T4" fmla="*/ 163 w 163"/>
                  <a:gd name="T5" fmla="*/ 199 h 582"/>
                  <a:gd name="T6" fmla="*/ 86 w 163"/>
                  <a:gd name="T7" fmla="*/ 256 h 582"/>
                  <a:gd name="T8" fmla="*/ 96 w 163"/>
                  <a:gd name="T9" fmla="*/ 0 h 582"/>
                  <a:gd name="T10" fmla="*/ 58 w 163"/>
                  <a:gd name="T11" fmla="*/ 355 h 582"/>
                  <a:gd name="T12" fmla="*/ 0 w 163"/>
                  <a:gd name="T13" fmla="*/ 284 h 582"/>
                  <a:gd name="T14" fmla="*/ 58 w 163"/>
                  <a:gd name="T15" fmla="*/ 440 h 582"/>
                  <a:gd name="T16" fmla="*/ 96 w 163"/>
                  <a:gd name="T1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582">
                    <a:moveTo>
                      <a:pt x="96" y="582"/>
                    </a:moveTo>
                    <a:lnTo>
                      <a:pt x="96" y="313"/>
                    </a:lnTo>
                    <a:lnTo>
                      <a:pt x="163" y="199"/>
                    </a:lnTo>
                    <a:lnTo>
                      <a:pt x="86" y="256"/>
                    </a:lnTo>
                    <a:lnTo>
                      <a:pt x="96" y="0"/>
                    </a:lnTo>
                    <a:lnTo>
                      <a:pt x="58" y="355"/>
                    </a:lnTo>
                    <a:lnTo>
                      <a:pt x="0" y="284"/>
                    </a:lnTo>
                    <a:lnTo>
                      <a:pt x="58" y="440"/>
                    </a:lnTo>
                    <a:lnTo>
                      <a:pt x="96" y="582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2" name="Freeform 1393"/>
              <p:cNvSpPr/>
              <p:nvPr/>
            </p:nvSpPr>
            <p:spPr bwMode="auto">
              <a:xfrm>
                <a:off x="787" y="1085"/>
                <a:ext cx="163" cy="582"/>
              </a:xfrm>
              <a:custGeom>
                <a:avLst/>
                <a:gdLst>
                  <a:gd name="T0" fmla="*/ 96 w 163"/>
                  <a:gd name="T1" fmla="*/ 582 h 582"/>
                  <a:gd name="T2" fmla="*/ 96 w 163"/>
                  <a:gd name="T3" fmla="*/ 313 h 582"/>
                  <a:gd name="T4" fmla="*/ 163 w 163"/>
                  <a:gd name="T5" fmla="*/ 199 h 582"/>
                  <a:gd name="T6" fmla="*/ 86 w 163"/>
                  <a:gd name="T7" fmla="*/ 256 h 582"/>
                  <a:gd name="T8" fmla="*/ 96 w 163"/>
                  <a:gd name="T9" fmla="*/ 0 h 582"/>
                  <a:gd name="T10" fmla="*/ 58 w 163"/>
                  <a:gd name="T11" fmla="*/ 355 h 582"/>
                  <a:gd name="T12" fmla="*/ 0 w 163"/>
                  <a:gd name="T13" fmla="*/ 284 h 582"/>
                  <a:gd name="T14" fmla="*/ 58 w 163"/>
                  <a:gd name="T15" fmla="*/ 440 h 582"/>
                  <a:gd name="T16" fmla="*/ 96 w 163"/>
                  <a:gd name="T1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582">
                    <a:moveTo>
                      <a:pt x="96" y="582"/>
                    </a:moveTo>
                    <a:lnTo>
                      <a:pt x="96" y="313"/>
                    </a:lnTo>
                    <a:lnTo>
                      <a:pt x="163" y="199"/>
                    </a:lnTo>
                    <a:lnTo>
                      <a:pt x="86" y="256"/>
                    </a:lnTo>
                    <a:lnTo>
                      <a:pt x="96" y="0"/>
                    </a:lnTo>
                    <a:lnTo>
                      <a:pt x="58" y="355"/>
                    </a:lnTo>
                    <a:lnTo>
                      <a:pt x="0" y="284"/>
                    </a:lnTo>
                    <a:lnTo>
                      <a:pt x="58" y="440"/>
                    </a:lnTo>
                    <a:lnTo>
                      <a:pt x="96" y="5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3" name="Freeform 1394"/>
              <p:cNvSpPr/>
              <p:nvPr/>
            </p:nvSpPr>
            <p:spPr bwMode="auto">
              <a:xfrm>
                <a:off x="3119" y="1284"/>
                <a:ext cx="336" cy="1065"/>
              </a:xfrm>
              <a:custGeom>
                <a:avLst/>
                <a:gdLst>
                  <a:gd name="T0" fmla="*/ 616 w 616"/>
                  <a:gd name="T1" fmla="*/ 1952 h 1952"/>
                  <a:gd name="T2" fmla="*/ 0 w 616"/>
                  <a:gd name="T3" fmla="*/ 0 h 1952"/>
                  <a:gd name="T4" fmla="*/ 616 w 616"/>
                  <a:gd name="T5" fmla="*/ 1952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6" h="1952">
                    <a:moveTo>
                      <a:pt x="616" y="195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8" y="1354"/>
                      <a:pt x="616" y="1952"/>
                    </a:cubicBez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4" name="Freeform 1395"/>
              <p:cNvSpPr/>
              <p:nvPr/>
            </p:nvSpPr>
            <p:spPr bwMode="auto">
              <a:xfrm>
                <a:off x="2246" y="1312"/>
                <a:ext cx="154" cy="412"/>
              </a:xfrm>
              <a:custGeom>
                <a:avLst/>
                <a:gdLst>
                  <a:gd name="T0" fmla="*/ 123 w 282"/>
                  <a:gd name="T1" fmla="*/ 755 h 755"/>
                  <a:gd name="T2" fmla="*/ 0 w 282"/>
                  <a:gd name="T3" fmla="*/ 0 h 755"/>
                  <a:gd name="T4" fmla="*/ 158 w 282"/>
                  <a:gd name="T5" fmla="*/ 651 h 755"/>
                  <a:gd name="T6" fmla="*/ 282 w 282"/>
                  <a:gd name="T7" fmla="*/ 469 h 755"/>
                  <a:gd name="T8" fmla="*/ 123 w 282"/>
                  <a:gd name="T9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755">
                    <a:moveTo>
                      <a:pt x="123" y="755"/>
                    </a:moveTo>
                    <a:cubicBezTo>
                      <a:pt x="123" y="755"/>
                      <a:pt x="35" y="131"/>
                      <a:pt x="0" y="0"/>
                    </a:cubicBezTo>
                    <a:cubicBezTo>
                      <a:pt x="0" y="0"/>
                      <a:pt x="141" y="469"/>
                      <a:pt x="158" y="651"/>
                    </a:cubicBezTo>
                    <a:cubicBezTo>
                      <a:pt x="282" y="469"/>
                      <a:pt x="282" y="469"/>
                      <a:pt x="282" y="469"/>
                    </a:cubicBezTo>
                    <a:cubicBezTo>
                      <a:pt x="282" y="469"/>
                      <a:pt x="194" y="703"/>
                      <a:pt x="123" y="755"/>
                    </a:cubicBez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5" name="Freeform 1396"/>
              <p:cNvSpPr/>
              <p:nvPr/>
            </p:nvSpPr>
            <p:spPr bwMode="auto">
              <a:xfrm>
                <a:off x="1939" y="1199"/>
                <a:ext cx="153" cy="426"/>
              </a:xfrm>
              <a:custGeom>
                <a:avLst/>
                <a:gdLst>
                  <a:gd name="T0" fmla="*/ 153 w 153"/>
                  <a:gd name="T1" fmla="*/ 426 h 426"/>
                  <a:gd name="T2" fmla="*/ 86 w 153"/>
                  <a:gd name="T3" fmla="*/ 241 h 426"/>
                  <a:gd name="T4" fmla="*/ 115 w 153"/>
                  <a:gd name="T5" fmla="*/ 142 h 426"/>
                  <a:gd name="T6" fmla="*/ 67 w 153"/>
                  <a:gd name="T7" fmla="*/ 199 h 426"/>
                  <a:gd name="T8" fmla="*/ 0 w 153"/>
                  <a:gd name="T9" fmla="*/ 0 h 426"/>
                  <a:gd name="T10" fmla="*/ 77 w 153"/>
                  <a:gd name="T11" fmla="*/ 312 h 426"/>
                  <a:gd name="T12" fmla="*/ 19 w 153"/>
                  <a:gd name="T13" fmla="*/ 312 h 426"/>
                  <a:gd name="T14" fmla="*/ 96 w 153"/>
                  <a:gd name="T15" fmla="*/ 355 h 426"/>
                  <a:gd name="T16" fmla="*/ 153 w 153"/>
                  <a:gd name="T17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426">
                    <a:moveTo>
                      <a:pt x="153" y="426"/>
                    </a:moveTo>
                    <a:lnTo>
                      <a:pt x="86" y="241"/>
                    </a:lnTo>
                    <a:lnTo>
                      <a:pt x="115" y="142"/>
                    </a:lnTo>
                    <a:lnTo>
                      <a:pt x="67" y="199"/>
                    </a:lnTo>
                    <a:lnTo>
                      <a:pt x="0" y="0"/>
                    </a:lnTo>
                    <a:lnTo>
                      <a:pt x="77" y="312"/>
                    </a:lnTo>
                    <a:lnTo>
                      <a:pt x="19" y="312"/>
                    </a:lnTo>
                    <a:lnTo>
                      <a:pt x="96" y="355"/>
                    </a:lnTo>
                    <a:lnTo>
                      <a:pt x="153" y="426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6" name="Freeform 1397"/>
              <p:cNvSpPr/>
              <p:nvPr/>
            </p:nvSpPr>
            <p:spPr bwMode="auto">
              <a:xfrm>
                <a:off x="3062" y="1128"/>
                <a:ext cx="115" cy="113"/>
              </a:xfrm>
              <a:custGeom>
                <a:avLst/>
                <a:gdLst>
                  <a:gd name="T0" fmla="*/ 106 w 212"/>
                  <a:gd name="T1" fmla="*/ 208 h 208"/>
                  <a:gd name="T2" fmla="*/ 0 w 212"/>
                  <a:gd name="T3" fmla="*/ 156 h 208"/>
                  <a:gd name="T4" fmla="*/ 53 w 212"/>
                  <a:gd name="T5" fmla="*/ 0 h 208"/>
                  <a:gd name="T6" fmla="*/ 106 w 212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" h="208">
                    <a:moveTo>
                      <a:pt x="106" y="208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0"/>
                      <a:pt x="53" y="0"/>
                    </a:cubicBezTo>
                    <a:cubicBezTo>
                      <a:pt x="106" y="0"/>
                      <a:pt x="212" y="182"/>
                      <a:pt x="106" y="20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7" name="Freeform 1398"/>
              <p:cNvSpPr/>
              <p:nvPr/>
            </p:nvSpPr>
            <p:spPr bwMode="auto">
              <a:xfrm>
                <a:off x="3062" y="1497"/>
                <a:ext cx="134" cy="156"/>
              </a:xfrm>
              <a:custGeom>
                <a:avLst/>
                <a:gdLst>
                  <a:gd name="T0" fmla="*/ 141 w 247"/>
                  <a:gd name="T1" fmla="*/ 78 h 286"/>
                  <a:gd name="T2" fmla="*/ 18 w 247"/>
                  <a:gd name="T3" fmla="*/ 104 h 286"/>
                  <a:gd name="T4" fmla="*/ 106 w 247"/>
                  <a:gd name="T5" fmla="*/ 208 h 286"/>
                  <a:gd name="T6" fmla="*/ 141 w 247"/>
                  <a:gd name="T7" fmla="*/ 7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286">
                    <a:moveTo>
                      <a:pt x="141" y="78"/>
                    </a:moveTo>
                    <a:cubicBezTo>
                      <a:pt x="141" y="78"/>
                      <a:pt x="0" y="0"/>
                      <a:pt x="18" y="104"/>
                    </a:cubicBezTo>
                    <a:cubicBezTo>
                      <a:pt x="35" y="208"/>
                      <a:pt x="18" y="286"/>
                      <a:pt x="106" y="208"/>
                    </a:cubicBezTo>
                    <a:cubicBezTo>
                      <a:pt x="194" y="130"/>
                      <a:pt x="247" y="104"/>
                      <a:pt x="141" y="7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8" name="Freeform 1399"/>
              <p:cNvSpPr/>
              <p:nvPr/>
            </p:nvSpPr>
            <p:spPr bwMode="auto">
              <a:xfrm>
                <a:off x="3205" y="1412"/>
                <a:ext cx="96" cy="170"/>
              </a:xfrm>
              <a:custGeom>
                <a:avLst/>
                <a:gdLst>
                  <a:gd name="T0" fmla="*/ 88 w 176"/>
                  <a:gd name="T1" fmla="*/ 26 h 312"/>
                  <a:gd name="T2" fmla="*/ 18 w 176"/>
                  <a:gd name="T3" fmla="*/ 130 h 312"/>
                  <a:gd name="T4" fmla="*/ 124 w 176"/>
                  <a:gd name="T5" fmla="*/ 208 h 312"/>
                  <a:gd name="T6" fmla="*/ 88 w 176"/>
                  <a:gd name="T7" fmla="*/ 2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312">
                    <a:moveTo>
                      <a:pt x="88" y="26"/>
                    </a:moveTo>
                    <a:cubicBezTo>
                      <a:pt x="88" y="26"/>
                      <a:pt x="0" y="52"/>
                      <a:pt x="18" y="130"/>
                    </a:cubicBezTo>
                    <a:cubicBezTo>
                      <a:pt x="36" y="208"/>
                      <a:pt x="88" y="312"/>
                      <a:pt x="124" y="208"/>
                    </a:cubicBezTo>
                    <a:cubicBezTo>
                      <a:pt x="159" y="104"/>
                      <a:pt x="176" y="0"/>
                      <a:pt x="88" y="26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9" name="Freeform 1400"/>
              <p:cNvSpPr/>
              <p:nvPr/>
            </p:nvSpPr>
            <p:spPr bwMode="auto">
              <a:xfrm>
                <a:off x="3436" y="1554"/>
                <a:ext cx="144" cy="170"/>
              </a:xfrm>
              <a:custGeom>
                <a:avLst/>
                <a:gdLst>
                  <a:gd name="T0" fmla="*/ 176 w 264"/>
                  <a:gd name="T1" fmla="*/ 26 h 312"/>
                  <a:gd name="T2" fmla="*/ 88 w 264"/>
                  <a:gd name="T3" fmla="*/ 104 h 312"/>
                  <a:gd name="T4" fmla="*/ 176 w 264"/>
                  <a:gd name="T5" fmla="*/ 182 h 312"/>
                  <a:gd name="T6" fmla="*/ 176 w 264"/>
                  <a:gd name="T7" fmla="*/ 2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312">
                    <a:moveTo>
                      <a:pt x="176" y="26"/>
                    </a:moveTo>
                    <a:cubicBezTo>
                      <a:pt x="176" y="26"/>
                      <a:pt x="0" y="26"/>
                      <a:pt x="88" y="104"/>
                    </a:cubicBezTo>
                    <a:cubicBezTo>
                      <a:pt x="176" y="182"/>
                      <a:pt x="123" y="312"/>
                      <a:pt x="176" y="182"/>
                    </a:cubicBezTo>
                    <a:cubicBezTo>
                      <a:pt x="229" y="52"/>
                      <a:pt x="264" y="0"/>
                      <a:pt x="176" y="26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0" name="Freeform 1401"/>
              <p:cNvSpPr/>
              <p:nvPr/>
            </p:nvSpPr>
            <p:spPr bwMode="auto">
              <a:xfrm>
                <a:off x="2860" y="1469"/>
                <a:ext cx="173" cy="184"/>
              </a:xfrm>
              <a:custGeom>
                <a:avLst/>
                <a:gdLst>
                  <a:gd name="T0" fmla="*/ 193 w 316"/>
                  <a:gd name="T1" fmla="*/ 130 h 338"/>
                  <a:gd name="T2" fmla="*/ 70 w 316"/>
                  <a:gd name="T3" fmla="*/ 130 h 338"/>
                  <a:gd name="T4" fmla="*/ 105 w 316"/>
                  <a:gd name="T5" fmla="*/ 286 h 338"/>
                  <a:gd name="T6" fmla="*/ 193 w 316"/>
                  <a:gd name="T7" fmla="*/ 13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338">
                    <a:moveTo>
                      <a:pt x="193" y="130"/>
                    </a:moveTo>
                    <a:cubicBezTo>
                      <a:pt x="193" y="130"/>
                      <a:pt x="88" y="0"/>
                      <a:pt x="70" y="130"/>
                    </a:cubicBezTo>
                    <a:cubicBezTo>
                      <a:pt x="52" y="260"/>
                      <a:pt x="0" y="338"/>
                      <a:pt x="105" y="286"/>
                    </a:cubicBezTo>
                    <a:cubicBezTo>
                      <a:pt x="211" y="234"/>
                      <a:pt x="316" y="182"/>
                      <a:pt x="193" y="13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1" name="Freeform 1402"/>
              <p:cNvSpPr/>
              <p:nvPr/>
            </p:nvSpPr>
            <p:spPr bwMode="auto">
              <a:xfrm>
                <a:off x="2582" y="1511"/>
                <a:ext cx="96" cy="156"/>
              </a:xfrm>
              <a:custGeom>
                <a:avLst/>
                <a:gdLst>
                  <a:gd name="T0" fmla="*/ 106 w 176"/>
                  <a:gd name="T1" fmla="*/ 78 h 286"/>
                  <a:gd name="T2" fmla="*/ 18 w 176"/>
                  <a:gd name="T3" fmla="*/ 104 h 286"/>
                  <a:gd name="T4" fmla="*/ 88 w 176"/>
                  <a:gd name="T5" fmla="*/ 234 h 286"/>
                  <a:gd name="T6" fmla="*/ 106 w 176"/>
                  <a:gd name="T7" fmla="*/ 7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286">
                    <a:moveTo>
                      <a:pt x="106" y="78"/>
                    </a:moveTo>
                    <a:cubicBezTo>
                      <a:pt x="106" y="78"/>
                      <a:pt x="0" y="0"/>
                      <a:pt x="18" y="104"/>
                    </a:cubicBezTo>
                    <a:cubicBezTo>
                      <a:pt x="35" y="208"/>
                      <a:pt x="0" y="286"/>
                      <a:pt x="88" y="234"/>
                    </a:cubicBezTo>
                    <a:cubicBezTo>
                      <a:pt x="176" y="182"/>
                      <a:pt x="159" y="104"/>
                      <a:pt x="106" y="7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2" name="Freeform 1403"/>
              <p:cNvSpPr/>
              <p:nvPr/>
            </p:nvSpPr>
            <p:spPr bwMode="auto">
              <a:xfrm>
                <a:off x="2150" y="1213"/>
                <a:ext cx="144" cy="142"/>
              </a:xfrm>
              <a:custGeom>
                <a:avLst/>
                <a:gdLst>
                  <a:gd name="T0" fmla="*/ 123 w 264"/>
                  <a:gd name="T1" fmla="*/ 26 h 261"/>
                  <a:gd name="T2" fmla="*/ 53 w 264"/>
                  <a:gd name="T3" fmla="*/ 104 h 261"/>
                  <a:gd name="T4" fmla="*/ 88 w 264"/>
                  <a:gd name="T5" fmla="*/ 261 h 261"/>
                  <a:gd name="T6" fmla="*/ 246 w 264"/>
                  <a:gd name="T7" fmla="*/ 156 h 261"/>
                  <a:gd name="T8" fmla="*/ 123 w 264"/>
                  <a:gd name="T9" fmla="*/ 26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261">
                    <a:moveTo>
                      <a:pt x="123" y="26"/>
                    </a:moveTo>
                    <a:cubicBezTo>
                      <a:pt x="123" y="26"/>
                      <a:pt x="0" y="52"/>
                      <a:pt x="53" y="104"/>
                    </a:cubicBezTo>
                    <a:cubicBezTo>
                      <a:pt x="106" y="156"/>
                      <a:pt x="18" y="261"/>
                      <a:pt x="88" y="261"/>
                    </a:cubicBezTo>
                    <a:cubicBezTo>
                      <a:pt x="159" y="261"/>
                      <a:pt x="229" y="235"/>
                      <a:pt x="246" y="156"/>
                    </a:cubicBezTo>
                    <a:cubicBezTo>
                      <a:pt x="264" y="78"/>
                      <a:pt x="229" y="0"/>
                      <a:pt x="123" y="26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3" name="Freeform 1404"/>
              <p:cNvSpPr/>
              <p:nvPr/>
            </p:nvSpPr>
            <p:spPr bwMode="auto">
              <a:xfrm>
                <a:off x="2131" y="1383"/>
                <a:ext cx="192" cy="142"/>
              </a:xfrm>
              <a:custGeom>
                <a:avLst/>
                <a:gdLst>
                  <a:gd name="T0" fmla="*/ 123 w 352"/>
                  <a:gd name="T1" fmla="*/ 78 h 260"/>
                  <a:gd name="T2" fmla="*/ 35 w 352"/>
                  <a:gd name="T3" fmla="*/ 130 h 260"/>
                  <a:gd name="T4" fmla="*/ 158 w 352"/>
                  <a:gd name="T5" fmla="*/ 208 h 260"/>
                  <a:gd name="T6" fmla="*/ 281 w 352"/>
                  <a:gd name="T7" fmla="*/ 104 h 260"/>
                  <a:gd name="T8" fmla="*/ 123 w 352"/>
                  <a:gd name="T9" fmla="*/ 7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260">
                    <a:moveTo>
                      <a:pt x="123" y="78"/>
                    </a:moveTo>
                    <a:cubicBezTo>
                      <a:pt x="123" y="78"/>
                      <a:pt x="0" y="0"/>
                      <a:pt x="35" y="130"/>
                    </a:cubicBezTo>
                    <a:cubicBezTo>
                      <a:pt x="70" y="260"/>
                      <a:pt x="88" y="234"/>
                      <a:pt x="158" y="208"/>
                    </a:cubicBezTo>
                    <a:cubicBezTo>
                      <a:pt x="229" y="182"/>
                      <a:pt x="352" y="156"/>
                      <a:pt x="281" y="104"/>
                    </a:cubicBezTo>
                    <a:cubicBezTo>
                      <a:pt x="211" y="52"/>
                      <a:pt x="194" y="0"/>
                      <a:pt x="123" y="7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4" name="Freeform 1405"/>
              <p:cNvSpPr/>
              <p:nvPr/>
            </p:nvSpPr>
            <p:spPr bwMode="auto">
              <a:xfrm>
                <a:off x="2304" y="1469"/>
                <a:ext cx="153" cy="127"/>
              </a:xfrm>
              <a:custGeom>
                <a:avLst/>
                <a:gdLst>
                  <a:gd name="T0" fmla="*/ 141 w 281"/>
                  <a:gd name="T1" fmla="*/ 0 h 234"/>
                  <a:gd name="T2" fmla="*/ 52 w 281"/>
                  <a:gd name="T3" fmla="*/ 104 h 234"/>
                  <a:gd name="T4" fmla="*/ 176 w 281"/>
                  <a:gd name="T5" fmla="*/ 182 h 234"/>
                  <a:gd name="T6" fmla="*/ 229 w 281"/>
                  <a:gd name="T7" fmla="*/ 130 h 234"/>
                  <a:gd name="T8" fmla="*/ 141 w 281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234">
                    <a:moveTo>
                      <a:pt x="141" y="0"/>
                    </a:moveTo>
                    <a:cubicBezTo>
                      <a:pt x="141" y="0"/>
                      <a:pt x="0" y="78"/>
                      <a:pt x="52" y="104"/>
                    </a:cubicBezTo>
                    <a:cubicBezTo>
                      <a:pt x="105" y="130"/>
                      <a:pt x="123" y="234"/>
                      <a:pt x="176" y="182"/>
                    </a:cubicBezTo>
                    <a:cubicBezTo>
                      <a:pt x="229" y="130"/>
                      <a:pt x="176" y="156"/>
                      <a:pt x="229" y="130"/>
                    </a:cubicBezTo>
                    <a:cubicBezTo>
                      <a:pt x="281" y="104"/>
                      <a:pt x="229" y="26"/>
                      <a:pt x="141" y="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5" name="Freeform 1406"/>
              <p:cNvSpPr/>
              <p:nvPr/>
            </p:nvSpPr>
            <p:spPr bwMode="auto">
              <a:xfrm>
                <a:off x="1872" y="1099"/>
                <a:ext cx="182" cy="142"/>
              </a:xfrm>
              <a:custGeom>
                <a:avLst/>
                <a:gdLst>
                  <a:gd name="T0" fmla="*/ 123 w 334"/>
                  <a:gd name="T1" fmla="*/ 182 h 260"/>
                  <a:gd name="T2" fmla="*/ 17 w 334"/>
                  <a:gd name="T3" fmla="*/ 156 h 260"/>
                  <a:gd name="T4" fmla="*/ 105 w 334"/>
                  <a:gd name="T5" fmla="*/ 26 h 260"/>
                  <a:gd name="T6" fmla="*/ 264 w 334"/>
                  <a:gd name="T7" fmla="*/ 130 h 260"/>
                  <a:gd name="T8" fmla="*/ 123 w 334"/>
                  <a:gd name="T9" fmla="*/ 182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260">
                    <a:moveTo>
                      <a:pt x="123" y="182"/>
                    </a:moveTo>
                    <a:cubicBezTo>
                      <a:pt x="123" y="182"/>
                      <a:pt x="35" y="260"/>
                      <a:pt x="17" y="156"/>
                    </a:cubicBezTo>
                    <a:cubicBezTo>
                      <a:pt x="0" y="52"/>
                      <a:pt x="17" y="52"/>
                      <a:pt x="105" y="26"/>
                    </a:cubicBezTo>
                    <a:cubicBezTo>
                      <a:pt x="193" y="0"/>
                      <a:pt x="334" y="104"/>
                      <a:pt x="264" y="130"/>
                    </a:cubicBezTo>
                    <a:cubicBezTo>
                      <a:pt x="193" y="156"/>
                      <a:pt x="228" y="182"/>
                      <a:pt x="123" y="182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6" name="Freeform 1407"/>
              <p:cNvSpPr/>
              <p:nvPr/>
            </p:nvSpPr>
            <p:spPr bwMode="auto">
              <a:xfrm>
                <a:off x="2006" y="1440"/>
                <a:ext cx="163" cy="57"/>
              </a:xfrm>
              <a:custGeom>
                <a:avLst/>
                <a:gdLst>
                  <a:gd name="T0" fmla="*/ 194 w 299"/>
                  <a:gd name="T1" fmla="*/ 0 h 104"/>
                  <a:gd name="T2" fmla="*/ 70 w 299"/>
                  <a:gd name="T3" fmla="*/ 78 h 104"/>
                  <a:gd name="T4" fmla="*/ 211 w 299"/>
                  <a:gd name="T5" fmla="*/ 104 h 104"/>
                  <a:gd name="T6" fmla="*/ 194 w 29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04">
                    <a:moveTo>
                      <a:pt x="194" y="0"/>
                    </a:moveTo>
                    <a:cubicBezTo>
                      <a:pt x="194" y="0"/>
                      <a:pt x="0" y="52"/>
                      <a:pt x="70" y="78"/>
                    </a:cubicBezTo>
                    <a:cubicBezTo>
                      <a:pt x="141" y="104"/>
                      <a:pt x="211" y="104"/>
                      <a:pt x="211" y="104"/>
                    </a:cubicBezTo>
                    <a:cubicBezTo>
                      <a:pt x="211" y="104"/>
                      <a:pt x="299" y="26"/>
                      <a:pt x="194" y="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7" name="Freeform 1408"/>
              <p:cNvSpPr/>
              <p:nvPr/>
            </p:nvSpPr>
            <p:spPr bwMode="auto">
              <a:xfrm>
                <a:off x="1795" y="1383"/>
                <a:ext cx="211" cy="142"/>
              </a:xfrm>
              <a:custGeom>
                <a:avLst/>
                <a:gdLst>
                  <a:gd name="T0" fmla="*/ 211 w 387"/>
                  <a:gd name="T1" fmla="*/ 0 h 260"/>
                  <a:gd name="T2" fmla="*/ 299 w 387"/>
                  <a:gd name="T3" fmla="*/ 130 h 260"/>
                  <a:gd name="T4" fmla="*/ 211 w 387"/>
                  <a:gd name="T5" fmla="*/ 234 h 260"/>
                  <a:gd name="T6" fmla="*/ 70 w 387"/>
                  <a:gd name="T7" fmla="*/ 130 h 260"/>
                  <a:gd name="T8" fmla="*/ 211 w 387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7" h="260">
                    <a:moveTo>
                      <a:pt x="211" y="0"/>
                    </a:moveTo>
                    <a:cubicBezTo>
                      <a:pt x="211" y="0"/>
                      <a:pt x="387" y="104"/>
                      <a:pt x="299" y="130"/>
                    </a:cubicBezTo>
                    <a:cubicBezTo>
                      <a:pt x="211" y="156"/>
                      <a:pt x="317" y="260"/>
                      <a:pt x="211" y="234"/>
                    </a:cubicBezTo>
                    <a:cubicBezTo>
                      <a:pt x="105" y="208"/>
                      <a:pt x="0" y="182"/>
                      <a:pt x="70" y="130"/>
                    </a:cubicBezTo>
                    <a:cubicBezTo>
                      <a:pt x="141" y="78"/>
                      <a:pt x="158" y="26"/>
                      <a:pt x="211" y="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8" name="Freeform 1409"/>
              <p:cNvSpPr/>
              <p:nvPr/>
            </p:nvSpPr>
            <p:spPr bwMode="auto">
              <a:xfrm>
                <a:off x="1449" y="1341"/>
                <a:ext cx="173" cy="71"/>
              </a:xfrm>
              <a:custGeom>
                <a:avLst/>
                <a:gdLst>
                  <a:gd name="T0" fmla="*/ 211 w 317"/>
                  <a:gd name="T1" fmla="*/ 130 h 130"/>
                  <a:gd name="T2" fmla="*/ 123 w 317"/>
                  <a:gd name="T3" fmla="*/ 130 h 130"/>
                  <a:gd name="T4" fmla="*/ 88 w 317"/>
                  <a:gd name="T5" fmla="*/ 26 h 130"/>
                  <a:gd name="T6" fmla="*/ 211 w 317"/>
                  <a:gd name="T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" h="130">
                    <a:moveTo>
                      <a:pt x="211" y="130"/>
                    </a:move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0" y="52"/>
                      <a:pt x="88" y="26"/>
                    </a:cubicBezTo>
                    <a:cubicBezTo>
                      <a:pt x="176" y="0"/>
                      <a:pt x="317" y="130"/>
                      <a:pt x="211" y="13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9" name="Freeform 1410"/>
              <p:cNvSpPr/>
              <p:nvPr/>
            </p:nvSpPr>
            <p:spPr bwMode="auto">
              <a:xfrm>
                <a:off x="1343" y="1227"/>
                <a:ext cx="135" cy="114"/>
              </a:xfrm>
              <a:custGeom>
                <a:avLst/>
                <a:gdLst>
                  <a:gd name="T0" fmla="*/ 194 w 247"/>
                  <a:gd name="T1" fmla="*/ 156 h 209"/>
                  <a:gd name="T2" fmla="*/ 53 w 247"/>
                  <a:gd name="T3" fmla="*/ 104 h 209"/>
                  <a:gd name="T4" fmla="*/ 194 w 247"/>
                  <a:gd name="T5" fmla="*/ 0 h 209"/>
                  <a:gd name="T6" fmla="*/ 194 w 247"/>
                  <a:gd name="T7" fmla="*/ 15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209">
                    <a:moveTo>
                      <a:pt x="194" y="156"/>
                    </a:moveTo>
                    <a:cubicBezTo>
                      <a:pt x="194" y="156"/>
                      <a:pt x="0" y="209"/>
                      <a:pt x="53" y="104"/>
                    </a:cubicBezTo>
                    <a:cubicBezTo>
                      <a:pt x="106" y="0"/>
                      <a:pt x="194" y="0"/>
                      <a:pt x="194" y="0"/>
                    </a:cubicBezTo>
                    <a:cubicBezTo>
                      <a:pt x="194" y="0"/>
                      <a:pt x="247" y="156"/>
                      <a:pt x="194" y="156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Freeform 1411"/>
              <p:cNvSpPr/>
              <p:nvPr/>
            </p:nvSpPr>
            <p:spPr bwMode="auto">
              <a:xfrm>
                <a:off x="1228" y="1440"/>
                <a:ext cx="106" cy="114"/>
              </a:xfrm>
              <a:custGeom>
                <a:avLst/>
                <a:gdLst>
                  <a:gd name="T0" fmla="*/ 123 w 194"/>
                  <a:gd name="T1" fmla="*/ 208 h 208"/>
                  <a:gd name="T2" fmla="*/ 18 w 194"/>
                  <a:gd name="T3" fmla="*/ 130 h 208"/>
                  <a:gd name="T4" fmla="*/ 123 w 194"/>
                  <a:gd name="T5" fmla="*/ 26 h 208"/>
                  <a:gd name="T6" fmla="*/ 123 w 194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08">
                    <a:moveTo>
                      <a:pt x="123" y="208"/>
                    </a:moveTo>
                    <a:cubicBezTo>
                      <a:pt x="123" y="208"/>
                      <a:pt x="0" y="208"/>
                      <a:pt x="18" y="130"/>
                    </a:cubicBezTo>
                    <a:cubicBezTo>
                      <a:pt x="35" y="52"/>
                      <a:pt x="71" y="0"/>
                      <a:pt x="123" y="26"/>
                    </a:cubicBezTo>
                    <a:cubicBezTo>
                      <a:pt x="176" y="52"/>
                      <a:pt x="194" y="182"/>
                      <a:pt x="123" y="20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Freeform 1412"/>
              <p:cNvSpPr/>
              <p:nvPr/>
            </p:nvSpPr>
            <p:spPr bwMode="auto">
              <a:xfrm>
                <a:off x="1142" y="1483"/>
                <a:ext cx="115" cy="113"/>
              </a:xfrm>
              <a:custGeom>
                <a:avLst/>
                <a:gdLst>
                  <a:gd name="T0" fmla="*/ 105 w 211"/>
                  <a:gd name="T1" fmla="*/ 208 h 208"/>
                  <a:gd name="T2" fmla="*/ 70 w 211"/>
                  <a:gd name="T3" fmla="*/ 52 h 208"/>
                  <a:gd name="T4" fmla="*/ 105 w 211"/>
                  <a:gd name="T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1" h="208">
                    <a:moveTo>
                      <a:pt x="105" y="208"/>
                    </a:moveTo>
                    <a:cubicBezTo>
                      <a:pt x="105" y="208"/>
                      <a:pt x="0" y="104"/>
                      <a:pt x="70" y="52"/>
                    </a:cubicBezTo>
                    <a:cubicBezTo>
                      <a:pt x="141" y="0"/>
                      <a:pt x="211" y="182"/>
                      <a:pt x="105" y="20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Freeform 1413"/>
              <p:cNvSpPr/>
              <p:nvPr/>
            </p:nvSpPr>
            <p:spPr bwMode="auto">
              <a:xfrm>
                <a:off x="797" y="915"/>
                <a:ext cx="153" cy="170"/>
              </a:xfrm>
              <a:custGeom>
                <a:avLst/>
                <a:gdLst>
                  <a:gd name="T0" fmla="*/ 158 w 282"/>
                  <a:gd name="T1" fmla="*/ 312 h 312"/>
                  <a:gd name="T2" fmla="*/ 88 w 282"/>
                  <a:gd name="T3" fmla="*/ 182 h 312"/>
                  <a:gd name="T4" fmla="*/ 106 w 282"/>
                  <a:gd name="T5" fmla="*/ 26 h 312"/>
                  <a:gd name="T6" fmla="*/ 211 w 282"/>
                  <a:gd name="T7" fmla="*/ 104 h 312"/>
                  <a:gd name="T8" fmla="*/ 158 w 282"/>
                  <a:gd name="T9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312">
                    <a:moveTo>
                      <a:pt x="158" y="312"/>
                    </a:moveTo>
                    <a:cubicBezTo>
                      <a:pt x="158" y="312"/>
                      <a:pt x="123" y="260"/>
                      <a:pt x="88" y="182"/>
                    </a:cubicBezTo>
                    <a:cubicBezTo>
                      <a:pt x="53" y="104"/>
                      <a:pt x="0" y="52"/>
                      <a:pt x="106" y="26"/>
                    </a:cubicBezTo>
                    <a:cubicBezTo>
                      <a:pt x="211" y="0"/>
                      <a:pt x="264" y="52"/>
                      <a:pt x="211" y="104"/>
                    </a:cubicBezTo>
                    <a:cubicBezTo>
                      <a:pt x="158" y="156"/>
                      <a:pt x="282" y="208"/>
                      <a:pt x="158" y="312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Freeform 1414"/>
              <p:cNvSpPr/>
              <p:nvPr/>
            </p:nvSpPr>
            <p:spPr bwMode="auto">
              <a:xfrm>
                <a:off x="912" y="1227"/>
                <a:ext cx="77" cy="114"/>
              </a:xfrm>
              <a:custGeom>
                <a:avLst/>
                <a:gdLst>
                  <a:gd name="T0" fmla="*/ 71 w 141"/>
                  <a:gd name="T1" fmla="*/ 104 h 209"/>
                  <a:gd name="T2" fmla="*/ 53 w 141"/>
                  <a:gd name="T3" fmla="*/ 26 h 209"/>
                  <a:gd name="T4" fmla="*/ 124 w 141"/>
                  <a:gd name="T5" fmla="*/ 104 h 209"/>
                  <a:gd name="T6" fmla="*/ 71 w 141"/>
                  <a:gd name="T7" fmla="*/ 104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209">
                    <a:moveTo>
                      <a:pt x="71" y="104"/>
                    </a:moveTo>
                    <a:cubicBezTo>
                      <a:pt x="71" y="104"/>
                      <a:pt x="0" y="26"/>
                      <a:pt x="53" y="26"/>
                    </a:cubicBezTo>
                    <a:cubicBezTo>
                      <a:pt x="106" y="26"/>
                      <a:pt x="106" y="0"/>
                      <a:pt x="124" y="104"/>
                    </a:cubicBezTo>
                    <a:cubicBezTo>
                      <a:pt x="141" y="209"/>
                      <a:pt x="88" y="156"/>
                      <a:pt x="71" y="104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Freeform 1415"/>
              <p:cNvSpPr/>
              <p:nvPr/>
            </p:nvSpPr>
            <p:spPr bwMode="auto">
              <a:xfrm>
                <a:off x="624" y="1071"/>
                <a:ext cx="173" cy="142"/>
              </a:xfrm>
              <a:custGeom>
                <a:avLst/>
                <a:gdLst>
                  <a:gd name="T0" fmla="*/ 106 w 317"/>
                  <a:gd name="T1" fmla="*/ 234 h 260"/>
                  <a:gd name="T2" fmla="*/ 18 w 317"/>
                  <a:gd name="T3" fmla="*/ 130 h 260"/>
                  <a:gd name="T4" fmla="*/ 106 w 317"/>
                  <a:gd name="T5" fmla="*/ 0 h 260"/>
                  <a:gd name="T6" fmla="*/ 141 w 317"/>
                  <a:gd name="T7" fmla="*/ 156 h 260"/>
                  <a:gd name="T8" fmla="*/ 264 w 317"/>
                  <a:gd name="T9" fmla="*/ 208 h 260"/>
                  <a:gd name="T10" fmla="*/ 106 w 317"/>
                  <a:gd name="T11" fmla="*/ 23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260">
                    <a:moveTo>
                      <a:pt x="106" y="234"/>
                    </a:moveTo>
                    <a:cubicBezTo>
                      <a:pt x="106" y="234"/>
                      <a:pt x="0" y="208"/>
                      <a:pt x="18" y="130"/>
                    </a:cubicBezTo>
                    <a:cubicBezTo>
                      <a:pt x="35" y="52"/>
                      <a:pt x="53" y="0"/>
                      <a:pt x="106" y="0"/>
                    </a:cubicBezTo>
                    <a:cubicBezTo>
                      <a:pt x="159" y="0"/>
                      <a:pt x="53" y="208"/>
                      <a:pt x="141" y="156"/>
                    </a:cubicBezTo>
                    <a:cubicBezTo>
                      <a:pt x="229" y="104"/>
                      <a:pt x="317" y="156"/>
                      <a:pt x="264" y="208"/>
                    </a:cubicBezTo>
                    <a:cubicBezTo>
                      <a:pt x="211" y="260"/>
                      <a:pt x="141" y="260"/>
                      <a:pt x="106" y="234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1416"/>
              <p:cNvSpPr/>
              <p:nvPr/>
            </p:nvSpPr>
            <p:spPr bwMode="auto">
              <a:xfrm>
                <a:off x="499" y="1199"/>
                <a:ext cx="154" cy="85"/>
              </a:xfrm>
              <a:custGeom>
                <a:avLst/>
                <a:gdLst>
                  <a:gd name="T0" fmla="*/ 53 w 282"/>
                  <a:gd name="T1" fmla="*/ 156 h 156"/>
                  <a:gd name="T2" fmla="*/ 194 w 282"/>
                  <a:gd name="T3" fmla="*/ 78 h 156"/>
                  <a:gd name="T4" fmla="*/ 176 w 282"/>
                  <a:gd name="T5" fmla="*/ 0 h 156"/>
                  <a:gd name="T6" fmla="*/ 53 w 282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156">
                    <a:moveTo>
                      <a:pt x="53" y="156"/>
                    </a:moveTo>
                    <a:cubicBezTo>
                      <a:pt x="53" y="156"/>
                      <a:pt x="212" y="156"/>
                      <a:pt x="194" y="78"/>
                    </a:cubicBezTo>
                    <a:cubicBezTo>
                      <a:pt x="176" y="0"/>
                      <a:pt x="282" y="0"/>
                      <a:pt x="176" y="0"/>
                    </a:cubicBezTo>
                    <a:cubicBezTo>
                      <a:pt x="71" y="0"/>
                      <a:pt x="0" y="78"/>
                      <a:pt x="53" y="15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1417"/>
              <p:cNvSpPr/>
              <p:nvPr/>
            </p:nvSpPr>
            <p:spPr bwMode="auto">
              <a:xfrm>
                <a:off x="509" y="1469"/>
                <a:ext cx="192" cy="113"/>
              </a:xfrm>
              <a:custGeom>
                <a:avLst/>
                <a:gdLst>
                  <a:gd name="T0" fmla="*/ 70 w 352"/>
                  <a:gd name="T1" fmla="*/ 104 h 208"/>
                  <a:gd name="T2" fmla="*/ 106 w 352"/>
                  <a:gd name="T3" fmla="*/ 26 h 208"/>
                  <a:gd name="T4" fmla="*/ 299 w 352"/>
                  <a:gd name="T5" fmla="*/ 52 h 208"/>
                  <a:gd name="T6" fmla="*/ 264 w 352"/>
                  <a:gd name="T7" fmla="*/ 208 h 208"/>
                  <a:gd name="T8" fmla="*/ 70 w 352"/>
                  <a:gd name="T9" fmla="*/ 10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208">
                    <a:moveTo>
                      <a:pt x="70" y="104"/>
                    </a:moveTo>
                    <a:cubicBezTo>
                      <a:pt x="70" y="104"/>
                      <a:pt x="0" y="52"/>
                      <a:pt x="106" y="26"/>
                    </a:cubicBezTo>
                    <a:cubicBezTo>
                      <a:pt x="211" y="0"/>
                      <a:pt x="299" y="52"/>
                      <a:pt x="299" y="52"/>
                    </a:cubicBezTo>
                    <a:cubicBezTo>
                      <a:pt x="299" y="52"/>
                      <a:pt x="352" y="208"/>
                      <a:pt x="264" y="208"/>
                    </a:cubicBezTo>
                    <a:cubicBezTo>
                      <a:pt x="176" y="208"/>
                      <a:pt x="70" y="156"/>
                      <a:pt x="70" y="104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1418"/>
              <p:cNvSpPr/>
              <p:nvPr/>
            </p:nvSpPr>
            <p:spPr bwMode="auto">
              <a:xfrm>
                <a:off x="298" y="1227"/>
                <a:ext cx="163" cy="128"/>
              </a:xfrm>
              <a:custGeom>
                <a:avLst/>
                <a:gdLst>
                  <a:gd name="T0" fmla="*/ 105 w 299"/>
                  <a:gd name="T1" fmla="*/ 235 h 235"/>
                  <a:gd name="T2" fmla="*/ 35 w 299"/>
                  <a:gd name="T3" fmla="*/ 78 h 235"/>
                  <a:gd name="T4" fmla="*/ 176 w 299"/>
                  <a:gd name="T5" fmla="*/ 52 h 235"/>
                  <a:gd name="T6" fmla="*/ 229 w 299"/>
                  <a:gd name="T7" fmla="*/ 52 h 235"/>
                  <a:gd name="T8" fmla="*/ 229 w 299"/>
                  <a:gd name="T9" fmla="*/ 209 h 235"/>
                  <a:gd name="T10" fmla="*/ 105 w 299"/>
                  <a:gd name="T11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235">
                    <a:moveTo>
                      <a:pt x="105" y="235"/>
                    </a:moveTo>
                    <a:cubicBezTo>
                      <a:pt x="105" y="235"/>
                      <a:pt x="0" y="156"/>
                      <a:pt x="35" y="78"/>
                    </a:cubicBezTo>
                    <a:cubicBezTo>
                      <a:pt x="70" y="0"/>
                      <a:pt x="123" y="52"/>
                      <a:pt x="176" y="52"/>
                    </a:cubicBezTo>
                    <a:cubicBezTo>
                      <a:pt x="229" y="52"/>
                      <a:pt x="158" y="26"/>
                      <a:pt x="229" y="52"/>
                    </a:cubicBezTo>
                    <a:cubicBezTo>
                      <a:pt x="299" y="78"/>
                      <a:pt x="299" y="209"/>
                      <a:pt x="229" y="209"/>
                    </a:cubicBezTo>
                    <a:cubicBezTo>
                      <a:pt x="158" y="209"/>
                      <a:pt x="158" y="235"/>
                      <a:pt x="105" y="235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1419"/>
              <p:cNvSpPr/>
              <p:nvPr/>
            </p:nvSpPr>
            <p:spPr bwMode="auto">
              <a:xfrm>
                <a:off x="86" y="1398"/>
                <a:ext cx="154" cy="127"/>
              </a:xfrm>
              <a:custGeom>
                <a:avLst/>
                <a:gdLst>
                  <a:gd name="T0" fmla="*/ 159 w 282"/>
                  <a:gd name="T1" fmla="*/ 208 h 234"/>
                  <a:gd name="T2" fmla="*/ 53 w 282"/>
                  <a:gd name="T3" fmla="*/ 156 h 234"/>
                  <a:gd name="T4" fmla="*/ 106 w 282"/>
                  <a:gd name="T5" fmla="*/ 26 h 234"/>
                  <a:gd name="T6" fmla="*/ 159 w 282"/>
                  <a:gd name="T7" fmla="*/ 2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234">
                    <a:moveTo>
                      <a:pt x="159" y="208"/>
                    </a:moveTo>
                    <a:cubicBezTo>
                      <a:pt x="159" y="208"/>
                      <a:pt x="71" y="234"/>
                      <a:pt x="53" y="156"/>
                    </a:cubicBezTo>
                    <a:cubicBezTo>
                      <a:pt x="36" y="78"/>
                      <a:pt x="0" y="52"/>
                      <a:pt x="106" y="26"/>
                    </a:cubicBezTo>
                    <a:cubicBezTo>
                      <a:pt x="212" y="0"/>
                      <a:pt x="282" y="182"/>
                      <a:pt x="159" y="20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1420"/>
              <p:cNvSpPr/>
              <p:nvPr/>
            </p:nvSpPr>
            <p:spPr bwMode="auto">
              <a:xfrm>
                <a:off x="29" y="1042"/>
                <a:ext cx="96" cy="128"/>
              </a:xfrm>
              <a:custGeom>
                <a:avLst/>
                <a:gdLst>
                  <a:gd name="T0" fmla="*/ 141 w 176"/>
                  <a:gd name="T1" fmla="*/ 156 h 234"/>
                  <a:gd name="T2" fmla="*/ 35 w 176"/>
                  <a:gd name="T3" fmla="*/ 130 h 234"/>
                  <a:gd name="T4" fmla="*/ 105 w 176"/>
                  <a:gd name="T5" fmla="*/ 0 h 234"/>
                  <a:gd name="T6" fmla="*/ 176 w 176"/>
                  <a:gd name="T7" fmla="*/ 0 h 234"/>
                  <a:gd name="T8" fmla="*/ 141 w 176"/>
                  <a:gd name="T9" fmla="*/ 15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34">
                    <a:moveTo>
                      <a:pt x="141" y="156"/>
                    </a:moveTo>
                    <a:cubicBezTo>
                      <a:pt x="141" y="156"/>
                      <a:pt x="70" y="234"/>
                      <a:pt x="35" y="130"/>
                    </a:cubicBezTo>
                    <a:cubicBezTo>
                      <a:pt x="0" y="26"/>
                      <a:pt x="35" y="0"/>
                      <a:pt x="105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156"/>
                      <a:pt x="141" y="15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1421"/>
              <p:cNvSpPr/>
              <p:nvPr/>
            </p:nvSpPr>
            <p:spPr bwMode="auto">
              <a:xfrm>
                <a:off x="106" y="758"/>
                <a:ext cx="144" cy="157"/>
              </a:xfrm>
              <a:custGeom>
                <a:avLst/>
                <a:gdLst>
                  <a:gd name="T0" fmla="*/ 176 w 264"/>
                  <a:gd name="T1" fmla="*/ 104 h 287"/>
                  <a:gd name="T2" fmla="*/ 53 w 264"/>
                  <a:gd name="T3" fmla="*/ 104 h 287"/>
                  <a:gd name="T4" fmla="*/ 88 w 264"/>
                  <a:gd name="T5" fmla="*/ 261 h 287"/>
                  <a:gd name="T6" fmla="*/ 176 w 264"/>
                  <a:gd name="T7" fmla="*/ 10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287">
                    <a:moveTo>
                      <a:pt x="176" y="104"/>
                    </a:moveTo>
                    <a:cubicBezTo>
                      <a:pt x="176" y="104"/>
                      <a:pt x="70" y="0"/>
                      <a:pt x="53" y="104"/>
                    </a:cubicBezTo>
                    <a:cubicBezTo>
                      <a:pt x="35" y="209"/>
                      <a:pt x="0" y="287"/>
                      <a:pt x="88" y="261"/>
                    </a:cubicBezTo>
                    <a:cubicBezTo>
                      <a:pt x="176" y="235"/>
                      <a:pt x="264" y="104"/>
                      <a:pt x="176" y="104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1422"/>
              <p:cNvSpPr/>
              <p:nvPr/>
            </p:nvSpPr>
            <p:spPr bwMode="auto">
              <a:xfrm>
                <a:off x="115" y="474"/>
                <a:ext cx="231" cy="242"/>
              </a:xfrm>
              <a:custGeom>
                <a:avLst/>
                <a:gdLst>
                  <a:gd name="T0" fmla="*/ 194 w 423"/>
                  <a:gd name="T1" fmla="*/ 442 h 442"/>
                  <a:gd name="T2" fmla="*/ 71 w 423"/>
                  <a:gd name="T3" fmla="*/ 312 h 442"/>
                  <a:gd name="T4" fmla="*/ 88 w 423"/>
                  <a:gd name="T5" fmla="*/ 156 h 442"/>
                  <a:gd name="T6" fmla="*/ 247 w 423"/>
                  <a:gd name="T7" fmla="*/ 52 h 442"/>
                  <a:gd name="T8" fmla="*/ 352 w 423"/>
                  <a:gd name="T9" fmla="*/ 208 h 442"/>
                  <a:gd name="T10" fmla="*/ 352 w 423"/>
                  <a:gd name="T11" fmla="*/ 390 h 442"/>
                  <a:gd name="T12" fmla="*/ 194 w 423"/>
                  <a:gd name="T13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3" h="442">
                    <a:moveTo>
                      <a:pt x="194" y="442"/>
                    </a:moveTo>
                    <a:cubicBezTo>
                      <a:pt x="194" y="442"/>
                      <a:pt x="124" y="416"/>
                      <a:pt x="71" y="312"/>
                    </a:cubicBezTo>
                    <a:cubicBezTo>
                      <a:pt x="18" y="208"/>
                      <a:pt x="0" y="208"/>
                      <a:pt x="88" y="156"/>
                    </a:cubicBezTo>
                    <a:cubicBezTo>
                      <a:pt x="176" y="104"/>
                      <a:pt x="159" y="0"/>
                      <a:pt x="247" y="52"/>
                    </a:cubicBezTo>
                    <a:cubicBezTo>
                      <a:pt x="335" y="104"/>
                      <a:pt x="282" y="130"/>
                      <a:pt x="352" y="208"/>
                    </a:cubicBezTo>
                    <a:cubicBezTo>
                      <a:pt x="423" y="286"/>
                      <a:pt x="405" y="364"/>
                      <a:pt x="352" y="390"/>
                    </a:cubicBezTo>
                    <a:cubicBezTo>
                      <a:pt x="300" y="416"/>
                      <a:pt x="282" y="416"/>
                      <a:pt x="194" y="442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Freeform 1423"/>
              <p:cNvSpPr/>
              <p:nvPr/>
            </p:nvSpPr>
            <p:spPr bwMode="auto">
              <a:xfrm>
                <a:off x="-67" y="929"/>
                <a:ext cx="153" cy="128"/>
              </a:xfrm>
              <a:custGeom>
                <a:avLst/>
                <a:gdLst>
                  <a:gd name="T0" fmla="*/ 141 w 281"/>
                  <a:gd name="T1" fmla="*/ 130 h 234"/>
                  <a:gd name="T2" fmla="*/ 70 w 281"/>
                  <a:gd name="T3" fmla="*/ 78 h 234"/>
                  <a:gd name="T4" fmla="*/ 229 w 281"/>
                  <a:gd name="T5" fmla="*/ 78 h 234"/>
                  <a:gd name="T6" fmla="*/ 141 w 281"/>
                  <a:gd name="T7" fmla="*/ 208 h 234"/>
                  <a:gd name="T8" fmla="*/ 141 w 281"/>
                  <a:gd name="T9" fmla="*/ 13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234">
                    <a:moveTo>
                      <a:pt x="141" y="130"/>
                    </a:moveTo>
                    <a:cubicBezTo>
                      <a:pt x="141" y="130"/>
                      <a:pt x="0" y="156"/>
                      <a:pt x="70" y="78"/>
                    </a:cubicBezTo>
                    <a:cubicBezTo>
                      <a:pt x="141" y="0"/>
                      <a:pt x="176" y="78"/>
                      <a:pt x="229" y="78"/>
                    </a:cubicBezTo>
                    <a:cubicBezTo>
                      <a:pt x="281" y="78"/>
                      <a:pt x="229" y="234"/>
                      <a:pt x="141" y="208"/>
                    </a:cubicBezTo>
                    <a:cubicBezTo>
                      <a:pt x="53" y="182"/>
                      <a:pt x="141" y="130"/>
                      <a:pt x="141" y="13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Freeform 1424"/>
              <p:cNvSpPr/>
              <p:nvPr/>
            </p:nvSpPr>
            <p:spPr bwMode="auto">
              <a:xfrm>
                <a:off x="19" y="1113"/>
                <a:ext cx="221" cy="185"/>
              </a:xfrm>
              <a:custGeom>
                <a:avLst/>
                <a:gdLst>
                  <a:gd name="T0" fmla="*/ 176 w 405"/>
                  <a:gd name="T1" fmla="*/ 234 h 338"/>
                  <a:gd name="T2" fmla="*/ 53 w 405"/>
                  <a:gd name="T3" fmla="*/ 156 h 338"/>
                  <a:gd name="T4" fmla="*/ 159 w 405"/>
                  <a:gd name="T5" fmla="*/ 26 h 338"/>
                  <a:gd name="T6" fmla="*/ 317 w 405"/>
                  <a:gd name="T7" fmla="*/ 156 h 338"/>
                  <a:gd name="T8" fmla="*/ 176 w 405"/>
                  <a:gd name="T9" fmla="*/ 23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338">
                    <a:moveTo>
                      <a:pt x="176" y="234"/>
                    </a:moveTo>
                    <a:cubicBezTo>
                      <a:pt x="176" y="234"/>
                      <a:pt x="0" y="234"/>
                      <a:pt x="53" y="156"/>
                    </a:cubicBezTo>
                    <a:cubicBezTo>
                      <a:pt x="106" y="78"/>
                      <a:pt x="71" y="0"/>
                      <a:pt x="159" y="26"/>
                    </a:cubicBezTo>
                    <a:cubicBezTo>
                      <a:pt x="247" y="52"/>
                      <a:pt x="405" y="130"/>
                      <a:pt x="317" y="156"/>
                    </a:cubicBezTo>
                    <a:cubicBezTo>
                      <a:pt x="229" y="182"/>
                      <a:pt x="229" y="338"/>
                      <a:pt x="176" y="234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1425"/>
              <p:cNvSpPr/>
              <p:nvPr/>
            </p:nvSpPr>
            <p:spPr bwMode="auto">
              <a:xfrm>
                <a:off x="240" y="957"/>
                <a:ext cx="202" cy="100"/>
              </a:xfrm>
              <a:custGeom>
                <a:avLst/>
                <a:gdLst>
                  <a:gd name="T0" fmla="*/ 176 w 370"/>
                  <a:gd name="T1" fmla="*/ 156 h 182"/>
                  <a:gd name="T2" fmla="*/ 88 w 370"/>
                  <a:gd name="T3" fmla="*/ 26 h 182"/>
                  <a:gd name="T4" fmla="*/ 282 w 370"/>
                  <a:gd name="T5" fmla="*/ 104 h 182"/>
                  <a:gd name="T6" fmla="*/ 176 w 370"/>
                  <a:gd name="T7" fmla="*/ 15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0" h="182">
                    <a:moveTo>
                      <a:pt x="176" y="156"/>
                    </a:moveTo>
                    <a:cubicBezTo>
                      <a:pt x="176" y="156"/>
                      <a:pt x="0" y="52"/>
                      <a:pt x="88" y="26"/>
                    </a:cubicBezTo>
                    <a:cubicBezTo>
                      <a:pt x="176" y="0"/>
                      <a:pt x="370" y="78"/>
                      <a:pt x="282" y="104"/>
                    </a:cubicBezTo>
                    <a:cubicBezTo>
                      <a:pt x="194" y="130"/>
                      <a:pt x="299" y="182"/>
                      <a:pt x="176" y="15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1426"/>
              <p:cNvSpPr/>
              <p:nvPr/>
            </p:nvSpPr>
            <p:spPr bwMode="auto">
              <a:xfrm>
                <a:off x="-288" y="1199"/>
                <a:ext cx="163" cy="156"/>
              </a:xfrm>
              <a:custGeom>
                <a:avLst/>
                <a:gdLst>
                  <a:gd name="T0" fmla="*/ 211 w 299"/>
                  <a:gd name="T1" fmla="*/ 261 h 287"/>
                  <a:gd name="T2" fmla="*/ 106 w 299"/>
                  <a:gd name="T3" fmla="*/ 208 h 287"/>
                  <a:gd name="T4" fmla="*/ 88 w 299"/>
                  <a:gd name="T5" fmla="*/ 26 h 287"/>
                  <a:gd name="T6" fmla="*/ 211 w 299"/>
                  <a:gd name="T7" fmla="*/ 26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87">
                    <a:moveTo>
                      <a:pt x="211" y="261"/>
                    </a:moveTo>
                    <a:cubicBezTo>
                      <a:pt x="211" y="261"/>
                      <a:pt x="158" y="287"/>
                      <a:pt x="106" y="208"/>
                    </a:cubicBezTo>
                    <a:cubicBezTo>
                      <a:pt x="53" y="130"/>
                      <a:pt x="0" y="52"/>
                      <a:pt x="88" y="26"/>
                    </a:cubicBezTo>
                    <a:cubicBezTo>
                      <a:pt x="176" y="0"/>
                      <a:pt x="299" y="261"/>
                      <a:pt x="211" y="261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1427"/>
              <p:cNvSpPr/>
              <p:nvPr/>
            </p:nvSpPr>
            <p:spPr bwMode="auto">
              <a:xfrm>
                <a:off x="245" y="1195"/>
                <a:ext cx="73" cy="36"/>
              </a:xfrm>
              <a:custGeom>
                <a:avLst/>
                <a:gdLst>
                  <a:gd name="T0" fmla="*/ 63 w 134"/>
                  <a:gd name="T1" fmla="*/ 0 h 66"/>
                  <a:gd name="T2" fmla="*/ 0 w 134"/>
                  <a:gd name="T3" fmla="*/ 47 h 66"/>
                  <a:gd name="T4" fmla="*/ 134 w 134"/>
                  <a:gd name="T5" fmla="*/ 66 h 66"/>
                  <a:gd name="T6" fmla="*/ 63 w 13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66">
                    <a:moveTo>
                      <a:pt x="63" y="0"/>
                    </a:moveTo>
                    <a:cubicBezTo>
                      <a:pt x="45" y="0"/>
                      <a:pt x="23" y="12"/>
                      <a:pt x="0" y="47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134" y="66"/>
                      <a:pt x="106" y="0"/>
                      <a:pt x="63" y="0"/>
                    </a:cubicBezTo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7" name="Freeform 1428"/>
              <p:cNvSpPr/>
              <p:nvPr/>
            </p:nvSpPr>
            <p:spPr bwMode="auto">
              <a:xfrm>
                <a:off x="1919" y="1570"/>
                <a:ext cx="71" cy="17"/>
              </a:xfrm>
              <a:custGeom>
                <a:avLst/>
                <a:gdLst>
                  <a:gd name="T0" fmla="*/ 16 w 131"/>
                  <a:gd name="T1" fmla="*/ 0 h 31"/>
                  <a:gd name="T2" fmla="*/ 31 w 131"/>
                  <a:gd name="T3" fmla="*/ 31 h 31"/>
                  <a:gd name="T4" fmla="*/ 44 w 131"/>
                  <a:gd name="T5" fmla="*/ 29 h 31"/>
                  <a:gd name="T6" fmla="*/ 16 w 13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31">
                    <a:moveTo>
                      <a:pt x="16" y="0"/>
                    </a:moveTo>
                    <a:cubicBezTo>
                      <a:pt x="16" y="0"/>
                      <a:pt x="0" y="31"/>
                      <a:pt x="31" y="31"/>
                    </a:cubicBezTo>
                    <a:cubicBezTo>
                      <a:pt x="34" y="31"/>
                      <a:pt x="39" y="30"/>
                      <a:pt x="44" y="29"/>
                    </a:cubicBezTo>
                    <a:cubicBezTo>
                      <a:pt x="92" y="20"/>
                      <a:pt x="131" y="0"/>
                      <a:pt x="16" y="0"/>
                    </a:cubicBezTo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8" name="Freeform 1429"/>
              <p:cNvSpPr/>
              <p:nvPr/>
            </p:nvSpPr>
            <p:spPr bwMode="auto">
              <a:xfrm>
                <a:off x="898" y="1450"/>
                <a:ext cx="42" cy="40"/>
              </a:xfrm>
              <a:custGeom>
                <a:avLst/>
                <a:gdLst>
                  <a:gd name="T0" fmla="*/ 0 w 77"/>
                  <a:gd name="T1" fmla="*/ 0 h 73"/>
                  <a:gd name="T2" fmla="*/ 34 w 77"/>
                  <a:gd name="T3" fmla="*/ 73 h 73"/>
                  <a:gd name="T4" fmla="*/ 38 w 77"/>
                  <a:gd name="T5" fmla="*/ 67 h 73"/>
                  <a:gd name="T6" fmla="*/ 0 w 77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3">
                    <a:moveTo>
                      <a:pt x="0" y="0"/>
                    </a:moveTo>
                    <a:cubicBezTo>
                      <a:pt x="0" y="0"/>
                      <a:pt x="22" y="73"/>
                      <a:pt x="34" y="73"/>
                    </a:cubicBezTo>
                    <a:cubicBezTo>
                      <a:pt x="36" y="73"/>
                      <a:pt x="37" y="71"/>
                      <a:pt x="38" y="67"/>
                    </a:cubicBezTo>
                    <a:cubicBezTo>
                      <a:pt x="48" y="38"/>
                      <a:pt x="77" y="10"/>
                      <a:pt x="0" y="0"/>
                    </a:cubicBezTo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9" name="Freeform 1430"/>
              <p:cNvSpPr/>
              <p:nvPr/>
            </p:nvSpPr>
            <p:spPr bwMode="auto">
              <a:xfrm>
                <a:off x="-238" y="740"/>
                <a:ext cx="511" cy="878"/>
              </a:xfrm>
              <a:custGeom>
                <a:avLst/>
                <a:gdLst>
                  <a:gd name="T0" fmla="*/ 13 w 936"/>
                  <a:gd name="T1" fmla="*/ 1609 h 1609"/>
                  <a:gd name="T2" fmla="*/ 936 w 936"/>
                  <a:gd name="T3" fmla="*/ 0 h 1609"/>
                  <a:gd name="T4" fmla="*/ 0 w 936"/>
                  <a:gd name="T5" fmla="*/ 1522 h 1609"/>
                  <a:gd name="T6" fmla="*/ 13 w 936"/>
                  <a:gd name="T7" fmla="*/ 1609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6" h="1609">
                    <a:moveTo>
                      <a:pt x="13" y="1609"/>
                    </a:moveTo>
                    <a:cubicBezTo>
                      <a:pt x="13" y="1609"/>
                      <a:pt x="350" y="611"/>
                      <a:pt x="936" y="0"/>
                    </a:cubicBezTo>
                    <a:cubicBezTo>
                      <a:pt x="936" y="0"/>
                      <a:pt x="350" y="511"/>
                      <a:pt x="0" y="1522"/>
                    </a:cubicBezTo>
                    <a:cubicBezTo>
                      <a:pt x="13" y="1609"/>
                      <a:pt x="13" y="1609"/>
                      <a:pt x="13" y="1609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0" name="Freeform 1431"/>
              <p:cNvSpPr/>
              <p:nvPr/>
            </p:nvSpPr>
            <p:spPr bwMode="auto">
              <a:xfrm>
                <a:off x="-197" y="924"/>
                <a:ext cx="99" cy="551"/>
              </a:xfrm>
              <a:custGeom>
                <a:avLst/>
                <a:gdLst>
                  <a:gd name="T0" fmla="*/ 75 w 182"/>
                  <a:gd name="T1" fmla="*/ 835 h 1010"/>
                  <a:gd name="T2" fmla="*/ 125 w 182"/>
                  <a:gd name="T3" fmla="*/ 0 h 1010"/>
                  <a:gd name="T4" fmla="*/ 0 w 182"/>
                  <a:gd name="T5" fmla="*/ 1010 h 1010"/>
                  <a:gd name="T6" fmla="*/ 75 w 182"/>
                  <a:gd name="T7" fmla="*/ 835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1010">
                    <a:moveTo>
                      <a:pt x="75" y="835"/>
                    </a:moveTo>
                    <a:cubicBezTo>
                      <a:pt x="75" y="835"/>
                      <a:pt x="182" y="247"/>
                      <a:pt x="125" y="0"/>
                    </a:cubicBezTo>
                    <a:cubicBezTo>
                      <a:pt x="125" y="0"/>
                      <a:pt x="100" y="773"/>
                      <a:pt x="0" y="1010"/>
                    </a:cubicBezTo>
                    <a:cubicBezTo>
                      <a:pt x="75" y="835"/>
                      <a:pt x="75" y="835"/>
                      <a:pt x="75" y="835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1" name="Freeform 1432"/>
              <p:cNvSpPr/>
              <p:nvPr/>
            </p:nvSpPr>
            <p:spPr bwMode="auto">
              <a:xfrm>
                <a:off x="-101" y="1066"/>
                <a:ext cx="394" cy="218"/>
              </a:xfrm>
              <a:custGeom>
                <a:avLst/>
                <a:gdLst>
                  <a:gd name="T0" fmla="*/ 87 w 723"/>
                  <a:gd name="T1" fmla="*/ 261 h 399"/>
                  <a:gd name="T2" fmla="*/ 723 w 723"/>
                  <a:gd name="T3" fmla="*/ 0 h 399"/>
                  <a:gd name="T4" fmla="*/ 0 w 723"/>
                  <a:gd name="T5" fmla="*/ 399 h 399"/>
                  <a:gd name="T6" fmla="*/ 87 w 723"/>
                  <a:gd name="T7" fmla="*/ 26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3" h="399">
                    <a:moveTo>
                      <a:pt x="87" y="261"/>
                    </a:moveTo>
                    <a:cubicBezTo>
                      <a:pt x="87" y="261"/>
                      <a:pt x="449" y="74"/>
                      <a:pt x="723" y="0"/>
                    </a:cubicBezTo>
                    <a:cubicBezTo>
                      <a:pt x="723" y="0"/>
                      <a:pt x="137" y="237"/>
                      <a:pt x="0" y="399"/>
                    </a:cubicBezTo>
                    <a:cubicBezTo>
                      <a:pt x="87" y="261"/>
                      <a:pt x="87" y="261"/>
                      <a:pt x="87" y="261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2" name="Freeform 1433"/>
              <p:cNvSpPr/>
              <p:nvPr/>
            </p:nvSpPr>
            <p:spPr bwMode="auto">
              <a:xfrm>
                <a:off x="136" y="1570"/>
                <a:ext cx="395" cy="878"/>
              </a:xfrm>
              <a:custGeom>
                <a:avLst/>
                <a:gdLst>
                  <a:gd name="T0" fmla="*/ 63 w 724"/>
                  <a:gd name="T1" fmla="*/ 1596 h 1609"/>
                  <a:gd name="T2" fmla="*/ 724 w 724"/>
                  <a:gd name="T3" fmla="*/ 0 h 1609"/>
                  <a:gd name="T4" fmla="*/ 0 w 724"/>
                  <a:gd name="T5" fmla="*/ 1609 h 1609"/>
                  <a:gd name="T6" fmla="*/ 63 w 724"/>
                  <a:gd name="T7" fmla="*/ 1596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4" h="1609">
                    <a:moveTo>
                      <a:pt x="63" y="1596"/>
                    </a:moveTo>
                    <a:cubicBezTo>
                      <a:pt x="63" y="1596"/>
                      <a:pt x="400" y="411"/>
                      <a:pt x="724" y="0"/>
                    </a:cubicBezTo>
                    <a:cubicBezTo>
                      <a:pt x="724" y="0"/>
                      <a:pt x="325" y="598"/>
                      <a:pt x="0" y="1609"/>
                    </a:cubicBezTo>
                    <a:cubicBezTo>
                      <a:pt x="63" y="1596"/>
                      <a:pt x="63" y="1596"/>
                      <a:pt x="63" y="1596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3" name="Freeform 1434"/>
              <p:cNvSpPr/>
              <p:nvPr/>
            </p:nvSpPr>
            <p:spPr bwMode="auto">
              <a:xfrm>
                <a:off x="281" y="1543"/>
                <a:ext cx="46" cy="482"/>
              </a:xfrm>
              <a:custGeom>
                <a:avLst/>
                <a:gdLst>
                  <a:gd name="T0" fmla="*/ 46 w 84"/>
                  <a:gd name="T1" fmla="*/ 823 h 884"/>
                  <a:gd name="T2" fmla="*/ 84 w 84"/>
                  <a:gd name="T3" fmla="*/ 0 h 884"/>
                  <a:gd name="T4" fmla="*/ 48 w 84"/>
                  <a:gd name="T5" fmla="*/ 884 h 884"/>
                  <a:gd name="T6" fmla="*/ 46 w 84"/>
                  <a:gd name="T7" fmla="*/ 823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884">
                    <a:moveTo>
                      <a:pt x="46" y="823"/>
                    </a:moveTo>
                    <a:cubicBezTo>
                      <a:pt x="46" y="823"/>
                      <a:pt x="66" y="162"/>
                      <a:pt x="84" y="0"/>
                    </a:cubicBezTo>
                    <a:cubicBezTo>
                      <a:pt x="84" y="0"/>
                      <a:pt x="0" y="571"/>
                      <a:pt x="48" y="884"/>
                    </a:cubicBezTo>
                    <a:lnTo>
                      <a:pt x="46" y="823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4" name="Freeform 1435"/>
              <p:cNvSpPr/>
              <p:nvPr/>
            </p:nvSpPr>
            <p:spPr bwMode="auto">
              <a:xfrm>
                <a:off x="278" y="765"/>
                <a:ext cx="170" cy="111"/>
              </a:xfrm>
              <a:custGeom>
                <a:avLst/>
                <a:gdLst>
                  <a:gd name="T0" fmla="*/ 256 w 313"/>
                  <a:gd name="T1" fmla="*/ 29 h 203"/>
                  <a:gd name="T2" fmla="*/ 0 w 313"/>
                  <a:gd name="T3" fmla="*/ 187 h 203"/>
                  <a:gd name="T4" fmla="*/ 23 w 313"/>
                  <a:gd name="T5" fmla="*/ 203 h 203"/>
                  <a:gd name="T6" fmla="*/ 281 w 313"/>
                  <a:gd name="T7" fmla="*/ 38 h 203"/>
                  <a:gd name="T8" fmla="*/ 256 w 313"/>
                  <a:gd name="T9" fmla="*/ 2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203">
                    <a:moveTo>
                      <a:pt x="256" y="29"/>
                    </a:moveTo>
                    <a:cubicBezTo>
                      <a:pt x="256" y="29"/>
                      <a:pt x="67" y="162"/>
                      <a:pt x="0" y="187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03"/>
                      <a:pt x="249" y="76"/>
                      <a:pt x="281" y="38"/>
                    </a:cubicBezTo>
                    <a:cubicBezTo>
                      <a:pt x="313" y="0"/>
                      <a:pt x="256" y="29"/>
                      <a:pt x="256" y="29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5" name="Freeform 1436"/>
              <p:cNvSpPr/>
              <p:nvPr/>
            </p:nvSpPr>
            <p:spPr bwMode="auto">
              <a:xfrm>
                <a:off x="189" y="674"/>
                <a:ext cx="128" cy="143"/>
              </a:xfrm>
              <a:custGeom>
                <a:avLst/>
                <a:gdLst>
                  <a:gd name="T0" fmla="*/ 49 w 236"/>
                  <a:gd name="T1" fmla="*/ 29 h 262"/>
                  <a:gd name="T2" fmla="*/ 10 w 236"/>
                  <a:gd name="T3" fmla="*/ 18 h 262"/>
                  <a:gd name="T4" fmla="*/ 0 w 236"/>
                  <a:gd name="T5" fmla="*/ 93 h 262"/>
                  <a:gd name="T6" fmla="*/ 188 w 236"/>
                  <a:gd name="T7" fmla="*/ 260 h 262"/>
                  <a:gd name="T8" fmla="*/ 236 w 236"/>
                  <a:gd name="T9" fmla="*/ 235 h 262"/>
                  <a:gd name="T10" fmla="*/ 207 w 236"/>
                  <a:gd name="T11" fmla="*/ 210 h 262"/>
                  <a:gd name="T12" fmla="*/ 205 w 236"/>
                  <a:gd name="T13" fmla="*/ 70 h 262"/>
                  <a:gd name="T14" fmla="*/ 144 w 236"/>
                  <a:gd name="T15" fmla="*/ 61 h 262"/>
                  <a:gd name="T16" fmla="*/ 49 w 236"/>
                  <a:gd name="T17" fmla="*/ 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62">
                    <a:moveTo>
                      <a:pt x="49" y="29"/>
                    </a:moveTo>
                    <a:cubicBezTo>
                      <a:pt x="49" y="29"/>
                      <a:pt x="17" y="0"/>
                      <a:pt x="10" y="18"/>
                    </a:cubicBezTo>
                    <a:cubicBezTo>
                      <a:pt x="3" y="37"/>
                      <a:pt x="0" y="93"/>
                      <a:pt x="0" y="93"/>
                    </a:cubicBezTo>
                    <a:cubicBezTo>
                      <a:pt x="0" y="93"/>
                      <a:pt x="166" y="262"/>
                      <a:pt x="188" y="260"/>
                    </a:cubicBezTo>
                    <a:cubicBezTo>
                      <a:pt x="210" y="257"/>
                      <a:pt x="236" y="235"/>
                      <a:pt x="236" y="235"/>
                    </a:cubicBezTo>
                    <a:cubicBezTo>
                      <a:pt x="207" y="210"/>
                      <a:pt x="207" y="210"/>
                      <a:pt x="207" y="210"/>
                    </a:cubicBezTo>
                    <a:cubicBezTo>
                      <a:pt x="207" y="210"/>
                      <a:pt x="224" y="77"/>
                      <a:pt x="205" y="70"/>
                    </a:cubicBezTo>
                    <a:cubicBezTo>
                      <a:pt x="186" y="63"/>
                      <a:pt x="144" y="61"/>
                      <a:pt x="144" y="61"/>
                    </a:cubicBezTo>
                    <a:cubicBezTo>
                      <a:pt x="49" y="29"/>
                      <a:pt x="49" y="29"/>
                      <a:pt x="49" y="29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6" name="Freeform 1437"/>
              <p:cNvSpPr/>
              <p:nvPr/>
            </p:nvSpPr>
            <p:spPr bwMode="auto">
              <a:xfrm>
                <a:off x="434" y="660"/>
                <a:ext cx="26" cy="79"/>
              </a:xfrm>
              <a:custGeom>
                <a:avLst/>
                <a:gdLst>
                  <a:gd name="T0" fmla="*/ 48 w 48"/>
                  <a:gd name="T1" fmla="*/ 58 h 145"/>
                  <a:gd name="T2" fmla="*/ 27 w 48"/>
                  <a:gd name="T3" fmla="*/ 8 h 145"/>
                  <a:gd name="T4" fmla="*/ 0 w 48"/>
                  <a:gd name="T5" fmla="*/ 44 h 145"/>
                  <a:gd name="T6" fmla="*/ 20 w 48"/>
                  <a:gd name="T7" fmla="*/ 123 h 145"/>
                  <a:gd name="T8" fmla="*/ 48 w 48"/>
                  <a:gd name="T9" fmla="*/ 5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5">
                    <a:moveTo>
                      <a:pt x="48" y="58"/>
                    </a:moveTo>
                    <a:cubicBezTo>
                      <a:pt x="48" y="58"/>
                      <a:pt x="45" y="0"/>
                      <a:pt x="27" y="8"/>
                    </a:cubicBezTo>
                    <a:cubicBezTo>
                      <a:pt x="10" y="16"/>
                      <a:pt x="0" y="44"/>
                      <a:pt x="0" y="44"/>
                    </a:cubicBezTo>
                    <a:cubicBezTo>
                      <a:pt x="0" y="44"/>
                      <a:pt x="12" y="145"/>
                      <a:pt x="20" y="123"/>
                    </a:cubicBezTo>
                    <a:cubicBezTo>
                      <a:pt x="28" y="101"/>
                      <a:pt x="48" y="58"/>
                      <a:pt x="48" y="58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7" name="Freeform 1438"/>
              <p:cNvSpPr/>
              <p:nvPr/>
            </p:nvSpPr>
            <p:spPr bwMode="auto">
              <a:xfrm>
                <a:off x="68" y="617"/>
                <a:ext cx="323" cy="305"/>
              </a:xfrm>
              <a:custGeom>
                <a:avLst/>
                <a:gdLst>
                  <a:gd name="T0" fmla="*/ 149 w 594"/>
                  <a:gd name="T1" fmla="*/ 317 h 559"/>
                  <a:gd name="T2" fmla="*/ 35 w 594"/>
                  <a:gd name="T3" fmla="*/ 211 h 559"/>
                  <a:gd name="T4" fmla="*/ 69 w 594"/>
                  <a:gd name="T5" fmla="*/ 120 h 559"/>
                  <a:gd name="T6" fmla="*/ 251 w 594"/>
                  <a:gd name="T7" fmla="*/ 188 h 559"/>
                  <a:gd name="T8" fmla="*/ 256 w 594"/>
                  <a:gd name="T9" fmla="*/ 146 h 559"/>
                  <a:gd name="T10" fmla="*/ 317 w 594"/>
                  <a:gd name="T11" fmla="*/ 1 h 559"/>
                  <a:gd name="T12" fmla="*/ 347 w 594"/>
                  <a:gd name="T13" fmla="*/ 216 h 559"/>
                  <a:gd name="T14" fmla="*/ 482 w 594"/>
                  <a:gd name="T15" fmla="*/ 142 h 559"/>
                  <a:gd name="T16" fmla="*/ 588 w 594"/>
                  <a:gd name="T17" fmla="*/ 252 h 559"/>
                  <a:gd name="T18" fmla="*/ 376 w 594"/>
                  <a:gd name="T19" fmla="*/ 313 h 559"/>
                  <a:gd name="T20" fmla="*/ 463 w 594"/>
                  <a:gd name="T21" fmla="*/ 385 h 559"/>
                  <a:gd name="T22" fmla="*/ 391 w 594"/>
                  <a:gd name="T23" fmla="*/ 522 h 559"/>
                  <a:gd name="T24" fmla="*/ 303 w 594"/>
                  <a:gd name="T25" fmla="*/ 507 h 559"/>
                  <a:gd name="T26" fmla="*/ 281 w 594"/>
                  <a:gd name="T27" fmla="*/ 385 h 559"/>
                  <a:gd name="T28" fmla="*/ 244 w 594"/>
                  <a:gd name="T29" fmla="*/ 492 h 559"/>
                  <a:gd name="T30" fmla="*/ 105 w 594"/>
                  <a:gd name="T31" fmla="*/ 444 h 559"/>
                  <a:gd name="T32" fmla="*/ 149 w 594"/>
                  <a:gd name="T33" fmla="*/ 317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4" h="559">
                    <a:moveTo>
                      <a:pt x="149" y="317"/>
                    </a:moveTo>
                    <a:cubicBezTo>
                      <a:pt x="149" y="317"/>
                      <a:pt x="0" y="315"/>
                      <a:pt x="35" y="211"/>
                    </a:cubicBezTo>
                    <a:cubicBezTo>
                      <a:pt x="35" y="211"/>
                      <a:pt x="4" y="142"/>
                      <a:pt x="69" y="120"/>
                    </a:cubicBezTo>
                    <a:cubicBezTo>
                      <a:pt x="134" y="98"/>
                      <a:pt x="226" y="168"/>
                      <a:pt x="251" y="188"/>
                    </a:cubicBezTo>
                    <a:cubicBezTo>
                      <a:pt x="276" y="207"/>
                      <a:pt x="263" y="156"/>
                      <a:pt x="256" y="146"/>
                    </a:cubicBezTo>
                    <a:cubicBezTo>
                      <a:pt x="248" y="137"/>
                      <a:pt x="217" y="0"/>
                      <a:pt x="317" y="1"/>
                    </a:cubicBezTo>
                    <a:cubicBezTo>
                      <a:pt x="416" y="3"/>
                      <a:pt x="435" y="67"/>
                      <a:pt x="347" y="216"/>
                    </a:cubicBezTo>
                    <a:cubicBezTo>
                      <a:pt x="347" y="216"/>
                      <a:pt x="429" y="140"/>
                      <a:pt x="482" y="142"/>
                    </a:cubicBezTo>
                    <a:cubicBezTo>
                      <a:pt x="535" y="144"/>
                      <a:pt x="594" y="169"/>
                      <a:pt x="588" y="252"/>
                    </a:cubicBezTo>
                    <a:cubicBezTo>
                      <a:pt x="582" y="336"/>
                      <a:pt x="376" y="313"/>
                      <a:pt x="376" y="313"/>
                    </a:cubicBezTo>
                    <a:cubicBezTo>
                      <a:pt x="376" y="313"/>
                      <a:pt x="441" y="358"/>
                      <a:pt x="463" y="385"/>
                    </a:cubicBezTo>
                    <a:cubicBezTo>
                      <a:pt x="486" y="411"/>
                      <a:pt x="472" y="485"/>
                      <a:pt x="391" y="522"/>
                    </a:cubicBezTo>
                    <a:cubicBezTo>
                      <a:pt x="309" y="559"/>
                      <a:pt x="312" y="532"/>
                      <a:pt x="303" y="507"/>
                    </a:cubicBezTo>
                    <a:cubicBezTo>
                      <a:pt x="295" y="483"/>
                      <a:pt x="288" y="376"/>
                      <a:pt x="281" y="385"/>
                    </a:cubicBezTo>
                    <a:cubicBezTo>
                      <a:pt x="274" y="393"/>
                      <a:pt x="291" y="463"/>
                      <a:pt x="244" y="492"/>
                    </a:cubicBezTo>
                    <a:cubicBezTo>
                      <a:pt x="198" y="522"/>
                      <a:pt x="143" y="487"/>
                      <a:pt x="105" y="444"/>
                    </a:cubicBezTo>
                    <a:cubicBezTo>
                      <a:pt x="67" y="401"/>
                      <a:pt x="85" y="344"/>
                      <a:pt x="149" y="317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8" name="Freeform 1439"/>
              <p:cNvSpPr/>
              <p:nvPr/>
            </p:nvSpPr>
            <p:spPr bwMode="auto">
              <a:xfrm>
                <a:off x="361" y="593"/>
                <a:ext cx="282" cy="284"/>
              </a:xfrm>
              <a:custGeom>
                <a:avLst/>
                <a:gdLst>
                  <a:gd name="T0" fmla="*/ 83 w 516"/>
                  <a:gd name="T1" fmla="*/ 263 h 521"/>
                  <a:gd name="T2" fmla="*/ 48 w 516"/>
                  <a:gd name="T3" fmla="*/ 49 h 521"/>
                  <a:gd name="T4" fmla="*/ 133 w 516"/>
                  <a:gd name="T5" fmla="*/ 70 h 521"/>
                  <a:gd name="T6" fmla="*/ 153 w 516"/>
                  <a:gd name="T7" fmla="*/ 199 h 521"/>
                  <a:gd name="T8" fmla="*/ 268 w 516"/>
                  <a:gd name="T9" fmla="*/ 6 h 521"/>
                  <a:gd name="T10" fmla="*/ 363 w 516"/>
                  <a:gd name="T11" fmla="*/ 56 h 521"/>
                  <a:gd name="T12" fmla="*/ 355 w 516"/>
                  <a:gd name="T13" fmla="*/ 164 h 521"/>
                  <a:gd name="T14" fmla="*/ 285 w 516"/>
                  <a:gd name="T15" fmla="*/ 238 h 521"/>
                  <a:gd name="T16" fmla="*/ 443 w 516"/>
                  <a:gd name="T17" fmla="*/ 179 h 521"/>
                  <a:gd name="T18" fmla="*/ 497 w 516"/>
                  <a:gd name="T19" fmla="*/ 292 h 521"/>
                  <a:gd name="T20" fmla="*/ 293 w 516"/>
                  <a:gd name="T21" fmla="*/ 370 h 521"/>
                  <a:gd name="T22" fmla="*/ 412 w 516"/>
                  <a:gd name="T23" fmla="*/ 403 h 521"/>
                  <a:gd name="T24" fmla="*/ 427 w 516"/>
                  <a:gd name="T25" fmla="*/ 480 h 521"/>
                  <a:gd name="T26" fmla="*/ 195 w 516"/>
                  <a:gd name="T27" fmla="*/ 401 h 521"/>
                  <a:gd name="T28" fmla="*/ 159 w 516"/>
                  <a:gd name="T29" fmla="*/ 452 h 521"/>
                  <a:gd name="T30" fmla="*/ 112 w 516"/>
                  <a:gd name="T31" fmla="*/ 366 h 521"/>
                  <a:gd name="T32" fmla="*/ 83 w 516"/>
                  <a:gd name="T33" fmla="*/ 263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6" h="521">
                    <a:moveTo>
                      <a:pt x="83" y="263"/>
                    </a:moveTo>
                    <a:cubicBezTo>
                      <a:pt x="83" y="263"/>
                      <a:pt x="0" y="71"/>
                      <a:pt x="48" y="49"/>
                    </a:cubicBezTo>
                    <a:cubicBezTo>
                      <a:pt x="95" y="28"/>
                      <a:pt x="130" y="30"/>
                      <a:pt x="133" y="70"/>
                    </a:cubicBezTo>
                    <a:cubicBezTo>
                      <a:pt x="136" y="111"/>
                      <a:pt x="153" y="199"/>
                      <a:pt x="153" y="199"/>
                    </a:cubicBezTo>
                    <a:cubicBezTo>
                      <a:pt x="153" y="199"/>
                      <a:pt x="231" y="0"/>
                      <a:pt x="268" y="6"/>
                    </a:cubicBezTo>
                    <a:cubicBezTo>
                      <a:pt x="304" y="13"/>
                      <a:pt x="346" y="25"/>
                      <a:pt x="363" y="56"/>
                    </a:cubicBezTo>
                    <a:cubicBezTo>
                      <a:pt x="380" y="88"/>
                      <a:pt x="388" y="123"/>
                      <a:pt x="355" y="164"/>
                    </a:cubicBezTo>
                    <a:cubicBezTo>
                      <a:pt x="322" y="205"/>
                      <a:pt x="285" y="238"/>
                      <a:pt x="285" y="238"/>
                    </a:cubicBezTo>
                    <a:cubicBezTo>
                      <a:pt x="285" y="238"/>
                      <a:pt x="404" y="157"/>
                      <a:pt x="443" y="179"/>
                    </a:cubicBezTo>
                    <a:cubicBezTo>
                      <a:pt x="481" y="200"/>
                      <a:pt x="516" y="231"/>
                      <a:pt x="497" y="292"/>
                    </a:cubicBezTo>
                    <a:cubicBezTo>
                      <a:pt x="478" y="353"/>
                      <a:pt x="411" y="378"/>
                      <a:pt x="293" y="370"/>
                    </a:cubicBezTo>
                    <a:cubicBezTo>
                      <a:pt x="293" y="370"/>
                      <a:pt x="383" y="396"/>
                      <a:pt x="412" y="403"/>
                    </a:cubicBezTo>
                    <a:cubicBezTo>
                      <a:pt x="442" y="411"/>
                      <a:pt x="460" y="439"/>
                      <a:pt x="427" y="480"/>
                    </a:cubicBezTo>
                    <a:cubicBezTo>
                      <a:pt x="394" y="521"/>
                      <a:pt x="302" y="498"/>
                      <a:pt x="195" y="401"/>
                    </a:cubicBezTo>
                    <a:cubicBezTo>
                      <a:pt x="195" y="401"/>
                      <a:pt x="198" y="481"/>
                      <a:pt x="159" y="452"/>
                    </a:cubicBezTo>
                    <a:cubicBezTo>
                      <a:pt x="119" y="423"/>
                      <a:pt x="128" y="380"/>
                      <a:pt x="112" y="366"/>
                    </a:cubicBezTo>
                    <a:cubicBezTo>
                      <a:pt x="95" y="353"/>
                      <a:pt x="29" y="271"/>
                      <a:pt x="83" y="263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9" name="Freeform 1440"/>
              <p:cNvSpPr/>
              <p:nvPr/>
            </p:nvSpPr>
            <p:spPr bwMode="auto">
              <a:xfrm>
                <a:off x="188" y="766"/>
                <a:ext cx="34" cy="12"/>
              </a:xfrm>
              <a:custGeom>
                <a:avLst/>
                <a:gdLst>
                  <a:gd name="T0" fmla="*/ 0 w 63"/>
                  <a:gd name="T1" fmla="*/ 16 h 21"/>
                  <a:gd name="T2" fmla="*/ 52 w 63"/>
                  <a:gd name="T3" fmla="*/ 11 h 21"/>
                  <a:gd name="T4" fmla="*/ 0 w 63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1">
                    <a:moveTo>
                      <a:pt x="0" y="16"/>
                    </a:moveTo>
                    <a:cubicBezTo>
                      <a:pt x="0" y="16"/>
                      <a:pt x="63" y="0"/>
                      <a:pt x="52" y="11"/>
                    </a:cubicBezTo>
                    <a:cubicBezTo>
                      <a:pt x="41" y="21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0" name="Freeform 1441"/>
              <p:cNvSpPr/>
              <p:nvPr/>
            </p:nvSpPr>
            <p:spPr bwMode="auto">
              <a:xfrm>
                <a:off x="219" y="781"/>
                <a:ext cx="8" cy="28"/>
              </a:xfrm>
              <a:custGeom>
                <a:avLst/>
                <a:gdLst>
                  <a:gd name="T0" fmla="*/ 5 w 16"/>
                  <a:gd name="T1" fmla="*/ 52 h 52"/>
                  <a:gd name="T2" fmla="*/ 8 w 16"/>
                  <a:gd name="T3" fmla="*/ 6 h 52"/>
                  <a:gd name="T4" fmla="*/ 5 w 16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2">
                    <a:moveTo>
                      <a:pt x="5" y="52"/>
                    </a:moveTo>
                    <a:cubicBezTo>
                      <a:pt x="5" y="52"/>
                      <a:pt x="0" y="0"/>
                      <a:pt x="8" y="6"/>
                    </a:cubicBezTo>
                    <a:cubicBezTo>
                      <a:pt x="16" y="13"/>
                      <a:pt x="9" y="42"/>
                      <a:pt x="5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1" name="Freeform 1442"/>
              <p:cNvSpPr/>
              <p:nvPr/>
            </p:nvSpPr>
            <p:spPr bwMode="auto">
              <a:xfrm>
                <a:off x="454" y="736"/>
                <a:ext cx="41" cy="23"/>
              </a:xfrm>
              <a:custGeom>
                <a:avLst/>
                <a:gdLst>
                  <a:gd name="T0" fmla="*/ 74 w 74"/>
                  <a:gd name="T1" fmla="*/ 0 h 43"/>
                  <a:gd name="T2" fmla="*/ 13 w 74"/>
                  <a:gd name="T3" fmla="*/ 38 h 43"/>
                  <a:gd name="T4" fmla="*/ 74 w 74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43">
                    <a:moveTo>
                      <a:pt x="74" y="0"/>
                    </a:moveTo>
                    <a:cubicBezTo>
                      <a:pt x="74" y="0"/>
                      <a:pt x="0" y="33"/>
                      <a:pt x="13" y="38"/>
                    </a:cubicBezTo>
                    <a:cubicBezTo>
                      <a:pt x="26" y="43"/>
                      <a:pt x="67" y="19"/>
                      <a:pt x="74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2" name="Freeform 1443"/>
              <p:cNvSpPr/>
              <p:nvPr/>
            </p:nvSpPr>
            <p:spPr bwMode="auto">
              <a:xfrm>
                <a:off x="214" y="733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3" name="Freeform 1444"/>
              <p:cNvSpPr/>
              <p:nvPr/>
            </p:nvSpPr>
            <p:spPr bwMode="auto">
              <a:xfrm>
                <a:off x="201" y="752"/>
                <a:ext cx="16" cy="14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4 h 27"/>
                  <a:gd name="T4" fmla="*/ 2 w 29"/>
                  <a:gd name="T5" fmla="*/ 9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4" name="Freeform 1445"/>
              <p:cNvSpPr/>
              <p:nvPr/>
            </p:nvSpPr>
            <p:spPr bwMode="auto">
              <a:xfrm>
                <a:off x="232" y="763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5" name="Freeform 1446"/>
              <p:cNvSpPr/>
              <p:nvPr/>
            </p:nvSpPr>
            <p:spPr bwMode="auto">
              <a:xfrm>
                <a:off x="240" y="739"/>
                <a:ext cx="17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6" name="Freeform 1447"/>
              <p:cNvSpPr/>
              <p:nvPr/>
            </p:nvSpPr>
            <p:spPr bwMode="auto">
              <a:xfrm>
                <a:off x="263" y="761"/>
                <a:ext cx="17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7" name="Freeform 1448"/>
              <p:cNvSpPr/>
              <p:nvPr/>
            </p:nvSpPr>
            <p:spPr bwMode="auto">
              <a:xfrm>
                <a:off x="247" y="790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8" name="Freeform 1449"/>
              <p:cNvSpPr/>
              <p:nvPr/>
            </p:nvSpPr>
            <p:spPr bwMode="auto">
              <a:xfrm>
                <a:off x="218" y="785"/>
                <a:ext cx="16" cy="15"/>
              </a:xfrm>
              <a:custGeom>
                <a:avLst/>
                <a:gdLst>
                  <a:gd name="T0" fmla="*/ 28 w 30"/>
                  <a:gd name="T1" fmla="*/ 19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9"/>
                    </a:moveTo>
                    <a:cubicBezTo>
                      <a:pt x="25" y="25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3"/>
                      <a:pt x="28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9" name="Freeform 1450"/>
              <p:cNvSpPr/>
              <p:nvPr/>
            </p:nvSpPr>
            <p:spPr bwMode="auto">
              <a:xfrm>
                <a:off x="231" y="719"/>
                <a:ext cx="15" cy="15"/>
              </a:xfrm>
              <a:custGeom>
                <a:avLst/>
                <a:gdLst>
                  <a:gd name="T0" fmla="*/ 27 w 29"/>
                  <a:gd name="T1" fmla="*/ 19 h 27"/>
                  <a:gd name="T2" fmla="*/ 10 w 29"/>
                  <a:gd name="T3" fmla="*/ 25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9"/>
                    </a:moveTo>
                    <a:cubicBezTo>
                      <a:pt x="25" y="25"/>
                      <a:pt x="17" y="27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5" y="6"/>
                      <a:pt x="29" y="13"/>
                      <a:pt x="27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0" name="Freeform 1451"/>
              <p:cNvSpPr/>
              <p:nvPr/>
            </p:nvSpPr>
            <p:spPr bwMode="auto">
              <a:xfrm>
                <a:off x="465" y="704"/>
                <a:ext cx="15" cy="14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4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1" name="Freeform 1452"/>
              <p:cNvSpPr/>
              <p:nvPr/>
            </p:nvSpPr>
            <p:spPr bwMode="auto">
              <a:xfrm>
                <a:off x="440" y="728"/>
                <a:ext cx="16" cy="14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4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2" name="Freeform 1453"/>
              <p:cNvSpPr/>
              <p:nvPr/>
            </p:nvSpPr>
            <p:spPr bwMode="auto">
              <a:xfrm>
                <a:off x="441" y="709"/>
                <a:ext cx="16" cy="14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3" name="Freeform 1454"/>
              <p:cNvSpPr/>
              <p:nvPr/>
            </p:nvSpPr>
            <p:spPr bwMode="auto">
              <a:xfrm>
                <a:off x="468" y="740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4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29" y="12"/>
                      <a:pt x="27" y="18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4" name="Freeform 1455"/>
              <p:cNvSpPr/>
              <p:nvPr/>
            </p:nvSpPr>
            <p:spPr bwMode="auto">
              <a:xfrm>
                <a:off x="473" y="769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5 h 27"/>
                  <a:gd name="T4" fmla="*/ 2 w 29"/>
                  <a:gd name="T5" fmla="*/ 9 h 27"/>
                  <a:gd name="T6" fmla="*/ 18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5"/>
                      <a:pt x="17" y="27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8" y="3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5" name="Freeform 1456"/>
              <p:cNvSpPr/>
              <p:nvPr/>
            </p:nvSpPr>
            <p:spPr bwMode="auto">
              <a:xfrm>
                <a:off x="445" y="765"/>
                <a:ext cx="17" cy="14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6" name="Freeform 1457"/>
              <p:cNvSpPr/>
              <p:nvPr/>
            </p:nvSpPr>
            <p:spPr bwMode="auto">
              <a:xfrm>
                <a:off x="493" y="757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7" name="Freeform 1458"/>
              <p:cNvSpPr/>
              <p:nvPr/>
            </p:nvSpPr>
            <p:spPr bwMode="auto">
              <a:xfrm>
                <a:off x="502" y="735"/>
                <a:ext cx="15" cy="15"/>
              </a:xfrm>
              <a:custGeom>
                <a:avLst/>
                <a:gdLst>
                  <a:gd name="T0" fmla="*/ 27 w 29"/>
                  <a:gd name="T1" fmla="*/ 19 h 28"/>
                  <a:gd name="T2" fmla="*/ 10 w 29"/>
                  <a:gd name="T3" fmla="*/ 25 h 28"/>
                  <a:gd name="T4" fmla="*/ 2 w 29"/>
                  <a:gd name="T5" fmla="*/ 9 h 28"/>
                  <a:gd name="T6" fmla="*/ 18 w 29"/>
                  <a:gd name="T7" fmla="*/ 3 h 28"/>
                  <a:gd name="T8" fmla="*/ 27 w 29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27" y="19"/>
                    </a:moveTo>
                    <a:cubicBezTo>
                      <a:pt x="25" y="25"/>
                      <a:pt x="17" y="28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8" y="3"/>
                    </a:cubicBezTo>
                    <a:cubicBezTo>
                      <a:pt x="25" y="6"/>
                      <a:pt x="29" y="13"/>
                      <a:pt x="27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8" name="Freeform 1459"/>
              <p:cNvSpPr/>
              <p:nvPr/>
            </p:nvSpPr>
            <p:spPr bwMode="auto">
              <a:xfrm>
                <a:off x="489" y="707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9" name="Freeform 1460"/>
              <p:cNvSpPr/>
              <p:nvPr/>
            </p:nvSpPr>
            <p:spPr bwMode="auto">
              <a:xfrm>
                <a:off x="423" y="742"/>
                <a:ext cx="16" cy="16"/>
              </a:xfrm>
              <a:custGeom>
                <a:avLst/>
                <a:gdLst>
                  <a:gd name="T0" fmla="*/ 27 w 30"/>
                  <a:gd name="T1" fmla="*/ 19 h 28"/>
                  <a:gd name="T2" fmla="*/ 11 w 30"/>
                  <a:gd name="T3" fmla="*/ 25 h 28"/>
                  <a:gd name="T4" fmla="*/ 2 w 30"/>
                  <a:gd name="T5" fmla="*/ 9 h 28"/>
                  <a:gd name="T6" fmla="*/ 19 w 30"/>
                  <a:gd name="T7" fmla="*/ 3 h 28"/>
                  <a:gd name="T8" fmla="*/ 27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7" y="19"/>
                    </a:moveTo>
                    <a:cubicBezTo>
                      <a:pt x="25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7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0" name="Freeform 1461"/>
              <p:cNvSpPr/>
              <p:nvPr/>
            </p:nvSpPr>
            <p:spPr bwMode="auto">
              <a:xfrm>
                <a:off x="400" y="746"/>
                <a:ext cx="60" cy="93"/>
              </a:xfrm>
              <a:custGeom>
                <a:avLst/>
                <a:gdLst>
                  <a:gd name="T0" fmla="*/ 7 w 111"/>
                  <a:gd name="T1" fmla="*/ 0 h 171"/>
                  <a:gd name="T2" fmla="*/ 0 w 111"/>
                  <a:gd name="T3" fmla="*/ 6 h 171"/>
                  <a:gd name="T4" fmla="*/ 29 w 111"/>
                  <a:gd name="T5" fmla="*/ 63 h 171"/>
                  <a:gd name="T6" fmla="*/ 56 w 111"/>
                  <a:gd name="T7" fmla="*/ 94 h 171"/>
                  <a:gd name="T8" fmla="*/ 96 w 111"/>
                  <a:gd name="T9" fmla="*/ 171 h 171"/>
                  <a:gd name="T10" fmla="*/ 100 w 111"/>
                  <a:gd name="T11" fmla="*/ 168 h 171"/>
                  <a:gd name="T12" fmla="*/ 95 w 111"/>
                  <a:gd name="T13" fmla="*/ 87 h 171"/>
                  <a:gd name="T14" fmla="*/ 7 w 111"/>
                  <a:gd name="T1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71">
                    <a:moveTo>
                      <a:pt x="7" y="0"/>
                    </a:moveTo>
                    <a:cubicBezTo>
                      <a:pt x="4" y="0"/>
                      <a:pt x="2" y="2"/>
                      <a:pt x="0" y="6"/>
                    </a:cubicBezTo>
                    <a:cubicBezTo>
                      <a:pt x="0" y="6"/>
                      <a:pt x="14" y="54"/>
                      <a:pt x="29" y="63"/>
                    </a:cubicBezTo>
                    <a:cubicBezTo>
                      <a:pt x="43" y="72"/>
                      <a:pt x="45" y="69"/>
                      <a:pt x="56" y="94"/>
                    </a:cubicBezTo>
                    <a:cubicBezTo>
                      <a:pt x="67" y="117"/>
                      <a:pt x="85" y="171"/>
                      <a:pt x="96" y="171"/>
                    </a:cubicBezTo>
                    <a:cubicBezTo>
                      <a:pt x="98" y="171"/>
                      <a:pt x="99" y="170"/>
                      <a:pt x="100" y="168"/>
                    </a:cubicBezTo>
                    <a:cubicBezTo>
                      <a:pt x="111" y="150"/>
                      <a:pt x="107" y="102"/>
                      <a:pt x="95" y="87"/>
                    </a:cubicBezTo>
                    <a:cubicBezTo>
                      <a:pt x="84" y="74"/>
                      <a:pt x="28" y="0"/>
                      <a:pt x="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1" name="Freeform 1462"/>
              <p:cNvSpPr>
                <a:spLocks noEditPoints="1"/>
              </p:cNvSpPr>
              <p:nvPr/>
            </p:nvSpPr>
            <p:spPr bwMode="auto">
              <a:xfrm>
                <a:off x="173" y="691"/>
                <a:ext cx="149" cy="132"/>
              </a:xfrm>
              <a:custGeom>
                <a:avLst/>
                <a:gdLst>
                  <a:gd name="T0" fmla="*/ 119 w 273"/>
                  <a:gd name="T1" fmla="*/ 156 h 242"/>
                  <a:gd name="T2" fmla="*/ 122 w 273"/>
                  <a:gd name="T3" fmla="*/ 134 h 242"/>
                  <a:gd name="T4" fmla="*/ 135 w 273"/>
                  <a:gd name="T5" fmla="*/ 150 h 242"/>
                  <a:gd name="T6" fmla="*/ 113 w 273"/>
                  <a:gd name="T7" fmla="*/ 0 h 242"/>
                  <a:gd name="T8" fmla="*/ 94 w 273"/>
                  <a:gd name="T9" fmla="*/ 79 h 242"/>
                  <a:gd name="T10" fmla="*/ 18 w 273"/>
                  <a:gd name="T11" fmla="*/ 62 h 242"/>
                  <a:gd name="T12" fmla="*/ 77 w 273"/>
                  <a:gd name="T13" fmla="*/ 86 h 242"/>
                  <a:gd name="T14" fmla="*/ 94 w 273"/>
                  <a:gd name="T15" fmla="*/ 79 h 242"/>
                  <a:gd name="T16" fmla="*/ 91 w 273"/>
                  <a:gd name="T17" fmla="*/ 102 h 242"/>
                  <a:gd name="T18" fmla="*/ 86 w 273"/>
                  <a:gd name="T19" fmla="*/ 101 h 242"/>
                  <a:gd name="T20" fmla="*/ 53 w 273"/>
                  <a:gd name="T21" fmla="*/ 122 h 242"/>
                  <a:gd name="T22" fmla="*/ 65 w 273"/>
                  <a:gd name="T23" fmla="*/ 112 h 242"/>
                  <a:gd name="T24" fmla="*/ 79 w 273"/>
                  <a:gd name="T25" fmla="*/ 129 h 242"/>
                  <a:gd name="T26" fmla="*/ 41 w 273"/>
                  <a:gd name="T27" fmla="*/ 208 h 242"/>
                  <a:gd name="T28" fmla="*/ 107 w 273"/>
                  <a:gd name="T29" fmla="*/ 162 h 242"/>
                  <a:gd name="T30" fmla="*/ 152 w 273"/>
                  <a:gd name="T31" fmla="*/ 242 h 242"/>
                  <a:gd name="T32" fmla="*/ 148 w 273"/>
                  <a:gd name="T33" fmla="*/ 207 h 242"/>
                  <a:gd name="T34" fmla="*/ 138 w 273"/>
                  <a:gd name="T35" fmla="*/ 191 h 242"/>
                  <a:gd name="T36" fmla="*/ 148 w 273"/>
                  <a:gd name="T37" fmla="*/ 153 h 242"/>
                  <a:gd name="T38" fmla="*/ 196 w 273"/>
                  <a:gd name="T39" fmla="*/ 155 h 242"/>
                  <a:gd name="T40" fmla="*/ 214 w 273"/>
                  <a:gd name="T41" fmla="*/ 143 h 242"/>
                  <a:gd name="T42" fmla="*/ 195 w 273"/>
                  <a:gd name="T43" fmla="*/ 143 h 242"/>
                  <a:gd name="T44" fmla="*/ 182 w 273"/>
                  <a:gd name="T45" fmla="*/ 154 h 242"/>
                  <a:gd name="T46" fmla="*/ 168 w 273"/>
                  <a:gd name="T47" fmla="*/ 141 h 242"/>
                  <a:gd name="T48" fmla="*/ 169 w 273"/>
                  <a:gd name="T49" fmla="*/ 138 h 242"/>
                  <a:gd name="T50" fmla="*/ 241 w 273"/>
                  <a:gd name="T51" fmla="*/ 94 h 242"/>
                  <a:gd name="T52" fmla="*/ 145 w 273"/>
                  <a:gd name="T53" fmla="*/ 123 h 242"/>
                  <a:gd name="T54" fmla="*/ 140 w 273"/>
                  <a:gd name="T55" fmla="*/ 113 h 242"/>
                  <a:gd name="T56" fmla="*/ 127 w 273"/>
                  <a:gd name="T57" fmla="*/ 97 h 242"/>
                  <a:gd name="T58" fmla="*/ 143 w 273"/>
                  <a:gd name="T59" fmla="*/ 91 h 242"/>
                  <a:gd name="T60" fmla="*/ 141 w 273"/>
                  <a:gd name="T61" fmla="*/ 58 h 242"/>
                  <a:gd name="T62" fmla="*/ 129 w 273"/>
                  <a:gd name="T63" fmla="*/ 82 h 242"/>
                  <a:gd name="T64" fmla="*/ 122 w 273"/>
                  <a:gd name="T65" fmla="*/ 78 h 242"/>
                  <a:gd name="T66" fmla="*/ 108 w 273"/>
                  <a:gd name="T67" fmla="*/ 61 h 242"/>
                  <a:gd name="T68" fmla="*/ 124 w 273"/>
                  <a:gd name="T69" fmla="*/ 5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3" h="242">
                    <a:moveTo>
                      <a:pt x="124" y="157"/>
                    </a:moveTo>
                    <a:cubicBezTo>
                      <a:pt x="122" y="157"/>
                      <a:pt x="121" y="157"/>
                      <a:pt x="119" y="156"/>
                    </a:cubicBezTo>
                    <a:cubicBezTo>
                      <a:pt x="112" y="154"/>
                      <a:pt x="108" y="147"/>
                      <a:pt x="110" y="141"/>
                    </a:cubicBezTo>
                    <a:cubicBezTo>
                      <a:pt x="112" y="136"/>
                      <a:pt x="117" y="134"/>
                      <a:pt x="122" y="134"/>
                    </a:cubicBezTo>
                    <a:cubicBezTo>
                      <a:pt x="123" y="134"/>
                      <a:pt x="125" y="134"/>
                      <a:pt x="127" y="134"/>
                    </a:cubicBezTo>
                    <a:cubicBezTo>
                      <a:pt x="134" y="137"/>
                      <a:pt x="138" y="144"/>
                      <a:pt x="135" y="150"/>
                    </a:cubicBezTo>
                    <a:cubicBezTo>
                      <a:pt x="134" y="155"/>
                      <a:pt x="129" y="157"/>
                      <a:pt x="124" y="157"/>
                    </a:cubicBezTo>
                    <a:moveTo>
                      <a:pt x="113" y="0"/>
                    </a:moveTo>
                    <a:cubicBezTo>
                      <a:pt x="113" y="0"/>
                      <a:pt x="107" y="79"/>
                      <a:pt x="95" y="79"/>
                    </a:cubicBezTo>
                    <a:cubicBezTo>
                      <a:pt x="95" y="79"/>
                      <a:pt x="94" y="79"/>
                      <a:pt x="94" y="79"/>
                    </a:cubicBezTo>
                    <a:cubicBezTo>
                      <a:pt x="83" y="75"/>
                      <a:pt x="22" y="60"/>
                      <a:pt x="15" y="60"/>
                    </a:cubicBezTo>
                    <a:cubicBezTo>
                      <a:pt x="14" y="60"/>
                      <a:pt x="15" y="60"/>
                      <a:pt x="18" y="62"/>
                    </a:cubicBezTo>
                    <a:cubicBezTo>
                      <a:pt x="32" y="67"/>
                      <a:pt x="60" y="79"/>
                      <a:pt x="77" y="88"/>
                    </a:cubicBezTo>
                    <a:cubicBezTo>
                      <a:pt x="77" y="87"/>
                      <a:pt x="77" y="86"/>
                      <a:pt x="77" y="86"/>
                    </a:cubicBezTo>
                    <a:cubicBezTo>
                      <a:pt x="79" y="81"/>
                      <a:pt x="84" y="78"/>
                      <a:pt x="89" y="78"/>
                    </a:cubicBezTo>
                    <a:cubicBezTo>
                      <a:pt x="90" y="78"/>
                      <a:pt x="92" y="79"/>
                      <a:pt x="94" y="79"/>
                    </a:cubicBezTo>
                    <a:cubicBezTo>
                      <a:pt x="101" y="82"/>
                      <a:pt x="105" y="89"/>
                      <a:pt x="102" y="95"/>
                    </a:cubicBezTo>
                    <a:cubicBezTo>
                      <a:pt x="101" y="99"/>
                      <a:pt x="96" y="102"/>
                      <a:pt x="91" y="102"/>
                    </a:cubicBezTo>
                    <a:cubicBezTo>
                      <a:pt x="89" y="102"/>
                      <a:pt x="88" y="102"/>
                      <a:pt x="86" y="101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67" y="105"/>
                      <a:pt x="0" y="112"/>
                      <a:pt x="16" y="115"/>
                    </a:cubicBezTo>
                    <a:cubicBezTo>
                      <a:pt x="23" y="116"/>
                      <a:pt x="38" y="119"/>
                      <a:pt x="53" y="122"/>
                    </a:cubicBezTo>
                    <a:cubicBezTo>
                      <a:pt x="53" y="121"/>
                      <a:pt x="54" y="120"/>
                      <a:pt x="54" y="120"/>
                    </a:cubicBezTo>
                    <a:cubicBezTo>
                      <a:pt x="56" y="115"/>
                      <a:pt x="60" y="112"/>
                      <a:pt x="65" y="112"/>
                    </a:cubicBezTo>
                    <a:cubicBezTo>
                      <a:pt x="67" y="112"/>
                      <a:pt x="69" y="113"/>
                      <a:pt x="71" y="113"/>
                    </a:cubicBezTo>
                    <a:cubicBezTo>
                      <a:pt x="77" y="116"/>
                      <a:pt x="81" y="123"/>
                      <a:pt x="79" y="129"/>
                    </a:cubicBezTo>
                    <a:cubicBezTo>
                      <a:pt x="94" y="133"/>
                      <a:pt x="103" y="138"/>
                      <a:pt x="96" y="141"/>
                    </a:cubicBezTo>
                    <a:cubicBezTo>
                      <a:pt x="80" y="148"/>
                      <a:pt x="35" y="208"/>
                      <a:pt x="41" y="208"/>
                    </a:cubicBezTo>
                    <a:cubicBezTo>
                      <a:pt x="41" y="208"/>
                      <a:pt x="42" y="207"/>
                      <a:pt x="43" y="207"/>
                    </a:cubicBezTo>
                    <a:cubicBezTo>
                      <a:pt x="55" y="199"/>
                      <a:pt x="92" y="162"/>
                      <a:pt x="107" y="162"/>
                    </a:cubicBezTo>
                    <a:cubicBezTo>
                      <a:pt x="109" y="162"/>
                      <a:pt x="111" y="163"/>
                      <a:pt x="112" y="165"/>
                    </a:cubicBezTo>
                    <a:cubicBezTo>
                      <a:pt x="120" y="178"/>
                      <a:pt x="148" y="242"/>
                      <a:pt x="152" y="242"/>
                    </a:cubicBezTo>
                    <a:cubicBezTo>
                      <a:pt x="152" y="242"/>
                      <a:pt x="152" y="242"/>
                      <a:pt x="152" y="240"/>
                    </a:cubicBezTo>
                    <a:cubicBezTo>
                      <a:pt x="151" y="235"/>
                      <a:pt x="149" y="221"/>
                      <a:pt x="148" y="207"/>
                    </a:cubicBezTo>
                    <a:cubicBezTo>
                      <a:pt x="147" y="206"/>
                      <a:pt x="147" y="206"/>
                      <a:pt x="147" y="206"/>
                    </a:cubicBezTo>
                    <a:cubicBezTo>
                      <a:pt x="140" y="204"/>
                      <a:pt x="136" y="197"/>
                      <a:pt x="138" y="191"/>
                    </a:cubicBezTo>
                    <a:cubicBezTo>
                      <a:pt x="140" y="187"/>
                      <a:pt x="142" y="185"/>
                      <a:pt x="146" y="184"/>
                    </a:cubicBezTo>
                    <a:cubicBezTo>
                      <a:pt x="144" y="167"/>
                      <a:pt x="144" y="153"/>
                      <a:pt x="148" y="153"/>
                    </a:cubicBezTo>
                    <a:cubicBezTo>
                      <a:pt x="148" y="153"/>
                      <a:pt x="148" y="153"/>
                      <a:pt x="149" y="153"/>
                    </a:cubicBezTo>
                    <a:cubicBezTo>
                      <a:pt x="152" y="155"/>
                      <a:pt x="173" y="155"/>
                      <a:pt x="196" y="155"/>
                    </a:cubicBezTo>
                    <a:cubicBezTo>
                      <a:pt x="232" y="155"/>
                      <a:pt x="273" y="153"/>
                      <a:pt x="258" y="148"/>
                    </a:cubicBezTo>
                    <a:cubicBezTo>
                      <a:pt x="248" y="144"/>
                      <a:pt x="231" y="143"/>
                      <a:pt x="214" y="143"/>
                    </a:cubicBezTo>
                    <a:cubicBezTo>
                      <a:pt x="210" y="143"/>
                      <a:pt x="207" y="143"/>
                      <a:pt x="203" y="143"/>
                    </a:cubicBezTo>
                    <a:cubicBezTo>
                      <a:pt x="200" y="143"/>
                      <a:pt x="197" y="143"/>
                      <a:pt x="195" y="143"/>
                    </a:cubicBezTo>
                    <a:cubicBezTo>
                      <a:pt x="194" y="145"/>
                      <a:pt x="194" y="146"/>
                      <a:pt x="194" y="147"/>
                    </a:cubicBezTo>
                    <a:cubicBezTo>
                      <a:pt x="192" y="151"/>
                      <a:pt x="188" y="154"/>
                      <a:pt x="182" y="154"/>
                    </a:cubicBezTo>
                    <a:cubicBezTo>
                      <a:pt x="181" y="154"/>
                      <a:pt x="179" y="154"/>
                      <a:pt x="177" y="153"/>
                    </a:cubicBezTo>
                    <a:cubicBezTo>
                      <a:pt x="172" y="151"/>
                      <a:pt x="168" y="146"/>
                      <a:pt x="168" y="141"/>
                    </a:cubicBezTo>
                    <a:cubicBezTo>
                      <a:pt x="167" y="140"/>
                      <a:pt x="167" y="139"/>
                      <a:pt x="169" y="138"/>
                    </a:cubicBez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70" y="133"/>
                      <a:pt x="174" y="131"/>
                      <a:pt x="179" y="130"/>
                    </a:cubicBezTo>
                    <a:cubicBezTo>
                      <a:pt x="201" y="116"/>
                      <a:pt x="249" y="94"/>
                      <a:pt x="241" y="94"/>
                    </a:cubicBezTo>
                    <a:cubicBezTo>
                      <a:pt x="240" y="94"/>
                      <a:pt x="240" y="94"/>
                      <a:pt x="239" y="94"/>
                    </a:cubicBezTo>
                    <a:cubicBezTo>
                      <a:pt x="219" y="97"/>
                      <a:pt x="145" y="123"/>
                      <a:pt x="145" y="123"/>
                    </a:cubicBezTo>
                    <a:cubicBezTo>
                      <a:pt x="145" y="123"/>
                      <a:pt x="145" y="119"/>
                      <a:pt x="145" y="113"/>
                    </a:cubicBezTo>
                    <a:cubicBezTo>
                      <a:pt x="143" y="113"/>
                      <a:pt x="142" y="113"/>
                      <a:pt x="140" y="113"/>
                    </a:cubicBezTo>
                    <a:cubicBezTo>
                      <a:pt x="139" y="113"/>
                      <a:pt x="137" y="113"/>
                      <a:pt x="135" y="113"/>
                    </a:cubicBezTo>
                    <a:cubicBezTo>
                      <a:pt x="128" y="110"/>
                      <a:pt x="124" y="103"/>
                      <a:pt x="127" y="97"/>
                    </a:cubicBezTo>
                    <a:cubicBezTo>
                      <a:pt x="128" y="92"/>
                      <a:pt x="133" y="90"/>
                      <a:pt x="138" y="90"/>
                    </a:cubicBezTo>
                    <a:cubicBezTo>
                      <a:pt x="140" y="90"/>
                      <a:pt x="142" y="90"/>
                      <a:pt x="143" y="91"/>
                    </a:cubicBezTo>
                    <a:cubicBezTo>
                      <a:pt x="143" y="78"/>
                      <a:pt x="142" y="65"/>
                      <a:pt x="143" y="54"/>
                    </a:cubicBezTo>
                    <a:cubicBezTo>
                      <a:pt x="142" y="56"/>
                      <a:pt x="142" y="57"/>
                      <a:pt x="141" y="58"/>
                    </a:cubicBezTo>
                    <a:cubicBezTo>
                      <a:pt x="137" y="71"/>
                      <a:pt x="132" y="84"/>
                      <a:pt x="130" y="84"/>
                    </a:cubicBezTo>
                    <a:cubicBezTo>
                      <a:pt x="129" y="84"/>
                      <a:pt x="129" y="83"/>
                      <a:pt x="129" y="82"/>
                    </a:cubicBezTo>
                    <a:cubicBezTo>
                      <a:pt x="129" y="80"/>
                      <a:pt x="128" y="78"/>
                      <a:pt x="128" y="76"/>
                    </a:cubicBezTo>
                    <a:cubicBezTo>
                      <a:pt x="126" y="77"/>
                      <a:pt x="124" y="78"/>
                      <a:pt x="122" y="78"/>
                    </a:cubicBezTo>
                    <a:cubicBezTo>
                      <a:pt x="120" y="78"/>
                      <a:pt x="118" y="78"/>
                      <a:pt x="116" y="77"/>
                    </a:cubicBezTo>
                    <a:cubicBezTo>
                      <a:pt x="109" y="74"/>
                      <a:pt x="106" y="67"/>
                      <a:pt x="108" y="61"/>
                    </a:cubicBezTo>
                    <a:cubicBezTo>
                      <a:pt x="110" y="57"/>
                      <a:pt x="114" y="54"/>
                      <a:pt x="119" y="54"/>
                    </a:cubicBezTo>
                    <a:cubicBezTo>
                      <a:pt x="121" y="54"/>
                      <a:pt x="122" y="54"/>
                      <a:pt x="124" y="55"/>
                    </a:cubicBezTo>
                    <a:cubicBezTo>
                      <a:pt x="119" y="31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2" name="Freeform 1463"/>
              <p:cNvSpPr/>
              <p:nvPr/>
            </p:nvSpPr>
            <p:spPr bwMode="auto">
              <a:xfrm>
                <a:off x="215" y="734"/>
                <a:ext cx="15" cy="13"/>
              </a:xfrm>
              <a:custGeom>
                <a:avLst/>
                <a:gdLst>
                  <a:gd name="T0" fmla="*/ 12 w 28"/>
                  <a:gd name="T1" fmla="*/ 0 h 24"/>
                  <a:gd name="T2" fmla="*/ 0 w 28"/>
                  <a:gd name="T3" fmla="*/ 8 h 24"/>
                  <a:gd name="T4" fmla="*/ 0 w 28"/>
                  <a:gd name="T5" fmla="*/ 10 h 24"/>
                  <a:gd name="T6" fmla="*/ 9 w 28"/>
                  <a:gd name="T7" fmla="*/ 23 h 24"/>
                  <a:gd name="T8" fmla="*/ 9 w 28"/>
                  <a:gd name="T9" fmla="*/ 23 h 24"/>
                  <a:gd name="T10" fmla="*/ 9 w 28"/>
                  <a:gd name="T11" fmla="*/ 23 h 24"/>
                  <a:gd name="T12" fmla="*/ 14 w 28"/>
                  <a:gd name="T13" fmla="*/ 24 h 24"/>
                  <a:gd name="T14" fmla="*/ 25 w 28"/>
                  <a:gd name="T15" fmla="*/ 17 h 24"/>
                  <a:gd name="T16" fmla="*/ 17 w 28"/>
                  <a:gd name="T17" fmla="*/ 1 h 24"/>
                  <a:gd name="T18" fmla="*/ 12 w 28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4">
                    <a:moveTo>
                      <a:pt x="12" y="0"/>
                    </a:moveTo>
                    <a:cubicBezTo>
                      <a:pt x="7" y="0"/>
                      <a:pt x="2" y="3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1" y="17"/>
                      <a:pt x="16" y="22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1" y="24"/>
                      <a:pt x="12" y="24"/>
                      <a:pt x="14" y="24"/>
                    </a:cubicBezTo>
                    <a:cubicBezTo>
                      <a:pt x="19" y="24"/>
                      <a:pt x="24" y="21"/>
                      <a:pt x="25" y="17"/>
                    </a:cubicBezTo>
                    <a:cubicBezTo>
                      <a:pt x="28" y="11"/>
                      <a:pt x="24" y="4"/>
                      <a:pt x="17" y="1"/>
                    </a:cubicBezTo>
                    <a:cubicBezTo>
                      <a:pt x="15" y="1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3" name="Freeform 1464"/>
              <p:cNvSpPr/>
              <p:nvPr/>
            </p:nvSpPr>
            <p:spPr bwMode="auto">
              <a:xfrm>
                <a:off x="202" y="752"/>
                <a:ext cx="15" cy="9"/>
              </a:xfrm>
              <a:custGeom>
                <a:avLst/>
                <a:gdLst>
                  <a:gd name="T0" fmla="*/ 12 w 28"/>
                  <a:gd name="T1" fmla="*/ 0 h 17"/>
                  <a:gd name="T2" fmla="*/ 1 w 28"/>
                  <a:gd name="T3" fmla="*/ 8 h 17"/>
                  <a:gd name="T4" fmla="*/ 0 w 28"/>
                  <a:gd name="T5" fmla="*/ 10 h 17"/>
                  <a:gd name="T6" fmla="*/ 26 w 28"/>
                  <a:gd name="T7" fmla="*/ 17 h 17"/>
                  <a:gd name="T8" fmla="*/ 18 w 28"/>
                  <a:gd name="T9" fmla="*/ 1 h 17"/>
                  <a:gd name="T10" fmla="*/ 12 w 2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7">
                    <a:moveTo>
                      <a:pt x="12" y="0"/>
                    </a:moveTo>
                    <a:cubicBezTo>
                      <a:pt x="7" y="0"/>
                      <a:pt x="3" y="3"/>
                      <a:pt x="1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9" y="12"/>
                      <a:pt x="18" y="14"/>
                      <a:pt x="26" y="17"/>
                    </a:cubicBezTo>
                    <a:cubicBezTo>
                      <a:pt x="28" y="11"/>
                      <a:pt x="24" y="4"/>
                      <a:pt x="18" y="1"/>
                    </a:cubicBezTo>
                    <a:cubicBezTo>
                      <a:pt x="16" y="1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4" name="Freeform 1465"/>
              <p:cNvSpPr/>
              <p:nvPr/>
            </p:nvSpPr>
            <p:spPr bwMode="auto">
              <a:xfrm>
                <a:off x="232" y="764"/>
                <a:ext cx="16" cy="13"/>
              </a:xfrm>
              <a:custGeom>
                <a:avLst/>
                <a:gdLst>
                  <a:gd name="T0" fmla="*/ 14 w 30"/>
                  <a:gd name="T1" fmla="*/ 0 h 23"/>
                  <a:gd name="T2" fmla="*/ 2 w 30"/>
                  <a:gd name="T3" fmla="*/ 7 h 23"/>
                  <a:gd name="T4" fmla="*/ 11 w 30"/>
                  <a:gd name="T5" fmla="*/ 22 h 23"/>
                  <a:gd name="T6" fmla="*/ 16 w 30"/>
                  <a:gd name="T7" fmla="*/ 23 h 23"/>
                  <a:gd name="T8" fmla="*/ 27 w 30"/>
                  <a:gd name="T9" fmla="*/ 16 h 23"/>
                  <a:gd name="T10" fmla="*/ 19 w 30"/>
                  <a:gd name="T11" fmla="*/ 0 h 23"/>
                  <a:gd name="T12" fmla="*/ 14 w 30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14" y="0"/>
                    </a:moveTo>
                    <a:cubicBezTo>
                      <a:pt x="9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3" y="23"/>
                      <a:pt x="14" y="23"/>
                      <a:pt x="16" y="23"/>
                    </a:cubicBezTo>
                    <a:cubicBezTo>
                      <a:pt x="21" y="23"/>
                      <a:pt x="26" y="21"/>
                      <a:pt x="27" y="16"/>
                    </a:cubicBezTo>
                    <a:cubicBezTo>
                      <a:pt x="30" y="10"/>
                      <a:pt x="26" y="3"/>
                      <a:pt x="19" y="0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5" name="Freeform 1466"/>
              <p:cNvSpPr/>
              <p:nvPr/>
            </p:nvSpPr>
            <p:spPr bwMode="auto">
              <a:xfrm>
                <a:off x="240" y="740"/>
                <a:ext cx="12" cy="13"/>
              </a:xfrm>
              <a:custGeom>
                <a:avLst/>
                <a:gdLst>
                  <a:gd name="T0" fmla="*/ 14 w 21"/>
                  <a:gd name="T1" fmla="*/ 0 h 23"/>
                  <a:gd name="T2" fmla="*/ 3 w 21"/>
                  <a:gd name="T3" fmla="*/ 7 h 23"/>
                  <a:gd name="T4" fmla="*/ 11 w 21"/>
                  <a:gd name="T5" fmla="*/ 23 h 23"/>
                  <a:gd name="T6" fmla="*/ 16 w 21"/>
                  <a:gd name="T7" fmla="*/ 23 h 23"/>
                  <a:gd name="T8" fmla="*/ 21 w 21"/>
                  <a:gd name="T9" fmla="*/ 23 h 23"/>
                  <a:gd name="T10" fmla="*/ 19 w 21"/>
                  <a:gd name="T11" fmla="*/ 1 h 23"/>
                  <a:gd name="T12" fmla="*/ 14 w 2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3">
                    <a:moveTo>
                      <a:pt x="14" y="0"/>
                    </a:moveTo>
                    <a:cubicBezTo>
                      <a:pt x="9" y="0"/>
                      <a:pt x="4" y="2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3"/>
                      <a:pt x="15" y="23"/>
                      <a:pt x="16" y="23"/>
                    </a:cubicBezTo>
                    <a:cubicBezTo>
                      <a:pt x="18" y="23"/>
                      <a:pt x="19" y="23"/>
                      <a:pt x="21" y="23"/>
                    </a:cubicBezTo>
                    <a:cubicBezTo>
                      <a:pt x="20" y="17"/>
                      <a:pt x="20" y="9"/>
                      <a:pt x="19" y="1"/>
                    </a:cubicBezTo>
                    <a:cubicBezTo>
                      <a:pt x="18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6" name="Freeform 1467"/>
              <p:cNvSpPr>
                <a:spLocks noEditPoints="1"/>
              </p:cNvSpPr>
              <p:nvPr/>
            </p:nvSpPr>
            <p:spPr bwMode="auto">
              <a:xfrm>
                <a:off x="264" y="762"/>
                <a:ext cx="15" cy="13"/>
              </a:xfrm>
              <a:custGeom>
                <a:avLst/>
                <a:gdLst>
                  <a:gd name="T0" fmla="*/ 0 w 27"/>
                  <a:gd name="T1" fmla="*/ 11 h 24"/>
                  <a:gd name="T2" fmla="*/ 9 w 27"/>
                  <a:gd name="T3" fmla="*/ 23 h 24"/>
                  <a:gd name="T4" fmla="*/ 14 w 27"/>
                  <a:gd name="T5" fmla="*/ 24 h 24"/>
                  <a:gd name="T6" fmla="*/ 26 w 27"/>
                  <a:gd name="T7" fmla="*/ 17 h 24"/>
                  <a:gd name="T8" fmla="*/ 27 w 27"/>
                  <a:gd name="T9" fmla="*/ 13 h 24"/>
                  <a:gd name="T10" fmla="*/ 25 w 27"/>
                  <a:gd name="T11" fmla="*/ 13 h 24"/>
                  <a:gd name="T12" fmla="*/ 0 w 27"/>
                  <a:gd name="T13" fmla="*/ 11 h 24"/>
                  <a:gd name="T14" fmla="*/ 11 w 27"/>
                  <a:gd name="T15" fmla="*/ 0 h 24"/>
                  <a:gd name="T16" fmla="*/ 1 w 27"/>
                  <a:gd name="T17" fmla="*/ 8 h 24"/>
                  <a:gd name="T18" fmla="*/ 11 w 27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0" y="11"/>
                    </a:moveTo>
                    <a:cubicBezTo>
                      <a:pt x="0" y="16"/>
                      <a:pt x="4" y="21"/>
                      <a:pt x="9" y="23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20" y="24"/>
                      <a:pt x="24" y="21"/>
                      <a:pt x="26" y="17"/>
                    </a:cubicBezTo>
                    <a:cubicBezTo>
                      <a:pt x="26" y="16"/>
                      <a:pt x="26" y="15"/>
                      <a:pt x="27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12" y="13"/>
                      <a:pt x="2" y="13"/>
                      <a:pt x="0" y="11"/>
                    </a:cubicBezTo>
                    <a:moveTo>
                      <a:pt x="11" y="0"/>
                    </a:moveTo>
                    <a:cubicBezTo>
                      <a:pt x="6" y="1"/>
                      <a:pt x="2" y="3"/>
                      <a:pt x="1" y="8"/>
                    </a:cubicBezTo>
                    <a:cubicBezTo>
                      <a:pt x="3" y="6"/>
                      <a:pt x="6" y="3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7" name="Freeform 1468"/>
              <p:cNvSpPr/>
              <p:nvPr/>
            </p:nvSpPr>
            <p:spPr bwMode="auto">
              <a:xfrm>
                <a:off x="247" y="791"/>
                <a:ext cx="7" cy="13"/>
              </a:xfrm>
              <a:custGeom>
                <a:avLst/>
                <a:gdLst>
                  <a:gd name="T0" fmla="*/ 10 w 12"/>
                  <a:gd name="T1" fmla="*/ 0 h 23"/>
                  <a:gd name="T2" fmla="*/ 2 w 12"/>
                  <a:gd name="T3" fmla="*/ 7 h 23"/>
                  <a:gd name="T4" fmla="*/ 11 w 12"/>
                  <a:gd name="T5" fmla="*/ 22 h 23"/>
                  <a:gd name="T6" fmla="*/ 12 w 12"/>
                  <a:gd name="T7" fmla="*/ 23 h 23"/>
                  <a:gd name="T8" fmla="*/ 10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10" y="0"/>
                    </a:moveTo>
                    <a:cubicBezTo>
                      <a:pt x="6" y="1"/>
                      <a:pt x="4" y="3"/>
                      <a:pt x="2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1" y="15"/>
                      <a:pt x="10" y="7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8" name="Freeform 1469"/>
              <p:cNvSpPr/>
              <p:nvPr/>
            </p:nvSpPr>
            <p:spPr bwMode="auto">
              <a:xfrm>
                <a:off x="231" y="721"/>
                <a:ext cx="12" cy="13"/>
              </a:xfrm>
              <a:custGeom>
                <a:avLst/>
                <a:gdLst>
                  <a:gd name="T0" fmla="*/ 13 w 22"/>
                  <a:gd name="T1" fmla="*/ 0 h 24"/>
                  <a:gd name="T2" fmla="*/ 2 w 22"/>
                  <a:gd name="T3" fmla="*/ 7 h 24"/>
                  <a:gd name="T4" fmla="*/ 10 w 22"/>
                  <a:gd name="T5" fmla="*/ 23 h 24"/>
                  <a:gd name="T6" fmla="*/ 16 w 22"/>
                  <a:gd name="T7" fmla="*/ 24 h 24"/>
                  <a:gd name="T8" fmla="*/ 22 w 22"/>
                  <a:gd name="T9" fmla="*/ 22 h 24"/>
                  <a:gd name="T10" fmla="*/ 18 w 22"/>
                  <a:gd name="T11" fmla="*/ 1 h 24"/>
                  <a:gd name="T12" fmla="*/ 13 w 2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4">
                    <a:moveTo>
                      <a:pt x="13" y="0"/>
                    </a:moveTo>
                    <a:cubicBezTo>
                      <a:pt x="8" y="0"/>
                      <a:pt x="4" y="3"/>
                      <a:pt x="2" y="7"/>
                    </a:cubicBezTo>
                    <a:cubicBezTo>
                      <a:pt x="0" y="13"/>
                      <a:pt x="3" y="20"/>
                      <a:pt x="10" y="23"/>
                    </a:cubicBezTo>
                    <a:cubicBezTo>
                      <a:pt x="12" y="24"/>
                      <a:pt x="14" y="24"/>
                      <a:pt x="16" y="24"/>
                    </a:cubicBezTo>
                    <a:cubicBezTo>
                      <a:pt x="18" y="24"/>
                      <a:pt x="20" y="23"/>
                      <a:pt x="22" y="22"/>
                    </a:cubicBezTo>
                    <a:cubicBezTo>
                      <a:pt x="21" y="17"/>
                      <a:pt x="20" y="9"/>
                      <a:pt x="18" y="1"/>
                    </a:cubicBezTo>
                    <a:cubicBezTo>
                      <a:pt x="16" y="0"/>
                      <a:pt x="15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9" name="Freeform 1470"/>
              <p:cNvSpPr/>
              <p:nvPr/>
            </p:nvSpPr>
            <p:spPr bwMode="auto">
              <a:xfrm>
                <a:off x="251" y="709"/>
                <a:ext cx="3" cy="12"/>
              </a:xfrm>
              <a:custGeom>
                <a:avLst/>
                <a:gdLst>
                  <a:gd name="T0" fmla="*/ 5 w 6"/>
                  <a:gd name="T1" fmla="*/ 0 h 21"/>
                  <a:gd name="T2" fmla="*/ 3 w 6"/>
                  <a:gd name="T3" fmla="*/ 2 h 21"/>
                  <a:gd name="T4" fmla="*/ 0 w 6"/>
                  <a:gd name="T5" fmla="*/ 21 h 21"/>
                  <a:gd name="T6" fmla="*/ 5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5" y="0"/>
                    </a:moveTo>
                    <a:cubicBezTo>
                      <a:pt x="4" y="0"/>
                      <a:pt x="4" y="1"/>
                      <a:pt x="3" y="2"/>
                    </a:cubicBezTo>
                    <a:cubicBezTo>
                      <a:pt x="1" y="4"/>
                      <a:pt x="0" y="12"/>
                      <a:pt x="0" y="21"/>
                    </a:cubicBezTo>
                    <a:cubicBezTo>
                      <a:pt x="3" y="10"/>
                      <a:pt x="6" y="0"/>
                      <a:pt x="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0" name="Freeform 1471"/>
              <p:cNvSpPr>
                <a:spLocks noEditPoints="1"/>
              </p:cNvSpPr>
              <p:nvPr/>
            </p:nvSpPr>
            <p:spPr bwMode="auto">
              <a:xfrm>
                <a:off x="413" y="691"/>
                <a:ext cx="119" cy="138"/>
              </a:xfrm>
              <a:custGeom>
                <a:avLst/>
                <a:gdLst>
                  <a:gd name="T0" fmla="*/ 126 w 218"/>
                  <a:gd name="T1" fmla="*/ 8 h 252"/>
                  <a:gd name="T2" fmla="*/ 111 w 218"/>
                  <a:gd name="T3" fmla="*/ 25 h 252"/>
                  <a:gd name="T4" fmla="*/ 113 w 218"/>
                  <a:gd name="T5" fmla="*/ 26 h 252"/>
                  <a:gd name="T6" fmla="*/ 115 w 218"/>
                  <a:gd name="T7" fmla="*/ 26 h 252"/>
                  <a:gd name="T8" fmla="*/ 126 w 218"/>
                  <a:gd name="T9" fmla="*/ 9 h 252"/>
                  <a:gd name="T10" fmla="*/ 126 w 218"/>
                  <a:gd name="T11" fmla="*/ 8 h 252"/>
                  <a:gd name="T12" fmla="*/ 75 w 218"/>
                  <a:gd name="T13" fmla="*/ 161 h 252"/>
                  <a:gd name="T14" fmla="*/ 70 w 218"/>
                  <a:gd name="T15" fmla="*/ 160 h 252"/>
                  <a:gd name="T16" fmla="*/ 61 w 218"/>
                  <a:gd name="T17" fmla="*/ 144 h 252"/>
                  <a:gd name="T18" fmla="*/ 73 w 218"/>
                  <a:gd name="T19" fmla="*/ 137 h 252"/>
                  <a:gd name="T20" fmla="*/ 78 w 218"/>
                  <a:gd name="T21" fmla="*/ 138 h 252"/>
                  <a:gd name="T22" fmla="*/ 86 w 218"/>
                  <a:gd name="T23" fmla="*/ 153 h 252"/>
                  <a:gd name="T24" fmla="*/ 75 w 218"/>
                  <a:gd name="T25" fmla="*/ 161 h 252"/>
                  <a:gd name="T26" fmla="*/ 25 w 218"/>
                  <a:gd name="T27" fmla="*/ 0 h 252"/>
                  <a:gd name="T28" fmla="*/ 36 w 218"/>
                  <a:gd name="T29" fmla="*/ 97 h 252"/>
                  <a:gd name="T30" fmla="*/ 6 w 218"/>
                  <a:gd name="T31" fmla="*/ 54 h 252"/>
                  <a:gd name="T32" fmla="*/ 4 w 218"/>
                  <a:gd name="T33" fmla="*/ 53 h 252"/>
                  <a:gd name="T34" fmla="*/ 10 w 218"/>
                  <a:gd name="T35" fmla="*/ 80 h 252"/>
                  <a:gd name="T36" fmla="*/ 22 w 218"/>
                  <a:gd name="T37" fmla="*/ 99 h 252"/>
                  <a:gd name="T38" fmla="*/ 31 w 218"/>
                  <a:gd name="T39" fmla="*/ 96 h 252"/>
                  <a:gd name="T40" fmla="*/ 36 w 218"/>
                  <a:gd name="T41" fmla="*/ 97 h 252"/>
                  <a:gd name="T42" fmla="*/ 44 w 218"/>
                  <a:gd name="T43" fmla="*/ 113 h 252"/>
                  <a:gd name="T44" fmla="*/ 34 w 218"/>
                  <a:gd name="T45" fmla="*/ 120 h 252"/>
                  <a:gd name="T46" fmla="*/ 41 w 218"/>
                  <a:gd name="T47" fmla="*/ 131 h 252"/>
                  <a:gd name="T48" fmla="*/ 164 w 218"/>
                  <a:gd name="T49" fmla="*/ 252 h 252"/>
                  <a:gd name="T50" fmla="*/ 165 w 218"/>
                  <a:gd name="T51" fmla="*/ 252 h 252"/>
                  <a:gd name="T52" fmla="*/ 128 w 218"/>
                  <a:gd name="T53" fmla="*/ 214 h 252"/>
                  <a:gd name="T54" fmla="*/ 89 w 218"/>
                  <a:gd name="T55" fmla="*/ 177 h 252"/>
                  <a:gd name="T56" fmla="*/ 91 w 218"/>
                  <a:gd name="T57" fmla="*/ 178 h 252"/>
                  <a:gd name="T58" fmla="*/ 206 w 218"/>
                  <a:gd name="T59" fmla="*/ 235 h 252"/>
                  <a:gd name="T60" fmla="*/ 207 w 218"/>
                  <a:gd name="T61" fmla="*/ 235 h 252"/>
                  <a:gd name="T62" fmla="*/ 114 w 218"/>
                  <a:gd name="T63" fmla="*/ 176 h 252"/>
                  <a:gd name="T64" fmla="*/ 191 w 218"/>
                  <a:gd name="T65" fmla="*/ 151 h 252"/>
                  <a:gd name="T66" fmla="*/ 192 w 218"/>
                  <a:gd name="T67" fmla="*/ 151 h 252"/>
                  <a:gd name="T68" fmla="*/ 173 w 218"/>
                  <a:gd name="T69" fmla="*/ 152 h 252"/>
                  <a:gd name="T70" fmla="*/ 137 w 218"/>
                  <a:gd name="T71" fmla="*/ 153 h 252"/>
                  <a:gd name="T72" fmla="*/ 137 w 218"/>
                  <a:gd name="T73" fmla="*/ 161 h 252"/>
                  <a:gd name="T74" fmla="*/ 126 w 218"/>
                  <a:gd name="T75" fmla="*/ 169 h 252"/>
                  <a:gd name="T76" fmla="*/ 120 w 218"/>
                  <a:gd name="T77" fmla="*/ 168 h 252"/>
                  <a:gd name="T78" fmla="*/ 112 w 218"/>
                  <a:gd name="T79" fmla="*/ 152 h 252"/>
                  <a:gd name="T80" fmla="*/ 99 w 218"/>
                  <a:gd name="T81" fmla="*/ 149 h 252"/>
                  <a:gd name="T82" fmla="*/ 147 w 218"/>
                  <a:gd name="T83" fmla="*/ 128 h 252"/>
                  <a:gd name="T84" fmla="*/ 65 w 218"/>
                  <a:gd name="T85" fmla="*/ 126 h 252"/>
                  <a:gd name="T86" fmla="*/ 102 w 218"/>
                  <a:gd name="T87" fmla="*/ 47 h 252"/>
                  <a:gd name="T88" fmla="*/ 97 w 218"/>
                  <a:gd name="T89" fmla="*/ 41 h 252"/>
                  <a:gd name="T90" fmla="*/ 70 w 218"/>
                  <a:gd name="T91" fmla="*/ 71 h 252"/>
                  <a:gd name="T92" fmla="*/ 76 w 218"/>
                  <a:gd name="T93" fmla="*/ 85 h 252"/>
                  <a:gd name="T94" fmla="*/ 65 w 218"/>
                  <a:gd name="T95" fmla="*/ 92 h 252"/>
                  <a:gd name="T96" fmla="*/ 59 w 218"/>
                  <a:gd name="T97" fmla="*/ 91 h 252"/>
                  <a:gd name="T98" fmla="*/ 51 w 218"/>
                  <a:gd name="T99" fmla="*/ 76 h 252"/>
                  <a:gd name="T100" fmla="*/ 56 w 218"/>
                  <a:gd name="T101" fmla="*/ 70 h 252"/>
                  <a:gd name="T102" fmla="*/ 25 w 218"/>
                  <a:gd name="T103" fmla="*/ 0 h 252"/>
                  <a:gd name="T104" fmla="*/ 25 w 218"/>
                  <a:gd name="T10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8" h="252">
                    <a:moveTo>
                      <a:pt x="126" y="8"/>
                    </a:moveTo>
                    <a:cubicBezTo>
                      <a:pt x="126" y="8"/>
                      <a:pt x="119" y="15"/>
                      <a:pt x="111" y="25"/>
                    </a:cubicBezTo>
                    <a:cubicBezTo>
                      <a:pt x="111" y="25"/>
                      <a:pt x="112" y="25"/>
                      <a:pt x="113" y="26"/>
                    </a:cubicBezTo>
                    <a:cubicBezTo>
                      <a:pt x="113" y="26"/>
                      <a:pt x="114" y="26"/>
                      <a:pt x="115" y="26"/>
                    </a:cubicBezTo>
                    <a:cubicBezTo>
                      <a:pt x="120" y="17"/>
                      <a:pt x="124" y="11"/>
                      <a:pt x="126" y="9"/>
                    </a:cubicBezTo>
                    <a:cubicBezTo>
                      <a:pt x="126" y="9"/>
                      <a:pt x="126" y="8"/>
                      <a:pt x="126" y="8"/>
                    </a:cubicBezTo>
                    <a:moveTo>
                      <a:pt x="75" y="161"/>
                    </a:moveTo>
                    <a:cubicBezTo>
                      <a:pt x="73" y="161"/>
                      <a:pt x="71" y="160"/>
                      <a:pt x="70" y="160"/>
                    </a:cubicBezTo>
                    <a:cubicBezTo>
                      <a:pt x="63" y="157"/>
                      <a:pt x="59" y="150"/>
                      <a:pt x="61" y="144"/>
                    </a:cubicBezTo>
                    <a:cubicBezTo>
                      <a:pt x="63" y="139"/>
                      <a:pt x="68" y="137"/>
                      <a:pt x="73" y="137"/>
                    </a:cubicBezTo>
                    <a:cubicBezTo>
                      <a:pt x="74" y="137"/>
                      <a:pt x="76" y="137"/>
                      <a:pt x="78" y="138"/>
                    </a:cubicBezTo>
                    <a:cubicBezTo>
                      <a:pt x="85" y="140"/>
                      <a:pt x="89" y="147"/>
                      <a:pt x="86" y="153"/>
                    </a:cubicBezTo>
                    <a:cubicBezTo>
                      <a:pt x="85" y="158"/>
                      <a:pt x="80" y="161"/>
                      <a:pt x="75" y="161"/>
                    </a:cubicBezTo>
                    <a:moveTo>
                      <a:pt x="25" y="0"/>
                    </a:moveTo>
                    <a:cubicBezTo>
                      <a:pt x="20" y="0"/>
                      <a:pt x="36" y="97"/>
                      <a:pt x="36" y="97"/>
                    </a:cubicBezTo>
                    <a:cubicBezTo>
                      <a:pt x="36" y="97"/>
                      <a:pt x="14" y="60"/>
                      <a:pt x="6" y="54"/>
                    </a:cubicBezTo>
                    <a:cubicBezTo>
                      <a:pt x="5" y="53"/>
                      <a:pt x="4" y="53"/>
                      <a:pt x="4" y="53"/>
                    </a:cubicBezTo>
                    <a:cubicBezTo>
                      <a:pt x="0" y="53"/>
                      <a:pt x="10" y="80"/>
                      <a:pt x="10" y="80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4" y="97"/>
                      <a:pt x="27" y="96"/>
                      <a:pt x="31" y="96"/>
                    </a:cubicBezTo>
                    <a:cubicBezTo>
                      <a:pt x="32" y="96"/>
                      <a:pt x="34" y="96"/>
                      <a:pt x="36" y="97"/>
                    </a:cubicBezTo>
                    <a:cubicBezTo>
                      <a:pt x="43" y="100"/>
                      <a:pt x="47" y="107"/>
                      <a:pt x="44" y="113"/>
                    </a:cubicBezTo>
                    <a:cubicBezTo>
                      <a:pt x="43" y="117"/>
                      <a:pt x="39" y="119"/>
                      <a:pt x="34" y="120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1" y="149"/>
                      <a:pt x="151" y="247"/>
                      <a:pt x="164" y="252"/>
                    </a:cubicBezTo>
                    <a:cubicBezTo>
                      <a:pt x="164" y="252"/>
                      <a:pt x="164" y="252"/>
                      <a:pt x="165" y="252"/>
                    </a:cubicBezTo>
                    <a:cubicBezTo>
                      <a:pt x="168" y="252"/>
                      <a:pt x="148" y="233"/>
                      <a:pt x="128" y="214"/>
                    </a:cubicBezTo>
                    <a:cubicBezTo>
                      <a:pt x="108" y="196"/>
                      <a:pt x="88" y="177"/>
                      <a:pt x="89" y="177"/>
                    </a:cubicBezTo>
                    <a:cubicBezTo>
                      <a:pt x="89" y="177"/>
                      <a:pt x="90" y="177"/>
                      <a:pt x="91" y="178"/>
                    </a:cubicBezTo>
                    <a:cubicBezTo>
                      <a:pt x="111" y="193"/>
                      <a:pt x="189" y="233"/>
                      <a:pt x="206" y="235"/>
                    </a:cubicBezTo>
                    <a:cubicBezTo>
                      <a:pt x="206" y="235"/>
                      <a:pt x="206" y="235"/>
                      <a:pt x="207" y="235"/>
                    </a:cubicBezTo>
                    <a:cubicBezTo>
                      <a:pt x="218" y="235"/>
                      <a:pt x="114" y="176"/>
                      <a:pt x="114" y="176"/>
                    </a:cubicBezTo>
                    <a:cubicBezTo>
                      <a:pt x="114" y="176"/>
                      <a:pt x="176" y="153"/>
                      <a:pt x="191" y="151"/>
                    </a:cubicBezTo>
                    <a:cubicBezTo>
                      <a:pt x="192" y="151"/>
                      <a:pt x="193" y="151"/>
                      <a:pt x="192" y="151"/>
                    </a:cubicBezTo>
                    <a:cubicBezTo>
                      <a:pt x="191" y="151"/>
                      <a:pt x="184" y="152"/>
                      <a:pt x="173" y="152"/>
                    </a:cubicBezTo>
                    <a:cubicBezTo>
                      <a:pt x="163" y="153"/>
                      <a:pt x="149" y="153"/>
                      <a:pt x="137" y="153"/>
                    </a:cubicBezTo>
                    <a:cubicBezTo>
                      <a:pt x="138" y="156"/>
                      <a:pt x="138" y="159"/>
                      <a:pt x="137" y="161"/>
                    </a:cubicBezTo>
                    <a:cubicBezTo>
                      <a:pt x="135" y="166"/>
                      <a:pt x="131" y="169"/>
                      <a:pt x="126" y="169"/>
                    </a:cubicBezTo>
                    <a:cubicBezTo>
                      <a:pt x="124" y="169"/>
                      <a:pt x="122" y="168"/>
                      <a:pt x="120" y="168"/>
                    </a:cubicBezTo>
                    <a:cubicBezTo>
                      <a:pt x="113" y="165"/>
                      <a:pt x="110" y="158"/>
                      <a:pt x="112" y="152"/>
                    </a:cubicBezTo>
                    <a:cubicBezTo>
                      <a:pt x="106" y="152"/>
                      <a:pt x="101" y="150"/>
                      <a:pt x="99" y="149"/>
                    </a:cubicBezTo>
                    <a:cubicBezTo>
                      <a:pt x="88" y="143"/>
                      <a:pt x="121" y="132"/>
                      <a:pt x="147" y="128"/>
                    </a:cubicBezTo>
                    <a:cubicBezTo>
                      <a:pt x="116" y="128"/>
                      <a:pt x="71" y="126"/>
                      <a:pt x="65" y="126"/>
                    </a:cubicBezTo>
                    <a:cubicBezTo>
                      <a:pt x="58" y="125"/>
                      <a:pt x="82" y="81"/>
                      <a:pt x="102" y="47"/>
                    </a:cubicBezTo>
                    <a:cubicBezTo>
                      <a:pt x="100" y="45"/>
                      <a:pt x="98" y="43"/>
                      <a:pt x="97" y="41"/>
                    </a:cubicBezTo>
                    <a:cubicBezTo>
                      <a:pt x="87" y="52"/>
                      <a:pt x="77" y="63"/>
                      <a:pt x="70" y="71"/>
                    </a:cubicBezTo>
                    <a:cubicBezTo>
                      <a:pt x="75" y="74"/>
                      <a:pt x="78" y="80"/>
                      <a:pt x="76" y="85"/>
                    </a:cubicBezTo>
                    <a:cubicBezTo>
                      <a:pt x="74" y="90"/>
                      <a:pt x="70" y="92"/>
                      <a:pt x="65" y="92"/>
                    </a:cubicBezTo>
                    <a:cubicBezTo>
                      <a:pt x="63" y="92"/>
                      <a:pt x="61" y="92"/>
                      <a:pt x="59" y="91"/>
                    </a:cubicBezTo>
                    <a:cubicBezTo>
                      <a:pt x="52" y="89"/>
                      <a:pt x="49" y="82"/>
                      <a:pt x="51" y="76"/>
                    </a:cubicBezTo>
                    <a:cubicBezTo>
                      <a:pt x="52" y="73"/>
                      <a:pt x="54" y="71"/>
                      <a:pt x="56" y="70"/>
                    </a:cubicBezTo>
                    <a:cubicBezTo>
                      <a:pt x="46" y="50"/>
                      <a:pt x="31" y="7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1" name="Freeform 1472"/>
              <p:cNvSpPr/>
              <p:nvPr/>
            </p:nvSpPr>
            <p:spPr bwMode="auto">
              <a:xfrm>
                <a:off x="466" y="705"/>
                <a:ext cx="10" cy="12"/>
              </a:xfrm>
              <a:custGeom>
                <a:avLst/>
                <a:gdLst>
                  <a:gd name="T0" fmla="*/ 14 w 18"/>
                  <a:gd name="T1" fmla="*/ 0 h 22"/>
                  <a:gd name="T2" fmla="*/ 0 w 18"/>
                  <a:gd name="T3" fmla="*/ 16 h 22"/>
                  <a:gd name="T4" fmla="*/ 5 w 18"/>
                  <a:gd name="T5" fmla="*/ 22 h 22"/>
                  <a:gd name="T6" fmla="*/ 18 w 18"/>
                  <a:gd name="T7" fmla="*/ 1 h 22"/>
                  <a:gd name="T8" fmla="*/ 16 w 18"/>
                  <a:gd name="T9" fmla="*/ 1 h 22"/>
                  <a:gd name="T10" fmla="*/ 14 w 18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2">
                    <a:moveTo>
                      <a:pt x="14" y="0"/>
                    </a:moveTo>
                    <a:cubicBezTo>
                      <a:pt x="9" y="5"/>
                      <a:pt x="4" y="10"/>
                      <a:pt x="0" y="16"/>
                    </a:cubicBezTo>
                    <a:cubicBezTo>
                      <a:pt x="1" y="18"/>
                      <a:pt x="3" y="20"/>
                      <a:pt x="5" y="22"/>
                    </a:cubicBezTo>
                    <a:cubicBezTo>
                      <a:pt x="10" y="14"/>
                      <a:pt x="14" y="7"/>
                      <a:pt x="18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5" y="0"/>
                      <a:pt x="14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2" name="Freeform 1473"/>
              <p:cNvSpPr/>
              <p:nvPr/>
            </p:nvSpPr>
            <p:spPr bwMode="auto">
              <a:xfrm>
                <a:off x="440" y="729"/>
                <a:ext cx="16" cy="12"/>
              </a:xfrm>
              <a:custGeom>
                <a:avLst/>
                <a:gdLst>
                  <a:gd name="T0" fmla="*/ 7 w 29"/>
                  <a:gd name="T1" fmla="*/ 0 h 22"/>
                  <a:gd name="T2" fmla="*/ 2 w 29"/>
                  <a:gd name="T3" fmla="*/ 6 h 22"/>
                  <a:gd name="T4" fmla="*/ 10 w 29"/>
                  <a:gd name="T5" fmla="*/ 21 h 22"/>
                  <a:gd name="T6" fmla="*/ 16 w 29"/>
                  <a:gd name="T7" fmla="*/ 22 h 22"/>
                  <a:gd name="T8" fmla="*/ 27 w 29"/>
                  <a:gd name="T9" fmla="*/ 15 h 22"/>
                  <a:gd name="T10" fmla="*/ 21 w 29"/>
                  <a:gd name="T11" fmla="*/ 1 h 22"/>
                  <a:gd name="T12" fmla="*/ 14 w 29"/>
                  <a:gd name="T13" fmla="*/ 10 h 22"/>
                  <a:gd name="T14" fmla="*/ 14 w 29"/>
                  <a:gd name="T15" fmla="*/ 11 h 22"/>
                  <a:gd name="T16" fmla="*/ 7 w 2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7" y="0"/>
                    </a:moveTo>
                    <a:cubicBezTo>
                      <a:pt x="5" y="1"/>
                      <a:pt x="3" y="3"/>
                      <a:pt x="2" y="6"/>
                    </a:cubicBezTo>
                    <a:cubicBezTo>
                      <a:pt x="0" y="12"/>
                      <a:pt x="3" y="19"/>
                      <a:pt x="10" y="21"/>
                    </a:cubicBezTo>
                    <a:cubicBezTo>
                      <a:pt x="12" y="22"/>
                      <a:pt x="14" y="22"/>
                      <a:pt x="16" y="22"/>
                    </a:cubicBezTo>
                    <a:cubicBezTo>
                      <a:pt x="21" y="22"/>
                      <a:pt x="25" y="20"/>
                      <a:pt x="27" y="15"/>
                    </a:cubicBezTo>
                    <a:cubicBezTo>
                      <a:pt x="29" y="10"/>
                      <a:pt x="26" y="4"/>
                      <a:pt x="21" y="1"/>
                    </a:cubicBezTo>
                    <a:cubicBezTo>
                      <a:pt x="18" y="6"/>
                      <a:pt x="15" y="9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0" y="7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3" name="Freeform 1474"/>
              <p:cNvSpPr/>
              <p:nvPr/>
            </p:nvSpPr>
            <p:spPr bwMode="auto">
              <a:xfrm>
                <a:off x="473" y="774"/>
                <a:ext cx="16" cy="9"/>
              </a:xfrm>
              <a:custGeom>
                <a:avLst/>
                <a:gdLst>
                  <a:gd name="T0" fmla="*/ 2 w 28"/>
                  <a:gd name="T1" fmla="*/ 0 h 17"/>
                  <a:gd name="T2" fmla="*/ 10 w 28"/>
                  <a:gd name="T3" fmla="*/ 16 h 17"/>
                  <a:gd name="T4" fmla="*/ 16 w 28"/>
                  <a:gd name="T5" fmla="*/ 17 h 17"/>
                  <a:gd name="T6" fmla="*/ 27 w 28"/>
                  <a:gd name="T7" fmla="*/ 9 h 17"/>
                  <a:gd name="T8" fmla="*/ 27 w 28"/>
                  <a:gd name="T9" fmla="*/ 1 h 17"/>
                  <a:gd name="T10" fmla="*/ 26 w 28"/>
                  <a:gd name="T11" fmla="*/ 1 h 17"/>
                  <a:gd name="T12" fmla="*/ 2 w 2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7">
                    <a:moveTo>
                      <a:pt x="2" y="0"/>
                    </a:moveTo>
                    <a:cubicBezTo>
                      <a:pt x="0" y="6"/>
                      <a:pt x="3" y="13"/>
                      <a:pt x="10" y="16"/>
                    </a:cubicBezTo>
                    <a:cubicBezTo>
                      <a:pt x="12" y="16"/>
                      <a:pt x="14" y="17"/>
                      <a:pt x="16" y="17"/>
                    </a:cubicBezTo>
                    <a:cubicBezTo>
                      <a:pt x="21" y="17"/>
                      <a:pt x="25" y="14"/>
                      <a:pt x="27" y="9"/>
                    </a:cubicBezTo>
                    <a:cubicBezTo>
                      <a:pt x="28" y="7"/>
                      <a:pt x="28" y="4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7" y="1"/>
                      <a:pt x="9" y="1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4" name="Freeform 1475"/>
              <p:cNvSpPr/>
              <p:nvPr/>
            </p:nvSpPr>
            <p:spPr bwMode="auto">
              <a:xfrm>
                <a:off x="445" y="766"/>
                <a:ext cx="17" cy="13"/>
              </a:xfrm>
              <a:custGeom>
                <a:avLst/>
                <a:gdLst>
                  <a:gd name="T0" fmla="*/ 14 w 30"/>
                  <a:gd name="T1" fmla="*/ 0 h 24"/>
                  <a:gd name="T2" fmla="*/ 2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7 w 30"/>
                  <a:gd name="T9" fmla="*/ 16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9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21" y="24"/>
                      <a:pt x="26" y="21"/>
                      <a:pt x="27" y="16"/>
                    </a:cubicBezTo>
                    <a:cubicBezTo>
                      <a:pt x="30" y="10"/>
                      <a:pt x="26" y="3"/>
                      <a:pt x="19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5" name="Freeform 1476"/>
              <p:cNvSpPr/>
              <p:nvPr/>
            </p:nvSpPr>
            <p:spPr bwMode="auto">
              <a:xfrm>
                <a:off x="425" y="743"/>
                <a:ext cx="14" cy="14"/>
              </a:xfrm>
              <a:custGeom>
                <a:avLst/>
                <a:gdLst>
                  <a:gd name="T0" fmla="*/ 9 w 25"/>
                  <a:gd name="T1" fmla="*/ 0 h 24"/>
                  <a:gd name="T2" fmla="*/ 0 w 25"/>
                  <a:gd name="T3" fmla="*/ 3 h 24"/>
                  <a:gd name="T4" fmla="*/ 12 w 25"/>
                  <a:gd name="T5" fmla="*/ 24 h 24"/>
                  <a:gd name="T6" fmla="*/ 22 w 25"/>
                  <a:gd name="T7" fmla="*/ 17 h 24"/>
                  <a:gd name="T8" fmla="*/ 14 w 25"/>
                  <a:gd name="T9" fmla="*/ 1 h 24"/>
                  <a:gd name="T10" fmla="*/ 9 w 25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9" y="0"/>
                    </a:moveTo>
                    <a:cubicBezTo>
                      <a:pt x="5" y="0"/>
                      <a:pt x="2" y="1"/>
                      <a:pt x="0" y="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7" y="23"/>
                      <a:pt x="21" y="21"/>
                      <a:pt x="22" y="17"/>
                    </a:cubicBezTo>
                    <a:cubicBezTo>
                      <a:pt x="25" y="11"/>
                      <a:pt x="21" y="4"/>
                      <a:pt x="14" y="1"/>
                    </a:cubicBezTo>
                    <a:cubicBezTo>
                      <a:pt x="12" y="0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6" name="Freeform 1477"/>
              <p:cNvSpPr>
                <a:spLocks noEditPoints="1"/>
              </p:cNvSpPr>
              <p:nvPr/>
            </p:nvSpPr>
            <p:spPr bwMode="auto">
              <a:xfrm>
                <a:off x="493" y="760"/>
                <a:ext cx="18" cy="1"/>
              </a:xfrm>
              <a:custGeom>
                <a:avLst/>
                <a:gdLst>
                  <a:gd name="T0" fmla="*/ 3 w 32"/>
                  <a:gd name="T1" fmla="*/ 1 h 2"/>
                  <a:gd name="T2" fmla="*/ 0 w 32"/>
                  <a:gd name="T3" fmla="*/ 1 h 2"/>
                  <a:gd name="T4" fmla="*/ 2 w 32"/>
                  <a:gd name="T5" fmla="*/ 1 h 2"/>
                  <a:gd name="T6" fmla="*/ 3 w 32"/>
                  <a:gd name="T7" fmla="*/ 1 h 2"/>
                  <a:gd name="T8" fmla="*/ 23 w 32"/>
                  <a:gd name="T9" fmla="*/ 0 h 2"/>
                  <a:gd name="T10" fmla="*/ 25 w 32"/>
                  <a:gd name="T11" fmla="*/ 2 h 2"/>
                  <a:gd name="T12" fmla="*/ 28 w 32"/>
                  <a:gd name="T13" fmla="*/ 0 h 2"/>
                  <a:gd name="T14" fmla="*/ 23 w 3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">
                    <a:moveTo>
                      <a:pt x="3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moveTo>
                      <a:pt x="23" y="0"/>
                    </a:moveTo>
                    <a:cubicBezTo>
                      <a:pt x="24" y="0"/>
                      <a:pt x="24" y="1"/>
                      <a:pt x="25" y="2"/>
                    </a:cubicBezTo>
                    <a:cubicBezTo>
                      <a:pt x="30" y="1"/>
                      <a:pt x="32" y="1"/>
                      <a:pt x="28" y="0"/>
                    </a:cubicBezTo>
                    <a:cubicBezTo>
                      <a:pt x="26" y="0"/>
                      <a:pt x="25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7" name="Freeform 1478"/>
              <p:cNvSpPr/>
              <p:nvPr/>
            </p:nvSpPr>
            <p:spPr bwMode="auto">
              <a:xfrm>
                <a:off x="495" y="760"/>
                <a:ext cx="12" cy="1"/>
              </a:xfrm>
              <a:custGeom>
                <a:avLst/>
                <a:gdLst>
                  <a:gd name="T0" fmla="*/ 18 w 23"/>
                  <a:gd name="T1" fmla="*/ 0 h 2"/>
                  <a:gd name="T2" fmla="*/ 1 w 23"/>
                  <a:gd name="T3" fmla="*/ 1 h 2"/>
                  <a:gd name="T4" fmla="*/ 0 w 23"/>
                  <a:gd name="T5" fmla="*/ 1 h 2"/>
                  <a:gd name="T6" fmla="*/ 17 w 23"/>
                  <a:gd name="T7" fmla="*/ 2 h 2"/>
                  <a:gd name="T8" fmla="*/ 23 w 23"/>
                  <a:gd name="T9" fmla="*/ 2 h 2"/>
                  <a:gd name="T10" fmla="*/ 21 w 23"/>
                  <a:gd name="T11" fmla="*/ 0 h 2"/>
                  <a:gd name="T12" fmla="*/ 18 w 2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">
                    <a:moveTo>
                      <a:pt x="18" y="0"/>
                    </a:moveTo>
                    <a:cubicBezTo>
                      <a:pt x="13" y="0"/>
                      <a:pt x="7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2"/>
                      <a:pt x="12" y="2"/>
                      <a:pt x="17" y="2"/>
                    </a:cubicBezTo>
                    <a:cubicBezTo>
                      <a:pt x="19" y="2"/>
                      <a:pt x="21" y="2"/>
                      <a:pt x="23" y="2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20" y="0"/>
                      <a:pt x="19" y="0"/>
                      <a:pt x="1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8" name="Freeform 1479"/>
              <p:cNvSpPr/>
              <p:nvPr/>
            </p:nvSpPr>
            <p:spPr bwMode="auto">
              <a:xfrm>
                <a:off x="106" y="687"/>
                <a:ext cx="42" cy="94"/>
              </a:xfrm>
              <a:custGeom>
                <a:avLst/>
                <a:gdLst>
                  <a:gd name="T0" fmla="*/ 31 w 78"/>
                  <a:gd name="T1" fmla="*/ 0 h 171"/>
                  <a:gd name="T2" fmla="*/ 19 w 78"/>
                  <a:gd name="T3" fmla="*/ 62 h 171"/>
                  <a:gd name="T4" fmla="*/ 3 w 78"/>
                  <a:gd name="T5" fmla="*/ 114 h 171"/>
                  <a:gd name="T6" fmla="*/ 32 w 78"/>
                  <a:gd name="T7" fmla="*/ 171 h 171"/>
                  <a:gd name="T8" fmla="*/ 33 w 78"/>
                  <a:gd name="T9" fmla="*/ 171 h 171"/>
                  <a:gd name="T10" fmla="*/ 48 w 78"/>
                  <a:gd name="T11" fmla="*/ 109 h 171"/>
                  <a:gd name="T12" fmla="*/ 69 w 78"/>
                  <a:gd name="T13" fmla="*/ 52 h 171"/>
                  <a:gd name="T14" fmla="*/ 35 w 78"/>
                  <a:gd name="T15" fmla="*/ 0 h 171"/>
                  <a:gd name="T16" fmla="*/ 31 w 78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1">
                    <a:moveTo>
                      <a:pt x="31" y="0"/>
                    </a:moveTo>
                    <a:cubicBezTo>
                      <a:pt x="16" y="0"/>
                      <a:pt x="18" y="46"/>
                      <a:pt x="19" y="62"/>
                    </a:cubicBezTo>
                    <a:cubicBezTo>
                      <a:pt x="19" y="80"/>
                      <a:pt x="6" y="86"/>
                      <a:pt x="3" y="114"/>
                    </a:cubicBezTo>
                    <a:cubicBezTo>
                      <a:pt x="0" y="141"/>
                      <a:pt x="32" y="171"/>
                      <a:pt x="32" y="171"/>
                    </a:cubicBezTo>
                    <a:cubicBezTo>
                      <a:pt x="32" y="171"/>
                      <a:pt x="33" y="171"/>
                      <a:pt x="33" y="171"/>
                    </a:cubicBezTo>
                    <a:cubicBezTo>
                      <a:pt x="49" y="171"/>
                      <a:pt x="53" y="132"/>
                      <a:pt x="48" y="109"/>
                    </a:cubicBezTo>
                    <a:cubicBezTo>
                      <a:pt x="42" y="85"/>
                      <a:pt x="59" y="78"/>
                      <a:pt x="69" y="52"/>
                    </a:cubicBezTo>
                    <a:cubicBezTo>
                      <a:pt x="78" y="27"/>
                      <a:pt x="53" y="7"/>
                      <a:pt x="35" y="0"/>
                    </a:cubicBezTo>
                    <a:cubicBezTo>
                      <a:pt x="33" y="0"/>
                      <a:pt x="32" y="0"/>
                      <a:pt x="3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9" name="Freeform 1480"/>
              <p:cNvSpPr/>
              <p:nvPr/>
            </p:nvSpPr>
            <p:spPr bwMode="auto">
              <a:xfrm>
                <a:off x="116" y="821"/>
                <a:ext cx="92" cy="54"/>
              </a:xfrm>
              <a:custGeom>
                <a:avLst/>
                <a:gdLst>
                  <a:gd name="T0" fmla="*/ 22 w 169"/>
                  <a:gd name="T1" fmla="*/ 0 h 98"/>
                  <a:gd name="T2" fmla="*/ 16 w 169"/>
                  <a:gd name="T3" fmla="*/ 1 h 98"/>
                  <a:gd name="T4" fmla="*/ 34 w 169"/>
                  <a:gd name="T5" fmla="*/ 51 h 98"/>
                  <a:gd name="T6" fmla="*/ 93 w 169"/>
                  <a:gd name="T7" fmla="*/ 83 h 98"/>
                  <a:gd name="T8" fmla="*/ 130 w 169"/>
                  <a:gd name="T9" fmla="*/ 98 h 98"/>
                  <a:gd name="T10" fmla="*/ 149 w 169"/>
                  <a:gd name="T11" fmla="*/ 86 h 98"/>
                  <a:gd name="T12" fmla="*/ 146 w 169"/>
                  <a:gd name="T13" fmla="*/ 46 h 98"/>
                  <a:gd name="T14" fmla="*/ 137 w 169"/>
                  <a:gd name="T15" fmla="*/ 45 h 98"/>
                  <a:gd name="T16" fmla="*/ 115 w 169"/>
                  <a:gd name="T17" fmla="*/ 47 h 98"/>
                  <a:gd name="T18" fmla="*/ 92 w 169"/>
                  <a:gd name="T19" fmla="*/ 50 h 98"/>
                  <a:gd name="T20" fmla="*/ 66 w 169"/>
                  <a:gd name="T21" fmla="*/ 41 h 98"/>
                  <a:gd name="T22" fmla="*/ 22 w 169"/>
                  <a:gd name="T2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98">
                    <a:moveTo>
                      <a:pt x="22" y="0"/>
                    </a:moveTo>
                    <a:cubicBezTo>
                      <a:pt x="21" y="0"/>
                      <a:pt x="19" y="1"/>
                      <a:pt x="16" y="1"/>
                    </a:cubicBezTo>
                    <a:cubicBezTo>
                      <a:pt x="16" y="1"/>
                      <a:pt x="0" y="27"/>
                      <a:pt x="34" y="51"/>
                    </a:cubicBezTo>
                    <a:cubicBezTo>
                      <a:pt x="68" y="74"/>
                      <a:pt x="69" y="71"/>
                      <a:pt x="93" y="83"/>
                    </a:cubicBezTo>
                    <a:cubicBezTo>
                      <a:pt x="107" y="91"/>
                      <a:pt x="119" y="98"/>
                      <a:pt x="130" y="98"/>
                    </a:cubicBezTo>
                    <a:cubicBezTo>
                      <a:pt x="137" y="98"/>
                      <a:pt x="143" y="94"/>
                      <a:pt x="149" y="86"/>
                    </a:cubicBezTo>
                    <a:cubicBezTo>
                      <a:pt x="164" y="67"/>
                      <a:pt x="169" y="51"/>
                      <a:pt x="146" y="46"/>
                    </a:cubicBezTo>
                    <a:cubicBezTo>
                      <a:pt x="143" y="45"/>
                      <a:pt x="140" y="45"/>
                      <a:pt x="137" y="45"/>
                    </a:cubicBezTo>
                    <a:cubicBezTo>
                      <a:pt x="130" y="45"/>
                      <a:pt x="123" y="46"/>
                      <a:pt x="115" y="47"/>
                    </a:cubicBezTo>
                    <a:cubicBezTo>
                      <a:pt x="108" y="49"/>
                      <a:pt x="100" y="50"/>
                      <a:pt x="92" y="50"/>
                    </a:cubicBezTo>
                    <a:cubicBezTo>
                      <a:pt x="83" y="50"/>
                      <a:pt x="73" y="48"/>
                      <a:pt x="66" y="41"/>
                    </a:cubicBezTo>
                    <a:cubicBezTo>
                      <a:pt x="47" y="24"/>
                      <a:pt x="39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0" name="Freeform 1481"/>
              <p:cNvSpPr/>
              <p:nvPr/>
            </p:nvSpPr>
            <p:spPr bwMode="auto">
              <a:xfrm>
                <a:off x="243" y="833"/>
                <a:ext cx="74" cy="58"/>
              </a:xfrm>
              <a:custGeom>
                <a:avLst/>
                <a:gdLst>
                  <a:gd name="T0" fmla="*/ 117 w 136"/>
                  <a:gd name="T1" fmla="*/ 0 h 105"/>
                  <a:gd name="T2" fmla="*/ 75 w 136"/>
                  <a:gd name="T3" fmla="*/ 45 h 105"/>
                  <a:gd name="T4" fmla="*/ 54 w 136"/>
                  <a:gd name="T5" fmla="*/ 75 h 105"/>
                  <a:gd name="T6" fmla="*/ 46 w 136"/>
                  <a:gd name="T7" fmla="*/ 73 h 105"/>
                  <a:gd name="T8" fmla="*/ 10 w 136"/>
                  <a:gd name="T9" fmla="*/ 54 h 105"/>
                  <a:gd name="T10" fmla="*/ 0 w 136"/>
                  <a:gd name="T11" fmla="*/ 63 h 105"/>
                  <a:gd name="T12" fmla="*/ 20 w 136"/>
                  <a:gd name="T13" fmla="*/ 105 h 105"/>
                  <a:gd name="T14" fmla="*/ 24 w 136"/>
                  <a:gd name="T15" fmla="*/ 104 h 105"/>
                  <a:gd name="T16" fmla="*/ 108 w 136"/>
                  <a:gd name="T17" fmla="*/ 71 h 105"/>
                  <a:gd name="T18" fmla="*/ 120 w 136"/>
                  <a:gd name="T19" fmla="*/ 1 h 105"/>
                  <a:gd name="T20" fmla="*/ 117 w 136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05">
                    <a:moveTo>
                      <a:pt x="117" y="0"/>
                    </a:moveTo>
                    <a:cubicBezTo>
                      <a:pt x="101" y="0"/>
                      <a:pt x="81" y="27"/>
                      <a:pt x="75" y="45"/>
                    </a:cubicBezTo>
                    <a:cubicBezTo>
                      <a:pt x="69" y="60"/>
                      <a:pt x="66" y="75"/>
                      <a:pt x="54" y="75"/>
                    </a:cubicBezTo>
                    <a:cubicBezTo>
                      <a:pt x="52" y="75"/>
                      <a:pt x="49" y="74"/>
                      <a:pt x="46" y="73"/>
                    </a:cubicBezTo>
                    <a:cubicBezTo>
                      <a:pt x="33" y="68"/>
                      <a:pt x="19" y="54"/>
                      <a:pt x="10" y="54"/>
                    </a:cubicBezTo>
                    <a:cubicBezTo>
                      <a:pt x="6" y="54"/>
                      <a:pt x="2" y="57"/>
                      <a:pt x="0" y="63"/>
                    </a:cubicBezTo>
                    <a:cubicBezTo>
                      <a:pt x="0" y="63"/>
                      <a:pt x="3" y="105"/>
                      <a:pt x="20" y="105"/>
                    </a:cubicBezTo>
                    <a:cubicBezTo>
                      <a:pt x="21" y="105"/>
                      <a:pt x="22" y="105"/>
                      <a:pt x="24" y="104"/>
                    </a:cubicBezTo>
                    <a:cubicBezTo>
                      <a:pt x="44" y="98"/>
                      <a:pt x="95" y="95"/>
                      <a:pt x="108" y="71"/>
                    </a:cubicBezTo>
                    <a:cubicBezTo>
                      <a:pt x="120" y="47"/>
                      <a:pt x="136" y="3"/>
                      <a:pt x="120" y="1"/>
                    </a:cubicBezTo>
                    <a:cubicBezTo>
                      <a:pt x="119" y="0"/>
                      <a:pt x="118" y="0"/>
                      <a:pt x="1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1" name="Freeform 1482"/>
              <p:cNvSpPr/>
              <p:nvPr/>
            </p:nvSpPr>
            <p:spPr bwMode="auto">
              <a:xfrm>
                <a:off x="320" y="705"/>
                <a:ext cx="54" cy="66"/>
              </a:xfrm>
              <a:custGeom>
                <a:avLst/>
                <a:gdLst>
                  <a:gd name="T0" fmla="*/ 29 w 100"/>
                  <a:gd name="T1" fmla="*/ 0 h 121"/>
                  <a:gd name="T2" fmla="*/ 0 w 100"/>
                  <a:gd name="T3" fmla="*/ 5 h 121"/>
                  <a:gd name="T4" fmla="*/ 34 w 100"/>
                  <a:gd name="T5" fmla="*/ 68 h 121"/>
                  <a:gd name="T6" fmla="*/ 40 w 100"/>
                  <a:gd name="T7" fmla="*/ 120 h 121"/>
                  <a:gd name="T8" fmla="*/ 48 w 100"/>
                  <a:gd name="T9" fmla="*/ 121 h 121"/>
                  <a:gd name="T10" fmla="*/ 93 w 100"/>
                  <a:gd name="T11" fmla="*/ 72 h 121"/>
                  <a:gd name="T12" fmla="*/ 63 w 100"/>
                  <a:gd name="T13" fmla="*/ 11 h 121"/>
                  <a:gd name="T14" fmla="*/ 29 w 100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21">
                    <a:moveTo>
                      <a:pt x="29" y="0"/>
                    </a:moveTo>
                    <a:cubicBezTo>
                      <a:pt x="13" y="0"/>
                      <a:pt x="0" y="5"/>
                      <a:pt x="0" y="5"/>
                    </a:cubicBezTo>
                    <a:cubicBezTo>
                      <a:pt x="19" y="12"/>
                      <a:pt x="39" y="45"/>
                      <a:pt x="34" y="68"/>
                    </a:cubicBezTo>
                    <a:cubicBezTo>
                      <a:pt x="29" y="91"/>
                      <a:pt x="18" y="112"/>
                      <a:pt x="40" y="120"/>
                    </a:cubicBezTo>
                    <a:cubicBezTo>
                      <a:pt x="42" y="121"/>
                      <a:pt x="45" y="121"/>
                      <a:pt x="48" y="121"/>
                    </a:cubicBezTo>
                    <a:cubicBezTo>
                      <a:pt x="67" y="121"/>
                      <a:pt x="88" y="95"/>
                      <a:pt x="93" y="72"/>
                    </a:cubicBezTo>
                    <a:cubicBezTo>
                      <a:pt x="100" y="46"/>
                      <a:pt x="91" y="32"/>
                      <a:pt x="63" y="11"/>
                    </a:cubicBezTo>
                    <a:cubicBezTo>
                      <a:pt x="52" y="2"/>
                      <a:pt x="3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2" name="Freeform 1483"/>
              <p:cNvSpPr/>
              <p:nvPr/>
            </p:nvSpPr>
            <p:spPr bwMode="auto">
              <a:xfrm>
                <a:off x="208" y="629"/>
                <a:ext cx="77" cy="42"/>
              </a:xfrm>
              <a:custGeom>
                <a:avLst/>
                <a:gdLst>
                  <a:gd name="T0" fmla="*/ 60 w 141"/>
                  <a:gd name="T1" fmla="*/ 0 h 77"/>
                  <a:gd name="T2" fmla="*/ 36 w 141"/>
                  <a:gd name="T3" fmla="*/ 3 h 77"/>
                  <a:gd name="T4" fmla="*/ 1 w 141"/>
                  <a:gd name="T5" fmla="*/ 58 h 77"/>
                  <a:gd name="T6" fmla="*/ 14 w 141"/>
                  <a:gd name="T7" fmla="*/ 70 h 77"/>
                  <a:gd name="T8" fmla="*/ 66 w 141"/>
                  <a:gd name="T9" fmla="*/ 57 h 77"/>
                  <a:gd name="T10" fmla="*/ 73 w 141"/>
                  <a:gd name="T11" fmla="*/ 56 h 77"/>
                  <a:gd name="T12" fmla="*/ 119 w 141"/>
                  <a:gd name="T13" fmla="*/ 77 h 77"/>
                  <a:gd name="T14" fmla="*/ 123 w 141"/>
                  <a:gd name="T15" fmla="*/ 77 h 77"/>
                  <a:gd name="T16" fmla="*/ 116 w 141"/>
                  <a:gd name="T17" fmla="*/ 26 h 77"/>
                  <a:gd name="T18" fmla="*/ 60 w 1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7">
                    <a:moveTo>
                      <a:pt x="60" y="0"/>
                    </a:moveTo>
                    <a:cubicBezTo>
                      <a:pt x="52" y="0"/>
                      <a:pt x="44" y="1"/>
                      <a:pt x="36" y="3"/>
                    </a:cubicBezTo>
                    <a:cubicBezTo>
                      <a:pt x="0" y="11"/>
                      <a:pt x="1" y="58"/>
                      <a:pt x="1" y="58"/>
                    </a:cubicBezTo>
                    <a:cubicBezTo>
                      <a:pt x="1" y="67"/>
                      <a:pt x="6" y="70"/>
                      <a:pt x="14" y="70"/>
                    </a:cubicBezTo>
                    <a:cubicBezTo>
                      <a:pt x="27" y="70"/>
                      <a:pt x="48" y="60"/>
                      <a:pt x="66" y="57"/>
                    </a:cubicBezTo>
                    <a:cubicBezTo>
                      <a:pt x="68" y="56"/>
                      <a:pt x="71" y="56"/>
                      <a:pt x="73" y="56"/>
                    </a:cubicBezTo>
                    <a:cubicBezTo>
                      <a:pt x="93" y="56"/>
                      <a:pt x="98" y="72"/>
                      <a:pt x="119" y="77"/>
                    </a:cubicBezTo>
                    <a:cubicBezTo>
                      <a:pt x="120" y="77"/>
                      <a:pt x="122" y="77"/>
                      <a:pt x="123" y="77"/>
                    </a:cubicBezTo>
                    <a:cubicBezTo>
                      <a:pt x="141" y="77"/>
                      <a:pt x="135" y="46"/>
                      <a:pt x="116" y="26"/>
                    </a:cubicBezTo>
                    <a:cubicBezTo>
                      <a:pt x="101" y="9"/>
                      <a:pt x="83" y="0"/>
                      <a:pt x="6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3" name="Freeform 1484"/>
              <p:cNvSpPr/>
              <p:nvPr/>
            </p:nvSpPr>
            <p:spPr bwMode="auto">
              <a:xfrm>
                <a:off x="511" y="827"/>
                <a:ext cx="78" cy="34"/>
              </a:xfrm>
              <a:custGeom>
                <a:avLst/>
                <a:gdLst>
                  <a:gd name="T0" fmla="*/ 13 w 144"/>
                  <a:gd name="T1" fmla="*/ 0 h 62"/>
                  <a:gd name="T2" fmla="*/ 24 w 144"/>
                  <a:gd name="T3" fmla="*/ 32 h 62"/>
                  <a:gd name="T4" fmla="*/ 110 w 144"/>
                  <a:gd name="T5" fmla="*/ 62 h 62"/>
                  <a:gd name="T6" fmla="*/ 121 w 144"/>
                  <a:gd name="T7" fmla="*/ 61 h 62"/>
                  <a:gd name="T8" fmla="*/ 140 w 144"/>
                  <a:gd name="T9" fmla="*/ 18 h 62"/>
                  <a:gd name="T10" fmla="*/ 134 w 144"/>
                  <a:gd name="T11" fmla="*/ 12 h 62"/>
                  <a:gd name="T12" fmla="*/ 85 w 144"/>
                  <a:gd name="T13" fmla="*/ 33 h 62"/>
                  <a:gd name="T14" fmla="*/ 82 w 144"/>
                  <a:gd name="T15" fmla="*/ 33 h 62"/>
                  <a:gd name="T16" fmla="*/ 18 w 144"/>
                  <a:gd name="T17" fmla="*/ 1 h 62"/>
                  <a:gd name="T18" fmla="*/ 13 w 144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62">
                    <a:moveTo>
                      <a:pt x="13" y="0"/>
                    </a:moveTo>
                    <a:cubicBezTo>
                      <a:pt x="0" y="0"/>
                      <a:pt x="10" y="17"/>
                      <a:pt x="24" y="32"/>
                    </a:cubicBezTo>
                    <a:cubicBezTo>
                      <a:pt x="38" y="46"/>
                      <a:pt x="83" y="62"/>
                      <a:pt x="110" y="62"/>
                    </a:cubicBezTo>
                    <a:cubicBezTo>
                      <a:pt x="114" y="62"/>
                      <a:pt x="118" y="61"/>
                      <a:pt x="121" y="61"/>
                    </a:cubicBezTo>
                    <a:cubicBezTo>
                      <a:pt x="144" y="55"/>
                      <a:pt x="140" y="18"/>
                      <a:pt x="140" y="18"/>
                    </a:cubicBezTo>
                    <a:cubicBezTo>
                      <a:pt x="139" y="13"/>
                      <a:pt x="137" y="12"/>
                      <a:pt x="134" y="12"/>
                    </a:cubicBezTo>
                    <a:cubicBezTo>
                      <a:pt x="123" y="12"/>
                      <a:pt x="102" y="31"/>
                      <a:pt x="85" y="33"/>
                    </a:cubicBezTo>
                    <a:cubicBezTo>
                      <a:pt x="84" y="33"/>
                      <a:pt x="83" y="33"/>
                      <a:pt x="82" y="33"/>
                    </a:cubicBezTo>
                    <a:cubicBezTo>
                      <a:pt x="60" y="33"/>
                      <a:pt x="37" y="5"/>
                      <a:pt x="18" y="1"/>
                    </a:cubicBezTo>
                    <a:cubicBezTo>
                      <a:pt x="16" y="1"/>
                      <a:pt x="14" y="0"/>
                      <a:pt x="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4" name="Freeform 1485"/>
              <p:cNvSpPr/>
              <p:nvPr/>
            </p:nvSpPr>
            <p:spPr bwMode="auto">
              <a:xfrm>
                <a:off x="387" y="620"/>
                <a:ext cx="36" cy="98"/>
              </a:xfrm>
              <a:custGeom>
                <a:avLst/>
                <a:gdLst>
                  <a:gd name="T0" fmla="*/ 37 w 66"/>
                  <a:gd name="T1" fmla="*/ 0 h 179"/>
                  <a:gd name="T2" fmla="*/ 2 w 66"/>
                  <a:gd name="T3" fmla="*/ 17 h 179"/>
                  <a:gd name="T4" fmla="*/ 14 w 66"/>
                  <a:gd name="T5" fmla="*/ 111 h 179"/>
                  <a:gd name="T6" fmla="*/ 45 w 66"/>
                  <a:gd name="T7" fmla="*/ 179 h 179"/>
                  <a:gd name="T8" fmla="*/ 44 w 66"/>
                  <a:gd name="T9" fmla="*/ 173 h 179"/>
                  <a:gd name="T10" fmla="*/ 20 w 66"/>
                  <a:gd name="T11" fmla="*/ 56 h 179"/>
                  <a:gd name="T12" fmla="*/ 56 w 66"/>
                  <a:gd name="T13" fmla="*/ 16 h 179"/>
                  <a:gd name="T14" fmla="*/ 55 w 66"/>
                  <a:gd name="T15" fmla="*/ 1 h 179"/>
                  <a:gd name="T16" fmla="*/ 37 w 66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179">
                    <a:moveTo>
                      <a:pt x="37" y="0"/>
                    </a:moveTo>
                    <a:cubicBezTo>
                      <a:pt x="22" y="0"/>
                      <a:pt x="3" y="3"/>
                      <a:pt x="2" y="17"/>
                    </a:cubicBezTo>
                    <a:cubicBezTo>
                      <a:pt x="0" y="42"/>
                      <a:pt x="2" y="75"/>
                      <a:pt x="14" y="111"/>
                    </a:cubicBezTo>
                    <a:cubicBezTo>
                      <a:pt x="23" y="141"/>
                      <a:pt x="41" y="179"/>
                      <a:pt x="45" y="179"/>
                    </a:cubicBezTo>
                    <a:cubicBezTo>
                      <a:pt x="45" y="179"/>
                      <a:pt x="45" y="177"/>
                      <a:pt x="44" y="173"/>
                    </a:cubicBezTo>
                    <a:cubicBezTo>
                      <a:pt x="39" y="149"/>
                      <a:pt x="13" y="75"/>
                      <a:pt x="20" y="56"/>
                    </a:cubicBezTo>
                    <a:cubicBezTo>
                      <a:pt x="27" y="37"/>
                      <a:pt x="46" y="23"/>
                      <a:pt x="56" y="16"/>
                    </a:cubicBezTo>
                    <a:cubicBezTo>
                      <a:pt x="66" y="9"/>
                      <a:pt x="57" y="6"/>
                      <a:pt x="55" y="1"/>
                    </a:cubicBezTo>
                    <a:cubicBezTo>
                      <a:pt x="55" y="1"/>
                      <a:pt x="47" y="0"/>
                      <a:pt x="3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5" name="Freeform 1486"/>
              <p:cNvSpPr/>
              <p:nvPr/>
            </p:nvSpPr>
            <p:spPr bwMode="auto">
              <a:xfrm>
                <a:off x="275" y="995"/>
                <a:ext cx="98" cy="109"/>
              </a:xfrm>
              <a:custGeom>
                <a:avLst/>
                <a:gdLst>
                  <a:gd name="T0" fmla="*/ 37 w 180"/>
                  <a:gd name="T1" fmla="*/ 23 h 200"/>
                  <a:gd name="T2" fmla="*/ 8 w 180"/>
                  <a:gd name="T3" fmla="*/ 15 h 200"/>
                  <a:gd name="T4" fmla="*/ 0 w 180"/>
                  <a:gd name="T5" fmla="*/ 71 h 200"/>
                  <a:gd name="T6" fmla="*/ 143 w 180"/>
                  <a:gd name="T7" fmla="*/ 198 h 200"/>
                  <a:gd name="T8" fmla="*/ 180 w 180"/>
                  <a:gd name="T9" fmla="*/ 179 h 200"/>
                  <a:gd name="T10" fmla="*/ 157 w 180"/>
                  <a:gd name="T11" fmla="*/ 160 h 200"/>
                  <a:gd name="T12" fmla="*/ 156 w 180"/>
                  <a:gd name="T13" fmla="*/ 54 h 200"/>
                  <a:gd name="T14" fmla="*/ 110 w 180"/>
                  <a:gd name="T15" fmla="*/ 47 h 200"/>
                  <a:gd name="T16" fmla="*/ 37 w 180"/>
                  <a:gd name="T17" fmla="*/ 2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200">
                    <a:moveTo>
                      <a:pt x="37" y="23"/>
                    </a:moveTo>
                    <a:cubicBezTo>
                      <a:pt x="37" y="23"/>
                      <a:pt x="13" y="0"/>
                      <a:pt x="8" y="15"/>
                    </a:cubicBezTo>
                    <a:cubicBezTo>
                      <a:pt x="3" y="29"/>
                      <a:pt x="0" y="71"/>
                      <a:pt x="0" y="71"/>
                    </a:cubicBezTo>
                    <a:cubicBezTo>
                      <a:pt x="0" y="71"/>
                      <a:pt x="126" y="200"/>
                      <a:pt x="143" y="198"/>
                    </a:cubicBezTo>
                    <a:cubicBezTo>
                      <a:pt x="160" y="196"/>
                      <a:pt x="180" y="179"/>
                      <a:pt x="180" y="179"/>
                    </a:cubicBezTo>
                    <a:cubicBezTo>
                      <a:pt x="157" y="160"/>
                      <a:pt x="157" y="160"/>
                      <a:pt x="157" y="160"/>
                    </a:cubicBezTo>
                    <a:cubicBezTo>
                      <a:pt x="157" y="160"/>
                      <a:pt x="170" y="59"/>
                      <a:pt x="156" y="54"/>
                    </a:cubicBezTo>
                    <a:cubicBezTo>
                      <a:pt x="142" y="48"/>
                      <a:pt x="110" y="47"/>
                      <a:pt x="110" y="47"/>
                    </a:cubicBezTo>
                    <a:cubicBezTo>
                      <a:pt x="37" y="23"/>
                      <a:pt x="37" y="23"/>
                      <a:pt x="37" y="23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6" name="Freeform 1487"/>
              <p:cNvSpPr/>
              <p:nvPr/>
            </p:nvSpPr>
            <p:spPr bwMode="auto">
              <a:xfrm>
                <a:off x="183" y="952"/>
                <a:ext cx="246" cy="231"/>
              </a:xfrm>
              <a:custGeom>
                <a:avLst/>
                <a:gdLst>
                  <a:gd name="T0" fmla="*/ 113 w 450"/>
                  <a:gd name="T1" fmla="*/ 241 h 424"/>
                  <a:gd name="T2" fmla="*/ 27 w 450"/>
                  <a:gd name="T3" fmla="*/ 160 h 424"/>
                  <a:gd name="T4" fmla="*/ 52 w 450"/>
                  <a:gd name="T5" fmla="*/ 91 h 424"/>
                  <a:gd name="T6" fmla="*/ 190 w 450"/>
                  <a:gd name="T7" fmla="*/ 142 h 424"/>
                  <a:gd name="T8" fmla="*/ 194 w 450"/>
                  <a:gd name="T9" fmla="*/ 111 h 424"/>
                  <a:gd name="T10" fmla="*/ 240 w 450"/>
                  <a:gd name="T11" fmla="*/ 1 h 424"/>
                  <a:gd name="T12" fmla="*/ 263 w 450"/>
                  <a:gd name="T13" fmla="*/ 164 h 424"/>
                  <a:gd name="T14" fmla="*/ 366 w 450"/>
                  <a:gd name="T15" fmla="*/ 108 h 424"/>
                  <a:gd name="T16" fmla="*/ 446 w 450"/>
                  <a:gd name="T17" fmla="*/ 192 h 424"/>
                  <a:gd name="T18" fmla="*/ 285 w 450"/>
                  <a:gd name="T19" fmla="*/ 237 h 424"/>
                  <a:gd name="T20" fmla="*/ 351 w 450"/>
                  <a:gd name="T21" fmla="*/ 292 h 424"/>
                  <a:gd name="T22" fmla="*/ 296 w 450"/>
                  <a:gd name="T23" fmla="*/ 396 h 424"/>
                  <a:gd name="T24" fmla="*/ 230 w 450"/>
                  <a:gd name="T25" fmla="*/ 385 h 424"/>
                  <a:gd name="T26" fmla="*/ 213 w 450"/>
                  <a:gd name="T27" fmla="*/ 292 h 424"/>
                  <a:gd name="T28" fmla="*/ 185 w 450"/>
                  <a:gd name="T29" fmla="*/ 374 h 424"/>
                  <a:gd name="T30" fmla="*/ 80 w 450"/>
                  <a:gd name="T31" fmla="*/ 337 h 424"/>
                  <a:gd name="T32" fmla="*/ 113 w 450"/>
                  <a:gd name="T33" fmla="*/ 24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0" h="424">
                    <a:moveTo>
                      <a:pt x="113" y="241"/>
                    </a:moveTo>
                    <a:cubicBezTo>
                      <a:pt x="113" y="241"/>
                      <a:pt x="0" y="239"/>
                      <a:pt x="27" y="160"/>
                    </a:cubicBezTo>
                    <a:cubicBezTo>
                      <a:pt x="27" y="160"/>
                      <a:pt x="3" y="108"/>
                      <a:pt x="52" y="91"/>
                    </a:cubicBezTo>
                    <a:cubicBezTo>
                      <a:pt x="102" y="74"/>
                      <a:pt x="172" y="127"/>
                      <a:pt x="190" y="142"/>
                    </a:cubicBezTo>
                    <a:cubicBezTo>
                      <a:pt x="209" y="157"/>
                      <a:pt x="199" y="119"/>
                      <a:pt x="194" y="111"/>
                    </a:cubicBezTo>
                    <a:cubicBezTo>
                      <a:pt x="188" y="104"/>
                      <a:pt x="165" y="0"/>
                      <a:pt x="240" y="1"/>
                    </a:cubicBezTo>
                    <a:cubicBezTo>
                      <a:pt x="316" y="2"/>
                      <a:pt x="330" y="51"/>
                      <a:pt x="263" y="164"/>
                    </a:cubicBezTo>
                    <a:cubicBezTo>
                      <a:pt x="263" y="164"/>
                      <a:pt x="326" y="106"/>
                      <a:pt x="366" y="108"/>
                    </a:cubicBezTo>
                    <a:cubicBezTo>
                      <a:pt x="406" y="109"/>
                      <a:pt x="450" y="128"/>
                      <a:pt x="446" y="192"/>
                    </a:cubicBezTo>
                    <a:cubicBezTo>
                      <a:pt x="441" y="255"/>
                      <a:pt x="285" y="237"/>
                      <a:pt x="285" y="237"/>
                    </a:cubicBezTo>
                    <a:cubicBezTo>
                      <a:pt x="285" y="237"/>
                      <a:pt x="334" y="272"/>
                      <a:pt x="351" y="292"/>
                    </a:cubicBezTo>
                    <a:cubicBezTo>
                      <a:pt x="368" y="312"/>
                      <a:pt x="358" y="368"/>
                      <a:pt x="296" y="396"/>
                    </a:cubicBezTo>
                    <a:cubicBezTo>
                      <a:pt x="234" y="424"/>
                      <a:pt x="237" y="404"/>
                      <a:pt x="230" y="385"/>
                    </a:cubicBezTo>
                    <a:cubicBezTo>
                      <a:pt x="223" y="366"/>
                      <a:pt x="218" y="286"/>
                      <a:pt x="213" y="292"/>
                    </a:cubicBezTo>
                    <a:cubicBezTo>
                      <a:pt x="208" y="298"/>
                      <a:pt x="221" y="352"/>
                      <a:pt x="185" y="374"/>
                    </a:cubicBezTo>
                    <a:cubicBezTo>
                      <a:pt x="150" y="396"/>
                      <a:pt x="108" y="369"/>
                      <a:pt x="80" y="337"/>
                    </a:cubicBezTo>
                    <a:cubicBezTo>
                      <a:pt x="51" y="305"/>
                      <a:pt x="65" y="261"/>
                      <a:pt x="113" y="241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7" name="Freeform 1488"/>
              <p:cNvSpPr/>
              <p:nvPr/>
            </p:nvSpPr>
            <p:spPr bwMode="auto">
              <a:xfrm>
                <a:off x="274" y="1065"/>
                <a:ext cx="26" cy="9"/>
              </a:xfrm>
              <a:custGeom>
                <a:avLst/>
                <a:gdLst>
                  <a:gd name="T0" fmla="*/ 0 w 47"/>
                  <a:gd name="T1" fmla="*/ 12 h 16"/>
                  <a:gd name="T2" fmla="*/ 39 w 47"/>
                  <a:gd name="T3" fmla="*/ 8 h 16"/>
                  <a:gd name="T4" fmla="*/ 0 w 47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6">
                    <a:moveTo>
                      <a:pt x="0" y="12"/>
                    </a:moveTo>
                    <a:cubicBezTo>
                      <a:pt x="0" y="12"/>
                      <a:pt x="47" y="0"/>
                      <a:pt x="39" y="8"/>
                    </a:cubicBezTo>
                    <a:cubicBezTo>
                      <a:pt x="31" y="16"/>
                      <a:pt x="0" y="12"/>
                      <a:pt x="0" y="1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8" name="Freeform 1489"/>
              <p:cNvSpPr/>
              <p:nvPr/>
            </p:nvSpPr>
            <p:spPr bwMode="auto">
              <a:xfrm>
                <a:off x="298" y="1076"/>
                <a:ext cx="6" cy="22"/>
              </a:xfrm>
              <a:custGeom>
                <a:avLst/>
                <a:gdLst>
                  <a:gd name="T0" fmla="*/ 4 w 12"/>
                  <a:gd name="T1" fmla="*/ 40 h 40"/>
                  <a:gd name="T2" fmla="*/ 6 w 12"/>
                  <a:gd name="T3" fmla="*/ 5 h 40"/>
                  <a:gd name="T4" fmla="*/ 4 w 1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0">
                    <a:moveTo>
                      <a:pt x="4" y="40"/>
                    </a:moveTo>
                    <a:cubicBezTo>
                      <a:pt x="4" y="40"/>
                      <a:pt x="0" y="0"/>
                      <a:pt x="6" y="5"/>
                    </a:cubicBezTo>
                    <a:cubicBezTo>
                      <a:pt x="12" y="10"/>
                      <a:pt x="7" y="33"/>
                      <a:pt x="4" y="4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9" name="Freeform 1490"/>
              <p:cNvSpPr/>
              <p:nvPr/>
            </p:nvSpPr>
            <p:spPr bwMode="auto">
              <a:xfrm>
                <a:off x="294" y="1040"/>
                <a:ext cx="12" cy="11"/>
              </a:xfrm>
              <a:custGeom>
                <a:avLst/>
                <a:gdLst>
                  <a:gd name="T0" fmla="*/ 21 w 23"/>
                  <a:gd name="T1" fmla="*/ 14 h 21"/>
                  <a:gd name="T2" fmla="*/ 8 w 23"/>
                  <a:gd name="T3" fmla="*/ 19 h 21"/>
                  <a:gd name="T4" fmla="*/ 2 w 23"/>
                  <a:gd name="T5" fmla="*/ 7 h 21"/>
                  <a:gd name="T6" fmla="*/ 15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9"/>
                      <a:pt x="14" y="21"/>
                      <a:pt x="8" y="19"/>
                    </a:cubicBezTo>
                    <a:cubicBezTo>
                      <a:pt x="3" y="17"/>
                      <a:pt x="0" y="12"/>
                      <a:pt x="2" y="7"/>
                    </a:cubicBezTo>
                    <a:cubicBezTo>
                      <a:pt x="4" y="3"/>
                      <a:pt x="9" y="0"/>
                      <a:pt x="15" y="2"/>
                    </a:cubicBezTo>
                    <a:cubicBezTo>
                      <a:pt x="20" y="4"/>
                      <a:pt x="23" y="10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0" name="Freeform 1491"/>
              <p:cNvSpPr/>
              <p:nvPr/>
            </p:nvSpPr>
            <p:spPr bwMode="auto">
              <a:xfrm>
                <a:off x="285" y="1054"/>
                <a:ext cx="12" cy="11"/>
              </a:xfrm>
              <a:custGeom>
                <a:avLst/>
                <a:gdLst>
                  <a:gd name="T0" fmla="*/ 20 w 22"/>
                  <a:gd name="T1" fmla="*/ 14 h 21"/>
                  <a:gd name="T2" fmla="*/ 8 w 22"/>
                  <a:gd name="T3" fmla="*/ 19 h 21"/>
                  <a:gd name="T4" fmla="*/ 1 w 22"/>
                  <a:gd name="T5" fmla="*/ 7 h 21"/>
                  <a:gd name="T6" fmla="*/ 14 w 22"/>
                  <a:gd name="T7" fmla="*/ 2 h 21"/>
                  <a:gd name="T8" fmla="*/ 20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0" y="14"/>
                    </a:moveTo>
                    <a:cubicBezTo>
                      <a:pt x="19" y="19"/>
                      <a:pt x="13" y="21"/>
                      <a:pt x="8" y="19"/>
                    </a:cubicBezTo>
                    <a:cubicBezTo>
                      <a:pt x="2" y="17"/>
                      <a:pt x="0" y="12"/>
                      <a:pt x="1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10"/>
                      <a:pt x="20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1" name="Freeform 1492"/>
              <p:cNvSpPr/>
              <p:nvPr/>
            </p:nvSpPr>
            <p:spPr bwMode="auto">
              <a:xfrm>
                <a:off x="308" y="1063"/>
                <a:ext cx="12" cy="11"/>
              </a:xfrm>
              <a:custGeom>
                <a:avLst/>
                <a:gdLst>
                  <a:gd name="T0" fmla="*/ 21 w 23"/>
                  <a:gd name="T1" fmla="*/ 14 h 21"/>
                  <a:gd name="T2" fmla="*/ 9 w 23"/>
                  <a:gd name="T3" fmla="*/ 19 h 21"/>
                  <a:gd name="T4" fmla="*/ 2 w 23"/>
                  <a:gd name="T5" fmla="*/ 7 h 21"/>
                  <a:gd name="T6" fmla="*/ 15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9"/>
                      <a:pt x="14" y="21"/>
                      <a:pt x="9" y="19"/>
                    </a:cubicBezTo>
                    <a:cubicBezTo>
                      <a:pt x="3" y="17"/>
                      <a:pt x="0" y="12"/>
                      <a:pt x="2" y="7"/>
                    </a:cubicBezTo>
                    <a:cubicBezTo>
                      <a:pt x="4" y="2"/>
                      <a:pt x="9" y="0"/>
                      <a:pt x="15" y="2"/>
                    </a:cubicBezTo>
                    <a:cubicBezTo>
                      <a:pt x="20" y="4"/>
                      <a:pt x="23" y="10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2" name="Freeform 1493"/>
              <p:cNvSpPr/>
              <p:nvPr/>
            </p:nvSpPr>
            <p:spPr bwMode="auto">
              <a:xfrm>
                <a:off x="315" y="1045"/>
                <a:ext cx="12" cy="11"/>
              </a:xfrm>
              <a:custGeom>
                <a:avLst/>
                <a:gdLst>
                  <a:gd name="T0" fmla="*/ 21 w 22"/>
                  <a:gd name="T1" fmla="*/ 14 h 21"/>
                  <a:gd name="T2" fmla="*/ 8 w 22"/>
                  <a:gd name="T3" fmla="*/ 19 h 21"/>
                  <a:gd name="T4" fmla="*/ 2 w 22"/>
                  <a:gd name="T5" fmla="*/ 7 h 21"/>
                  <a:gd name="T6" fmla="*/ 14 w 22"/>
                  <a:gd name="T7" fmla="*/ 2 h 21"/>
                  <a:gd name="T8" fmla="*/ 21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1" y="14"/>
                    </a:moveTo>
                    <a:cubicBezTo>
                      <a:pt x="19" y="18"/>
                      <a:pt x="13" y="21"/>
                      <a:pt x="8" y="19"/>
                    </a:cubicBezTo>
                    <a:cubicBezTo>
                      <a:pt x="3" y="17"/>
                      <a:pt x="0" y="11"/>
                      <a:pt x="2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3" name="Freeform 1494"/>
              <p:cNvSpPr/>
              <p:nvPr/>
            </p:nvSpPr>
            <p:spPr bwMode="auto">
              <a:xfrm>
                <a:off x="332" y="1062"/>
                <a:ext cx="12" cy="10"/>
              </a:xfrm>
              <a:custGeom>
                <a:avLst/>
                <a:gdLst>
                  <a:gd name="T0" fmla="*/ 20 w 22"/>
                  <a:gd name="T1" fmla="*/ 14 h 20"/>
                  <a:gd name="T2" fmla="*/ 8 w 22"/>
                  <a:gd name="T3" fmla="*/ 18 h 20"/>
                  <a:gd name="T4" fmla="*/ 1 w 22"/>
                  <a:gd name="T5" fmla="*/ 7 h 20"/>
                  <a:gd name="T6" fmla="*/ 14 w 22"/>
                  <a:gd name="T7" fmla="*/ 2 h 20"/>
                  <a:gd name="T8" fmla="*/ 20 w 22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0" y="14"/>
                    </a:moveTo>
                    <a:cubicBezTo>
                      <a:pt x="19" y="18"/>
                      <a:pt x="13" y="20"/>
                      <a:pt x="8" y="18"/>
                    </a:cubicBezTo>
                    <a:cubicBezTo>
                      <a:pt x="3" y="17"/>
                      <a:pt x="0" y="11"/>
                      <a:pt x="1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9"/>
                      <a:pt x="20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4" name="Freeform 1495"/>
              <p:cNvSpPr/>
              <p:nvPr/>
            </p:nvSpPr>
            <p:spPr bwMode="auto">
              <a:xfrm>
                <a:off x="320" y="1083"/>
                <a:ext cx="12" cy="12"/>
              </a:xfrm>
              <a:custGeom>
                <a:avLst/>
                <a:gdLst>
                  <a:gd name="T0" fmla="*/ 20 w 22"/>
                  <a:gd name="T1" fmla="*/ 14 h 21"/>
                  <a:gd name="T2" fmla="*/ 8 w 22"/>
                  <a:gd name="T3" fmla="*/ 19 h 21"/>
                  <a:gd name="T4" fmla="*/ 1 w 22"/>
                  <a:gd name="T5" fmla="*/ 7 h 21"/>
                  <a:gd name="T6" fmla="*/ 14 w 22"/>
                  <a:gd name="T7" fmla="*/ 2 h 21"/>
                  <a:gd name="T8" fmla="*/ 20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0" y="14"/>
                    </a:moveTo>
                    <a:cubicBezTo>
                      <a:pt x="19" y="18"/>
                      <a:pt x="13" y="21"/>
                      <a:pt x="8" y="19"/>
                    </a:cubicBezTo>
                    <a:cubicBezTo>
                      <a:pt x="2" y="17"/>
                      <a:pt x="0" y="11"/>
                      <a:pt x="1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9"/>
                      <a:pt x="20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5" name="Freeform 1496"/>
              <p:cNvSpPr/>
              <p:nvPr/>
            </p:nvSpPr>
            <p:spPr bwMode="auto">
              <a:xfrm>
                <a:off x="297" y="1080"/>
                <a:ext cx="12" cy="11"/>
              </a:xfrm>
              <a:custGeom>
                <a:avLst/>
                <a:gdLst>
                  <a:gd name="T0" fmla="*/ 21 w 22"/>
                  <a:gd name="T1" fmla="*/ 14 h 21"/>
                  <a:gd name="T2" fmla="*/ 8 w 22"/>
                  <a:gd name="T3" fmla="*/ 19 h 21"/>
                  <a:gd name="T4" fmla="*/ 2 w 22"/>
                  <a:gd name="T5" fmla="*/ 7 h 21"/>
                  <a:gd name="T6" fmla="*/ 14 w 22"/>
                  <a:gd name="T7" fmla="*/ 2 h 21"/>
                  <a:gd name="T8" fmla="*/ 21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1" y="14"/>
                    </a:moveTo>
                    <a:cubicBezTo>
                      <a:pt x="19" y="18"/>
                      <a:pt x="13" y="21"/>
                      <a:pt x="8" y="19"/>
                    </a:cubicBezTo>
                    <a:cubicBezTo>
                      <a:pt x="3" y="17"/>
                      <a:pt x="0" y="11"/>
                      <a:pt x="2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6" name="Freeform 1497"/>
              <p:cNvSpPr/>
              <p:nvPr/>
            </p:nvSpPr>
            <p:spPr bwMode="auto">
              <a:xfrm>
                <a:off x="306" y="1030"/>
                <a:ext cx="13" cy="11"/>
              </a:xfrm>
              <a:custGeom>
                <a:avLst/>
                <a:gdLst>
                  <a:gd name="T0" fmla="*/ 21 w 23"/>
                  <a:gd name="T1" fmla="*/ 14 h 21"/>
                  <a:gd name="T2" fmla="*/ 9 w 23"/>
                  <a:gd name="T3" fmla="*/ 19 h 21"/>
                  <a:gd name="T4" fmla="*/ 2 w 23"/>
                  <a:gd name="T5" fmla="*/ 7 h 21"/>
                  <a:gd name="T6" fmla="*/ 15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20" y="18"/>
                      <a:pt x="14" y="21"/>
                      <a:pt x="9" y="19"/>
                    </a:cubicBezTo>
                    <a:cubicBezTo>
                      <a:pt x="3" y="17"/>
                      <a:pt x="0" y="11"/>
                      <a:pt x="2" y="7"/>
                    </a:cubicBezTo>
                    <a:cubicBezTo>
                      <a:pt x="4" y="2"/>
                      <a:pt x="10" y="0"/>
                      <a:pt x="15" y="2"/>
                    </a:cubicBezTo>
                    <a:cubicBezTo>
                      <a:pt x="20" y="4"/>
                      <a:pt x="23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7" name="Freeform 1498"/>
              <p:cNvSpPr>
                <a:spLocks noEditPoints="1"/>
              </p:cNvSpPr>
              <p:nvPr/>
            </p:nvSpPr>
            <p:spPr bwMode="auto">
              <a:xfrm>
                <a:off x="263" y="1009"/>
                <a:ext cx="113" cy="99"/>
              </a:xfrm>
              <a:custGeom>
                <a:avLst/>
                <a:gdLst>
                  <a:gd name="T0" fmla="*/ 91 w 208"/>
                  <a:gd name="T1" fmla="*/ 118 h 183"/>
                  <a:gd name="T2" fmla="*/ 93 w 208"/>
                  <a:gd name="T3" fmla="*/ 101 h 183"/>
                  <a:gd name="T4" fmla="*/ 103 w 208"/>
                  <a:gd name="T5" fmla="*/ 113 h 183"/>
                  <a:gd name="T6" fmla="*/ 86 w 208"/>
                  <a:gd name="T7" fmla="*/ 0 h 183"/>
                  <a:gd name="T8" fmla="*/ 72 w 208"/>
                  <a:gd name="T9" fmla="*/ 59 h 183"/>
                  <a:gd name="T10" fmla="*/ 14 w 208"/>
                  <a:gd name="T11" fmla="*/ 46 h 183"/>
                  <a:gd name="T12" fmla="*/ 59 w 208"/>
                  <a:gd name="T13" fmla="*/ 64 h 183"/>
                  <a:gd name="T14" fmla="*/ 72 w 208"/>
                  <a:gd name="T15" fmla="*/ 59 h 183"/>
                  <a:gd name="T16" fmla="*/ 69 w 208"/>
                  <a:gd name="T17" fmla="*/ 77 h 183"/>
                  <a:gd name="T18" fmla="*/ 65 w 208"/>
                  <a:gd name="T19" fmla="*/ 76 h 183"/>
                  <a:gd name="T20" fmla="*/ 41 w 208"/>
                  <a:gd name="T21" fmla="*/ 92 h 183"/>
                  <a:gd name="T22" fmla="*/ 50 w 208"/>
                  <a:gd name="T23" fmla="*/ 85 h 183"/>
                  <a:gd name="T24" fmla="*/ 60 w 208"/>
                  <a:gd name="T25" fmla="*/ 97 h 183"/>
                  <a:gd name="T26" fmla="*/ 31 w 208"/>
                  <a:gd name="T27" fmla="*/ 157 h 183"/>
                  <a:gd name="T28" fmla="*/ 82 w 208"/>
                  <a:gd name="T29" fmla="*/ 122 h 183"/>
                  <a:gd name="T30" fmla="*/ 115 w 208"/>
                  <a:gd name="T31" fmla="*/ 183 h 183"/>
                  <a:gd name="T32" fmla="*/ 113 w 208"/>
                  <a:gd name="T33" fmla="*/ 156 h 183"/>
                  <a:gd name="T34" fmla="*/ 105 w 208"/>
                  <a:gd name="T35" fmla="*/ 144 h 183"/>
                  <a:gd name="T36" fmla="*/ 113 w 208"/>
                  <a:gd name="T37" fmla="*/ 115 h 183"/>
                  <a:gd name="T38" fmla="*/ 149 w 208"/>
                  <a:gd name="T39" fmla="*/ 117 h 183"/>
                  <a:gd name="T40" fmla="*/ 163 w 208"/>
                  <a:gd name="T41" fmla="*/ 108 h 183"/>
                  <a:gd name="T42" fmla="*/ 148 w 208"/>
                  <a:gd name="T43" fmla="*/ 108 h 183"/>
                  <a:gd name="T44" fmla="*/ 139 w 208"/>
                  <a:gd name="T45" fmla="*/ 116 h 183"/>
                  <a:gd name="T46" fmla="*/ 128 w 208"/>
                  <a:gd name="T47" fmla="*/ 106 h 183"/>
                  <a:gd name="T48" fmla="*/ 128 w 208"/>
                  <a:gd name="T49" fmla="*/ 104 h 183"/>
                  <a:gd name="T50" fmla="*/ 183 w 208"/>
                  <a:gd name="T51" fmla="*/ 70 h 183"/>
                  <a:gd name="T52" fmla="*/ 111 w 208"/>
                  <a:gd name="T53" fmla="*/ 93 h 183"/>
                  <a:gd name="T54" fmla="*/ 107 w 208"/>
                  <a:gd name="T55" fmla="*/ 85 h 183"/>
                  <a:gd name="T56" fmla="*/ 97 w 208"/>
                  <a:gd name="T57" fmla="*/ 73 h 183"/>
                  <a:gd name="T58" fmla="*/ 109 w 208"/>
                  <a:gd name="T59" fmla="*/ 68 h 183"/>
                  <a:gd name="T60" fmla="*/ 108 w 208"/>
                  <a:gd name="T61" fmla="*/ 44 h 183"/>
                  <a:gd name="T62" fmla="*/ 98 w 208"/>
                  <a:gd name="T63" fmla="*/ 61 h 183"/>
                  <a:gd name="T64" fmla="*/ 93 w 208"/>
                  <a:gd name="T65" fmla="*/ 58 h 183"/>
                  <a:gd name="T66" fmla="*/ 82 w 208"/>
                  <a:gd name="T67" fmla="*/ 46 h 183"/>
                  <a:gd name="T68" fmla="*/ 95 w 208"/>
                  <a:gd name="T69" fmla="*/ 4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8" h="183">
                    <a:moveTo>
                      <a:pt x="94" y="119"/>
                    </a:moveTo>
                    <a:cubicBezTo>
                      <a:pt x="93" y="119"/>
                      <a:pt x="92" y="118"/>
                      <a:pt x="91" y="118"/>
                    </a:cubicBezTo>
                    <a:cubicBezTo>
                      <a:pt x="85" y="116"/>
                      <a:pt x="82" y="111"/>
                      <a:pt x="84" y="106"/>
                    </a:cubicBezTo>
                    <a:cubicBezTo>
                      <a:pt x="85" y="103"/>
                      <a:pt x="89" y="101"/>
                      <a:pt x="93" y="101"/>
                    </a:cubicBezTo>
                    <a:cubicBezTo>
                      <a:pt x="94" y="101"/>
                      <a:pt x="95" y="101"/>
                      <a:pt x="97" y="101"/>
                    </a:cubicBezTo>
                    <a:cubicBezTo>
                      <a:pt x="102" y="103"/>
                      <a:pt x="105" y="109"/>
                      <a:pt x="103" y="113"/>
                    </a:cubicBezTo>
                    <a:cubicBezTo>
                      <a:pt x="102" y="117"/>
                      <a:pt x="98" y="119"/>
                      <a:pt x="94" y="119"/>
                    </a:cubicBezTo>
                    <a:moveTo>
                      <a:pt x="86" y="0"/>
                    </a:moveTo>
                    <a:cubicBezTo>
                      <a:pt x="86" y="0"/>
                      <a:pt x="81" y="60"/>
                      <a:pt x="72" y="60"/>
                    </a:cubicBezTo>
                    <a:cubicBezTo>
                      <a:pt x="72" y="60"/>
                      <a:pt x="72" y="60"/>
                      <a:pt x="72" y="59"/>
                    </a:cubicBezTo>
                    <a:cubicBezTo>
                      <a:pt x="64" y="56"/>
                      <a:pt x="17" y="45"/>
                      <a:pt x="12" y="45"/>
                    </a:cubicBezTo>
                    <a:cubicBezTo>
                      <a:pt x="11" y="45"/>
                      <a:pt x="12" y="45"/>
                      <a:pt x="14" y="46"/>
                    </a:cubicBezTo>
                    <a:cubicBezTo>
                      <a:pt x="24" y="50"/>
                      <a:pt x="46" y="59"/>
                      <a:pt x="59" y="66"/>
                    </a:cubicBezTo>
                    <a:cubicBezTo>
                      <a:pt x="59" y="66"/>
                      <a:pt x="59" y="65"/>
                      <a:pt x="59" y="64"/>
                    </a:cubicBezTo>
                    <a:cubicBezTo>
                      <a:pt x="60" y="61"/>
                      <a:pt x="64" y="59"/>
                      <a:pt x="68" y="59"/>
                    </a:cubicBezTo>
                    <a:cubicBezTo>
                      <a:pt x="69" y="59"/>
                      <a:pt x="70" y="59"/>
                      <a:pt x="72" y="59"/>
                    </a:cubicBezTo>
                    <a:cubicBezTo>
                      <a:pt x="77" y="61"/>
                      <a:pt x="80" y="67"/>
                      <a:pt x="78" y="71"/>
                    </a:cubicBezTo>
                    <a:cubicBezTo>
                      <a:pt x="77" y="75"/>
                      <a:pt x="73" y="77"/>
                      <a:pt x="69" y="77"/>
                    </a:cubicBezTo>
                    <a:cubicBezTo>
                      <a:pt x="68" y="77"/>
                      <a:pt x="67" y="77"/>
                      <a:pt x="65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51" y="79"/>
                      <a:pt x="0" y="84"/>
                      <a:pt x="13" y="86"/>
                    </a:cubicBezTo>
                    <a:cubicBezTo>
                      <a:pt x="18" y="87"/>
                      <a:pt x="29" y="89"/>
                      <a:pt x="41" y="92"/>
                    </a:cubicBezTo>
                    <a:cubicBezTo>
                      <a:pt x="41" y="91"/>
                      <a:pt x="41" y="91"/>
                      <a:pt x="41" y="90"/>
                    </a:cubicBezTo>
                    <a:cubicBezTo>
                      <a:pt x="43" y="87"/>
                      <a:pt x="46" y="85"/>
                      <a:pt x="50" y="85"/>
                    </a:cubicBezTo>
                    <a:cubicBezTo>
                      <a:pt x="51" y="85"/>
                      <a:pt x="53" y="85"/>
                      <a:pt x="54" y="85"/>
                    </a:cubicBezTo>
                    <a:cubicBezTo>
                      <a:pt x="59" y="87"/>
                      <a:pt x="62" y="92"/>
                      <a:pt x="60" y="97"/>
                    </a:cubicBezTo>
                    <a:cubicBezTo>
                      <a:pt x="72" y="100"/>
                      <a:pt x="79" y="104"/>
                      <a:pt x="73" y="106"/>
                    </a:cubicBezTo>
                    <a:cubicBezTo>
                      <a:pt x="61" y="112"/>
                      <a:pt x="27" y="157"/>
                      <a:pt x="31" y="157"/>
                    </a:cubicBezTo>
                    <a:cubicBezTo>
                      <a:pt x="32" y="157"/>
                      <a:pt x="32" y="157"/>
                      <a:pt x="33" y="156"/>
                    </a:cubicBezTo>
                    <a:cubicBezTo>
                      <a:pt x="42" y="150"/>
                      <a:pt x="70" y="122"/>
                      <a:pt x="82" y="122"/>
                    </a:cubicBezTo>
                    <a:cubicBezTo>
                      <a:pt x="83" y="122"/>
                      <a:pt x="85" y="123"/>
                      <a:pt x="85" y="124"/>
                    </a:cubicBezTo>
                    <a:cubicBezTo>
                      <a:pt x="92" y="134"/>
                      <a:pt x="113" y="183"/>
                      <a:pt x="115" y="183"/>
                    </a:cubicBezTo>
                    <a:cubicBezTo>
                      <a:pt x="116" y="183"/>
                      <a:pt x="116" y="182"/>
                      <a:pt x="116" y="181"/>
                    </a:cubicBezTo>
                    <a:cubicBezTo>
                      <a:pt x="115" y="177"/>
                      <a:pt x="114" y="167"/>
                      <a:pt x="113" y="156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06" y="154"/>
                      <a:pt x="104" y="148"/>
                      <a:pt x="105" y="144"/>
                    </a:cubicBezTo>
                    <a:cubicBezTo>
                      <a:pt x="106" y="141"/>
                      <a:pt x="108" y="139"/>
                      <a:pt x="111" y="139"/>
                    </a:cubicBezTo>
                    <a:cubicBezTo>
                      <a:pt x="110" y="126"/>
                      <a:pt x="110" y="115"/>
                      <a:pt x="113" y="115"/>
                    </a:cubicBezTo>
                    <a:cubicBezTo>
                      <a:pt x="113" y="115"/>
                      <a:pt x="113" y="115"/>
                      <a:pt x="113" y="116"/>
                    </a:cubicBezTo>
                    <a:cubicBezTo>
                      <a:pt x="116" y="117"/>
                      <a:pt x="132" y="117"/>
                      <a:pt x="149" y="117"/>
                    </a:cubicBezTo>
                    <a:cubicBezTo>
                      <a:pt x="177" y="117"/>
                      <a:pt x="208" y="116"/>
                      <a:pt x="196" y="111"/>
                    </a:cubicBezTo>
                    <a:cubicBezTo>
                      <a:pt x="189" y="108"/>
                      <a:pt x="176" y="108"/>
                      <a:pt x="163" y="108"/>
                    </a:cubicBezTo>
                    <a:cubicBezTo>
                      <a:pt x="160" y="108"/>
                      <a:pt x="157" y="108"/>
                      <a:pt x="154" y="108"/>
                    </a:cubicBezTo>
                    <a:cubicBezTo>
                      <a:pt x="152" y="108"/>
                      <a:pt x="150" y="108"/>
                      <a:pt x="148" y="108"/>
                    </a:cubicBezTo>
                    <a:cubicBezTo>
                      <a:pt x="148" y="109"/>
                      <a:pt x="148" y="110"/>
                      <a:pt x="147" y="111"/>
                    </a:cubicBezTo>
                    <a:cubicBezTo>
                      <a:pt x="146" y="114"/>
                      <a:pt x="143" y="116"/>
                      <a:pt x="139" y="116"/>
                    </a:cubicBezTo>
                    <a:cubicBezTo>
                      <a:pt x="137" y="116"/>
                      <a:pt x="136" y="116"/>
                      <a:pt x="135" y="115"/>
                    </a:cubicBezTo>
                    <a:cubicBezTo>
                      <a:pt x="130" y="114"/>
                      <a:pt x="128" y="110"/>
                      <a:pt x="128" y="106"/>
                    </a:cubicBezTo>
                    <a:cubicBezTo>
                      <a:pt x="127" y="105"/>
                      <a:pt x="127" y="105"/>
                      <a:pt x="128" y="104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30" y="100"/>
                      <a:pt x="132" y="99"/>
                      <a:pt x="136" y="98"/>
                    </a:cubicBezTo>
                    <a:cubicBezTo>
                      <a:pt x="153" y="87"/>
                      <a:pt x="189" y="70"/>
                      <a:pt x="183" y="70"/>
                    </a:cubicBezTo>
                    <a:cubicBezTo>
                      <a:pt x="183" y="70"/>
                      <a:pt x="182" y="70"/>
                      <a:pt x="181" y="70"/>
                    </a:cubicBezTo>
                    <a:cubicBezTo>
                      <a:pt x="167" y="73"/>
                      <a:pt x="111" y="93"/>
                      <a:pt x="111" y="93"/>
                    </a:cubicBezTo>
                    <a:cubicBezTo>
                      <a:pt x="111" y="93"/>
                      <a:pt x="110" y="90"/>
                      <a:pt x="110" y="85"/>
                    </a:cubicBezTo>
                    <a:cubicBezTo>
                      <a:pt x="109" y="85"/>
                      <a:pt x="108" y="85"/>
                      <a:pt x="107" y="85"/>
                    </a:cubicBezTo>
                    <a:cubicBezTo>
                      <a:pt x="106" y="85"/>
                      <a:pt x="104" y="85"/>
                      <a:pt x="103" y="85"/>
                    </a:cubicBezTo>
                    <a:cubicBezTo>
                      <a:pt x="98" y="83"/>
                      <a:pt x="95" y="77"/>
                      <a:pt x="97" y="73"/>
                    </a:cubicBezTo>
                    <a:cubicBezTo>
                      <a:pt x="98" y="69"/>
                      <a:pt x="101" y="67"/>
                      <a:pt x="105" y="67"/>
                    </a:cubicBezTo>
                    <a:cubicBezTo>
                      <a:pt x="106" y="67"/>
                      <a:pt x="108" y="67"/>
                      <a:pt x="109" y="68"/>
                    </a:cubicBezTo>
                    <a:cubicBezTo>
                      <a:pt x="109" y="59"/>
                      <a:pt x="108" y="49"/>
                      <a:pt x="109" y="40"/>
                    </a:cubicBezTo>
                    <a:cubicBezTo>
                      <a:pt x="108" y="41"/>
                      <a:pt x="108" y="43"/>
                      <a:pt x="108" y="44"/>
                    </a:cubicBezTo>
                    <a:cubicBezTo>
                      <a:pt x="104" y="53"/>
                      <a:pt x="101" y="63"/>
                      <a:pt x="99" y="63"/>
                    </a:cubicBezTo>
                    <a:cubicBezTo>
                      <a:pt x="98" y="63"/>
                      <a:pt x="98" y="62"/>
                      <a:pt x="98" y="61"/>
                    </a:cubicBezTo>
                    <a:cubicBezTo>
                      <a:pt x="98" y="60"/>
                      <a:pt x="98" y="59"/>
                      <a:pt x="98" y="57"/>
                    </a:cubicBezTo>
                    <a:cubicBezTo>
                      <a:pt x="96" y="58"/>
                      <a:pt x="94" y="58"/>
                      <a:pt x="93" y="58"/>
                    </a:cubicBezTo>
                    <a:cubicBezTo>
                      <a:pt x="91" y="58"/>
                      <a:pt x="90" y="58"/>
                      <a:pt x="89" y="58"/>
                    </a:cubicBezTo>
                    <a:cubicBezTo>
                      <a:pt x="83" y="56"/>
                      <a:pt x="80" y="50"/>
                      <a:pt x="82" y="46"/>
                    </a:cubicBezTo>
                    <a:cubicBezTo>
                      <a:pt x="83" y="42"/>
                      <a:pt x="87" y="40"/>
                      <a:pt x="91" y="40"/>
                    </a:cubicBezTo>
                    <a:cubicBezTo>
                      <a:pt x="92" y="40"/>
                      <a:pt x="93" y="40"/>
                      <a:pt x="95" y="41"/>
                    </a:cubicBezTo>
                    <a:cubicBezTo>
                      <a:pt x="91" y="22"/>
                      <a:pt x="86" y="0"/>
                      <a:pt x="8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8" name="Freeform 1499"/>
              <p:cNvSpPr/>
              <p:nvPr/>
            </p:nvSpPr>
            <p:spPr bwMode="auto">
              <a:xfrm>
                <a:off x="295" y="1041"/>
                <a:ext cx="11" cy="10"/>
              </a:xfrm>
              <a:custGeom>
                <a:avLst/>
                <a:gdLst>
                  <a:gd name="T0" fmla="*/ 9 w 21"/>
                  <a:gd name="T1" fmla="*/ 0 h 18"/>
                  <a:gd name="T2" fmla="*/ 0 w 21"/>
                  <a:gd name="T3" fmla="*/ 5 h 18"/>
                  <a:gd name="T4" fmla="*/ 0 w 21"/>
                  <a:gd name="T5" fmla="*/ 7 h 18"/>
                  <a:gd name="T6" fmla="*/ 6 w 21"/>
                  <a:gd name="T7" fmla="*/ 17 h 18"/>
                  <a:gd name="T8" fmla="*/ 6 w 21"/>
                  <a:gd name="T9" fmla="*/ 17 h 18"/>
                  <a:gd name="T10" fmla="*/ 6 w 21"/>
                  <a:gd name="T11" fmla="*/ 17 h 18"/>
                  <a:gd name="T12" fmla="*/ 10 w 21"/>
                  <a:gd name="T13" fmla="*/ 18 h 18"/>
                  <a:gd name="T14" fmla="*/ 19 w 21"/>
                  <a:gd name="T15" fmla="*/ 12 h 18"/>
                  <a:gd name="T16" fmla="*/ 13 w 21"/>
                  <a:gd name="T17" fmla="*/ 0 h 18"/>
                  <a:gd name="T18" fmla="*/ 9 w 21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8">
                    <a:moveTo>
                      <a:pt x="9" y="0"/>
                    </a:moveTo>
                    <a:cubicBezTo>
                      <a:pt x="5" y="0"/>
                      <a:pt x="1" y="2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8" y="12"/>
                      <a:pt x="12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4" y="18"/>
                      <a:pt x="18" y="16"/>
                      <a:pt x="19" y="12"/>
                    </a:cubicBezTo>
                    <a:cubicBezTo>
                      <a:pt x="21" y="8"/>
                      <a:pt x="18" y="2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9" name="Freeform 1500"/>
              <p:cNvSpPr/>
              <p:nvPr/>
            </p:nvSpPr>
            <p:spPr bwMode="auto">
              <a:xfrm>
                <a:off x="285" y="1055"/>
                <a:ext cx="12" cy="7"/>
              </a:xfrm>
              <a:custGeom>
                <a:avLst/>
                <a:gdLst>
                  <a:gd name="T0" fmla="*/ 9 w 21"/>
                  <a:gd name="T1" fmla="*/ 0 h 12"/>
                  <a:gd name="T2" fmla="*/ 0 w 21"/>
                  <a:gd name="T3" fmla="*/ 5 h 12"/>
                  <a:gd name="T4" fmla="*/ 0 w 21"/>
                  <a:gd name="T5" fmla="*/ 7 h 12"/>
                  <a:gd name="T6" fmla="*/ 19 w 21"/>
                  <a:gd name="T7" fmla="*/ 12 h 12"/>
                  <a:gd name="T8" fmla="*/ 13 w 21"/>
                  <a:gd name="T9" fmla="*/ 0 h 12"/>
                  <a:gd name="T10" fmla="*/ 9 w 2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2">
                    <a:moveTo>
                      <a:pt x="9" y="0"/>
                    </a:moveTo>
                    <a:cubicBezTo>
                      <a:pt x="5" y="0"/>
                      <a:pt x="2" y="2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7" y="8"/>
                      <a:pt x="14" y="10"/>
                      <a:pt x="19" y="12"/>
                    </a:cubicBezTo>
                    <a:cubicBezTo>
                      <a:pt x="21" y="7"/>
                      <a:pt x="18" y="2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0" name="Freeform 1501"/>
              <p:cNvSpPr/>
              <p:nvPr/>
            </p:nvSpPr>
            <p:spPr bwMode="auto">
              <a:xfrm>
                <a:off x="308" y="1064"/>
                <a:ext cx="12" cy="10"/>
              </a:xfrm>
              <a:custGeom>
                <a:avLst/>
                <a:gdLst>
                  <a:gd name="T0" fmla="*/ 11 w 23"/>
                  <a:gd name="T1" fmla="*/ 0 h 18"/>
                  <a:gd name="T2" fmla="*/ 2 w 23"/>
                  <a:gd name="T3" fmla="*/ 5 h 18"/>
                  <a:gd name="T4" fmla="*/ 9 w 23"/>
                  <a:gd name="T5" fmla="*/ 17 h 18"/>
                  <a:gd name="T6" fmla="*/ 12 w 23"/>
                  <a:gd name="T7" fmla="*/ 18 h 18"/>
                  <a:gd name="T8" fmla="*/ 21 w 23"/>
                  <a:gd name="T9" fmla="*/ 12 h 18"/>
                  <a:gd name="T10" fmla="*/ 15 w 23"/>
                  <a:gd name="T11" fmla="*/ 0 h 18"/>
                  <a:gd name="T12" fmla="*/ 11 w 23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8">
                    <a:moveTo>
                      <a:pt x="11" y="0"/>
                    </a:moveTo>
                    <a:cubicBezTo>
                      <a:pt x="7" y="0"/>
                      <a:pt x="3" y="2"/>
                      <a:pt x="2" y="5"/>
                    </a:cubicBezTo>
                    <a:cubicBezTo>
                      <a:pt x="0" y="10"/>
                      <a:pt x="3" y="15"/>
                      <a:pt x="9" y="17"/>
                    </a:cubicBezTo>
                    <a:cubicBezTo>
                      <a:pt x="10" y="17"/>
                      <a:pt x="11" y="18"/>
                      <a:pt x="12" y="18"/>
                    </a:cubicBezTo>
                    <a:cubicBezTo>
                      <a:pt x="16" y="18"/>
                      <a:pt x="20" y="16"/>
                      <a:pt x="21" y="12"/>
                    </a:cubicBezTo>
                    <a:cubicBezTo>
                      <a:pt x="23" y="8"/>
                      <a:pt x="20" y="2"/>
                      <a:pt x="15" y="0"/>
                    </a:cubicBezTo>
                    <a:cubicBezTo>
                      <a:pt x="13" y="0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1" name="Freeform 1502"/>
              <p:cNvSpPr/>
              <p:nvPr/>
            </p:nvSpPr>
            <p:spPr bwMode="auto">
              <a:xfrm>
                <a:off x="315" y="1045"/>
                <a:ext cx="8" cy="10"/>
              </a:xfrm>
              <a:custGeom>
                <a:avLst/>
                <a:gdLst>
                  <a:gd name="T0" fmla="*/ 10 w 15"/>
                  <a:gd name="T1" fmla="*/ 0 h 18"/>
                  <a:gd name="T2" fmla="*/ 2 w 15"/>
                  <a:gd name="T3" fmla="*/ 6 h 18"/>
                  <a:gd name="T4" fmla="*/ 8 w 15"/>
                  <a:gd name="T5" fmla="*/ 18 h 18"/>
                  <a:gd name="T6" fmla="*/ 12 w 15"/>
                  <a:gd name="T7" fmla="*/ 18 h 18"/>
                  <a:gd name="T8" fmla="*/ 15 w 15"/>
                  <a:gd name="T9" fmla="*/ 18 h 18"/>
                  <a:gd name="T10" fmla="*/ 14 w 15"/>
                  <a:gd name="T11" fmla="*/ 1 h 18"/>
                  <a:gd name="T12" fmla="*/ 10 w 1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8">
                    <a:moveTo>
                      <a:pt x="10" y="0"/>
                    </a:moveTo>
                    <a:cubicBezTo>
                      <a:pt x="6" y="0"/>
                      <a:pt x="3" y="2"/>
                      <a:pt x="2" y="6"/>
                    </a:cubicBezTo>
                    <a:cubicBezTo>
                      <a:pt x="0" y="10"/>
                      <a:pt x="3" y="16"/>
                      <a:pt x="8" y="18"/>
                    </a:cubicBezTo>
                    <a:cubicBezTo>
                      <a:pt x="9" y="18"/>
                      <a:pt x="11" y="18"/>
                      <a:pt x="12" y="18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5" y="13"/>
                      <a:pt x="14" y="7"/>
                      <a:pt x="14" y="1"/>
                    </a:cubicBezTo>
                    <a:cubicBezTo>
                      <a:pt x="13" y="0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2" name="Freeform 1503"/>
              <p:cNvSpPr>
                <a:spLocks noEditPoints="1"/>
              </p:cNvSpPr>
              <p:nvPr/>
            </p:nvSpPr>
            <p:spPr bwMode="auto">
              <a:xfrm>
                <a:off x="333" y="1062"/>
                <a:ext cx="11" cy="10"/>
              </a:xfrm>
              <a:custGeom>
                <a:avLst/>
                <a:gdLst>
                  <a:gd name="T0" fmla="*/ 0 w 20"/>
                  <a:gd name="T1" fmla="*/ 8 h 18"/>
                  <a:gd name="T2" fmla="*/ 7 w 20"/>
                  <a:gd name="T3" fmla="*/ 17 h 18"/>
                  <a:gd name="T4" fmla="*/ 11 w 20"/>
                  <a:gd name="T5" fmla="*/ 18 h 18"/>
                  <a:gd name="T6" fmla="*/ 19 w 20"/>
                  <a:gd name="T7" fmla="*/ 13 h 18"/>
                  <a:gd name="T8" fmla="*/ 20 w 20"/>
                  <a:gd name="T9" fmla="*/ 10 h 18"/>
                  <a:gd name="T10" fmla="*/ 19 w 20"/>
                  <a:gd name="T11" fmla="*/ 10 h 18"/>
                  <a:gd name="T12" fmla="*/ 0 w 20"/>
                  <a:gd name="T13" fmla="*/ 8 h 18"/>
                  <a:gd name="T14" fmla="*/ 8 w 20"/>
                  <a:gd name="T15" fmla="*/ 0 h 18"/>
                  <a:gd name="T16" fmla="*/ 0 w 20"/>
                  <a:gd name="T17" fmla="*/ 6 h 18"/>
                  <a:gd name="T18" fmla="*/ 8 w 20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8">
                    <a:moveTo>
                      <a:pt x="0" y="8"/>
                    </a:moveTo>
                    <a:cubicBezTo>
                      <a:pt x="0" y="12"/>
                      <a:pt x="2" y="16"/>
                      <a:pt x="7" y="17"/>
                    </a:cubicBezTo>
                    <a:cubicBezTo>
                      <a:pt x="8" y="18"/>
                      <a:pt x="9" y="18"/>
                      <a:pt x="11" y="18"/>
                    </a:cubicBezTo>
                    <a:cubicBezTo>
                      <a:pt x="15" y="18"/>
                      <a:pt x="18" y="16"/>
                      <a:pt x="19" y="13"/>
                    </a:cubicBezTo>
                    <a:cubicBezTo>
                      <a:pt x="20" y="12"/>
                      <a:pt x="20" y="11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9" y="10"/>
                      <a:pt x="2" y="10"/>
                      <a:pt x="0" y="8"/>
                    </a:cubicBezTo>
                    <a:moveTo>
                      <a:pt x="8" y="0"/>
                    </a:moveTo>
                    <a:cubicBezTo>
                      <a:pt x="4" y="1"/>
                      <a:pt x="2" y="2"/>
                      <a:pt x="0" y="6"/>
                    </a:cubicBezTo>
                    <a:cubicBezTo>
                      <a:pt x="2" y="4"/>
                      <a:pt x="4" y="2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3" name="Freeform 1504"/>
              <p:cNvSpPr/>
              <p:nvPr/>
            </p:nvSpPr>
            <p:spPr bwMode="auto">
              <a:xfrm>
                <a:off x="320" y="1084"/>
                <a:ext cx="4" cy="10"/>
              </a:xfrm>
              <a:custGeom>
                <a:avLst/>
                <a:gdLst>
                  <a:gd name="T0" fmla="*/ 7 w 9"/>
                  <a:gd name="T1" fmla="*/ 0 h 17"/>
                  <a:gd name="T2" fmla="*/ 1 w 9"/>
                  <a:gd name="T3" fmla="*/ 5 h 17"/>
                  <a:gd name="T4" fmla="*/ 8 w 9"/>
                  <a:gd name="T5" fmla="*/ 17 h 17"/>
                  <a:gd name="T6" fmla="*/ 9 w 9"/>
                  <a:gd name="T7" fmla="*/ 17 h 17"/>
                  <a:gd name="T8" fmla="*/ 7 w 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4" y="0"/>
                      <a:pt x="2" y="2"/>
                      <a:pt x="1" y="5"/>
                    </a:cubicBezTo>
                    <a:cubicBezTo>
                      <a:pt x="0" y="9"/>
                      <a:pt x="2" y="15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8" y="11"/>
                      <a:pt x="7" y="5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4" name="Freeform 1505"/>
              <p:cNvSpPr/>
              <p:nvPr/>
            </p:nvSpPr>
            <p:spPr bwMode="auto">
              <a:xfrm>
                <a:off x="322" y="1022"/>
                <a:ext cx="2" cy="8"/>
              </a:xfrm>
              <a:custGeom>
                <a:avLst/>
                <a:gdLst>
                  <a:gd name="T0" fmla="*/ 3 w 4"/>
                  <a:gd name="T1" fmla="*/ 0 h 15"/>
                  <a:gd name="T2" fmla="*/ 2 w 4"/>
                  <a:gd name="T3" fmla="*/ 0 h 15"/>
                  <a:gd name="T4" fmla="*/ 0 w 4"/>
                  <a:gd name="T5" fmla="*/ 15 h 15"/>
                  <a:gd name="T6" fmla="*/ 3 w 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5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3"/>
                      <a:pt x="0" y="8"/>
                      <a:pt x="0" y="15"/>
                    </a:cubicBezTo>
                    <a:cubicBezTo>
                      <a:pt x="2" y="7"/>
                      <a:pt x="4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5" name="Freeform 1506"/>
              <p:cNvSpPr/>
              <p:nvPr/>
            </p:nvSpPr>
            <p:spPr bwMode="auto">
              <a:xfrm>
                <a:off x="306" y="1030"/>
                <a:ext cx="10" cy="10"/>
              </a:xfrm>
              <a:custGeom>
                <a:avLst/>
                <a:gdLst>
                  <a:gd name="T0" fmla="*/ 11 w 18"/>
                  <a:gd name="T1" fmla="*/ 0 h 18"/>
                  <a:gd name="T2" fmla="*/ 2 w 18"/>
                  <a:gd name="T3" fmla="*/ 6 h 18"/>
                  <a:gd name="T4" fmla="*/ 9 w 18"/>
                  <a:gd name="T5" fmla="*/ 18 h 18"/>
                  <a:gd name="T6" fmla="*/ 13 w 18"/>
                  <a:gd name="T7" fmla="*/ 18 h 18"/>
                  <a:gd name="T8" fmla="*/ 18 w 18"/>
                  <a:gd name="T9" fmla="*/ 17 h 18"/>
                  <a:gd name="T10" fmla="*/ 15 w 18"/>
                  <a:gd name="T11" fmla="*/ 1 h 18"/>
                  <a:gd name="T12" fmla="*/ 11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1" y="0"/>
                    </a:moveTo>
                    <a:cubicBezTo>
                      <a:pt x="7" y="0"/>
                      <a:pt x="3" y="2"/>
                      <a:pt x="2" y="6"/>
                    </a:cubicBezTo>
                    <a:cubicBezTo>
                      <a:pt x="0" y="10"/>
                      <a:pt x="3" y="16"/>
                      <a:pt x="9" y="18"/>
                    </a:cubicBezTo>
                    <a:cubicBezTo>
                      <a:pt x="10" y="18"/>
                      <a:pt x="11" y="18"/>
                      <a:pt x="13" y="18"/>
                    </a:cubicBezTo>
                    <a:cubicBezTo>
                      <a:pt x="14" y="18"/>
                      <a:pt x="16" y="18"/>
                      <a:pt x="18" y="17"/>
                    </a:cubicBezTo>
                    <a:cubicBezTo>
                      <a:pt x="17" y="13"/>
                      <a:pt x="16" y="7"/>
                      <a:pt x="15" y="1"/>
                    </a:cubicBezTo>
                    <a:cubicBezTo>
                      <a:pt x="13" y="0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6" name="Freeform 1507"/>
              <p:cNvSpPr/>
              <p:nvPr/>
            </p:nvSpPr>
            <p:spPr bwMode="auto">
              <a:xfrm>
                <a:off x="212" y="1005"/>
                <a:ext cx="32" cy="71"/>
              </a:xfrm>
              <a:custGeom>
                <a:avLst/>
                <a:gdLst>
                  <a:gd name="T0" fmla="*/ 24 w 59"/>
                  <a:gd name="T1" fmla="*/ 0 h 130"/>
                  <a:gd name="T2" fmla="*/ 14 w 59"/>
                  <a:gd name="T3" fmla="*/ 47 h 130"/>
                  <a:gd name="T4" fmla="*/ 2 w 59"/>
                  <a:gd name="T5" fmla="*/ 86 h 130"/>
                  <a:gd name="T6" fmla="*/ 24 w 59"/>
                  <a:gd name="T7" fmla="*/ 130 h 130"/>
                  <a:gd name="T8" fmla="*/ 25 w 59"/>
                  <a:gd name="T9" fmla="*/ 130 h 130"/>
                  <a:gd name="T10" fmla="*/ 36 w 59"/>
                  <a:gd name="T11" fmla="*/ 83 h 130"/>
                  <a:gd name="T12" fmla="*/ 52 w 59"/>
                  <a:gd name="T13" fmla="*/ 40 h 130"/>
                  <a:gd name="T14" fmla="*/ 26 w 59"/>
                  <a:gd name="T15" fmla="*/ 0 h 130"/>
                  <a:gd name="T16" fmla="*/ 24 w 59"/>
                  <a:gd name="T1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30">
                    <a:moveTo>
                      <a:pt x="24" y="0"/>
                    </a:moveTo>
                    <a:cubicBezTo>
                      <a:pt x="12" y="0"/>
                      <a:pt x="14" y="34"/>
                      <a:pt x="14" y="47"/>
                    </a:cubicBezTo>
                    <a:cubicBezTo>
                      <a:pt x="15" y="61"/>
                      <a:pt x="5" y="65"/>
                      <a:pt x="2" y="86"/>
                    </a:cubicBezTo>
                    <a:cubicBezTo>
                      <a:pt x="0" y="107"/>
                      <a:pt x="24" y="130"/>
                      <a:pt x="24" y="130"/>
                    </a:cubicBezTo>
                    <a:cubicBezTo>
                      <a:pt x="25" y="130"/>
                      <a:pt x="25" y="130"/>
                      <a:pt x="25" y="130"/>
                    </a:cubicBezTo>
                    <a:cubicBezTo>
                      <a:pt x="37" y="130"/>
                      <a:pt x="40" y="100"/>
                      <a:pt x="36" y="83"/>
                    </a:cubicBezTo>
                    <a:cubicBezTo>
                      <a:pt x="32" y="65"/>
                      <a:pt x="45" y="59"/>
                      <a:pt x="52" y="40"/>
                    </a:cubicBezTo>
                    <a:cubicBezTo>
                      <a:pt x="59" y="21"/>
                      <a:pt x="41" y="6"/>
                      <a:pt x="26" y="0"/>
                    </a:cubicBezTo>
                    <a:cubicBezTo>
                      <a:pt x="25" y="0"/>
                      <a:pt x="25" y="0"/>
                      <a:pt x="2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7" name="Freeform 1508"/>
              <p:cNvSpPr/>
              <p:nvPr/>
            </p:nvSpPr>
            <p:spPr bwMode="auto">
              <a:xfrm>
                <a:off x="220" y="1107"/>
                <a:ext cx="70" cy="40"/>
              </a:xfrm>
              <a:custGeom>
                <a:avLst/>
                <a:gdLst>
                  <a:gd name="T0" fmla="*/ 18 w 129"/>
                  <a:gd name="T1" fmla="*/ 0 h 73"/>
                  <a:gd name="T2" fmla="*/ 13 w 129"/>
                  <a:gd name="T3" fmla="*/ 1 h 73"/>
                  <a:gd name="T4" fmla="*/ 26 w 129"/>
                  <a:gd name="T5" fmla="*/ 38 h 73"/>
                  <a:gd name="T6" fmla="*/ 71 w 129"/>
                  <a:gd name="T7" fmla="*/ 63 h 73"/>
                  <a:gd name="T8" fmla="*/ 99 w 129"/>
                  <a:gd name="T9" fmla="*/ 73 h 73"/>
                  <a:gd name="T10" fmla="*/ 114 w 129"/>
                  <a:gd name="T11" fmla="*/ 65 h 73"/>
                  <a:gd name="T12" fmla="*/ 111 w 129"/>
                  <a:gd name="T13" fmla="*/ 35 h 73"/>
                  <a:gd name="T14" fmla="*/ 104 w 129"/>
                  <a:gd name="T15" fmla="*/ 34 h 73"/>
                  <a:gd name="T16" fmla="*/ 88 w 129"/>
                  <a:gd name="T17" fmla="*/ 36 h 73"/>
                  <a:gd name="T18" fmla="*/ 71 w 129"/>
                  <a:gd name="T19" fmla="*/ 37 h 73"/>
                  <a:gd name="T20" fmla="*/ 51 w 129"/>
                  <a:gd name="T21" fmla="*/ 31 h 73"/>
                  <a:gd name="T22" fmla="*/ 18 w 129"/>
                  <a:gd name="T2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73">
                    <a:moveTo>
                      <a:pt x="18" y="0"/>
                    </a:moveTo>
                    <a:cubicBezTo>
                      <a:pt x="16" y="0"/>
                      <a:pt x="15" y="0"/>
                      <a:pt x="13" y="1"/>
                    </a:cubicBezTo>
                    <a:cubicBezTo>
                      <a:pt x="13" y="1"/>
                      <a:pt x="0" y="20"/>
                      <a:pt x="26" y="38"/>
                    </a:cubicBezTo>
                    <a:cubicBezTo>
                      <a:pt x="52" y="56"/>
                      <a:pt x="53" y="53"/>
                      <a:pt x="71" y="63"/>
                    </a:cubicBezTo>
                    <a:cubicBezTo>
                      <a:pt x="82" y="68"/>
                      <a:pt x="91" y="73"/>
                      <a:pt x="99" y="73"/>
                    </a:cubicBezTo>
                    <a:cubicBezTo>
                      <a:pt x="104" y="73"/>
                      <a:pt x="109" y="71"/>
                      <a:pt x="114" y="65"/>
                    </a:cubicBezTo>
                    <a:cubicBezTo>
                      <a:pt x="125" y="50"/>
                      <a:pt x="129" y="38"/>
                      <a:pt x="111" y="35"/>
                    </a:cubicBezTo>
                    <a:cubicBezTo>
                      <a:pt x="109" y="34"/>
                      <a:pt x="107" y="34"/>
                      <a:pt x="104" y="34"/>
                    </a:cubicBezTo>
                    <a:cubicBezTo>
                      <a:pt x="99" y="34"/>
                      <a:pt x="94" y="35"/>
                      <a:pt x="88" y="36"/>
                    </a:cubicBezTo>
                    <a:cubicBezTo>
                      <a:pt x="82" y="36"/>
                      <a:pt x="76" y="37"/>
                      <a:pt x="71" y="37"/>
                    </a:cubicBezTo>
                    <a:cubicBezTo>
                      <a:pt x="63" y="37"/>
                      <a:pt x="56" y="36"/>
                      <a:pt x="51" y="31"/>
                    </a:cubicBezTo>
                    <a:cubicBezTo>
                      <a:pt x="36" y="18"/>
                      <a:pt x="30" y="0"/>
                      <a:pt x="1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8" name="Freeform 1509"/>
              <p:cNvSpPr/>
              <p:nvPr/>
            </p:nvSpPr>
            <p:spPr bwMode="auto">
              <a:xfrm>
                <a:off x="316" y="1117"/>
                <a:ext cx="56" cy="43"/>
              </a:xfrm>
              <a:custGeom>
                <a:avLst/>
                <a:gdLst>
                  <a:gd name="T0" fmla="*/ 89 w 104"/>
                  <a:gd name="T1" fmla="*/ 0 h 79"/>
                  <a:gd name="T2" fmla="*/ 57 w 104"/>
                  <a:gd name="T3" fmla="*/ 33 h 79"/>
                  <a:gd name="T4" fmla="*/ 41 w 104"/>
                  <a:gd name="T5" fmla="*/ 56 h 79"/>
                  <a:gd name="T6" fmla="*/ 35 w 104"/>
                  <a:gd name="T7" fmla="*/ 55 h 79"/>
                  <a:gd name="T8" fmla="*/ 8 w 104"/>
                  <a:gd name="T9" fmla="*/ 40 h 79"/>
                  <a:gd name="T10" fmla="*/ 0 w 104"/>
                  <a:gd name="T11" fmla="*/ 47 h 79"/>
                  <a:gd name="T12" fmla="*/ 16 w 104"/>
                  <a:gd name="T13" fmla="*/ 79 h 79"/>
                  <a:gd name="T14" fmla="*/ 19 w 104"/>
                  <a:gd name="T15" fmla="*/ 78 h 79"/>
                  <a:gd name="T16" fmla="*/ 82 w 104"/>
                  <a:gd name="T17" fmla="*/ 53 h 79"/>
                  <a:gd name="T18" fmla="*/ 91 w 104"/>
                  <a:gd name="T19" fmla="*/ 0 h 79"/>
                  <a:gd name="T20" fmla="*/ 89 w 104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79">
                    <a:moveTo>
                      <a:pt x="89" y="0"/>
                    </a:moveTo>
                    <a:cubicBezTo>
                      <a:pt x="77" y="0"/>
                      <a:pt x="62" y="19"/>
                      <a:pt x="57" y="33"/>
                    </a:cubicBezTo>
                    <a:cubicBezTo>
                      <a:pt x="53" y="45"/>
                      <a:pt x="50" y="56"/>
                      <a:pt x="41" y="56"/>
                    </a:cubicBezTo>
                    <a:cubicBezTo>
                      <a:pt x="40" y="56"/>
                      <a:pt x="38" y="56"/>
                      <a:pt x="35" y="55"/>
                    </a:cubicBezTo>
                    <a:cubicBezTo>
                      <a:pt x="25" y="51"/>
                      <a:pt x="15" y="40"/>
                      <a:pt x="8" y="40"/>
                    </a:cubicBezTo>
                    <a:cubicBezTo>
                      <a:pt x="5" y="40"/>
                      <a:pt x="2" y="42"/>
                      <a:pt x="0" y="47"/>
                    </a:cubicBezTo>
                    <a:cubicBezTo>
                      <a:pt x="0" y="47"/>
                      <a:pt x="3" y="79"/>
                      <a:pt x="16" y="79"/>
                    </a:cubicBezTo>
                    <a:cubicBezTo>
                      <a:pt x="17" y="79"/>
                      <a:pt x="17" y="79"/>
                      <a:pt x="19" y="78"/>
                    </a:cubicBezTo>
                    <a:cubicBezTo>
                      <a:pt x="34" y="73"/>
                      <a:pt x="73" y="71"/>
                      <a:pt x="82" y="53"/>
                    </a:cubicBezTo>
                    <a:cubicBezTo>
                      <a:pt x="92" y="35"/>
                      <a:pt x="104" y="2"/>
                      <a:pt x="91" y="0"/>
                    </a:cubicBezTo>
                    <a:cubicBezTo>
                      <a:pt x="91" y="0"/>
                      <a:pt x="90" y="0"/>
                      <a:pt x="8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9" name="Freeform 1510"/>
              <p:cNvSpPr/>
              <p:nvPr/>
            </p:nvSpPr>
            <p:spPr bwMode="auto">
              <a:xfrm>
                <a:off x="375" y="1018"/>
                <a:ext cx="40" cy="51"/>
              </a:xfrm>
              <a:custGeom>
                <a:avLst/>
                <a:gdLst>
                  <a:gd name="T0" fmla="*/ 21 w 75"/>
                  <a:gd name="T1" fmla="*/ 0 h 92"/>
                  <a:gd name="T2" fmla="*/ 0 w 75"/>
                  <a:gd name="T3" fmla="*/ 4 h 92"/>
                  <a:gd name="T4" fmla="*/ 25 w 75"/>
                  <a:gd name="T5" fmla="*/ 52 h 92"/>
                  <a:gd name="T6" fmla="*/ 30 w 75"/>
                  <a:gd name="T7" fmla="*/ 91 h 92"/>
                  <a:gd name="T8" fmla="*/ 35 w 75"/>
                  <a:gd name="T9" fmla="*/ 92 h 92"/>
                  <a:gd name="T10" fmla="*/ 70 w 75"/>
                  <a:gd name="T11" fmla="*/ 55 h 92"/>
                  <a:gd name="T12" fmla="*/ 47 w 75"/>
                  <a:gd name="T13" fmla="*/ 8 h 92"/>
                  <a:gd name="T14" fmla="*/ 21 w 7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92">
                    <a:moveTo>
                      <a:pt x="21" y="0"/>
                    </a:moveTo>
                    <a:cubicBezTo>
                      <a:pt x="9" y="0"/>
                      <a:pt x="0" y="4"/>
                      <a:pt x="0" y="4"/>
                    </a:cubicBezTo>
                    <a:cubicBezTo>
                      <a:pt x="14" y="10"/>
                      <a:pt x="29" y="34"/>
                      <a:pt x="25" y="52"/>
                    </a:cubicBezTo>
                    <a:cubicBezTo>
                      <a:pt x="22" y="69"/>
                      <a:pt x="13" y="85"/>
                      <a:pt x="30" y="91"/>
                    </a:cubicBezTo>
                    <a:cubicBezTo>
                      <a:pt x="32" y="92"/>
                      <a:pt x="34" y="92"/>
                      <a:pt x="35" y="92"/>
                    </a:cubicBezTo>
                    <a:cubicBezTo>
                      <a:pt x="51" y="92"/>
                      <a:pt x="66" y="73"/>
                      <a:pt x="70" y="55"/>
                    </a:cubicBezTo>
                    <a:cubicBezTo>
                      <a:pt x="75" y="35"/>
                      <a:pt x="68" y="24"/>
                      <a:pt x="47" y="8"/>
                    </a:cubicBezTo>
                    <a:cubicBezTo>
                      <a:pt x="39" y="2"/>
                      <a:pt x="29" y="0"/>
                      <a:pt x="2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0" name="Freeform 1511"/>
              <p:cNvSpPr/>
              <p:nvPr/>
            </p:nvSpPr>
            <p:spPr bwMode="auto">
              <a:xfrm>
                <a:off x="290" y="961"/>
                <a:ext cx="58" cy="32"/>
              </a:xfrm>
              <a:custGeom>
                <a:avLst/>
                <a:gdLst>
                  <a:gd name="T0" fmla="*/ 45 w 107"/>
                  <a:gd name="T1" fmla="*/ 0 h 58"/>
                  <a:gd name="T2" fmla="*/ 27 w 107"/>
                  <a:gd name="T3" fmla="*/ 2 h 58"/>
                  <a:gd name="T4" fmla="*/ 0 w 107"/>
                  <a:gd name="T5" fmla="*/ 44 h 58"/>
                  <a:gd name="T6" fmla="*/ 10 w 107"/>
                  <a:gd name="T7" fmla="*/ 53 h 58"/>
                  <a:gd name="T8" fmla="*/ 49 w 107"/>
                  <a:gd name="T9" fmla="*/ 43 h 58"/>
                  <a:gd name="T10" fmla="*/ 55 w 107"/>
                  <a:gd name="T11" fmla="*/ 42 h 58"/>
                  <a:gd name="T12" fmla="*/ 90 w 107"/>
                  <a:gd name="T13" fmla="*/ 58 h 58"/>
                  <a:gd name="T14" fmla="*/ 93 w 107"/>
                  <a:gd name="T15" fmla="*/ 58 h 58"/>
                  <a:gd name="T16" fmla="*/ 88 w 107"/>
                  <a:gd name="T17" fmla="*/ 19 h 58"/>
                  <a:gd name="T18" fmla="*/ 45 w 107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58">
                    <a:moveTo>
                      <a:pt x="45" y="0"/>
                    </a:moveTo>
                    <a:cubicBezTo>
                      <a:pt x="39" y="0"/>
                      <a:pt x="33" y="0"/>
                      <a:pt x="27" y="2"/>
                    </a:cubicBezTo>
                    <a:cubicBezTo>
                      <a:pt x="0" y="8"/>
                      <a:pt x="0" y="44"/>
                      <a:pt x="0" y="44"/>
                    </a:cubicBezTo>
                    <a:cubicBezTo>
                      <a:pt x="1" y="50"/>
                      <a:pt x="4" y="53"/>
                      <a:pt x="10" y="53"/>
                    </a:cubicBezTo>
                    <a:cubicBezTo>
                      <a:pt x="20" y="53"/>
                      <a:pt x="36" y="45"/>
                      <a:pt x="49" y="43"/>
                    </a:cubicBezTo>
                    <a:cubicBezTo>
                      <a:pt x="51" y="43"/>
                      <a:pt x="53" y="42"/>
                      <a:pt x="55" y="42"/>
                    </a:cubicBezTo>
                    <a:cubicBezTo>
                      <a:pt x="70" y="42"/>
                      <a:pt x="74" y="55"/>
                      <a:pt x="90" y="58"/>
                    </a:cubicBezTo>
                    <a:cubicBezTo>
                      <a:pt x="91" y="58"/>
                      <a:pt x="92" y="58"/>
                      <a:pt x="93" y="58"/>
                    </a:cubicBezTo>
                    <a:cubicBezTo>
                      <a:pt x="107" y="58"/>
                      <a:pt x="102" y="35"/>
                      <a:pt x="88" y="19"/>
                    </a:cubicBezTo>
                    <a:cubicBezTo>
                      <a:pt x="76" y="7"/>
                      <a:pt x="63" y="0"/>
                      <a:pt x="4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1" name="Freeform 1512"/>
              <p:cNvSpPr/>
              <p:nvPr/>
            </p:nvSpPr>
            <p:spPr bwMode="auto">
              <a:xfrm>
                <a:off x="1043" y="1506"/>
                <a:ext cx="75" cy="83"/>
              </a:xfrm>
              <a:custGeom>
                <a:avLst/>
                <a:gdLst>
                  <a:gd name="T0" fmla="*/ 28 w 137"/>
                  <a:gd name="T1" fmla="*/ 17 h 153"/>
                  <a:gd name="T2" fmla="*/ 5 w 137"/>
                  <a:gd name="T3" fmla="*/ 11 h 153"/>
                  <a:gd name="T4" fmla="*/ 0 w 137"/>
                  <a:gd name="T5" fmla="*/ 54 h 153"/>
                  <a:gd name="T6" fmla="*/ 109 w 137"/>
                  <a:gd name="T7" fmla="*/ 151 h 153"/>
                  <a:gd name="T8" fmla="*/ 137 w 137"/>
                  <a:gd name="T9" fmla="*/ 137 h 153"/>
                  <a:gd name="T10" fmla="*/ 120 w 137"/>
                  <a:gd name="T11" fmla="*/ 122 h 153"/>
                  <a:gd name="T12" fmla="*/ 119 w 137"/>
                  <a:gd name="T13" fmla="*/ 41 h 153"/>
                  <a:gd name="T14" fmla="*/ 83 w 137"/>
                  <a:gd name="T15" fmla="*/ 36 h 153"/>
                  <a:gd name="T16" fmla="*/ 28 w 137"/>
                  <a:gd name="T17" fmla="*/ 1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53">
                    <a:moveTo>
                      <a:pt x="28" y="17"/>
                    </a:moveTo>
                    <a:cubicBezTo>
                      <a:pt x="28" y="17"/>
                      <a:pt x="10" y="0"/>
                      <a:pt x="5" y="11"/>
                    </a:cubicBezTo>
                    <a:cubicBezTo>
                      <a:pt x="1" y="22"/>
                      <a:pt x="0" y="54"/>
                      <a:pt x="0" y="54"/>
                    </a:cubicBezTo>
                    <a:cubicBezTo>
                      <a:pt x="0" y="54"/>
                      <a:pt x="96" y="153"/>
                      <a:pt x="109" y="151"/>
                    </a:cubicBezTo>
                    <a:cubicBezTo>
                      <a:pt x="122" y="150"/>
                      <a:pt x="137" y="137"/>
                      <a:pt x="137" y="137"/>
                    </a:cubicBezTo>
                    <a:cubicBezTo>
                      <a:pt x="120" y="122"/>
                      <a:pt x="120" y="122"/>
                      <a:pt x="120" y="122"/>
                    </a:cubicBezTo>
                    <a:cubicBezTo>
                      <a:pt x="120" y="122"/>
                      <a:pt x="130" y="45"/>
                      <a:pt x="119" y="41"/>
                    </a:cubicBezTo>
                    <a:cubicBezTo>
                      <a:pt x="108" y="37"/>
                      <a:pt x="83" y="36"/>
                      <a:pt x="83" y="36"/>
                    </a:cubicBezTo>
                    <a:cubicBezTo>
                      <a:pt x="28" y="17"/>
                      <a:pt x="28" y="17"/>
                      <a:pt x="28" y="17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2" name="Freeform 1513"/>
              <p:cNvSpPr/>
              <p:nvPr/>
            </p:nvSpPr>
            <p:spPr bwMode="auto">
              <a:xfrm>
                <a:off x="972" y="1472"/>
                <a:ext cx="189" cy="178"/>
              </a:xfrm>
              <a:custGeom>
                <a:avLst/>
                <a:gdLst>
                  <a:gd name="T0" fmla="*/ 87 w 346"/>
                  <a:gd name="T1" fmla="*/ 185 h 325"/>
                  <a:gd name="T2" fmla="*/ 21 w 346"/>
                  <a:gd name="T3" fmla="*/ 123 h 325"/>
                  <a:gd name="T4" fmla="*/ 41 w 346"/>
                  <a:gd name="T5" fmla="*/ 70 h 325"/>
                  <a:gd name="T6" fmla="*/ 146 w 346"/>
                  <a:gd name="T7" fmla="*/ 109 h 325"/>
                  <a:gd name="T8" fmla="*/ 149 w 346"/>
                  <a:gd name="T9" fmla="*/ 85 h 325"/>
                  <a:gd name="T10" fmla="*/ 185 w 346"/>
                  <a:gd name="T11" fmla="*/ 1 h 325"/>
                  <a:gd name="T12" fmla="*/ 203 w 346"/>
                  <a:gd name="T13" fmla="*/ 126 h 325"/>
                  <a:gd name="T14" fmla="*/ 281 w 346"/>
                  <a:gd name="T15" fmla="*/ 82 h 325"/>
                  <a:gd name="T16" fmla="*/ 342 w 346"/>
                  <a:gd name="T17" fmla="*/ 147 h 325"/>
                  <a:gd name="T18" fmla="*/ 219 w 346"/>
                  <a:gd name="T19" fmla="*/ 182 h 325"/>
                  <a:gd name="T20" fmla="*/ 270 w 346"/>
                  <a:gd name="T21" fmla="*/ 224 h 325"/>
                  <a:gd name="T22" fmla="*/ 228 w 346"/>
                  <a:gd name="T23" fmla="*/ 304 h 325"/>
                  <a:gd name="T24" fmla="*/ 177 w 346"/>
                  <a:gd name="T25" fmla="*/ 295 h 325"/>
                  <a:gd name="T26" fmla="*/ 164 w 346"/>
                  <a:gd name="T27" fmla="*/ 224 h 325"/>
                  <a:gd name="T28" fmla="*/ 143 w 346"/>
                  <a:gd name="T29" fmla="*/ 287 h 325"/>
                  <a:gd name="T30" fmla="*/ 62 w 346"/>
                  <a:gd name="T31" fmla="*/ 258 h 325"/>
                  <a:gd name="T32" fmla="*/ 87 w 346"/>
                  <a:gd name="T33" fmla="*/ 18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325">
                    <a:moveTo>
                      <a:pt x="87" y="185"/>
                    </a:moveTo>
                    <a:cubicBezTo>
                      <a:pt x="87" y="185"/>
                      <a:pt x="0" y="184"/>
                      <a:pt x="21" y="123"/>
                    </a:cubicBezTo>
                    <a:cubicBezTo>
                      <a:pt x="21" y="123"/>
                      <a:pt x="3" y="83"/>
                      <a:pt x="41" y="70"/>
                    </a:cubicBezTo>
                    <a:cubicBezTo>
                      <a:pt x="79" y="57"/>
                      <a:pt x="132" y="98"/>
                      <a:pt x="146" y="109"/>
                    </a:cubicBezTo>
                    <a:cubicBezTo>
                      <a:pt x="161" y="121"/>
                      <a:pt x="153" y="91"/>
                      <a:pt x="149" y="85"/>
                    </a:cubicBezTo>
                    <a:cubicBezTo>
                      <a:pt x="145" y="79"/>
                      <a:pt x="127" y="0"/>
                      <a:pt x="185" y="1"/>
                    </a:cubicBezTo>
                    <a:cubicBezTo>
                      <a:pt x="243" y="2"/>
                      <a:pt x="254" y="39"/>
                      <a:pt x="203" y="126"/>
                    </a:cubicBezTo>
                    <a:cubicBezTo>
                      <a:pt x="203" y="126"/>
                      <a:pt x="250" y="81"/>
                      <a:pt x="281" y="82"/>
                    </a:cubicBezTo>
                    <a:cubicBezTo>
                      <a:pt x="312" y="84"/>
                      <a:pt x="346" y="98"/>
                      <a:pt x="342" y="147"/>
                    </a:cubicBezTo>
                    <a:cubicBezTo>
                      <a:pt x="339" y="195"/>
                      <a:pt x="219" y="182"/>
                      <a:pt x="219" y="182"/>
                    </a:cubicBezTo>
                    <a:cubicBezTo>
                      <a:pt x="219" y="182"/>
                      <a:pt x="257" y="209"/>
                      <a:pt x="270" y="224"/>
                    </a:cubicBezTo>
                    <a:cubicBezTo>
                      <a:pt x="283" y="239"/>
                      <a:pt x="275" y="282"/>
                      <a:pt x="228" y="304"/>
                    </a:cubicBezTo>
                    <a:cubicBezTo>
                      <a:pt x="180" y="325"/>
                      <a:pt x="182" y="310"/>
                      <a:pt x="177" y="295"/>
                    </a:cubicBezTo>
                    <a:cubicBezTo>
                      <a:pt x="172" y="281"/>
                      <a:pt x="168" y="219"/>
                      <a:pt x="164" y="224"/>
                    </a:cubicBezTo>
                    <a:cubicBezTo>
                      <a:pt x="160" y="229"/>
                      <a:pt x="170" y="270"/>
                      <a:pt x="143" y="287"/>
                    </a:cubicBezTo>
                    <a:cubicBezTo>
                      <a:pt x="116" y="303"/>
                      <a:pt x="84" y="283"/>
                      <a:pt x="62" y="258"/>
                    </a:cubicBezTo>
                    <a:cubicBezTo>
                      <a:pt x="40" y="234"/>
                      <a:pt x="50" y="200"/>
                      <a:pt x="87" y="185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3" name="Freeform 1514"/>
              <p:cNvSpPr/>
              <p:nvPr/>
            </p:nvSpPr>
            <p:spPr bwMode="auto">
              <a:xfrm>
                <a:off x="1042" y="1560"/>
                <a:ext cx="20" cy="6"/>
              </a:xfrm>
              <a:custGeom>
                <a:avLst/>
                <a:gdLst>
                  <a:gd name="T0" fmla="*/ 0 w 37"/>
                  <a:gd name="T1" fmla="*/ 9 h 12"/>
                  <a:gd name="T2" fmla="*/ 31 w 37"/>
                  <a:gd name="T3" fmla="*/ 6 h 12"/>
                  <a:gd name="T4" fmla="*/ 0 w 37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12">
                    <a:moveTo>
                      <a:pt x="0" y="9"/>
                    </a:moveTo>
                    <a:cubicBezTo>
                      <a:pt x="0" y="9"/>
                      <a:pt x="37" y="0"/>
                      <a:pt x="31" y="6"/>
                    </a:cubicBezTo>
                    <a:cubicBezTo>
                      <a:pt x="24" y="12"/>
                      <a:pt x="0" y="9"/>
                      <a:pt x="0" y="9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4" name="Freeform 1515"/>
              <p:cNvSpPr/>
              <p:nvPr/>
            </p:nvSpPr>
            <p:spPr bwMode="auto">
              <a:xfrm>
                <a:off x="1060" y="1568"/>
                <a:ext cx="5" cy="16"/>
              </a:xfrm>
              <a:custGeom>
                <a:avLst/>
                <a:gdLst>
                  <a:gd name="T0" fmla="*/ 4 w 10"/>
                  <a:gd name="T1" fmla="*/ 30 h 30"/>
                  <a:gd name="T2" fmla="*/ 5 w 10"/>
                  <a:gd name="T3" fmla="*/ 4 h 30"/>
                  <a:gd name="T4" fmla="*/ 4 w 10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0">
                    <a:moveTo>
                      <a:pt x="4" y="30"/>
                    </a:moveTo>
                    <a:cubicBezTo>
                      <a:pt x="4" y="30"/>
                      <a:pt x="0" y="0"/>
                      <a:pt x="5" y="4"/>
                    </a:cubicBezTo>
                    <a:cubicBezTo>
                      <a:pt x="10" y="8"/>
                      <a:pt x="6" y="25"/>
                      <a:pt x="4" y="3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5" name="Freeform 1516"/>
              <p:cNvSpPr/>
              <p:nvPr/>
            </p:nvSpPr>
            <p:spPr bwMode="auto">
              <a:xfrm>
                <a:off x="1057" y="1540"/>
                <a:ext cx="10" cy="9"/>
              </a:xfrm>
              <a:custGeom>
                <a:avLst/>
                <a:gdLst>
                  <a:gd name="T0" fmla="*/ 16 w 18"/>
                  <a:gd name="T1" fmla="*/ 10 h 16"/>
                  <a:gd name="T2" fmla="*/ 7 w 18"/>
                  <a:gd name="T3" fmla="*/ 14 h 16"/>
                  <a:gd name="T4" fmla="*/ 2 w 18"/>
                  <a:gd name="T5" fmla="*/ 5 h 16"/>
                  <a:gd name="T6" fmla="*/ 11 w 18"/>
                  <a:gd name="T7" fmla="*/ 1 h 16"/>
                  <a:gd name="T8" fmla="*/ 16 w 18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6" y="10"/>
                    </a:moveTo>
                    <a:cubicBezTo>
                      <a:pt x="15" y="14"/>
                      <a:pt x="11" y="16"/>
                      <a:pt x="7" y="14"/>
                    </a:cubicBezTo>
                    <a:cubicBezTo>
                      <a:pt x="3" y="13"/>
                      <a:pt x="0" y="8"/>
                      <a:pt x="2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6" y="3"/>
                      <a:pt x="18" y="7"/>
                      <a:pt x="16" y="10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6" name="Freeform 1517"/>
              <p:cNvSpPr/>
              <p:nvPr/>
            </p:nvSpPr>
            <p:spPr bwMode="auto">
              <a:xfrm>
                <a:off x="1050" y="1551"/>
                <a:ext cx="9" cy="8"/>
              </a:xfrm>
              <a:custGeom>
                <a:avLst/>
                <a:gdLst>
                  <a:gd name="T0" fmla="*/ 16 w 17"/>
                  <a:gd name="T1" fmla="*/ 10 h 15"/>
                  <a:gd name="T2" fmla="*/ 6 w 17"/>
                  <a:gd name="T3" fmla="*/ 14 h 15"/>
                  <a:gd name="T4" fmla="*/ 1 w 17"/>
                  <a:gd name="T5" fmla="*/ 5 h 15"/>
                  <a:gd name="T6" fmla="*/ 11 w 17"/>
                  <a:gd name="T7" fmla="*/ 1 h 15"/>
                  <a:gd name="T8" fmla="*/ 16 w 17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6" y="10"/>
                    </a:moveTo>
                    <a:cubicBezTo>
                      <a:pt x="14" y="14"/>
                      <a:pt x="10" y="15"/>
                      <a:pt x="6" y="14"/>
                    </a:cubicBezTo>
                    <a:cubicBezTo>
                      <a:pt x="2" y="12"/>
                      <a:pt x="0" y="8"/>
                      <a:pt x="1" y="5"/>
                    </a:cubicBezTo>
                    <a:cubicBezTo>
                      <a:pt x="2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0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7" name="Freeform 1518"/>
              <p:cNvSpPr/>
              <p:nvPr/>
            </p:nvSpPr>
            <p:spPr bwMode="auto">
              <a:xfrm>
                <a:off x="1068" y="1558"/>
                <a:ext cx="9" cy="8"/>
              </a:xfrm>
              <a:custGeom>
                <a:avLst/>
                <a:gdLst>
                  <a:gd name="T0" fmla="*/ 16 w 17"/>
                  <a:gd name="T1" fmla="*/ 11 h 16"/>
                  <a:gd name="T2" fmla="*/ 6 w 17"/>
                  <a:gd name="T3" fmla="*/ 14 h 16"/>
                  <a:gd name="T4" fmla="*/ 1 w 17"/>
                  <a:gd name="T5" fmla="*/ 5 h 16"/>
                  <a:gd name="T6" fmla="*/ 11 w 17"/>
                  <a:gd name="T7" fmla="*/ 1 h 16"/>
                  <a:gd name="T8" fmla="*/ 16 w 17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11"/>
                    </a:moveTo>
                    <a:cubicBezTo>
                      <a:pt x="14" y="14"/>
                      <a:pt x="10" y="16"/>
                      <a:pt x="6" y="14"/>
                    </a:cubicBezTo>
                    <a:cubicBezTo>
                      <a:pt x="2" y="13"/>
                      <a:pt x="0" y="9"/>
                      <a:pt x="1" y="5"/>
                    </a:cubicBezTo>
                    <a:cubicBezTo>
                      <a:pt x="2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1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8" name="Freeform 1519"/>
              <p:cNvSpPr/>
              <p:nvPr/>
            </p:nvSpPr>
            <p:spPr bwMode="auto">
              <a:xfrm>
                <a:off x="1073" y="1543"/>
                <a:ext cx="9" cy="9"/>
              </a:xfrm>
              <a:custGeom>
                <a:avLst/>
                <a:gdLst>
                  <a:gd name="T0" fmla="*/ 16 w 17"/>
                  <a:gd name="T1" fmla="*/ 11 h 16"/>
                  <a:gd name="T2" fmla="*/ 6 w 17"/>
                  <a:gd name="T3" fmla="*/ 15 h 16"/>
                  <a:gd name="T4" fmla="*/ 2 w 17"/>
                  <a:gd name="T5" fmla="*/ 6 h 16"/>
                  <a:gd name="T6" fmla="*/ 11 w 17"/>
                  <a:gd name="T7" fmla="*/ 2 h 16"/>
                  <a:gd name="T8" fmla="*/ 16 w 17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11"/>
                    </a:moveTo>
                    <a:cubicBezTo>
                      <a:pt x="15" y="14"/>
                      <a:pt x="11" y="16"/>
                      <a:pt x="6" y="15"/>
                    </a:cubicBezTo>
                    <a:cubicBezTo>
                      <a:pt x="2" y="13"/>
                      <a:pt x="0" y="9"/>
                      <a:pt x="2" y="6"/>
                    </a:cubicBezTo>
                    <a:cubicBezTo>
                      <a:pt x="3" y="2"/>
                      <a:pt x="7" y="0"/>
                      <a:pt x="11" y="2"/>
                    </a:cubicBezTo>
                    <a:cubicBezTo>
                      <a:pt x="15" y="3"/>
                      <a:pt x="17" y="7"/>
                      <a:pt x="16" y="11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9" name="Freeform 1520"/>
              <p:cNvSpPr/>
              <p:nvPr/>
            </p:nvSpPr>
            <p:spPr bwMode="auto">
              <a:xfrm>
                <a:off x="1087" y="1556"/>
                <a:ext cx="9" cy="9"/>
              </a:xfrm>
              <a:custGeom>
                <a:avLst/>
                <a:gdLst>
                  <a:gd name="T0" fmla="*/ 16 w 17"/>
                  <a:gd name="T1" fmla="*/ 11 h 16"/>
                  <a:gd name="T2" fmla="*/ 6 w 17"/>
                  <a:gd name="T3" fmla="*/ 14 h 16"/>
                  <a:gd name="T4" fmla="*/ 1 w 17"/>
                  <a:gd name="T5" fmla="*/ 5 h 16"/>
                  <a:gd name="T6" fmla="*/ 11 w 17"/>
                  <a:gd name="T7" fmla="*/ 2 h 16"/>
                  <a:gd name="T8" fmla="*/ 16 w 17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11"/>
                    </a:moveTo>
                    <a:cubicBezTo>
                      <a:pt x="14" y="14"/>
                      <a:pt x="10" y="16"/>
                      <a:pt x="6" y="14"/>
                    </a:cubicBezTo>
                    <a:cubicBezTo>
                      <a:pt x="2" y="13"/>
                      <a:pt x="0" y="9"/>
                      <a:pt x="1" y="5"/>
                    </a:cubicBezTo>
                    <a:cubicBezTo>
                      <a:pt x="2" y="2"/>
                      <a:pt x="7" y="0"/>
                      <a:pt x="11" y="2"/>
                    </a:cubicBezTo>
                    <a:cubicBezTo>
                      <a:pt x="15" y="3"/>
                      <a:pt x="17" y="7"/>
                      <a:pt x="16" y="11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0" name="Freeform 1521"/>
              <p:cNvSpPr/>
              <p:nvPr/>
            </p:nvSpPr>
            <p:spPr bwMode="auto">
              <a:xfrm>
                <a:off x="1077" y="1573"/>
                <a:ext cx="9" cy="9"/>
              </a:xfrm>
              <a:custGeom>
                <a:avLst/>
                <a:gdLst>
                  <a:gd name="T0" fmla="*/ 16 w 17"/>
                  <a:gd name="T1" fmla="*/ 10 h 16"/>
                  <a:gd name="T2" fmla="*/ 6 w 17"/>
                  <a:gd name="T3" fmla="*/ 14 h 16"/>
                  <a:gd name="T4" fmla="*/ 1 w 17"/>
                  <a:gd name="T5" fmla="*/ 5 h 16"/>
                  <a:gd name="T6" fmla="*/ 11 w 17"/>
                  <a:gd name="T7" fmla="*/ 1 h 16"/>
                  <a:gd name="T8" fmla="*/ 16 w 17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10"/>
                    </a:moveTo>
                    <a:cubicBezTo>
                      <a:pt x="15" y="14"/>
                      <a:pt x="10" y="16"/>
                      <a:pt x="6" y="14"/>
                    </a:cubicBezTo>
                    <a:cubicBezTo>
                      <a:pt x="2" y="13"/>
                      <a:pt x="0" y="9"/>
                      <a:pt x="1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0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1" name="Freeform 1522"/>
              <p:cNvSpPr/>
              <p:nvPr/>
            </p:nvSpPr>
            <p:spPr bwMode="auto">
              <a:xfrm>
                <a:off x="1060" y="1570"/>
                <a:ext cx="9" cy="9"/>
              </a:xfrm>
              <a:custGeom>
                <a:avLst/>
                <a:gdLst>
                  <a:gd name="T0" fmla="*/ 16 w 17"/>
                  <a:gd name="T1" fmla="*/ 11 h 16"/>
                  <a:gd name="T2" fmla="*/ 6 w 17"/>
                  <a:gd name="T3" fmla="*/ 15 h 16"/>
                  <a:gd name="T4" fmla="*/ 1 w 17"/>
                  <a:gd name="T5" fmla="*/ 6 h 16"/>
                  <a:gd name="T6" fmla="*/ 11 w 17"/>
                  <a:gd name="T7" fmla="*/ 2 h 16"/>
                  <a:gd name="T8" fmla="*/ 16 w 17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11"/>
                    </a:moveTo>
                    <a:cubicBezTo>
                      <a:pt x="14" y="15"/>
                      <a:pt x="10" y="16"/>
                      <a:pt x="6" y="15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2" y="2"/>
                      <a:pt x="7" y="0"/>
                      <a:pt x="11" y="2"/>
                    </a:cubicBezTo>
                    <a:cubicBezTo>
                      <a:pt x="15" y="3"/>
                      <a:pt x="17" y="8"/>
                      <a:pt x="16" y="11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2" name="Freeform 1523"/>
              <p:cNvSpPr/>
              <p:nvPr/>
            </p:nvSpPr>
            <p:spPr bwMode="auto">
              <a:xfrm>
                <a:off x="1067" y="1532"/>
                <a:ext cx="9" cy="9"/>
              </a:xfrm>
              <a:custGeom>
                <a:avLst/>
                <a:gdLst>
                  <a:gd name="T0" fmla="*/ 16 w 17"/>
                  <a:gd name="T1" fmla="*/ 10 h 15"/>
                  <a:gd name="T2" fmla="*/ 6 w 17"/>
                  <a:gd name="T3" fmla="*/ 14 h 15"/>
                  <a:gd name="T4" fmla="*/ 2 w 17"/>
                  <a:gd name="T5" fmla="*/ 5 h 15"/>
                  <a:gd name="T6" fmla="*/ 11 w 17"/>
                  <a:gd name="T7" fmla="*/ 1 h 15"/>
                  <a:gd name="T8" fmla="*/ 16 w 17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6" y="10"/>
                    </a:moveTo>
                    <a:cubicBezTo>
                      <a:pt x="15" y="14"/>
                      <a:pt x="11" y="15"/>
                      <a:pt x="6" y="14"/>
                    </a:cubicBezTo>
                    <a:cubicBezTo>
                      <a:pt x="2" y="12"/>
                      <a:pt x="0" y="8"/>
                      <a:pt x="2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0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3" name="Freeform 1524"/>
              <p:cNvSpPr>
                <a:spLocks noEditPoints="1"/>
              </p:cNvSpPr>
              <p:nvPr/>
            </p:nvSpPr>
            <p:spPr bwMode="auto">
              <a:xfrm>
                <a:off x="1034" y="1516"/>
                <a:ext cx="86" cy="76"/>
              </a:xfrm>
              <a:custGeom>
                <a:avLst/>
                <a:gdLst>
                  <a:gd name="T0" fmla="*/ 69 w 159"/>
                  <a:gd name="T1" fmla="*/ 91 h 141"/>
                  <a:gd name="T2" fmla="*/ 71 w 159"/>
                  <a:gd name="T3" fmla="*/ 78 h 141"/>
                  <a:gd name="T4" fmla="*/ 79 w 159"/>
                  <a:gd name="T5" fmla="*/ 88 h 141"/>
                  <a:gd name="T6" fmla="*/ 65 w 159"/>
                  <a:gd name="T7" fmla="*/ 0 h 141"/>
                  <a:gd name="T8" fmla="*/ 54 w 159"/>
                  <a:gd name="T9" fmla="*/ 46 h 141"/>
                  <a:gd name="T10" fmla="*/ 10 w 159"/>
                  <a:gd name="T11" fmla="*/ 36 h 141"/>
                  <a:gd name="T12" fmla="*/ 45 w 159"/>
                  <a:gd name="T13" fmla="*/ 50 h 141"/>
                  <a:gd name="T14" fmla="*/ 54 w 159"/>
                  <a:gd name="T15" fmla="*/ 46 h 141"/>
                  <a:gd name="T16" fmla="*/ 53 w 159"/>
                  <a:gd name="T17" fmla="*/ 60 h 141"/>
                  <a:gd name="T18" fmla="*/ 50 w 159"/>
                  <a:gd name="T19" fmla="*/ 59 h 141"/>
                  <a:gd name="T20" fmla="*/ 31 w 159"/>
                  <a:gd name="T21" fmla="*/ 71 h 141"/>
                  <a:gd name="T22" fmla="*/ 38 w 159"/>
                  <a:gd name="T23" fmla="*/ 66 h 141"/>
                  <a:gd name="T24" fmla="*/ 46 w 159"/>
                  <a:gd name="T25" fmla="*/ 75 h 141"/>
                  <a:gd name="T26" fmla="*/ 24 w 159"/>
                  <a:gd name="T27" fmla="*/ 121 h 141"/>
                  <a:gd name="T28" fmla="*/ 62 w 159"/>
                  <a:gd name="T29" fmla="*/ 94 h 141"/>
                  <a:gd name="T30" fmla="*/ 88 w 159"/>
                  <a:gd name="T31" fmla="*/ 141 h 141"/>
                  <a:gd name="T32" fmla="*/ 86 w 159"/>
                  <a:gd name="T33" fmla="*/ 120 h 141"/>
                  <a:gd name="T34" fmla="*/ 80 w 159"/>
                  <a:gd name="T35" fmla="*/ 111 h 141"/>
                  <a:gd name="T36" fmla="*/ 86 w 159"/>
                  <a:gd name="T37" fmla="*/ 89 h 141"/>
                  <a:gd name="T38" fmla="*/ 114 w 159"/>
                  <a:gd name="T39" fmla="*/ 91 h 141"/>
                  <a:gd name="T40" fmla="*/ 124 w 159"/>
                  <a:gd name="T41" fmla="*/ 84 h 141"/>
                  <a:gd name="T42" fmla="*/ 113 w 159"/>
                  <a:gd name="T43" fmla="*/ 84 h 141"/>
                  <a:gd name="T44" fmla="*/ 106 w 159"/>
                  <a:gd name="T45" fmla="*/ 90 h 141"/>
                  <a:gd name="T46" fmla="*/ 98 w 159"/>
                  <a:gd name="T47" fmla="*/ 82 h 141"/>
                  <a:gd name="T48" fmla="*/ 98 w 159"/>
                  <a:gd name="T49" fmla="*/ 80 h 141"/>
                  <a:gd name="T50" fmla="*/ 140 w 159"/>
                  <a:gd name="T51" fmla="*/ 55 h 141"/>
                  <a:gd name="T52" fmla="*/ 84 w 159"/>
                  <a:gd name="T53" fmla="*/ 72 h 141"/>
                  <a:gd name="T54" fmla="*/ 82 w 159"/>
                  <a:gd name="T55" fmla="*/ 66 h 141"/>
                  <a:gd name="T56" fmla="*/ 74 w 159"/>
                  <a:gd name="T57" fmla="*/ 57 h 141"/>
                  <a:gd name="T58" fmla="*/ 83 w 159"/>
                  <a:gd name="T59" fmla="*/ 53 h 141"/>
                  <a:gd name="T60" fmla="*/ 82 w 159"/>
                  <a:gd name="T61" fmla="*/ 34 h 141"/>
                  <a:gd name="T62" fmla="*/ 75 w 159"/>
                  <a:gd name="T63" fmla="*/ 48 h 141"/>
                  <a:gd name="T64" fmla="*/ 71 w 159"/>
                  <a:gd name="T65" fmla="*/ 45 h 141"/>
                  <a:gd name="T66" fmla="*/ 63 w 159"/>
                  <a:gd name="T67" fmla="*/ 36 h 141"/>
                  <a:gd name="T68" fmla="*/ 72 w 159"/>
                  <a:gd name="T69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141">
                    <a:moveTo>
                      <a:pt x="72" y="92"/>
                    </a:moveTo>
                    <a:cubicBezTo>
                      <a:pt x="71" y="92"/>
                      <a:pt x="70" y="92"/>
                      <a:pt x="69" y="91"/>
                    </a:cubicBezTo>
                    <a:cubicBezTo>
                      <a:pt x="65" y="90"/>
                      <a:pt x="63" y="86"/>
                      <a:pt x="64" y="82"/>
                    </a:cubicBezTo>
                    <a:cubicBezTo>
                      <a:pt x="65" y="79"/>
                      <a:pt x="68" y="78"/>
                      <a:pt x="71" y="78"/>
                    </a:cubicBezTo>
                    <a:cubicBezTo>
                      <a:pt x="72" y="78"/>
                      <a:pt x="73" y="78"/>
                      <a:pt x="74" y="78"/>
                    </a:cubicBezTo>
                    <a:cubicBezTo>
                      <a:pt x="78" y="80"/>
                      <a:pt x="80" y="84"/>
                      <a:pt x="79" y="88"/>
                    </a:cubicBezTo>
                    <a:cubicBezTo>
                      <a:pt x="78" y="90"/>
                      <a:pt x="75" y="92"/>
                      <a:pt x="72" y="92"/>
                    </a:cubicBezTo>
                    <a:moveTo>
                      <a:pt x="65" y="0"/>
                    </a:moveTo>
                    <a:cubicBezTo>
                      <a:pt x="65" y="0"/>
                      <a:pt x="62" y="46"/>
                      <a:pt x="55" y="46"/>
                    </a:cubicBezTo>
                    <a:cubicBezTo>
                      <a:pt x="55" y="46"/>
                      <a:pt x="55" y="46"/>
                      <a:pt x="54" y="46"/>
                    </a:cubicBezTo>
                    <a:cubicBezTo>
                      <a:pt x="48" y="44"/>
                      <a:pt x="12" y="35"/>
                      <a:pt x="9" y="35"/>
                    </a:cubicBezTo>
                    <a:cubicBezTo>
                      <a:pt x="8" y="35"/>
                      <a:pt x="8" y="35"/>
                      <a:pt x="10" y="36"/>
                    </a:cubicBezTo>
                    <a:cubicBezTo>
                      <a:pt x="18" y="39"/>
                      <a:pt x="35" y="46"/>
                      <a:pt x="44" y="51"/>
                    </a:cubicBezTo>
                    <a:cubicBezTo>
                      <a:pt x="45" y="51"/>
                      <a:pt x="45" y="50"/>
                      <a:pt x="45" y="50"/>
                    </a:cubicBezTo>
                    <a:cubicBezTo>
                      <a:pt x="46" y="47"/>
                      <a:pt x="48" y="46"/>
                      <a:pt x="51" y="46"/>
                    </a:cubicBezTo>
                    <a:cubicBezTo>
                      <a:pt x="52" y="46"/>
                      <a:pt x="53" y="46"/>
                      <a:pt x="54" y="46"/>
                    </a:cubicBezTo>
                    <a:cubicBezTo>
                      <a:pt x="59" y="48"/>
                      <a:pt x="61" y="52"/>
                      <a:pt x="59" y="55"/>
                    </a:cubicBezTo>
                    <a:cubicBezTo>
                      <a:pt x="58" y="58"/>
                      <a:pt x="56" y="60"/>
                      <a:pt x="53" y="60"/>
                    </a:cubicBezTo>
                    <a:cubicBezTo>
                      <a:pt x="52" y="60"/>
                      <a:pt x="51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39" y="61"/>
                      <a:pt x="0" y="65"/>
                      <a:pt x="9" y="67"/>
                    </a:cubicBezTo>
                    <a:cubicBezTo>
                      <a:pt x="13" y="67"/>
                      <a:pt x="22" y="69"/>
                      <a:pt x="31" y="71"/>
                    </a:cubicBezTo>
                    <a:cubicBezTo>
                      <a:pt x="31" y="71"/>
                      <a:pt x="31" y="70"/>
                      <a:pt x="31" y="70"/>
                    </a:cubicBezTo>
                    <a:cubicBezTo>
                      <a:pt x="32" y="67"/>
                      <a:pt x="35" y="66"/>
                      <a:pt x="38" y="66"/>
                    </a:cubicBezTo>
                    <a:cubicBezTo>
                      <a:pt x="39" y="66"/>
                      <a:pt x="40" y="66"/>
                      <a:pt x="41" y="66"/>
                    </a:cubicBezTo>
                    <a:cubicBezTo>
                      <a:pt x="45" y="68"/>
                      <a:pt x="47" y="72"/>
                      <a:pt x="46" y="75"/>
                    </a:cubicBezTo>
                    <a:cubicBezTo>
                      <a:pt x="54" y="78"/>
                      <a:pt x="60" y="80"/>
                      <a:pt x="56" y="82"/>
                    </a:cubicBezTo>
                    <a:cubicBezTo>
                      <a:pt x="46" y="86"/>
                      <a:pt x="20" y="121"/>
                      <a:pt x="24" y="121"/>
                    </a:cubicBezTo>
                    <a:cubicBezTo>
                      <a:pt x="24" y="121"/>
                      <a:pt x="24" y="121"/>
                      <a:pt x="25" y="120"/>
                    </a:cubicBezTo>
                    <a:cubicBezTo>
                      <a:pt x="32" y="116"/>
                      <a:pt x="53" y="94"/>
                      <a:pt x="62" y="94"/>
                    </a:cubicBezTo>
                    <a:cubicBezTo>
                      <a:pt x="63" y="94"/>
                      <a:pt x="64" y="95"/>
                      <a:pt x="65" y="96"/>
                    </a:cubicBezTo>
                    <a:cubicBezTo>
                      <a:pt x="70" y="103"/>
                      <a:pt x="86" y="141"/>
                      <a:pt x="88" y="141"/>
                    </a:cubicBezTo>
                    <a:cubicBezTo>
                      <a:pt x="88" y="141"/>
                      <a:pt x="88" y="141"/>
                      <a:pt x="88" y="140"/>
                    </a:cubicBezTo>
                    <a:cubicBezTo>
                      <a:pt x="88" y="137"/>
                      <a:pt x="87" y="129"/>
                      <a:pt x="86" y="120"/>
                    </a:cubicBezTo>
                    <a:cubicBezTo>
                      <a:pt x="86" y="120"/>
                      <a:pt x="85" y="120"/>
                      <a:pt x="85" y="120"/>
                    </a:cubicBezTo>
                    <a:cubicBezTo>
                      <a:pt x="81" y="119"/>
                      <a:pt x="79" y="115"/>
                      <a:pt x="80" y="111"/>
                    </a:cubicBezTo>
                    <a:cubicBezTo>
                      <a:pt x="81" y="109"/>
                      <a:pt x="83" y="108"/>
                      <a:pt x="85" y="107"/>
                    </a:cubicBezTo>
                    <a:cubicBezTo>
                      <a:pt x="84" y="97"/>
                      <a:pt x="84" y="89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8" y="90"/>
                      <a:pt x="101" y="91"/>
                      <a:pt x="114" y="91"/>
                    </a:cubicBezTo>
                    <a:cubicBezTo>
                      <a:pt x="135" y="91"/>
                      <a:pt x="159" y="89"/>
                      <a:pt x="150" y="86"/>
                    </a:cubicBezTo>
                    <a:cubicBezTo>
                      <a:pt x="144" y="84"/>
                      <a:pt x="134" y="84"/>
                      <a:pt x="124" y="84"/>
                    </a:cubicBezTo>
                    <a:cubicBezTo>
                      <a:pt x="122" y="84"/>
                      <a:pt x="120" y="84"/>
                      <a:pt x="118" y="84"/>
                    </a:cubicBezTo>
                    <a:cubicBezTo>
                      <a:pt x="116" y="84"/>
                      <a:pt x="115" y="84"/>
                      <a:pt x="113" y="84"/>
                    </a:cubicBezTo>
                    <a:cubicBezTo>
                      <a:pt x="113" y="84"/>
                      <a:pt x="113" y="85"/>
                      <a:pt x="113" y="86"/>
                    </a:cubicBezTo>
                    <a:cubicBezTo>
                      <a:pt x="112" y="88"/>
                      <a:pt x="109" y="90"/>
                      <a:pt x="106" y="90"/>
                    </a:cubicBezTo>
                    <a:cubicBezTo>
                      <a:pt x="105" y="90"/>
                      <a:pt x="104" y="90"/>
                      <a:pt x="103" y="89"/>
                    </a:cubicBezTo>
                    <a:cubicBezTo>
                      <a:pt x="100" y="88"/>
                      <a:pt x="98" y="85"/>
                      <a:pt x="98" y="82"/>
                    </a:cubicBezTo>
                    <a:cubicBezTo>
                      <a:pt x="97" y="82"/>
                      <a:pt x="97" y="81"/>
                      <a:pt x="98" y="80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9" y="78"/>
                      <a:pt x="101" y="76"/>
                      <a:pt x="104" y="76"/>
                    </a:cubicBezTo>
                    <a:cubicBezTo>
                      <a:pt x="117" y="68"/>
                      <a:pt x="145" y="55"/>
                      <a:pt x="140" y="55"/>
                    </a:cubicBezTo>
                    <a:cubicBezTo>
                      <a:pt x="140" y="55"/>
                      <a:pt x="139" y="55"/>
                      <a:pt x="139" y="55"/>
                    </a:cubicBezTo>
                    <a:cubicBezTo>
                      <a:pt x="127" y="57"/>
                      <a:pt x="84" y="72"/>
                      <a:pt x="84" y="72"/>
                    </a:cubicBezTo>
                    <a:cubicBezTo>
                      <a:pt x="84" y="72"/>
                      <a:pt x="84" y="70"/>
                      <a:pt x="84" y="66"/>
                    </a:cubicBezTo>
                    <a:cubicBezTo>
                      <a:pt x="83" y="66"/>
                      <a:pt x="82" y="66"/>
                      <a:pt x="82" y="66"/>
                    </a:cubicBezTo>
                    <a:cubicBezTo>
                      <a:pt x="81" y="66"/>
                      <a:pt x="79" y="66"/>
                      <a:pt x="78" y="66"/>
                    </a:cubicBezTo>
                    <a:cubicBezTo>
                      <a:pt x="74" y="64"/>
                      <a:pt x="72" y="60"/>
                      <a:pt x="74" y="57"/>
                    </a:cubicBezTo>
                    <a:cubicBezTo>
                      <a:pt x="75" y="54"/>
                      <a:pt x="77" y="52"/>
                      <a:pt x="80" y="52"/>
                    </a:cubicBezTo>
                    <a:cubicBezTo>
                      <a:pt x="81" y="52"/>
                      <a:pt x="82" y="52"/>
                      <a:pt x="83" y="53"/>
                    </a:cubicBezTo>
                    <a:cubicBezTo>
                      <a:pt x="83" y="46"/>
                      <a:pt x="83" y="38"/>
                      <a:pt x="83" y="32"/>
                    </a:cubicBezTo>
                    <a:cubicBezTo>
                      <a:pt x="83" y="32"/>
                      <a:pt x="82" y="33"/>
                      <a:pt x="82" y="34"/>
                    </a:cubicBezTo>
                    <a:cubicBezTo>
                      <a:pt x="80" y="41"/>
                      <a:pt x="77" y="49"/>
                      <a:pt x="75" y="49"/>
                    </a:cubicBezTo>
                    <a:cubicBezTo>
                      <a:pt x="75" y="49"/>
                      <a:pt x="75" y="48"/>
                      <a:pt x="75" y="48"/>
                    </a:cubicBezTo>
                    <a:cubicBezTo>
                      <a:pt x="75" y="47"/>
                      <a:pt x="75" y="46"/>
                      <a:pt x="74" y="44"/>
                    </a:cubicBezTo>
                    <a:cubicBezTo>
                      <a:pt x="73" y="45"/>
                      <a:pt x="72" y="45"/>
                      <a:pt x="71" y="45"/>
                    </a:cubicBezTo>
                    <a:cubicBezTo>
                      <a:pt x="70" y="45"/>
                      <a:pt x="68" y="45"/>
                      <a:pt x="67" y="45"/>
                    </a:cubicBezTo>
                    <a:cubicBezTo>
                      <a:pt x="63" y="43"/>
                      <a:pt x="61" y="39"/>
                      <a:pt x="63" y="36"/>
                    </a:cubicBezTo>
                    <a:cubicBezTo>
                      <a:pt x="64" y="33"/>
                      <a:pt x="66" y="32"/>
                      <a:pt x="69" y="32"/>
                    </a:cubicBezTo>
                    <a:cubicBezTo>
                      <a:pt x="70" y="32"/>
                      <a:pt x="71" y="32"/>
                      <a:pt x="72" y="32"/>
                    </a:cubicBezTo>
                    <a:cubicBezTo>
                      <a:pt x="69" y="18"/>
                      <a:pt x="65" y="0"/>
                      <a:pt x="6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4" name="Freeform 1525"/>
              <p:cNvSpPr/>
              <p:nvPr/>
            </p:nvSpPr>
            <p:spPr bwMode="auto">
              <a:xfrm>
                <a:off x="1058" y="1541"/>
                <a:ext cx="9" cy="7"/>
              </a:xfrm>
              <a:custGeom>
                <a:avLst/>
                <a:gdLst>
                  <a:gd name="T0" fmla="*/ 7 w 17"/>
                  <a:gd name="T1" fmla="*/ 0 h 14"/>
                  <a:gd name="T2" fmla="*/ 1 w 17"/>
                  <a:gd name="T3" fmla="*/ 4 h 14"/>
                  <a:gd name="T4" fmla="*/ 0 w 17"/>
                  <a:gd name="T5" fmla="*/ 5 h 14"/>
                  <a:gd name="T6" fmla="*/ 6 w 17"/>
                  <a:gd name="T7" fmla="*/ 13 h 14"/>
                  <a:gd name="T8" fmla="*/ 6 w 17"/>
                  <a:gd name="T9" fmla="*/ 13 h 14"/>
                  <a:gd name="T10" fmla="*/ 6 w 17"/>
                  <a:gd name="T11" fmla="*/ 13 h 14"/>
                  <a:gd name="T12" fmla="*/ 9 w 17"/>
                  <a:gd name="T13" fmla="*/ 14 h 14"/>
                  <a:gd name="T14" fmla="*/ 15 w 17"/>
                  <a:gd name="T15" fmla="*/ 9 h 14"/>
                  <a:gd name="T16" fmla="*/ 10 w 17"/>
                  <a:gd name="T17" fmla="*/ 0 h 14"/>
                  <a:gd name="T18" fmla="*/ 7 w 17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4">
                    <a:moveTo>
                      <a:pt x="7" y="0"/>
                    </a:moveTo>
                    <a:cubicBezTo>
                      <a:pt x="4" y="0"/>
                      <a:pt x="2" y="1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7" y="9"/>
                      <a:pt x="10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8" y="14"/>
                      <a:pt x="9" y="14"/>
                    </a:cubicBezTo>
                    <a:cubicBezTo>
                      <a:pt x="12" y="14"/>
                      <a:pt x="14" y="12"/>
                      <a:pt x="15" y="9"/>
                    </a:cubicBezTo>
                    <a:cubicBezTo>
                      <a:pt x="17" y="6"/>
                      <a:pt x="15" y="2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5" name="Freeform 1526"/>
              <p:cNvSpPr/>
              <p:nvPr/>
            </p:nvSpPr>
            <p:spPr bwMode="auto">
              <a:xfrm>
                <a:off x="1051" y="1552"/>
                <a:ext cx="8" cy="4"/>
              </a:xfrm>
              <a:custGeom>
                <a:avLst/>
                <a:gdLst>
                  <a:gd name="T0" fmla="*/ 7 w 16"/>
                  <a:gd name="T1" fmla="*/ 0 h 9"/>
                  <a:gd name="T2" fmla="*/ 0 w 16"/>
                  <a:gd name="T3" fmla="*/ 4 h 9"/>
                  <a:gd name="T4" fmla="*/ 0 w 16"/>
                  <a:gd name="T5" fmla="*/ 5 h 9"/>
                  <a:gd name="T6" fmla="*/ 15 w 16"/>
                  <a:gd name="T7" fmla="*/ 9 h 9"/>
                  <a:gd name="T8" fmla="*/ 10 w 16"/>
                  <a:gd name="T9" fmla="*/ 0 h 9"/>
                  <a:gd name="T10" fmla="*/ 7 w 16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">
                    <a:moveTo>
                      <a:pt x="7" y="0"/>
                    </a:moveTo>
                    <a:cubicBezTo>
                      <a:pt x="4" y="0"/>
                      <a:pt x="1" y="1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5" y="6"/>
                      <a:pt x="10" y="8"/>
                      <a:pt x="15" y="9"/>
                    </a:cubicBezTo>
                    <a:cubicBezTo>
                      <a:pt x="16" y="6"/>
                      <a:pt x="14" y="2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6" name="Freeform 1527"/>
              <p:cNvSpPr/>
              <p:nvPr/>
            </p:nvSpPr>
            <p:spPr bwMode="auto">
              <a:xfrm>
                <a:off x="1068" y="1558"/>
                <a:ext cx="9" cy="8"/>
              </a:xfrm>
              <a:custGeom>
                <a:avLst/>
                <a:gdLst>
                  <a:gd name="T0" fmla="*/ 8 w 17"/>
                  <a:gd name="T1" fmla="*/ 0 h 14"/>
                  <a:gd name="T2" fmla="*/ 1 w 17"/>
                  <a:gd name="T3" fmla="*/ 4 h 14"/>
                  <a:gd name="T4" fmla="*/ 6 w 17"/>
                  <a:gd name="T5" fmla="*/ 13 h 14"/>
                  <a:gd name="T6" fmla="*/ 9 w 17"/>
                  <a:gd name="T7" fmla="*/ 14 h 14"/>
                  <a:gd name="T8" fmla="*/ 16 w 17"/>
                  <a:gd name="T9" fmla="*/ 10 h 14"/>
                  <a:gd name="T10" fmla="*/ 11 w 17"/>
                  <a:gd name="T11" fmla="*/ 0 h 14"/>
                  <a:gd name="T12" fmla="*/ 8 w 1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">
                    <a:moveTo>
                      <a:pt x="8" y="0"/>
                    </a:moveTo>
                    <a:cubicBezTo>
                      <a:pt x="5" y="0"/>
                      <a:pt x="2" y="1"/>
                      <a:pt x="1" y="4"/>
                    </a:cubicBezTo>
                    <a:cubicBezTo>
                      <a:pt x="0" y="8"/>
                      <a:pt x="2" y="12"/>
                      <a:pt x="6" y="13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2" y="14"/>
                      <a:pt x="15" y="12"/>
                      <a:pt x="16" y="10"/>
                    </a:cubicBezTo>
                    <a:cubicBezTo>
                      <a:pt x="17" y="6"/>
                      <a:pt x="15" y="2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7" name="Freeform 1528"/>
              <p:cNvSpPr/>
              <p:nvPr/>
            </p:nvSpPr>
            <p:spPr bwMode="auto">
              <a:xfrm>
                <a:off x="1073" y="1544"/>
                <a:ext cx="7" cy="8"/>
              </a:xfrm>
              <a:custGeom>
                <a:avLst/>
                <a:gdLst>
                  <a:gd name="T0" fmla="*/ 8 w 12"/>
                  <a:gd name="T1" fmla="*/ 0 h 14"/>
                  <a:gd name="T2" fmla="*/ 2 w 12"/>
                  <a:gd name="T3" fmla="*/ 5 h 14"/>
                  <a:gd name="T4" fmla="*/ 6 w 12"/>
                  <a:gd name="T5" fmla="*/ 14 h 14"/>
                  <a:gd name="T6" fmla="*/ 10 w 12"/>
                  <a:gd name="T7" fmla="*/ 14 h 14"/>
                  <a:gd name="T8" fmla="*/ 12 w 12"/>
                  <a:gd name="T9" fmla="*/ 14 h 14"/>
                  <a:gd name="T10" fmla="*/ 11 w 12"/>
                  <a:gd name="T11" fmla="*/ 1 h 14"/>
                  <a:gd name="T12" fmla="*/ 8 w 1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8" y="0"/>
                    </a:moveTo>
                    <a:cubicBezTo>
                      <a:pt x="5" y="0"/>
                      <a:pt x="3" y="2"/>
                      <a:pt x="2" y="5"/>
                    </a:cubicBezTo>
                    <a:cubicBezTo>
                      <a:pt x="0" y="8"/>
                      <a:pt x="2" y="12"/>
                      <a:pt x="6" y="14"/>
                    </a:cubicBezTo>
                    <a:cubicBezTo>
                      <a:pt x="7" y="14"/>
                      <a:pt x="9" y="14"/>
                      <a:pt x="10" y="14"/>
                    </a:cubicBezTo>
                    <a:cubicBezTo>
                      <a:pt x="10" y="14"/>
                      <a:pt x="11" y="14"/>
                      <a:pt x="12" y="14"/>
                    </a:cubicBezTo>
                    <a:cubicBezTo>
                      <a:pt x="12" y="10"/>
                      <a:pt x="11" y="6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8" name="Freeform 1529"/>
              <p:cNvSpPr>
                <a:spLocks noEditPoints="1"/>
              </p:cNvSpPr>
              <p:nvPr/>
            </p:nvSpPr>
            <p:spPr bwMode="auto">
              <a:xfrm>
                <a:off x="1087" y="1557"/>
                <a:ext cx="8" cy="8"/>
              </a:xfrm>
              <a:custGeom>
                <a:avLst/>
                <a:gdLst>
                  <a:gd name="T0" fmla="*/ 0 w 15"/>
                  <a:gd name="T1" fmla="*/ 6 h 14"/>
                  <a:gd name="T2" fmla="*/ 5 w 15"/>
                  <a:gd name="T3" fmla="*/ 13 h 14"/>
                  <a:gd name="T4" fmla="*/ 8 w 15"/>
                  <a:gd name="T5" fmla="*/ 14 h 14"/>
                  <a:gd name="T6" fmla="*/ 15 w 15"/>
                  <a:gd name="T7" fmla="*/ 10 h 14"/>
                  <a:gd name="T8" fmla="*/ 15 w 15"/>
                  <a:gd name="T9" fmla="*/ 8 h 14"/>
                  <a:gd name="T10" fmla="*/ 14 w 15"/>
                  <a:gd name="T11" fmla="*/ 8 h 14"/>
                  <a:gd name="T12" fmla="*/ 0 w 15"/>
                  <a:gd name="T13" fmla="*/ 6 h 14"/>
                  <a:gd name="T14" fmla="*/ 6 w 15"/>
                  <a:gd name="T15" fmla="*/ 0 h 14"/>
                  <a:gd name="T16" fmla="*/ 0 w 15"/>
                  <a:gd name="T17" fmla="*/ 4 h 14"/>
                  <a:gd name="T18" fmla="*/ 6 w 15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0" y="6"/>
                    </a:moveTo>
                    <a:cubicBezTo>
                      <a:pt x="0" y="9"/>
                      <a:pt x="2" y="12"/>
                      <a:pt x="5" y="13"/>
                    </a:cubicBezTo>
                    <a:cubicBezTo>
                      <a:pt x="6" y="14"/>
                      <a:pt x="7" y="14"/>
                      <a:pt x="8" y="14"/>
                    </a:cubicBezTo>
                    <a:cubicBezTo>
                      <a:pt x="11" y="14"/>
                      <a:pt x="14" y="12"/>
                      <a:pt x="15" y="10"/>
                    </a:cubicBezTo>
                    <a:cubicBezTo>
                      <a:pt x="15" y="9"/>
                      <a:pt x="15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7" y="8"/>
                      <a:pt x="1" y="7"/>
                      <a:pt x="0" y="6"/>
                    </a:cubicBezTo>
                    <a:moveTo>
                      <a:pt x="6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1" y="3"/>
                      <a:pt x="3" y="2"/>
                      <a:pt x="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9" name="Freeform 1530"/>
              <p:cNvSpPr/>
              <p:nvPr/>
            </p:nvSpPr>
            <p:spPr bwMode="auto">
              <a:xfrm>
                <a:off x="1077" y="1574"/>
                <a:ext cx="4" cy="7"/>
              </a:xfrm>
              <a:custGeom>
                <a:avLst/>
                <a:gdLst>
                  <a:gd name="T0" fmla="*/ 6 w 7"/>
                  <a:gd name="T1" fmla="*/ 0 h 13"/>
                  <a:gd name="T2" fmla="*/ 1 w 7"/>
                  <a:gd name="T3" fmla="*/ 4 h 13"/>
                  <a:gd name="T4" fmla="*/ 6 w 7"/>
                  <a:gd name="T5" fmla="*/ 13 h 13"/>
                  <a:gd name="T6" fmla="*/ 7 w 7"/>
                  <a:gd name="T7" fmla="*/ 13 h 13"/>
                  <a:gd name="T8" fmla="*/ 6 w 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6" y="0"/>
                    </a:moveTo>
                    <a:cubicBezTo>
                      <a:pt x="4" y="1"/>
                      <a:pt x="2" y="2"/>
                      <a:pt x="1" y="4"/>
                    </a:cubicBezTo>
                    <a:cubicBezTo>
                      <a:pt x="0" y="8"/>
                      <a:pt x="2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6" y="9"/>
                      <a:pt x="6" y="4"/>
                      <a:pt x="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0" name="Freeform 1531"/>
              <p:cNvSpPr/>
              <p:nvPr/>
            </p:nvSpPr>
            <p:spPr bwMode="auto">
              <a:xfrm>
                <a:off x="1079" y="1526"/>
                <a:ext cx="2" cy="7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0 h 12"/>
                  <a:gd name="T4" fmla="*/ 0 w 3"/>
                  <a:gd name="T5" fmla="*/ 12 h 12"/>
                  <a:gd name="T6" fmla="*/ 3 w 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2"/>
                      <a:pt x="0" y="6"/>
                      <a:pt x="0" y="12"/>
                    </a:cubicBezTo>
                    <a:cubicBezTo>
                      <a:pt x="2" y="5"/>
                      <a:pt x="3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1" name="Freeform 1532"/>
              <p:cNvSpPr/>
              <p:nvPr/>
            </p:nvSpPr>
            <p:spPr bwMode="auto">
              <a:xfrm>
                <a:off x="1067" y="1533"/>
                <a:ext cx="7" cy="7"/>
              </a:xfrm>
              <a:custGeom>
                <a:avLst/>
                <a:gdLst>
                  <a:gd name="T0" fmla="*/ 8 w 13"/>
                  <a:gd name="T1" fmla="*/ 0 h 13"/>
                  <a:gd name="T2" fmla="*/ 2 w 13"/>
                  <a:gd name="T3" fmla="*/ 4 h 13"/>
                  <a:gd name="T4" fmla="*/ 6 w 13"/>
                  <a:gd name="T5" fmla="*/ 13 h 13"/>
                  <a:gd name="T6" fmla="*/ 10 w 13"/>
                  <a:gd name="T7" fmla="*/ 13 h 13"/>
                  <a:gd name="T8" fmla="*/ 13 w 13"/>
                  <a:gd name="T9" fmla="*/ 12 h 13"/>
                  <a:gd name="T10" fmla="*/ 11 w 13"/>
                  <a:gd name="T11" fmla="*/ 0 h 13"/>
                  <a:gd name="T12" fmla="*/ 8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8" y="0"/>
                    </a:moveTo>
                    <a:cubicBezTo>
                      <a:pt x="5" y="0"/>
                      <a:pt x="3" y="1"/>
                      <a:pt x="2" y="4"/>
                    </a:cubicBezTo>
                    <a:cubicBezTo>
                      <a:pt x="0" y="7"/>
                      <a:pt x="2" y="11"/>
                      <a:pt x="6" y="13"/>
                    </a:cubicBezTo>
                    <a:cubicBezTo>
                      <a:pt x="7" y="13"/>
                      <a:pt x="9" y="13"/>
                      <a:pt x="10" y="13"/>
                    </a:cubicBezTo>
                    <a:cubicBezTo>
                      <a:pt x="11" y="13"/>
                      <a:pt x="12" y="13"/>
                      <a:pt x="13" y="12"/>
                    </a:cubicBezTo>
                    <a:cubicBezTo>
                      <a:pt x="13" y="9"/>
                      <a:pt x="12" y="5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2" name="Freeform 1533"/>
              <p:cNvSpPr/>
              <p:nvPr/>
            </p:nvSpPr>
            <p:spPr bwMode="auto">
              <a:xfrm>
                <a:off x="995" y="1513"/>
                <a:ext cx="25" cy="55"/>
              </a:xfrm>
              <a:custGeom>
                <a:avLst/>
                <a:gdLst>
                  <a:gd name="T0" fmla="*/ 18 w 46"/>
                  <a:gd name="T1" fmla="*/ 0 h 100"/>
                  <a:gd name="T2" fmla="*/ 11 w 46"/>
                  <a:gd name="T3" fmla="*/ 36 h 100"/>
                  <a:gd name="T4" fmla="*/ 2 w 46"/>
                  <a:gd name="T5" fmla="*/ 66 h 100"/>
                  <a:gd name="T6" fmla="*/ 19 w 46"/>
                  <a:gd name="T7" fmla="*/ 100 h 100"/>
                  <a:gd name="T8" fmla="*/ 20 w 46"/>
                  <a:gd name="T9" fmla="*/ 100 h 100"/>
                  <a:gd name="T10" fmla="*/ 28 w 46"/>
                  <a:gd name="T11" fmla="*/ 63 h 100"/>
                  <a:gd name="T12" fmla="*/ 40 w 46"/>
                  <a:gd name="T13" fmla="*/ 31 h 100"/>
                  <a:gd name="T14" fmla="*/ 20 w 46"/>
                  <a:gd name="T15" fmla="*/ 0 h 100"/>
                  <a:gd name="T16" fmla="*/ 18 w 46"/>
                  <a:gd name="T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00">
                    <a:moveTo>
                      <a:pt x="18" y="0"/>
                    </a:moveTo>
                    <a:cubicBezTo>
                      <a:pt x="10" y="0"/>
                      <a:pt x="11" y="27"/>
                      <a:pt x="11" y="36"/>
                    </a:cubicBezTo>
                    <a:cubicBezTo>
                      <a:pt x="11" y="47"/>
                      <a:pt x="4" y="50"/>
                      <a:pt x="2" y="66"/>
                    </a:cubicBezTo>
                    <a:cubicBezTo>
                      <a:pt x="0" y="82"/>
                      <a:pt x="19" y="100"/>
                      <a:pt x="19" y="100"/>
                    </a:cubicBezTo>
                    <a:cubicBezTo>
                      <a:pt x="19" y="100"/>
                      <a:pt x="19" y="100"/>
                      <a:pt x="20" y="100"/>
                    </a:cubicBezTo>
                    <a:cubicBezTo>
                      <a:pt x="29" y="100"/>
                      <a:pt x="31" y="77"/>
                      <a:pt x="28" y="63"/>
                    </a:cubicBezTo>
                    <a:cubicBezTo>
                      <a:pt x="25" y="50"/>
                      <a:pt x="35" y="45"/>
                      <a:pt x="40" y="31"/>
                    </a:cubicBezTo>
                    <a:cubicBezTo>
                      <a:pt x="46" y="16"/>
                      <a:pt x="31" y="4"/>
                      <a:pt x="20" y="0"/>
                    </a:cubicBezTo>
                    <a:cubicBezTo>
                      <a:pt x="20" y="0"/>
                      <a:pt x="19" y="0"/>
                      <a:pt x="1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3" name="Freeform 1534"/>
              <p:cNvSpPr/>
              <p:nvPr/>
            </p:nvSpPr>
            <p:spPr bwMode="auto">
              <a:xfrm>
                <a:off x="1001" y="1591"/>
                <a:ext cx="54" cy="31"/>
              </a:xfrm>
              <a:custGeom>
                <a:avLst/>
                <a:gdLst>
                  <a:gd name="T0" fmla="*/ 13 w 99"/>
                  <a:gd name="T1" fmla="*/ 0 h 57"/>
                  <a:gd name="T2" fmla="*/ 10 w 99"/>
                  <a:gd name="T3" fmla="*/ 1 h 57"/>
                  <a:gd name="T4" fmla="*/ 20 w 99"/>
                  <a:gd name="T5" fmla="*/ 30 h 57"/>
                  <a:gd name="T6" fmla="*/ 54 w 99"/>
                  <a:gd name="T7" fmla="*/ 49 h 57"/>
                  <a:gd name="T8" fmla="*/ 76 w 99"/>
                  <a:gd name="T9" fmla="*/ 57 h 57"/>
                  <a:gd name="T10" fmla="*/ 87 w 99"/>
                  <a:gd name="T11" fmla="*/ 51 h 57"/>
                  <a:gd name="T12" fmla="*/ 85 w 99"/>
                  <a:gd name="T13" fmla="*/ 27 h 57"/>
                  <a:gd name="T14" fmla="*/ 80 w 99"/>
                  <a:gd name="T15" fmla="*/ 27 h 57"/>
                  <a:gd name="T16" fmla="*/ 67 w 99"/>
                  <a:gd name="T17" fmla="*/ 28 h 57"/>
                  <a:gd name="T18" fmla="*/ 54 w 99"/>
                  <a:gd name="T19" fmla="*/ 29 h 57"/>
                  <a:gd name="T20" fmla="*/ 39 w 99"/>
                  <a:gd name="T21" fmla="*/ 24 h 57"/>
                  <a:gd name="T22" fmla="*/ 13 w 99"/>
                  <a:gd name="T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57">
                    <a:moveTo>
                      <a:pt x="13" y="0"/>
                    </a:moveTo>
                    <a:cubicBezTo>
                      <a:pt x="12" y="0"/>
                      <a:pt x="11" y="1"/>
                      <a:pt x="10" y="1"/>
                    </a:cubicBezTo>
                    <a:cubicBezTo>
                      <a:pt x="10" y="1"/>
                      <a:pt x="0" y="16"/>
                      <a:pt x="20" y="30"/>
                    </a:cubicBezTo>
                    <a:cubicBezTo>
                      <a:pt x="40" y="43"/>
                      <a:pt x="40" y="42"/>
                      <a:pt x="54" y="49"/>
                    </a:cubicBezTo>
                    <a:cubicBezTo>
                      <a:pt x="63" y="53"/>
                      <a:pt x="70" y="57"/>
                      <a:pt x="76" y="57"/>
                    </a:cubicBezTo>
                    <a:cubicBezTo>
                      <a:pt x="80" y="57"/>
                      <a:pt x="84" y="55"/>
                      <a:pt x="87" y="51"/>
                    </a:cubicBezTo>
                    <a:cubicBezTo>
                      <a:pt x="95" y="39"/>
                      <a:pt x="99" y="30"/>
                      <a:pt x="85" y="27"/>
                    </a:cubicBezTo>
                    <a:cubicBezTo>
                      <a:pt x="84" y="27"/>
                      <a:pt x="82" y="27"/>
                      <a:pt x="80" y="27"/>
                    </a:cubicBezTo>
                    <a:cubicBezTo>
                      <a:pt x="76" y="27"/>
                      <a:pt x="72" y="27"/>
                      <a:pt x="67" y="28"/>
                    </a:cubicBezTo>
                    <a:cubicBezTo>
                      <a:pt x="63" y="28"/>
                      <a:pt x="58" y="29"/>
                      <a:pt x="54" y="29"/>
                    </a:cubicBezTo>
                    <a:cubicBezTo>
                      <a:pt x="48" y="29"/>
                      <a:pt x="43" y="28"/>
                      <a:pt x="39" y="24"/>
                    </a:cubicBezTo>
                    <a:cubicBezTo>
                      <a:pt x="27" y="14"/>
                      <a:pt x="23" y="0"/>
                      <a:pt x="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4" name="Freeform 1535"/>
              <p:cNvSpPr/>
              <p:nvPr/>
            </p:nvSpPr>
            <p:spPr bwMode="auto">
              <a:xfrm>
                <a:off x="1074" y="1598"/>
                <a:ext cx="44" cy="34"/>
              </a:xfrm>
              <a:custGeom>
                <a:avLst/>
                <a:gdLst>
                  <a:gd name="T0" fmla="*/ 68 w 80"/>
                  <a:gd name="T1" fmla="*/ 0 h 61"/>
                  <a:gd name="T2" fmla="*/ 44 w 80"/>
                  <a:gd name="T3" fmla="*/ 26 h 61"/>
                  <a:gd name="T4" fmla="*/ 32 w 80"/>
                  <a:gd name="T5" fmla="*/ 44 h 61"/>
                  <a:gd name="T6" fmla="*/ 27 w 80"/>
                  <a:gd name="T7" fmla="*/ 43 h 61"/>
                  <a:gd name="T8" fmla="*/ 6 w 80"/>
                  <a:gd name="T9" fmla="*/ 32 h 61"/>
                  <a:gd name="T10" fmla="*/ 0 w 80"/>
                  <a:gd name="T11" fmla="*/ 37 h 61"/>
                  <a:gd name="T12" fmla="*/ 12 w 80"/>
                  <a:gd name="T13" fmla="*/ 61 h 61"/>
                  <a:gd name="T14" fmla="*/ 14 w 80"/>
                  <a:gd name="T15" fmla="*/ 61 h 61"/>
                  <a:gd name="T16" fmla="*/ 63 w 80"/>
                  <a:gd name="T17" fmla="*/ 41 h 61"/>
                  <a:gd name="T18" fmla="*/ 70 w 80"/>
                  <a:gd name="T19" fmla="*/ 0 h 61"/>
                  <a:gd name="T20" fmla="*/ 68 w 80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61">
                    <a:moveTo>
                      <a:pt x="68" y="0"/>
                    </a:moveTo>
                    <a:cubicBezTo>
                      <a:pt x="59" y="0"/>
                      <a:pt x="48" y="16"/>
                      <a:pt x="44" y="26"/>
                    </a:cubicBezTo>
                    <a:cubicBezTo>
                      <a:pt x="40" y="35"/>
                      <a:pt x="39" y="44"/>
                      <a:pt x="32" y="44"/>
                    </a:cubicBezTo>
                    <a:cubicBezTo>
                      <a:pt x="30" y="44"/>
                      <a:pt x="29" y="43"/>
                      <a:pt x="27" y="43"/>
                    </a:cubicBezTo>
                    <a:cubicBezTo>
                      <a:pt x="19" y="40"/>
                      <a:pt x="11" y="32"/>
                      <a:pt x="6" y="32"/>
                    </a:cubicBezTo>
                    <a:cubicBezTo>
                      <a:pt x="3" y="32"/>
                      <a:pt x="2" y="33"/>
                      <a:pt x="0" y="37"/>
                    </a:cubicBezTo>
                    <a:cubicBezTo>
                      <a:pt x="0" y="37"/>
                      <a:pt x="2" y="61"/>
                      <a:pt x="12" y="61"/>
                    </a:cubicBezTo>
                    <a:cubicBezTo>
                      <a:pt x="13" y="61"/>
                      <a:pt x="13" y="61"/>
                      <a:pt x="14" y="61"/>
                    </a:cubicBezTo>
                    <a:cubicBezTo>
                      <a:pt x="26" y="57"/>
                      <a:pt x="56" y="55"/>
                      <a:pt x="63" y="41"/>
                    </a:cubicBezTo>
                    <a:cubicBezTo>
                      <a:pt x="70" y="28"/>
                      <a:pt x="80" y="2"/>
                      <a:pt x="70" y="0"/>
                    </a:cubicBezTo>
                    <a:cubicBezTo>
                      <a:pt x="69" y="0"/>
                      <a:pt x="69" y="0"/>
                      <a:pt x="6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5" name="Freeform 1536"/>
              <p:cNvSpPr/>
              <p:nvPr/>
            </p:nvSpPr>
            <p:spPr bwMode="auto">
              <a:xfrm>
                <a:off x="1119" y="1524"/>
                <a:ext cx="31" cy="38"/>
              </a:xfrm>
              <a:custGeom>
                <a:avLst/>
                <a:gdLst>
                  <a:gd name="T0" fmla="*/ 16 w 57"/>
                  <a:gd name="T1" fmla="*/ 0 h 70"/>
                  <a:gd name="T2" fmla="*/ 0 w 57"/>
                  <a:gd name="T3" fmla="*/ 3 h 70"/>
                  <a:gd name="T4" fmla="*/ 19 w 57"/>
                  <a:gd name="T5" fmla="*/ 39 h 70"/>
                  <a:gd name="T6" fmla="*/ 23 w 57"/>
                  <a:gd name="T7" fmla="*/ 70 h 70"/>
                  <a:gd name="T8" fmla="*/ 27 w 57"/>
                  <a:gd name="T9" fmla="*/ 70 h 70"/>
                  <a:gd name="T10" fmla="*/ 54 w 57"/>
                  <a:gd name="T11" fmla="*/ 42 h 70"/>
                  <a:gd name="T12" fmla="*/ 36 w 57"/>
                  <a:gd name="T13" fmla="*/ 6 h 70"/>
                  <a:gd name="T14" fmla="*/ 16 w 57"/>
                  <a:gd name="T1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70">
                    <a:moveTo>
                      <a:pt x="16" y="0"/>
                    </a:moveTo>
                    <a:cubicBezTo>
                      <a:pt x="7" y="0"/>
                      <a:pt x="0" y="3"/>
                      <a:pt x="0" y="3"/>
                    </a:cubicBezTo>
                    <a:cubicBezTo>
                      <a:pt x="11" y="7"/>
                      <a:pt x="22" y="26"/>
                      <a:pt x="19" y="39"/>
                    </a:cubicBezTo>
                    <a:cubicBezTo>
                      <a:pt x="16" y="53"/>
                      <a:pt x="10" y="65"/>
                      <a:pt x="23" y="70"/>
                    </a:cubicBezTo>
                    <a:cubicBezTo>
                      <a:pt x="24" y="70"/>
                      <a:pt x="25" y="70"/>
                      <a:pt x="27" y="70"/>
                    </a:cubicBezTo>
                    <a:cubicBezTo>
                      <a:pt x="39" y="70"/>
                      <a:pt x="51" y="55"/>
                      <a:pt x="54" y="42"/>
                    </a:cubicBezTo>
                    <a:cubicBezTo>
                      <a:pt x="57" y="26"/>
                      <a:pt x="52" y="18"/>
                      <a:pt x="36" y="6"/>
                    </a:cubicBezTo>
                    <a:cubicBezTo>
                      <a:pt x="29" y="1"/>
                      <a:pt x="22" y="0"/>
                      <a:pt x="1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6" name="Freeform 1537"/>
              <p:cNvSpPr/>
              <p:nvPr/>
            </p:nvSpPr>
            <p:spPr bwMode="auto">
              <a:xfrm>
                <a:off x="1055" y="1480"/>
                <a:ext cx="44" cy="24"/>
              </a:xfrm>
              <a:custGeom>
                <a:avLst/>
                <a:gdLst>
                  <a:gd name="T0" fmla="*/ 34 w 82"/>
                  <a:gd name="T1" fmla="*/ 0 h 45"/>
                  <a:gd name="T2" fmla="*/ 20 w 82"/>
                  <a:gd name="T3" fmla="*/ 1 h 45"/>
                  <a:gd name="T4" fmla="*/ 0 w 82"/>
                  <a:gd name="T5" fmla="*/ 33 h 45"/>
                  <a:gd name="T6" fmla="*/ 8 w 82"/>
                  <a:gd name="T7" fmla="*/ 40 h 45"/>
                  <a:gd name="T8" fmla="*/ 38 w 82"/>
                  <a:gd name="T9" fmla="*/ 33 h 45"/>
                  <a:gd name="T10" fmla="*/ 42 w 82"/>
                  <a:gd name="T11" fmla="*/ 33 h 45"/>
                  <a:gd name="T12" fmla="*/ 69 w 82"/>
                  <a:gd name="T13" fmla="*/ 44 h 45"/>
                  <a:gd name="T14" fmla="*/ 71 w 82"/>
                  <a:gd name="T15" fmla="*/ 45 h 45"/>
                  <a:gd name="T16" fmla="*/ 67 w 82"/>
                  <a:gd name="T17" fmla="*/ 15 h 45"/>
                  <a:gd name="T18" fmla="*/ 34 w 82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45">
                    <a:moveTo>
                      <a:pt x="34" y="0"/>
                    </a:moveTo>
                    <a:cubicBezTo>
                      <a:pt x="30" y="0"/>
                      <a:pt x="25" y="0"/>
                      <a:pt x="20" y="1"/>
                    </a:cubicBezTo>
                    <a:cubicBezTo>
                      <a:pt x="0" y="6"/>
                      <a:pt x="0" y="33"/>
                      <a:pt x="0" y="33"/>
                    </a:cubicBezTo>
                    <a:cubicBezTo>
                      <a:pt x="0" y="39"/>
                      <a:pt x="3" y="40"/>
                      <a:pt x="8" y="40"/>
                    </a:cubicBezTo>
                    <a:cubicBezTo>
                      <a:pt x="15" y="40"/>
                      <a:pt x="28" y="35"/>
                      <a:pt x="38" y="33"/>
                    </a:cubicBezTo>
                    <a:cubicBezTo>
                      <a:pt x="39" y="33"/>
                      <a:pt x="41" y="33"/>
                      <a:pt x="42" y="33"/>
                    </a:cubicBezTo>
                    <a:cubicBezTo>
                      <a:pt x="54" y="33"/>
                      <a:pt x="57" y="42"/>
                      <a:pt x="69" y="44"/>
                    </a:cubicBezTo>
                    <a:cubicBezTo>
                      <a:pt x="70" y="45"/>
                      <a:pt x="71" y="45"/>
                      <a:pt x="71" y="45"/>
                    </a:cubicBezTo>
                    <a:cubicBezTo>
                      <a:pt x="82" y="45"/>
                      <a:pt x="78" y="27"/>
                      <a:pt x="67" y="15"/>
                    </a:cubicBezTo>
                    <a:cubicBezTo>
                      <a:pt x="58" y="5"/>
                      <a:pt x="48" y="0"/>
                      <a:pt x="3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7" name="Freeform 1538"/>
              <p:cNvSpPr/>
              <p:nvPr/>
            </p:nvSpPr>
            <p:spPr bwMode="auto">
              <a:xfrm>
                <a:off x="-188" y="923"/>
                <a:ext cx="61" cy="22"/>
              </a:xfrm>
              <a:custGeom>
                <a:avLst/>
                <a:gdLst>
                  <a:gd name="T0" fmla="*/ 47 w 112"/>
                  <a:gd name="T1" fmla="*/ 3 h 41"/>
                  <a:gd name="T2" fmla="*/ 4 w 112"/>
                  <a:gd name="T3" fmla="*/ 14 h 41"/>
                  <a:gd name="T4" fmla="*/ 30 w 112"/>
                  <a:gd name="T5" fmla="*/ 40 h 41"/>
                  <a:gd name="T6" fmla="*/ 95 w 112"/>
                  <a:gd name="T7" fmla="*/ 32 h 41"/>
                  <a:gd name="T8" fmla="*/ 47 w 112"/>
                  <a:gd name="T9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1">
                    <a:moveTo>
                      <a:pt x="47" y="3"/>
                    </a:moveTo>
                    <a:cubicBezTo>
                      <a:pt x="47" y="3"/>
                      <a:pt x="0" y="0"/>
                      <a:pt x="4" y="14"/>
                    </a:cubicBezTo>
                    <a:cubicBezTo>
                      <a:pt x="9" y="29"/>
                      <a:pt x="30" y="40"/>
                      <a:pt x="30" y="40"/>
                    </a:cubicBezTo>
                    <a:cubicBezTo>
                      <a:pt x="30" y="40"/>
                      <a:pt x="112" y="41"/>
                      <a:pt x="95" y="32"/>
                    </a:cubicBezTo>
                    <a:cubicBezTo>
                      <a:pt x="79" y="24"/>
                      <a:pt x="47" y="3"/>
                      <a:pt x="47" y="3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8" name="Freeform 1539"/>
              <p:cNvSpPr/>
              <p:nvPr/>
            </p:nvSpPr>
            <p:spPr bwMode="auto">
              <a:xfrm>
                <a:off x="-239" y="782"/>
                <a:ext cx="237" cy="215"/>
              </a:xfrm>
              <a:custGeom>
                <a:avLst/>
                <a:gdLst>
                  <a:gd name="T0" fmla="*/ 194 w 435"/>
                  <a:gd name="T1" fmla="*/ 350 h 395"/>
                  <a:gd name="T2" fmla="*/ 20 w 435"/>
                  <a:gd name="T3" fmla="*/ 355 h 395"/>
                  <a:gd name="T4" fmla="*/ 46 w 435"/>
                  <a:gd name="T5" fmla="*/ 289 h 395"/>
                  <a:gd name="T6" fmla="*/ 151 w 435"/>
                  <a:gd name="T7" fmla="*/ 287 h 395"/>
                  <a:gd name="T8" fmla="*/ 9 w 435"/>
                  <a:gd name="T9" fmla="*/ 174 h 395"/>
                  <a:gd name="T10" fmla="*/ 59 w 435"/>
                  <a:gd name="T11" fmla="*/ 103 h 395"/>
                  <a:gd name="T12" fmla="*/ 145 w 435"/>
                  <a:gd name="T13" fmla="*/ 121 h 395"/>
                  <a:gd name="T14" fmla="*/ 196 w 435"/>
                  <a:gd name="T15" fmla="*/ 185 h 395"/>
                  <a:gd name="T16" fmla="*/ 166 w 435"/>
                  <a:gd name="T17" fmla="*/ 53 h 395"/>
                  <a:gd name="T18" fmla="*/ 262 w 435"/>
                  <a:gd name="T19" fmla="*/ 21 h 395"/>
                  <a:gd name="T20" fmla="*/ 302 w 435"/>
                  <a:gd name="T21" fmla="*/ 193 h 395"/>
                  <a:gd name="T22" fmla="*/ 342 w 435"/>
                  <a:gd name="T23" fmla="*/ 101 h 395"/>
                  <a:gd name="T24" fmla="*/ 405 w 435"/>
                  <a:gd name="T25" fmla="*/ 98 h 395"/>
                  <a:gd name="T26" fmla="*/ 317 w 435"/>
                  <a:gd name="T27" fmla="*/ 274 h 395"/>
                  <a:gd name="T28" fmla="*/ 354 w 435"/>
                  <a:gd name="T29" fmla="*/ 309 h 395"/>
                  <a:gd name="T30" fmla="*/ 280 w 435"/>
                  <a:gd name="T31" fmla="*/ 337 h 395"/>
                  <a:gd name="T32" fmla="*/ 194 w 435"/>
                  <a:gd name="T33" fmla="*/ 35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395">
                    <a:moveTo>
                      <a:pt x="194" y="350"/>
                    </a:moveTo>
                    <a:cubicBezTo>
                      <a:pt x="194" y="350"/>
                      <a:pt x="32" y="395"/>
                      <a:pt x="20" y="355"/>
                    </a:cubicBezTo>
                    <a:cubicBezTo>
                      <a:pt x="8" y="314"/>
                      <a:pt x="13" y="287"/>
                      <a:pt x="46" y="289"/>
                    </a:cubicBezTo>
                    <a:cubicBezTo>
                      <a:pt x="79" y="291"/>
                      <a:pt x="151" y="287"/>
                      <a:pt x="151" y="287"/>
                    </a:cubicBezTo>
                    <a:cubicBezTo>
                      <a:pt x="151" y="287"/>
                      <a:pt x="0" y="203"/>
                      <a:pt x="9" y="174"/>
                    </a:cubicBezTo>
                    <a:cubicBezTo>
                      <a:pt x="18" y="145"/>
                      <a:pt x="33" y="113"/>
                      <a:pt x="59" y="103"/>
                    </a:cubicBezTo>
                    <a:cubicBezTo>
                      <a:pt x="86" y="93"/>
                      <a:pt x="115" y="90"/>
                      <a:pt x="145" y="121"/>
                    </a:cubicBezTo>
                    <a:cubicBezTo>
                      <a:pt x="174" y="152"/>
                      <a:pt x="196" y="185"/>
                      <a:pt x="196" y="185"/>
                    </a:cubicBezTo>
                    <a:cubicBezTo>
                      <a:pt x="196" y="185"/>
                      <a:pt x="145" y="81"/>
                      <a:pt x="166" y="53"/>
                    </a:cubicBezTo>
                    <a:cubicBezTo>
                      <a:pt x="187" y="24"/>
                      <a:pt x="216" y="0"/>
                      <a:pt x="262" y="21"/>
                    </a:cubicBezTo>
                    <a:cubicBezTo>
                      <a:pt x="309" y="43"/>
                      <a:pt x="322" y="99"/>
                      <a:pt x="302" y="193"/>
                    </a:cubicBezTo>
                    <a:cubicBezTo>
                      <a:pt x="302" y="193"/>
                      <a:pt x="333" y="124"/>
                      <a:pt x="342" y="101"/>
                    </a:cubicBezTo>
                    <a:cubicBezTo>
                      <a:pt x="351" y="78"/>
                      <a:pt x="376" y="67"/>
                      <a:pt x="405" y="98"/>
                    </a:cubicBezTo>
                    <a:cubicBezTo>
                      <a:pt x="435" y="129"/>
                      <a:pt x="406" y="199"/>
                      <a:pt x="317" y="274"/>
                    </a:cubicBezTo>
                    <a:cubicBezTo>
                      <a:pt x="317" y="274"/>
                      <a:pt x="381" y="281"/>
                      <a:pt x="354" y="309"/>
                    </a:cubicBezTo>
                    <a:cubicBezTo>
                      <a:pt x="326" y="337"/>
                      <a:pt x="293" y="326"/>
                      <a:pt x="280" y="337"/>
                    </a:cubicBezTo>
                    <a:cubicBezTo>
                      <a:pt x="268" y="349"/>
                      <a:pt x="195" y="393"/>
                      <a:pt x="194" y="350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9" name="Freeform 1540"/>
              <p:cNvSpPr/>
              <p:nvPr/>
            </p:nvSpPr>
            <p:spPr bwMode="auto">
              <a:xfrm>
                <a:off x="-124" y="902"/>
                <a:ext cx="16" cy="34"/>
              </a:xfrm>
              <a:custGeom>
                <a:avLst/>
                <a:gdLst>
                  <a:gd name="T0" fmla="*/ 0 w 29"/>
                  <a:gd name="T1" fmla="*/ 0 h 62"/>
                  <a:gd name="T2" fmla="*/ 24 w 29"/>
                  <a:gd name="T3" fmla="*/ 52 h 62"/>
                  <a:gd name="T4" fmla="*/ 0 w 29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62">
                    <a:moveTo>
                      <a:pt x="0" y="0"/>
                    </a:moveTo>
                    <a:cubicBezTo>
                      <a:pt x="0" y="0"/>
                      <a:pt x="19" y="62"/>
                      <a:pt x="24" y="52"/>
                    </a:cubicBezTo>
                    <a:cubicBezTo>
                      <a:pt x="29" y="43"/>
                      <a:pt x="14" y="7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0" name="Freeform 1541"/>
              <p:cNvSpPr/>
              <p:nvPr/>
            </p:nvSpPr>
            <p:spPr bwMode="auto">
              <a:xfrm>
                <a:off x="-152" y="910"/>
                <a:ext cx="12" cy="14"/>
              </a:xfrm>
              <a:custGeom>
                <a:avLst/>
                <a:gdLst>
                  <a:gd name="T0" fmla="*/ 16 w 22"/>
                  <a:gd name="T1" fmla="*/ 2 h 24"/>
                  <a:gd name="T2" fmla="*/ 20 w 22"/>
                  <a:gd name="T3" fmla="*/ 16 h 24"/>
                  <a:gd name="T4" fmla="*/ 6 w 22"/>
                  <a:gd name="T5" fmla="*/ 22 h 24"/>
                  <a:gd name="T6" fmla="*/ 3 w 22"/>
                  <a:gd name="T7" fmla="*/ 8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1" y="5"/>
                      <a:pt x="22" y="11"/>
                      <a:pt x="20" y="16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2" y="19"/>
                      <a:pt x="0" y="13"/>
                      <a:pt x="3" y="8"/>
                    </a:cubicBezTo>
                    <a:cubicBezTo>
                      <a:pt x="6" y="2"/>
                      <a:pt x="12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1" name="Freeform 1542"/>
              <p:cNvSpPr/>
              <p:nvPr/>
            </p:nvSpPr>
            <p:spPr bwMode="auto">
              <a:xfrm>
                <a:off x="-135" y="933"/>
                <a:ext cx="12" cy="13"/>
              </a:xfrm>
              <a:custGeom>
                <a:avLst/>
                <a:gdLst>
                  <a:gd name="T0" fmla="*/ 16 w 22"/>
                  <a:gd name="T1" fmla="*/ 2 h 24"/>
                  <a:gd name="T2" fmla="*/ 19 w 22"/>
                  <a:gd name="T3" fmla="*/ 16 h 24"/>
                  <a:gd name="T4" fmla="*/ 6 w 22"/>
                  <a:gd name="T5" fmla="*/ 21 h 24"/>
                  <a:gd name="T6" fmla="*/ 2 w 22"/>
                  <a:gd name="T7" fmla="*/ 7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0" y="5"/>
                      <a:pt x="22" y="11"/>
                      <a:pt x="19" y="16"/>
                    </a:cubicBezTo>
                    <a:cubicBezTo>
                      <a:pt x="16" y="21"/>
                      <a:pt x="10" y="24"/>
                      <a:pt x="6" y="21"/>
                    </a:cubicBezTo>
                    <a:cubicBezTo>
                      <a:pt x="1" y="19"/>
                      <a:pt x="0" y="13"/>
                      <a:pt x="2" y="7"/>
                    </a:cubicBezTo>
                    <a:cubicBezTo>
                      <a:pt x="5" y="2"/>
                      <a:pt x="11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2" name="Freeform 1543"/>
              <p:cNvSpPr/>
              <p:nvPr/>
            </p:nvSpPr>
            <p:spPr bwMode="auto">
              <a:xfrm>
                <a:off x="-150" y="930"/>
                <a:ext cx="12" cy="1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3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1" y="5"/>
                      <a:pt x="22" y="11"/>
                      <a:pt x="19" y="17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1" y="19"/>
                      <a:pt x="0" y="13"/>
                      <a:pt x="3" y="8"/>
                    </a:cubicBezTo>
                    <a:cubicBezTo>
                      <a:pt x="5" y="2"/>
                      <a:pt x="11" y="0"/>
                      <a:pt x="16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3" name="Freeform 1544"/>
              <p:cNvSpPr/>
              <p:nvPr/>
            </p:nvSpPr>
            <p:spPr bwMode="auto">
              <a:xfrm>
                <a:off x="-122" y="911"/>
                <a:ext cx="12" cy="1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2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0" y="5"/>
                      <a:pt x="22" y="12"/>
                      <a:pt x="19" y="17"/>
                    </a:cubicBezTo>
                    <a:cubicBezTo>
                      <a:pt x="16" y="22"/>
                      <a:pt x="10" y="24"/>
                      <a:pt x="6" y="22"/>
                    </a:cubicBezTo>
                    <a:cubicBezTo>
                      <a:pt x="1" y="20"/>
                      <a:pt x="0" y="13"/>
                      <a:pt x="2" y="8"/>
                    </a:cubicBezTo>
                    <a:cubicBezTo>
                      <a:pt x="5" y="3"/>
                      <a:pt x="11" y="0"/>
                      <a:pt x="16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4" name="Freeform 1545"/>
              <p:cNvSpPr/>
              <p:nvPr/>
            </p:nvSpPr>
            <p:spPr bwMode="auto">
              <a:xfrm>
                <a:off x="-99" y="910"/>
                <a:ext cx="12" cy="14"/>
              </a:xfrm>
              <a:custGeom>
                <a:avLst/>
                <a:gdLst>
                  <a:gd name="T0" fmla="*/ 16 w 22"/>
                  <a:gd name="T1" fmla="*/ 3 h 24"/>
                  <a:gd name="T2" fmla="*/ 20 w 22"/>
                  <a:gd name="T3" fmla="*/ 17 h 24"/>
                  <a:gd name="T4" fmla="*/ 6 w 22"/>
                  <a:gd name="T5" fmla="*/ 22 h 24"/>
                  <a:gd name="T6" fmla="*/ 3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1" y="5"/>
                      <a:pt x="22" y="11"/>
                      <a:pt x="20" y="17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2" y="19"/>
                      <a:pt x="0" y="13"/>
                      <a:pt x="3" y="8"/>
                    </a:cubicBezTo>
                    <a:cubicBezTo>
                      <a:pt x="6" y="3"/>
                      <a:pt x="12" y="0"/>
                      <a:pt x="16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5" name="Freeform 1546"/>
              <p:cNvSpPr/>
              <p:nvPr/>
            </p:nvSpPr>
            <p:spPr bwMode="auto">
              <a:xfrm>
                <a:off x="-105" y="932"/>
                <a:ext cx="12" cy="13"/>
              </a:xfrm>
              <a:custGeom>
                <a:avLst/>
                <a:gdLst>
                  <a:gd name="T0" fmla="*/ 16 w 22"/>
                  <a:gd name="T1" fmla="*/ 2 h 24"/>
                  <a:gd name="T2" fmla="*/ 20 w 22"/>
                  <a:gd name="T3" fmla="*/ 16 h 24"/>
                  <a:gd name="T4" fmla="*/ 6 w 22"/>
                  <a:gd name="T5" fmla="*/ 21 h 24"/>
                  <a:gd name="T6" fmla="*/ 3 w 22"/>
                  <a:gd name="T7" fmla="*/ 7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1" y="5"/>
                      <a:pt x="22" y="11"/>
                      <a:pt x="20" y="16"/>
                    </a:cubicBezTo>
                    <a:cubicBezTo>
                      <a:pt x="17" y="21"/>
                      <a:pt x="11" y="24"/>
                      <a:pt x="6" y="21"/>
                    </a:cubicBezTo>
                    <a:cubicBezTo>
                      <a:pt x="2" y="19"/>
                      <a:pt x="0" y="13"/>
                      <a:pt x="3" y="7"/>
                    </a:cubicBezTo>
                    <a:cubicBezTo>
                      <a:pt x="6" y="2"/>
                      <a:pt x="12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6" name="Freeform 1547"/>
              <p:cNvSpPr/>
              <p:nvPr/>
            </p:nvSpPr>
            <p:spPr bwMode="auto">
              <a:xfrm>
                <a:off x="-106" y="893"/>
                <a:ext cx="12" cy="13"/>
              </a:xfrm>
              <a:custGeom>
                <a:avLst/>
                <a:gdLst>
                  <a:gd name="T0" fmla="*/ 17 w 23"/>
                  <a:gd name="T1" fmla="*/ 3 h 24"/>
                  <a:gd name="T2" fmla="*/ 20 w 23"/>
                  <a:gd name="T3" fmla="*/ 17 h 24"/>
                  <a:gd name="T4" fmla="*/ 6 w 23"/>
                  <a:gd name="T5" fmla="*/ 22 h 24"/>
                  <a:gd name="T6" fmla="*/ 3 w 23"/>
                  <a:gd name="T7" fmla="*/ 8 h 24"/>
                  <a:gd name="T8" fmla="*/ 17 w 23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7" y="3"/>
                    </a:moveTo>
                    <a:cubicBezTo>
                      <a:pt x="21" y="5"/>
                      <a:pt x="23" y="12"/>
                      <a:pt x="20" y="17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2" y="20"/>
                      <a:pt x="0" y="13"/>
                      <a:pt x="3" y="8"/>
                    </a:cubicBezTo>
                    <a:cubicBezTo>
                      <a:pt x="6" y="3"/>
                      <a:pt x="12" y="0"/>
                      <a:pt x="17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7" name="Freeform 1548"/>
              <p:cNvSpPr/>
              <p:nvPr/>
            </p:nvSpPr>
            <p:spPr bwMode="auto">
              <a:xfrm>
                <a:off x="-123" y="884"/>
                <a:ext cx="12" cy="13"/>
              </a:xfrm>
              <a:custGeom>
                <a:avLst/>
                <a:gdLst>
                  <a:gd name="T0" fmla="*/ 17 w 23"/>
                  <a:gd name="T1" fmla="*/ 2 h 24"/>
                  <a:gd name="T2" fmla="*/ 20 w 23"/>
                  <a:gd name="T3" fmla="*/ 16 h 24"/>
                  <a:gd name="T4" fmla="*/ 6 w 23"/>
                  <a:gd name="T5" fmla="*/ 21 h 24"/>
                  <a:gd name="T6" fmla="*/ 3 w 23"/>
                  <a:gd name="T7" fmla="*/ 7 h 24"/>
                  <a:gd name="T8" fmla="*/ 17 w 23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7" y="2"/>
                    </a:moveTo>
                    <a:cubicBezTo>
                      <a:pt x="21" y="5"/>
                      <a:pt x="23" y="11"/>
                      <a:pt x="20" y="16"/>
                    </a:cubicBezTo>
                    <a:cubicBezTo>
                      <a:pt x="17" y="22"/>
                      <a:pt x="11" y="24"/>
                      <a:pt x="6" y="21"/>
                    </a:cubicBezTo>
                    <a:cubicBezTo>
                      <a:pt x="2" y="19"/>
                      <a:pt x="0" y="13"/>
                      <a:pt x="3" y="7"/>
                    </a:cubicBezTo>
                    <a:cubicBezTo>
                      <a:pt x="6" y="2"/>
                      <a:pt x="12" y="0"/>
                      <a:pt x="17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8" name="Freeform 1549"/>
              <p:cNvSpPr/>
              <p:nvPr/>
            </p:nvSpPr>
            <p:spPr bwMode="auto">
              <a:xfrm>
                <a:off x="-147" y="891"/>
                <a:ext cx="12" cy="1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2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0" y="5"/>
                      <a:pt x="22" y="11"/>
                      <a:pt x="19" y="17"/>
                    </a:cubicBezTo>
                    <a:cubicBezTo>
                      <a:pt x="16" y="22"/>
                      <a:pt x="10" y="24"/>
                      <a:pt x="6" y="22"/>
                    </a:cubicBezTo>
                    <a:cubicBezTo>
                      <a:pt x="1" y="19"/>
                      <a:pt x="0" y="13"/>
                      <a:pt x="2" y="8"/>
                    </a:cubicBezTo>
                    <a:cubicBezTo>
                      <a:pt x="5" y="3"/>
                      <a:pt x="11" y="0"/>
                      <a:pt x="16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9" name="Freeform 1550"/>
              <p:cNvSpPr/>
              <p:nvPr/>
            </p:nvSpPr>
            <p:spPr bwMode="auto">
              <a:xfrm>
                <a:off x="-125" y="948"/>
                <a:ext cx="12" cy="13"/>
              </a:xfrm>
              <a:custGeom>
                <a:avLst/>
                <a:gdLst>
                  <a:gd name="T0" fmla="*/ 16 w 22"/>
                  <a:gd name="T1" fmla="*/ 2 h 24"/>
                  <a:gd name="T2" fmla="*/ 20 w 22"/>
                  <a:gd name="T3" fmla="*/ 16 h 24"/>
                  <a:gd name="T4" fmla="*/ 6 w 22"/>
                  <a:gd name="T5" fmla="*/ 22 h 24"/>
                  <a:gd name="T6" fmla="*/ 3 w 22"/>
                  <a:gd name="T7" fmla="*/ 8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1" y="5"/>
                      <a:pt x="22" y="11"/>
                      <a:pt x="20" y="16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2" y="19"/>
                      <a:pt x="0" y="13"/>
                      <a:pt x="3" y="8"/>
                    </a:cubicBezTo>
                    <a:cubicBezTo>
                      <a:pt x="6" y="2"/>
                      <a:pt x="12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0" name="Freeform 1551"/>
              <p:cNvSpPr/>
              <p:nvPr/>
            </p:nvSpPr>
            <p:spPr bwMode="auto">
              <a:xfrm>
                <a:off x="-135" y="940"/>
                <a:ext cx="96" cy="39"/>
              </a:xfrm>
              <a:custGeom>
                <a:avLst/>
                <a:gdLst>
                  <a:gd name="T0" fmla="*/ 123 w 175"/>
                  <a:gd name="T1" fmla="*/ 0 h 72"/>
                  <a:gd name="T2" fmla="*/ 96 w 175"/>
                  <a:gd name="T3" fmla="*/ 5 h 72"/>
                  <a:gd name="T4" fmla="*/ 21 w 175"/>
                  <a:gd name="T5" fmla="*/ 72 h 72"/>
                  <a:gd name="T6" fmla="*/ 70 w 175"/>
                  <a:gd name="T7" fmla="*/ 55 h 72"/>
                  <a:gd name="T8" fmla="*/ 98 w 175"/>
                  <a:gd name="T9" fmla="*/ 37 h 72"/>
                  <a:gd name="T10" fmla="*/ 162 w 175"/>
                  <a:gd name="T11" fmla="*/ 9 h 72"/>
                  <a:gd name="T12" fmla="*/ 123 w 175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2">
                    <a:moveTo>
                      <a:pt x="123" y="0"/>
                    </a:moveTo>
                    <a:cubicBezTo>
                      <a:pt x="112" y="0"/>
                      <a:pt x="102" y="2"/>
                      <a:pt x="96" y="5"/>
                    </a:cubicBezTo>
                    <a:cubicBezTo>
                      <a:pt x="83" y="13"/>
                      <a:pt x="0" y="61"/>
                      <a:pt x="21" y="72"/>
                    </a:cubicBezTo>
                    <a:cubicBezTo>
                      <a:pt x="21" y="72"/>
                      <a:pt x="61" y="66"/>
                      <a:pt x="70" y="55"/>
                    </a:cubicBezTo>
                    <a:cubicBezTo>
                      <a:pt x="79" y="45"/>
                      <a:pt x="76" y="43"/>
                      <a:pt x="98" y="37"/>
                    </a:cubicBezTo>
                    <a:cubicBezTo>
                      <a:pt x="120" y="30"/>
                      <a:pt x="175" y="19"/>
                      <a:pt x="162" y="9"/>
                    </a:cubicBezTo>
                    <a:cubicBezTo>
                      <a:pt x="154" y="4"/>
                      <a:pt x="138" y="0"/>
                      <a:pt x="1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1" name="Freeform 1552"/>
              <p:cNvSpPr>
                <a:spLocks noEditPoints="1"/>
              </p:cNvSpPr>
              <p:nvPr/>
            </p:nvSpPr>
            <p:spPr bwMode="auto">
              <a:xfrm>
                <a:off x="-169" y="885"/>
                <a:ext cx="120" cy="79"/>
              </a:xfrm>
              <a:custGeom>
                <a:avLst/>
                <a:gdLst>
                  <a:gd name="T0" fmla="*/ 22 w 221"/>
                  <a:gd name="T1" fmla="*/ 41 h 145"/>
                  <a:gd name="T2" fmla="*/ 33 w 221"/>
                  <a:gd name="T3" fmla="*/ 55 h 145"/>
                  <a:gd name="T4" fmla="*/ 34 w 221"/>
                  <a:gd name="T5" fmla="*/ 54 h 145"/>
                  <a:gd name="T6" fmla="*/ 35 w 221"/>
                  <a:gd name="T7" fmla="*/ 52 h 145"/>
                  <a:gd name="T8" fmla="*/ 22 w 221"/>
                  <a:gd name="T9" fmla="*/ 41 h 145"/>
                  <a:gd name="T10" fmla="*/ 22 w 221"/>
                  <a:gd name="T11" fmla="*/ 41 h 145"/>
                  <a:gd name="T12" fmla="*/ 127 w 221"/>
                  <a:gd name="T13" fmla="*/ 108 h 145"/>
                  <a:gd name="T14" fmla="*/ 123 w 221"/>
                  <a:gd name="T15" fmla="*/ 107 h 145"/>
                  <a:gd name="T16" fmla="*/ 120 w 221"/>
                  <a:gd name="T17" fmla="*/ 93 h 145"/>
                  <a:gd name="T18" fmla="*/ 129 w 221"/>
                  <a:gd name="T19" fmla="*/ 87 h 145"/>
                  <a:gd name="T20" fmla="*/ 133 w 221"/>
                  <a:gd name="T21" fmla="*/ 88 h 145"/>
                  <a:gd name="T22" fmla="*/ 137 w 221"/>
                  <a:gd name="T23" fmla="*/ 102 h 145"/>
                  <a:gd name="T24" fmla="*/ 127 w 221"/>
                  <a:gd name="T25" fmla="*/ 108 h 145"/>
                  <a:gd name="T26" fmla="*/ 212 w 221"/>
                  <a:gd name="T27" fmla="*/ 0 h 145"/>
                  <a:gd name="T28" fmla="*/ 154 w 221"/>
                  <a:gd name="T29" fmla="*/ 69 h 145"/>
                  <a:gd name="T30" fmla="*/ 143 w 221"/>
                  <a:gd name="T31" fmla="*/ 5 h 145"/>
                  <a:gd name="T32" fmla="*/ 143 w 221"/>
                  <a:gd name="T33" fmla="*/ 3 h 145"/>
                  <a:gd name="T34" fmla="*/ 139 w 221"/>
                  <a:gd name="T35" fmla="*/ 48 h 145"/>
                  <a:gd name="T36" fmla="*/ 141 w 221"/>
                  <a:gd name="T37" fmla="*/ 48 h 145"/>
                  <a:gd name="T38" fmla="*/ 145 w 221"/>
                  <a:gd name="T39" fmla="*/ 49 h 145"/>
                  <a:gd name="T40" fmla="*/ 149 w 221"/>
                  <a:gd name="T41" fmla="*/ 63 h 145"/>
                  <a:gd name="T42" fmla="*/ 139 w 221"/>
                  <a:gd name="T43" fmla="*/ 69 h 145"/>
                  <a:gd name="T44" fmla="*/ 135 w 221"/>
                  <a:gd name="T45" fmla="*/ 68 h 145"/>
                  <a:gd name="T46" fmla="*/ 131 w 221"/>
                  <a:gd name="T47" fmla="*/ 78 h 145"/>
                  <a:gd name="T48" fmla="*/ 129 w 221"/>
                  <a:gd name="T49" fmla="*/ 79 h 145"/>
                  <a:gd name="T50" fmla="*/ 120 w 221"/>
                  <a:gd name="T51" fmla="*/ 37 h 145"/>
                  <a:gd name="T52" fmla="*/ 109 w 221"/>
                  <a:gd name="T53" fmla="*/ 103 h 145"/>
                  <a:gd name="T54" fmla="*/ 108 w 221"/>
                  <a:gd name="T55" fmla="*/ 103 h 145"/>
                  <a:gd name="T56" fmla="*/ 50 w 221"/>
                  <a:gd name="T57" fmla="*/ 64 h 145"/>
                  <a:gd name="T58" fmla="*/ 44 w 221"/>
                  <a:gd name="T59" fmla="*/ 68 h 145"/>
                  <a:gd name="T60" fmla="*/ 66 w 221"/>
                  <a:gd name="T61" fmla="*/ 92 h 145"/>
                  <a:gd name="T62" fmla="*/ 74 w 221"/>
                  <a:gd name="T63" fmla="*/ 88 h 145"/>
                  <a:gd name="T64" fmla="*/ 78 w 221"/>
                  <a:gd name="T65" fmla="*/ 89 h 145"/>
                  <a:gd name="T66" fmla="*/ 81 w 221"/>
                  <a:gd name="T67" fmla="*/ 103 h 145"/>
                  <a:gd name="T68" fmla="*/ 72 w 221"/>
                  <a:gd name="T69" fmla="*/ 109 h 145"/>
                  <a:gd name="T70" fmla="*/ 68 w 221"/>
                  <a:gd name="T71" fmla="*/ 108 h 145"/>
                  <a:gd name="T72" fmla="*/ 64 w 221"/>
                  <a:gd name="T73" fmla="*/ 104 h 145"/>
                  <a:gd name="T74" fmla="*/ 4 w 221"/>
                  <a:gd name="T75" fmla="*/ 120 h 145"/>
                  <a:gd name="T76" fmla="*/ 38 w 221"/>
                  <a:gd name="T77" fmla="*/ 123 h 145"/>
                  <a:gd name="T78" fmla="*/ 83 w 221"/>
                  <a:gd name="T79" fmla="*/ 123 h 145"/>
                  <a:gd name="T80" fmla="*/ 45 w 221"/>
                  <a:gd name="T81" fmla="*/ 142 h 145"/>
                  <a:gd name="T82" fmla="*/ 47 w 221"/>
                  <a:gd name="T83" fmla="*/ 145 h 145"/>
                  <a:gd name="T84" fmla="*/ 67 w 221"/>
                  <a:gd name="T85" fmla="*/ 141 h 145"/>
                  <a:gd name="T86" fmla="*/ 83 w 221"/>
                  <a:gd name="T87" fmla="*/ 134 h 145"/>
                  <a:gd name="T88" fmla="*/ 83 w 221"/>
                  <a:gd name="T89" fmla="*/ 123 h 145"/>
                  <a:gd name="T90" fmla="*/ 92 w 221"/>
                  <a:gd name="T91" fmla="*/ 116 h 145"/>
                  <a:gd name="T92" fmla="*/ 96 w 221"/>
                  <a:gd name="T93" fmla="*/ 117 h 145"/>
                  <a:gd name="T94" fmla="*/ 101 w 221"/>
                  <a:gd name="T95" fmla="*/ 126 h 145"/>
                  <a:gd name="T96" fmla="*/ 111 w 221"/>
                  <a:gd name="T97" fmla="*/ 122 h 145"/>
                  <a:gd name="T98" fmla="*/ 111 w 221"/>
                  <a:gd name="T99" fmla="*/ 122 h 145"/>
                  <a:gd name="T100" fmla="*/ 221 w 221"/>
                  <a:gd name="T101" fmla="*/ 37 h 145"/>
                  <a:gd name="T102" fmla="*/ 220 w 221"/>
                  <a:gd name="T103" fmla="*/ 36 h 145"/>
                  <a:gd name="T104" fmla="*/ 186 w 221"/>
                  <a:gd name="T105" fmla="*/ 62 h 145"/>
                  <a:gd name="T106" fmla="*/ 153 w 221"/>
                  <a:gd name="T107" fmla="*/ 89 h 145"/>
                  <a:gd name="T108" fmla="*/ 154 w 221"/>
                  <a:gd name="T109" fmla="*/ 87 h 145"/>
                  <a:gd name="T110" fmla="*/ 212 w 221"/>
                  <a:gd name="T111" fmla="*/ 2 h 145"/>
                  <a:gd name="T112" fmla="*/ 212 w 221"/>
                  <a:gd name="T1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1" h="145">
                    <a:moveTo>
                      <a:pt x="22" y="41"/>
                    </a:moveTo>
                    <a:cubicBezTo>
                      <a:pt x="22" y="41"/>
                      <a:pt x="26" y="47"/>
                      <a:pt x="33" y="55"/>
                    </a:cubicBezTo>
                    <a:cubicBezTo>
                      <a:pt x="34" y="55"/>
                      <a:pt x="34" y="54"/>
                      <a:pt x="34" y="54"/>
                    </a:cubicBezTo>
                    <a:cubicBezTo>
                      <a:pt x="34" y="53"/>
                      <a:pt x="35" y="53"/>
                      <a:pt x="35" y="52"/>
                    </a:cubicBezTo>
                    <a:cubicBezTo>
                      <a:pt x="28" y="47"/>
                      <a:pt x="23" y="43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moveTo>
                      <a:pt x="127" y="108"/>
                    </a:moveTo>
                    <a:cubicBezTo>
                      <a:pt x="126" y="108"/>
                      <a:pt x="124" y="108"/>
                      <a:pt x="123" y="107"/>
                    </a:cubicBezTo>
                    <a:cubicBezTo>
                      <a:pt x="119" y="105"/>
                      <a:pt x="117" y="99"/>
                      <a:pt x="120" y="93"/>
                    </a:cubicBezTo>
                    <a:cubicBezTo>
                      <a:pt x="122" y="90"/>
                      <a:pt x="126" y="87"/>
                      <a:pt x="129" y="87"/>
                    </a:cubicBezTo>
                    <a:cubicBezTo>
                      <a:pt x="131" y="87"/>
                      <a:pt x="132" y="88"/>
                      <a:pt x="133" y="88"/>
                    </a:cubicBezTo>
                    <a:cubicBezTo>
                      <a:pt x="138" y="91"/>
                      <a:pt x="139" y="97"/>
                      <a:pt x="137" y="102"/>
                    </a:cubicBezTo>
                    <a:cubicBezTo>
                      <a:pt x="135" y="106"/>
                      <a:pt x="131" y="108"/>
                      <a:pt x="127" y="108"/>
                    </a:cubicBezTo>
                    <a:moveTo>
                      <a:pt x="212" y="0"/>
                    </a:moveTo>
                    <a:cubicBezTo>
                      <a:pt x="207" y="0"/>
                      <a:pt x="154" y="69"/>
                      <a:pt x="154" y="69"/>
                    </a:cubicBezTo>
                    <a:cubicBezTo>
                      <a:pt x="154" y="69"/>
                      <a:pt x="143" y="17"/>
                      <a:pt x="143" y="5"/>
                    </a:cubicBezTo>
                    <a:cubicBezTo>
                      <a:pt x="143" y="4"/>
                      <a:pt x="143" y="3"/>
                      <a:pt x="143" y="3"/>
                    </a:cubicBezTo>
                    <a:cubicBezTo>
                      <a:pt x="143" y="3"/>
                      <a:pt x="141" y="27"/>
                      <a:pt x="139" y="48"/>
                    </a:cubicBezTo>
                    <a:cubicBezTo>
                      <a:pt x="140" y="48"/>
                      <a:pt x="140" y="48"/>
                      <a:pt x="141" y="48"/>
                    </a:cubicBezTo>
                    <a:cubicBezTo>
                      <a:pt x="143" y="48"/>
                      <a:pt x="144" y="48"/>
                      <a:pt x="145" y="49"/>
                    </a:cubicBezTo>
                    <a:cubicBezTo>
                      <a:pt x="150" y="51"/>
                      <a:pt x="151" y="57"/>
                      <a:pt x="149" y="63"/>
                    </a:cubicBezTo>
                    <a:cubicBezTo>
                      <a:pt x="147" y="66"/>
                      <a:pt x="143" y="69"/>
                      <a:pt x="139" y="69"/>
                    </a:cubicBezTo>
                    <a:cubicBezTo>
                      <a:pt x="138" y="69"/>
                      <a:pt x="136" y="68"/>
                      <a:pt x="135" y="68"/>
                    </a:cubicBezTo>
                    <a:cubicBezTo>
                      <a:pt x="134" y="73"/>
                      <a:pt x="133" y="76"/>
                      <a:pt x="131" y="78"/>
                    </a:cubicBezTo>
                    <a:cubicBezTo>
                      <a:pt x="130" y="79"/>
                      <a:pt x="130" y="79"/>
                      <a:pt x="129" y="79"/>
                    </a:cubicBezTo>
                    <a:cubicBezTo>
                      <a:pt x="124" y="79"/>
                      <a:pt x="120" y="56"/>
                      <a:pt x="120" y="37"/>
                    </a:cubicBezTo>
                    <a:cubicBezTo>
                      <a:pt x="116" y="62"/>
                      <a:pt x="110" y="98"/>
                      <a:pt x="109" y="103"/>
                    </a:cubicBezTo>
                    <a:cubicBezTo>
                      <a:pt x="109" y="103"/>
                      <a:pt x="108" y="103"/>
                      <a:pt x="108" y="103"/>
                    </a:cubicBezTo>
                    <a:cubicBezTo>
                      <a:pt x="102" y="103"/>
                      <a:pt x="72" y="82"/>
                      <a:pt x="50" y="64"/>
                    </a:cubicBezTo>
                    <a:cubicBezTo>
                      <a:pt x="48" y="66"/>
                      <a:pt x="46" y="67"/>
                      <a:pt x="44" y="68"/>
                    </a:cubicBezTo>
                    <a:cubicBezTo>
                      <a:pt x="52" y="77"/>
                      <a:pt x="60" y="86"/>
                      <a:pt x="66" y="92"/>
                    </a:cubicBezTo>
                    <a:cubicBezTo>
                      <a:pt x="68" y="90"/>
                      <a:pt x="71" y="88"/>
                      <a:pt x="74" y="88"/>
                    </a:cubicBezTo>
                    <a:cubicBezTo>
                      <a:pt x="75" y="88"/>
                      <a:pt x="76" y="89"/>
                      <a:pt x="78" y="89"/>
                    </a:cubicBezTo>
                    <a:cubicBezTo>
                      <a:pt x="82" y="92"/>
                      <a:pt x="84" y="98"/>
                      <a:pt x="81" y="103"/>
                    </a:cubicBezTo>
                    <a:cubicBezTo>
                      <a:pt x="79" y="107"/>
                      <a:pt x="75" y="109"/>
                      <a:pt x="72" y="109"/>
                    </a:cubicBezTo>
                    <a:cubicBezTo>
                      <a:pt x="70" y="109"/>
                      <a:pt x="69" y="109"/>
                      <a:pt x="68" y="108"/>
                    </a:cubicBezTo>
                    <a:cubicBezTo>
                      <a:pt x="66" y="107"/>
                      <a:pt x="64" y="106"/>
                      <a:pt x="64" y="104"/>
                    </a:cubicBezTo>
                    <a:cubicBezTo>
                      <a:pt x="46" y="109"/>
                      <a:pt x="11" y="117"/>
                      <a:pt x="4" y="120"/>
                    </a:cubicBezTo>
                    <a:cubicBezTo>
                      <a:pt x="0" y="123"/>
                      <a:pt x="18" y="123"/>
                      <a:pt x="38" y="123"/>
                    </a:cubicBezTo>
                    <a:cubicBezTo>
                      <a:pt x="59" y="123"/>
                      <a:pt x="83" y="123"/>
                      <a:pt x="83" y="123"/>
                    </a:cubicBezTo>
                    <a:cubicBezTo>
                      <a:pt x="83" y="123"/>
                      <a:pt x="51" y="136"/>
                      <a:pt x="45" y="142"/>
                    </a:cubicBezTo>
                    <a:cubicBezTo>
                      <a:pt x="43" y="144"/>
                      <a:pt x="44" y="145"/>
                      <a:pt x="47" y="145"/>
                    </a:cubicBezTo>
                    <a:cubicBezTo>
                      <a:pt x="53" y="145"/>
                      <a:pt x="67" y="141"/>
                      <a:pt x="67" y="141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1" y="131"/>
                      <a:pt x="81" y="127"/>
                      <a:pt x="83" y="123"/>
                    </a:cubicBezTo>
                    <a:cubicBezTo>
                      <a:pt x="85" y="119"/>
                      <a:pt x="89" y="116"/>
                      <a:pt x="92" y="116"/>
                    </a:cubicBezTo>
                    <a:cubicBezTo>
                      <a:pt x="94" y="116"/>
                      <a:pt x="95" y="117"/>
                      <a:pt x="96" y="117"/>
                    </a:cubicBezTo>
                    <a:cubicBezTo>
                      <a:pt x="99" y="119"/>
                      <a:pt x="101" y="123"/>
                      <a:pt x="101" y="126"/>
                    </a:cubicBezTo>
                    <a:cubicBezTo>
                      <a:pt x="111" y="122"/>
                      <a:pt x="111" y="122"/>
                      <a:pt x="111" y="122"/>
                    </a:cubicBezTo>
                    <a:cubicBezTo>
                      <a:pt x="111" y="122"/>
                      <a:pt x="111" y="122"/>
                      <a:pt x="111" y="122"/>
                    </a:cubicBezTo>
                    <a:cubicBezTo>
                      <a:pt x="127" y="122"/>
                      <a:pt x="216" y="46"/>
                      <a:pt x="221" y="37"/>
                    </a:cubicBezTo>
                    <a:cubicBezTo>
                      <a:pt x="221" y="36"/>
                      <a:pt x="221" y="36"/>
                      <a:pt x="220" y="36"/>
                    </a:cubicBezTo>
                    <a:cubicBezTo>
                      <a:pt x="218" y="36"/>
                      <a:pt x="202" y="49"/>
                      <a:pt x="186" y="62"/>
                    </a:cubicBezTo>
                    <a:cubicBezTo>
                      <a:pt x="169" y="76"/>
                      <a:pt x="153" y="89"/>
                      <a:pt x="153" y="89"/>
                    </a:cubicBezTo>
                    <a:cubicBezTo>
                      <a:pt x="152" y="89"/>
                      <a:pt x="153" y="88"/>
                      <a:pt x="154" y="87"/>
                    </a:cubicBezTo>
                    <a:cubicBezTo>
                      <a:pt x="168" y="73"/>
                      <a:pt x="208" y="15"/>
                      <a:pt x="212" y="2"/>
                    </a:cubicBezTo>
                    <a:cubicBezTo>
                      <a:pt x="212" y="1"/>
                      <a:pt x="212" y="0"/>
                      <a:pt x="21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2" name="Freeform 1553"/>
              <p:cNvSpPr/>
              <p:nvPr/>
            </p:nvSpPr>
            <p:spPr bwMode="auto">
              <a:xfrm>
                <a:off x="-151" y="914"/>
                <a:ext cx="9" cy="8"/>
              </a:xfrm>
              <a:custGeom>
                <a:avLst/>
                <a:gdLst>
                  <a:gd name="T0" fmla="*/ 2 w 17"/>
                  <a:gd name="T1" fmla="*/ 0 h 16"/>
                  <a:gd name="T2" fmla="*/ 1 w 17"/>
                  <a:gd name="T3" fmla="*/ 2 h 16"/>
                  <a:gd name="T4" fmla="*/ 0 w 17"/>
                  <a:gd name="T5" fmla="*/ 3 h 16"/>
                  <a:gd name="T6" fmla="*/ 11 w 17"/>
                  <a:gd name="T7" fmla="*/ 16 h 16"/>
                  <a:gd name="T8" fmla="*/ 17 w 17"/>
                  <a:gd name="T9" fmla="*/ 12 h 16"/>
                  <a:gd name="T10" fmla="*/ 2 w 1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4" y="7"/>
                      <a:pt x="7" y="11"/>
                      <a:pt x="11" y="16"/>
                    </a:cubicBezTo>
                    <a:cubicBezTo>
                      <a:pt x="13" y="15"/>
                      <a:pt x="15" y="14"/>
                      <a:pt x="17" y="12"/>
                    </a:cubicBezTo>
                    <a:cubicBezTo>
                      <a:pt x="11" y="8"/>
                      <a:pt x="6" y="4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3" name="Freeform 1554"/>
              <p:cNvSpPr/>
              <p:nvPr/>
            </p:nvSpPr>
            <p:spPr bwMode="auto">
              <a:xfrm>
                <a:off x="-134" y="933"/>
                <a:ext cx="11" cy="12"/>
              </a:xfrm>
              <a:custGeom>
                <a:avLst/>
                <a:gdLst>
                  <a:gd name="T0" fmla="*/ 10 w 20"/>
                  <a:gd name="T1" fmla="*/ 0 h 21"/>
                  <a:gd name="T2" fmla="*/ 2 w 20"/>
                  <a:gd name="T3" fmla="*/ 4 h 21"/>
                  <a:gd name="T4" fmla="*/ 9 w 20"/>
                  <a:gd name="T5" fmla="*/ 11 h 21"/>
                  <a:gd name="T6" fmla="*/ 0 w 20"/>
                  <a:gd name="T7" fmla="*/ 16 h 21"/>
                  <a:gd name="T8" fmla="*/ 4 w 20"/>
                  <a:gd name="T9" fmla="*/ 20 h 21"/>
                  <a:gd name="T10" fmla="*/ 8 w 20"/>
                  <a:gd name="T11" fmla="*/ 21 h 21"/>
                  <a:gd name="T12" fmla="*/ 17 w 20"/>
                  <a:gd name="T13" fmla="*/ 15 h 21"/>
                  <a:gd name="T14" fmla="*/ 14 w 20"/>
                  <a:gd name="T15" fmla="*/ 1 h 21"/>
                  <a:gd name="T16" fmla="*/ 10 w 2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10" y="0"/>
                    </a:moveTo>
                    <a:cubicBezTo>
                      <a:pt x="7" y="0"/>
                      <a:pt x="4" y="2"/>
                      <a:pt x="2" y="4"/>
                    </a:cubicBezTo>
                    <a:cubicBezTo>
                      <a:pt x="5" y="8"/>
                      <a:pt x="8" y="10"/>
                      <a:pt x="9" y="11"/>
                    </a:cubicBezTo>
                    <a:cubicBezTo>
                      <a:pt x="10" y="12"/>
                      <a:pt x="6" y="13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5" y="21"/>
                      <a:pt x="6" y="21"/>
                      <a:pt x="8" y="21"/>
                    </a:cubicBezTo>
                    <a:cubicBezTo>
                      <a:pt x="11" y="21"/>
                      <a:pt x="15" y="19"/>
                      <a:pt x="17" y="15"/>
                    </a:cubicBezTo>
                    <a:cubicBezTo>
                      <a:pt x="20" y="10"/>
                      <a:pt x="18" y="4"/>
                      <a:pt x="14" y="1"/>
                    </a:cubicBezTo>
                    <a:cubicBezTo>
                      <a:pt x="12" y="1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4" name="Freeform 1555"/>
              <p:cNvSpPr/>
              <p:nvPr/>
            </p:nvSpPr>
            <p:spPr bwMode="auto">
              <a:xfrm>
                <a:off x="-95" y="912"/>
                <a:ext cx="8" cy="11"/>
              </a:xfrm>
              <a:custGeom>
                <a:avLst/>
                <a:gdLst>
                  <a:gd name="T0" fmla="*/ 6 w 16"/>
                  <a:gd name="T1" fmla="*/ 0 h 21"/>
                  <a:gd name="T2" fmla="*/ 4 w 16"/>
                  <a:gd name="T3" fmla="*/ 0 h 21"/>
                  <a:gd name="T4" fmla="*/ 0 w 16"/>
                  <a:gd name="T5" fmla="*/ 20 h 21"/>
                  <a:gd name="T6" fmla="*/ 4 w 16"/>
                  <a:gd name="T7" fmla="*/ 21 h 21"/>
                  <a:gd name="T8" fmla="*/ 14 w 16"/>
                  <a:gd name="T9" fmla="*/ 15 h 21"/>
                  <a:gd name="T10" fmla="*/ 10 w 16"/>
                  <a:gd name="T11" fmla="*/ 1 h 21"/>
                  <a:gd name="T12" fmla="*/ 6 w 1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1">
                    <a:moveTo>
                      <a:pt x="6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7"/>
                      <a:pt x="2" y="14"/>
                      <a:pt x="0" y="20"/>
                    </a:cubicBezTo>
                    <a:cubicBezTo>
                      <a:pt x="1" y="20"/>
                      <a:pt x="3" y="21"/>
                      <a:pt x="4" y="21"/>
                    </a:cubicBezTo>
                    <a:cubicBezTo>
                      <a:pt x="8" y="21"/>
                      <a:pt x="12" y="18"/>
                      <a:pt x="14" y="15"/>
                    </a:cubicBezTo>
                    <a:cubicBezTo>
                      <a:pt x="16" y="9"/>
                      <a:pt x="15" y="3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5" name="Freeform 1556"/>
              <p:cNvSpPr/>
              <p:nvPr/>
            </p:nvSpPr>
            <p:spPr bwMode="auto">
              <a:xfrm>
                <a:off x="-105" y="933"/>
                <a:ext cx="12" cy="11"/>
              </a:xfrm>
              <a:custGeom>
                <a:avLst/>
                <a:gdLst>
                  <a:gd name="T0" fmla="*/ 12 w 22"/>
                  <a:gd name="T1" fmla="*/ 0 h 21"/>
                  <a:gd name="T2" fmla="*/ 3 w 22"/>
                  <a:gd name="T3" fmla="*/ 6 h 21"/>
                  <a:gd name="T4" fmla="*/ 6 w 22"/>
                  <a:gd name="T5" fmla="*/ 20 h 21"/>
                  <a:gd name="T6" fmla="*/ 10 w 22"/>
                  <a:gd name="T7" fmla="*/ 21 h 21"/>
                  <a:gd name="T8" fmla="*/ 20 w 22"/>
                  <a:gd name="T9" fmla="*/ 15 h 21"/>
                  <a:gd name="T10" fmla="*/ 16 w 22"/>
                  <a:gd name="T11" fmla="*/ 1 h 21"/>
                  <a:gd name="T12" fmla="*/ 12 w 22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1">
                    <a:moveTo>
                      <a:pt x="12" y="0"/>
                    </a:moveTo>
                    <a:cubicBezTo>
                      <a:pt x="9" y="0"/>
                      <a:pt x="5" y="3"/>
                      <a:pt x="3" y="6"/>
                    </a:cubicBezTo>
                    <a:cubicBezTo>
                      <a:pt x="0" y="12"/>
                      <a:pt x="2" y="18"/>
                      <a:pt x="6" y="20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4" y="21"/>
                      <a:pt x="18" y="19"/>
                      <a:pt x="20" y="15"/>
                    </a:cubicBezTo>
                    <a:cubicBezTo>
                      <a:pt x="22" y="10"/>
                      <a:pt x="21" y="4"/>
                      <a:pt x="16" y="1"/>
                    </a:cubicBezTo>
                    <a:cubicBezTo>
                      <a:pt x="15" y="1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6" name="Freeform 1557"/>
              <p:cNvSpPr/>
              <p:nvPr/>
            </p:nvSpPr>
            <p:spPr bwMode="auto">
              <a:xfrm>
                <a:off x="-125" y="949"/>
                <a:ext cx="11" cy="9"/>
              </a:xfrm>
              <a:custGeom>
                <a:avLst/>
                <a:gdLst>
                  <a:gd name="T0" fmla="*/ 11 w 20"/>
                  <a:gd name="T1" fmla="*/ 0 h 18"/>
                  <a:gd name="T2" fmla="*/ 2 w 20"/>
                  <a:gd name="T3" fmla="*/ 7 h 18"/>
                  <a:gd name="T4" fmla="*/ 2 w 20"/>
                  <a:gd name="T5" fmla="*/ 18 h 18"/>
                  <a:gd name="T6" fmla="*/ 20 w 20"/>
                  <a:gd name="T7" fmla="*/ 10 h 18"/>
                  <a:gd name="T8" fmla="*/ 15 w 20"/>
                  <a:gd name="T9" fmla="*/ 1 h 18"/>
                  <a:gd name="T10" fmla="*/ 11 w 2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11" y="0"/>
                    </a:moveTo>
                    <a:cubicBezTo>
                      <a:pt x="8" y="0"/>
                      <a:pt x="4" y="3"/>
                      <a:pt x="2" y="7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7"/>
                      <a:pt x="18" y="3"/>
                      <a:pt x="15" y="1"/>
                    </a:cubicBezTo>
                    <a:cubicBezTo>
                      <a:pt x="14" y="1"/>
                      <a:pt x="13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7" name="Freeform 1558"/>
              <p:cNvSpPr>
                <a:spLocks noEditPoints="1"/>
              </p:cNvSpPr>
              <p:nvPr/>
            </p:nvSpPr>
            <p:spPr bwMode="auto">
              <a:xfrm>
                <a:off x="-104" y="892"/>
                <a:ext cx="2" cy="14"/>
              </a:xfrm>
              <a:custGeom>
                <a:avLst/>
                <a:gdLst>
                  <a:gd name="T0" fmla="*/ 0 w 3"/>
                  <a:gd name="T1" fmla="*/ 22 h 24"/>
                  <a:gd name="T2" fmla="*/ 0 w 3"/>
                  <a:gd name="T3" fmla="*/ 24 h 24"/>
                  <a:gd name="T4" fmla="*/ 0 w 3"/>
                  <a:gd name="T5" fmla="*/ 22 h 24"/>
                  <a:gd name="T6" fmla="*/ 0 w 3"/>
                  <a:gd name="T7" fmla="*/ 22 h 24"/>
                  <a:gd name="T8" fmla="*/ 3 w 3"/>
                  <a:gd name="T9" fmla="*/ 0 h 24"/>
                  <a:gd name="T10" fmla="*/ 2 w 3"/>
                  <a:gd name="T11" fmla="*/ 2 h 24"/>
                  <a:gd name="T12" fmla="*/ 1 w 3"/>
                  <a:gd name="T13" fmla="*/ 5 h 24"/>
                  <a:gd name="T14" fmla="*/ 3 w 3"/>
                  <a:gd name="T15" fmla="*/ 4 h 24"/>
                  <a:gd name="T16" fmla="*/ 3 w 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3" y="0"/>
                    </a:moveTo>
                    <a:cubicBezTo>
                      <a:pt x="3" y="0"/>
                      <a:pt x="2" y="1"/>
                      <a:pt x="2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2"/>
                      <a:pt x="3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8" name="Freeform 1559"/>
              <p:cNvSpPr/>
              <p:nvPr/>
            </p:nvSpPr>
            <p:spPr bwMode="auto">
              <a:xfrm>
                <a:off x="-104" y="895"/>
                <a:ext cx="2" cy="9"/>
              </a:xfrm>
              <a:custGeom>
                <a:avLst/>
                <a:gdLst>
                  <a:gd name="T0" fmla="*/ 3 w 3"/>
                  <a:gd name="T1" fmla="*/ 0 h 18"/>
                  <a:gd name="T2" fmla="*/ 1 w 3"/>
                  <a:gd name="T3" fmla="*/ 1 h 18"/>
                  <a:gd name="T4" fmla="*/ 0 w 3"/>
                  <a:gd name="T5" fmla="*/ 18 h 18"/>
                  <a:gd name="T6" fmla="*/ 0 w 3"/>
                  <a:gd name="T7" fmla="*/ 18 h 18"/>
                  <a:gd name="T8" fmla="*/ 3 w 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8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1"/>
                      <a:pt x="2" y="4"/>
                      <a:pt x="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9" name="Freeform 1560"/>
              <p:cNvSpPr/>
              <p:nvPr/>
            </p:nvSpPr>
            <p:spPr bwMode="auto">
              <a:xfrm>
                <a:off x="-49" y="838"/>
                <a:ext cx="34" cy="58"/>
              </a:xfrm>
              <a:custGeom>
                <a:avLst/>
                <a:gdLst>
                  <a:gd name="T0" fmla="*/ 29 w 63"/>
                  <a:gd name="T1" fmla="*/ 0 h 105"/>
                  <a:gd name="T2" fmla="*/ 35 w 63"/>
                  <a:gd name="T3" fmla="*/ 46 h 105"/>
                  <a:gd name="T4" fmla="*/ 2 w 63"/>
                  <a:gd name="T5" fmla="*/ 96 h 105"/>
                  <a:gd name="T6" fmla="*/ 5 w 63"/>
                  <a:gd name="T7" fmla="*/ 105 h 105"/>
                  <a:gd name="T8" fmla="*/ 28 w 63"/>
                  <a:gd name="T9" fmla="*/ 95 h 105"/>
                  <a:gd name="T10" fmla="*/ 61 w 63"/>
                  <a:gd name="T11" fmla="*/ 20 h 105"/>
                  <a:gd name="T12" fmla="*/ 29 w 63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5">
                    <a:moveTo>
                      <a:pt x="29" y="0"/>
                    </a:moveTo>
                    <a:cubicBezTo>
                      <a:pt x="13" y="1"/>
                      <a:pt x="36" y="28"/>
                      <a:pt x="35" y="46"/>
                    </a:cubicBezTo>
                    <a:cubicBezTo>
                      <a:pt x="35" y="65"/>
                      <a:pt x="8" y="81"/>
                      <a:pt x="2" y="96"/>
                    </a:cubicBezTo>
                    <a:cubicBezTo>
                      <a:pt x="0" y="103"/>
                      <a:pt x="2" y="105"/>
                      <a:pt x="5" y="105"/>
                    </a:cubicBezTo>
                    <a:cubicBezTo>
                      <a:pt x="10" y="105"/>
                      <a:pt x="19" y="101"/>
                      <a:pt x="28" y="95"/>
                    </a:cubicBezTo>
                    <a:cubicBezTo>
                      <a:pt x="43" y="84"/>
                      <a:pt x="63" y="40"/>
                      <a:pt x="61" y="20"/>
                    </a:cubicBezTo>
                    <a:cubicBezTo>
                      <a:pt x="59" y="1"/>
                      <a:pt x="2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0" name="Freeform 1561"/>
              <p:cNvSpPr/>
              <p:nvPr/>
            </p:nvSpPr>
            <p:spPr bwMode="auto">
              <a:xfrm>
                <a:off x="-231" y="950"/>
                <a:ext cx="89" cy="28"/>
              </a:xfrm>
              <a:custGeom>
                <a:avLst/>
                <a:gdLst>
                  <a:gd name="T0" fmla="*/ 20 w 162"/>
                  <a:gd name="T1" fmla="*/ 0 h 51"/>
                  <a:gd name="T2" fmla="*/ 12 w 162"/>
                  <a:gd name="T3" fmla="*/ 3 h 51"/>
                  <a:gd name="T4" fmla="*/ 19 w 162"/>
                  <a:gd name="T5" fmla="*/ 47 h 51"/>
                  <a:gd name="T6" fmla="*/ 59 w 162"/>
                  <a:gd name="T7" fmla="*/ 51 h 51"/>
                  <a:gd name="T8" fmla="*/ 96 w 162"/>
                  <a:gd name="T9" fmla="*/ 48 h 51"/>
                  <a:gd name="T10" fmla="*/ 151 w 162"/>
                  <a:gd name="T11" fmla="*/ 30 h 51"/>
                  <a:gd name="T12" fmla="*/ 148 w 162"/>
                  <a:gd name="T13" fmla="*/ 30 h 51"/>
                  <a:gd name="T14" fmla="*/ 68 w 162"/>
                  <a:gd name="T15" fmla="*/ 40 h 51"/>
                  <a:gd name="T16" fmla="*/ 52 w 162"/>
                  <a:gd name="T17" fmla="*/ 37 h 51"/>
                  <a:gd name="T18" fmla="*/ 24 w 162"/>
                  <a:gd name="T19" fmla="*/ 4 h 51"/>
                  <a:gd name="T20" fmla="*/ 20 w 162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" h="51">
                    <a:moveTo>
                      <a:pt x="20" y="0"/>
                    </a:moveTo>
                    <a:cubicBezTo>
                      <a:pt x="17" y="0"/>
                      <a:pt x="15" y="3"/>
                      <a:pt x="12" y="3"/>
                    </a:cubicBezTo>
                    <a:cubicBezTo>
                      <a:pt x="12" y="3"/>
                      <a:pt x="0" y="43"/>
                      <a:pt x="19" y="47"/>
                    </a:cubicBezTo>
                    <a:cubicBezTo>
                      <a:pt x="30" y="50"/>
                      <a:pt x="44" y="51"/>
                      <a:pt x="59" y="51"/>
                    </a:cubicBezTo>
                    <a:cubicBezTo>
                      <a:pt x="70" y="51"/>
                      <a:pt x="83" y="50"/>
                      <a:pt x="96" y="48"/>
                    </a:cubicBezTo>
                    <a:cubicBezTo>
                      <a:pt x="124" y="43"/>
                      <a:pt x="162" y="30"/>
                      <a:pt x="151" y="30"/>
                    </a:cubicBezTo>
                    <a:cubicBezTo>
                      <a:pt x="150" y="30"/>
                      <a:pt x="149" y="30"/>
                      <a:pt x="148" y="30"/>
                    </a:cubicBezTo>
                    <a:cubicBezTo>
                      <a:pt x="133" y="32"/>
                      <a:pt x="92" y="40"/>
                      <a:pt x="68" y="40"/>
                    </a:cubicBezTo>
                    <a:cubicBezTo>
                      <a:pt x="61" y="40"/>
                      <a:pt x="56" y="39"/>
                      <a:pt x="52" y="37"/>
                    </a:cubicBezTo>
                    <a:cubicBezTo>
                      <a:pt x="38" y="30"/>
                      <a:pt x="29" y="12"/>
                      <a:pt x="24" y="4"/>
                    </a:cubicBezTo>
                    <a:cubicBezTo>
                      <a:pt x="23" y="1"/>
                      <a:pt x="21" y="0"/>
                      <a:pt x="2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1" name="Freeform 1562"/>
              <p:cNvSpPr/>
              <p:nvPr/>
            </p:nvSpPr>
            <p:spPr bwMode="auto">
              <a:xfrm>
                <a:off x="-88" y="1243"/>
                <a:ext cx="558" cy="987"/>
              </a:xfrm>
              <a:custGeom>
                <a:avLst/>
                <a:gdLst>
                  <a:gd name="T0" fmla="*/ 50 w 1023"/>
                  <a:gd name="T1" fmla="*/ 1809 h 1809"/>
                  <a:gd name="T2" fmla="*/ 1023 w 1023"/>
                  <a:gd name="T3" fmla="*/ 0 h 1809"/>
                  <a:gd name="T4" fmla="*/ 0 w 1023"/>
                  <a:gd name="T5" fmla="*/ 1809 h 1809"/>
                  <a:gd name="T6" fmla="*/ 50 w 1023"/>
                  <a:gd name="T7" fmla="*/ 1809 h 1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3" h="1809">
                    <a:moveTo>
                      <a:pt x="50" y="1809"/>
                    </a:moveTo>
                    <a:cubicBezTo>
                      <a:pt x="50" y="1809"/>
                      <a:pt x="711" y="611"/>
                      <a:pt x="1023" y="0"/>
                    </a:cubicBezTo>
                    <a:cubicBezTo>
                      <a:pt x="0" y="1809"/>
                      <a:pt x="0" y="1809"/>
                      <a:pt x="0" y="1809"/>
                    </a:cubicBezTo>
                    <a:cubicBezTo>
                      <a:pt x="50" y="1809"/>
                      <a:pt x="50" y="1809"/>
                      <a:pt x="50" y="1809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2" name="Freeform 1563"/>
              <p:cNvSpPr/>
              <p:nvPr/>
            </p:nvSpPr>
            <p:spPr bwMode="auto">
              <a:xfrm>
                <a:off x="103" y="1325"/>
                <a:ext cx="27" cy="578"/>
              </a:xfrm>
              <a:custGeom>
                <a:avLst/>
                <a:gdLst>
                  <a:gd name="T0" fmla="*/ 25 w 50"/>
                  <a:gd name="T1" fmla="*/ 1060 h 1060"/>
                  <a:gd name="T2" fmla="*/ 50 w 50"/>
                  <a:gd name="T3" fmla="*/ 1010 h 1060"/>
                  <a:gd name="T4" fmla="*/ 13 w 50"/>
                  <a:gd name="T5" fmla="*/ 0 h 1060"/>
                  <a:gd name="T6" fmla="*/ 25 w 50"/>
                  <a:gd name="T7" fmla="*/ 1060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60">
                    <a:moveTo>
                      <a:pt x="25" y="1060"/>
                    </a:moveTo>
                    <a:cubicBezTo>
                      <a:pt x="50" y="1010"/>
                      <a:pt x="50" y="1010"/>
                      <a:pt x="50" y="1010"/>
                    </a:cubicBezTo>
                    <a:cubicBezTo>
                      <a:pt x="50" y="1010"/>
                      <a:pt x="0" y="137"/>
                      <a:pt x="13" y="0"/>
                    </a:cubicBezTo>
                    <a:cubicBezTo>
                      <a:pt x="13" y="0"/>
                      <a:pt x="13" y="461"/>
                      <a:pt x="25" y="1060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3" name="Freeform 1564"/>
              <p:cNvSpPr/>
              <p:nvPr/>
            </p:nvSpPr>
            <p:spPr bwMode="auto">
              <a:xfrm>
                <a:off x="467" y="1183"/>
                <a:ext cx="128" cy="144"/>
              </a:xfrm>
              <a:custGeom>
                <a:avLst/>
                <a:gdLst>
                  <a:gd name="T0" fmla="*/ 49 w 236"/>
                  <a:gd name="T1" fmla="*/ 30 h 263"/>
                  <a:gd name="T2" fmla="*/ 10 w 236"/>
                  <a:gd name="T3" fmla="*/ 19 h 263"/>
                  <a:gd name="T4" fmla="*/ 0 w 236"/>
                  <a:gd name="T5" fmla="*/ 94 h 263"/>
                  <a:gd name="T6" fmla="*/ 188 w 236"/>
                  <a:gd name="T7" fmla="*/ 260 h 263"/>
                  <a:gd name="T8" fmla="*/ 236 w 236"/>
                  <a:gd name="T9" fmla="*/ 236 h 263"/>
                  <a:gd name="T10" fmla="*/ 206 w 236"/>
                  <a:gd name="T11" fmla="*/ 210 h 263"/>
                  <a:gd name="T12" fmla="*/ 205 w 236"/>
                  <a:gd name="T13" fmla="*/ 70 h 263"/>
                  <a:gd name="T14" fmla="*/ 144 w 236"/>
                  <a:gd name="T15" fmla="*/ 62 h 263"/>
                  <a:gd name="T16" fmla="*/ 49 w 236"/>
                  <a:gd name="T17" fmla="*/ 3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63">
                    <a:moveTo>
                      <a:pt x="49" y="30"/>
                    </a:moveTo>
                    <a:cubicBezTo>
                      <a:pt x="49" y="30"/>
                      <a:pt x="17" y="0"/>
                      <a:pt x="10" y="19"/>
                    </a:cubicBezTo>
                    <a:cubicBezTo>
                      <a:pt x="3" y="38"/>
                      <a:pt x="0" y="94"/>
                      <a:pt x="0" y="94"/>
                    </a:cubicBezTo>
                    <a:cubicBezTo>
                      <a:pt x="0" y="94"/>
                      <a:pt x="165" y="263"/>
                      <a:pt x="188" y="260"/>
                    </a:cubicBezTo>
                    <a:cubicBezTo>
                      <a:pt x="210" y="258"/>
                      <a:pt x="236" y="236"/>
                      <a:pt x="236" y="236"/>
                    </a:cubicBezTo>
                    <a:cubicBezTo>
                      <a:pt x="206" y="210"/>
                      <a:pt x="206" y="210"/>
                      <a:pt x="206" y="210"/>
                    </a:cubicBezTo>
                    <a:cubicBezTo>
                      <a:pt x="206" y="210"/>
                      <a:pt x="224" y="77"/>
                      <a:pt x="205" y="70"/>
                    </a:cubicBezTo>
                    <a:cubicBezTo>
                      <a:pt x="186" y="63"/>
                      <a:pt x="144" y="62"/>
                      <a:pt x="144" y="62"/>
                    </a:cubicBezTo>
                    <a:cubicBezTo>
                      <a:pt x="49" y="30"/>
                      <a:pt x="49" y="30"/>
                      <a:pt x="49" y="3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4" name="Freeform 1565"/>
              <p:cNvSpPr/>
              <p:nvPr/>
            </p:nvSpPr>
            <p:spPr bwMode="auto">
              <a:xfrm>
                <a:off x="345" y="1126"/>
                <a:ext cx="325" cy="306"/>
              </a:xfrm>
              <a:custGeom>
                <a:avLst/>
                <a:gdLst>
                  <a:gd name="T0" fmla="*/ 150 w 595"/>
                  <a:gd name="T1" fmla="*/ 318 h 560"/>
                  <a:gd name="T2" fmla="*/ 36 w 595"/>
                  <a:gd name="T3" fmla="*/ 211 h 560"/>
                  <a:gd name="T4" fmla="*/ 70 w 595"/>
                  <a:gd name="T5" fmla="*/ 120 h 560"/>
                  <a:gd name="T6" fmla="*/ 252 w 595"/>
                  <a:gd name="T7" fmla="*/ 188 h 560"/>
                  <a:gd name="T8" fmla="*/ 256 w 595"/>
                  <a:gd name="T9" fmla="*/ 147 h 560"/>
                  <a:gd name="T10" fmla="*/ 318 w 595"/>
                  <a:gd name="T11" fmla="*/ 2 h 560"/>
                  <a:gd name="T12" fmla="*/ 348 w 595"/>
                  <a:gd name="T13" fmla="*/ 217 h 560"/>
                  <a:gd name="T14" fmla="*/ 483 w 595"/>
                  <a:gd name="T15" fmla="*/ 142 h 560"/>
                  <a:gd name="T16" fmla="*/ 588 w 595"/>
                  <a:gd name="T17" fmla="*/ 253 h 560"/>
                  <a:gd name="T18" fmla="*/ 377 w 595"/>
                  <a:gd name="T19" fmla="*/ 313 h 560"/>
                  <a:gd name="T20" fmla="*/ 464 w 595"/>
                  <a:gd name="T21" fmla="*/ 385 h 560"/>
                  <a:gd name="T22" fmla="*/ 391 w 595"/>
                  <a:gd name="T23" fmla="*/ 522 h 560"/>
                  <a:gd name="T24" fmla="*/ 304 w 595"/>
                  <a:gd name="T25" fmla="*/ 508 h 560"/>
                  <a:gd name="T26" fmla="*/ 282 w 595"/>
                  <a:gd name="T27" fmla="*/ 385 h 560"/>
                  <a:gd name="T28" fmla="*/ 245 w 595"/>
                  <a:gd name="T29" fmla="*/ 493 h 560"/>
                  <a:gd name="T30" fmla="*/ 106 w 595"/>
                  <a:gd name="T31" fmla="*/ 445 h 560"/>
                  <a:gd name="T32" fmla="*/ 150 w 595"/>
                  <a:gd name="T33" fmla="*/ 318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5" h="560">
                    <a:moveTo>
                      <a:pt x="150" y="318"/>
                    </a:moveTo>
                    <a:cubicBezTo>
                      <a:pt x="150" y="318"/>
                      <a:pt x="0" y="316"/>
                      <a:pt x="36" y="211"/>
                    </a:cubicBezTo>
                    <a:cubicBezTo>
                      <a:pt x="36" y="211"/>
                      <a:pt x="4" y="142"/>
                      <a:pt x="70" y="120"/>
                    </a:cubicBezTo>
                    <a:cubicBezTo>
                      <a:pt x="135" y="98"/>
                      <a:pt x="227" y="168"/>
                      <a:pt x="252" y="188"/>
                    </a:cubicBezTo>
                    <a:cubicBezTo>
                      <a:pt x="276" y="208"/>
                      <a:pt x="263" y="157"/>
                      <a:pt x="256" y="147"/>
                    </a:cubicBezTo>
                    <a:cubicBezTo>
                      <a:pt x="249" y="137"/>
                      <a:pt x="218" y="0"/>
                      <a:pt x="318" y="2"/>
                    </a:cubicBezTo>
                    <a:cubicBezTo>
                      <a:pt x="417" y="3"/>
                      <a:pt x="436" y="67"/>
                      <a:pt x="348" y="217"/>
                    </a:cubicBezTo>
                    <a:cubicBezTo>
                      <a:pt x="348" y="217"/>
                      <a:pt x="430" y="140"/>
                      <a:pt x="483" y="142"/>
                    </a:cubicBezTo>
                    <a:cubicBezTo>
                      <a:pt x="536" y="144"/>
                      <a:pt x="595" y="169"/>
                      <a:pt x="588" y="253"/>
                    </a:cubicBezTo>
                    <a:cubicBezTo>
                      <a:pt x="582" y="336"/>
                      <a:pt x="377" y="313"/>
                      <a:pt x="377" y="313"/>
                    </a:cubicBezTo>
                    <a:cubicBezTo>
                      <a:pt x="377" y="313"/>
                      <a:pt x="442" y="359"/>
                      <a:pt x="464" y="385"/>
                    </a:cubicBezTo>
                    <a:cubicBezTo>
                      <a:pt x="486" y="411"/>
                      <a:pt x="473" y="485"/>
                      <a:pt x="391" y="522"/>
                    </a:cubicBezTo>
                    <a:cubicBezTo>
                      <a:pt x="310" y="560"/>
                      <a:pt x="313" y="532"/>
                      <a:pt x="304" y="508"/>
                    </a:cubicBezTo>
                    <a:cubicBezTo>
                      <a:pt x="295" y="483"/>
                      <a:pt x="289" y="377"/>
                      <a:pt x="282" y="385"/>
                    </a:cubicBezTo>
                    <a:cubicBezTo>
                      <a:pt x="275" y="393"/>
                      <a:pt x="292" y="464"/>
                      <a:pt x="245" y="493"/>
                    </a:cubicBezTo>
                    <a:cubicBezTo>
                      <a:pt x="199" y="522"/>
                      <a:pt x="144" y="487"/>
                      <a:pt x="106" y="445"/>
                    </a:cubicBezTo>
                    <a:cubicBezTo>
                      <a:pt x="68" y="402"/>
                      <a:pt x="86" y="344"/>
                      <a:pt x="150" y="31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5" name="Freeform 1566"/>
              <p:cNvSpPr/>
              <p:nvPr/>
            </p:nvSpPr>
            <p:spPr bwMode="auto">
              <a:xfrm>
                <a:off x="466" y="1276"/>
                <a:ext cx="34" cy="11"/>
              </a:xfrm>
              <a:custGeom>
                <a:avLst/>
                <a:gdLst>
                  <a:gd name="T0" fmla="*/ 0 w 63"/>
                  <a:gd name="T1" fmla="*/ 16 h 20"/>
                  <a:gd name="T2" fmla="*/ 52 w 63"/>
                  <a:gd name="T3" fmla="*/ 10 h 20"/>
                  <a:gd name="T4" fmla="*/ 0 w 63"/>
                  <a:gd name="T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0">
                    <a:moveTo>
                      <a:pt x="0" y="16"/>
                    </a:moveTo>
                    <a:cubicBezTo>
                      <a:pt x="0" y="16"/>
                      <a:pt x="63" y="0"/>
                      <a:pt x="52" y="10"/>
                    </a:cubicBezTo>
                    <a:cubicBezTo>
                      <a:pt x="41" y="20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6" name="Freeform 1567"/>
              <p:cNvSpPr/>
              <p:nvPr/>
            </p:nvSpPr>
            <p:spPr bwMode="auto">
              <a:xfrm>
                <a:off x="496" y="1290"/>
                <a:ext cx="9" cy="29"/>
              </a:xfrm>
              <a:custGeom>
                <a:avLst/>
                <a:gdLst>
                  <a:gd name="T0" fmla="*/ 6 w 17"/>
                  <a:gd name="T1" fmla="*/ 52 h 52"/>
                  <a:gd name="T2" fmla="*/ 9 w 17"/>
                  <a:gd name="T3" fmla="*/ 7 h 52"/>
                  <a:gd name="T4" fmla="*/ 6 w 17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2">
                    <a:moveTo>
                      <a:pt x="6" y="52"/>
                    </a:moveTo>
                    <a:cubicBezTo>
                      <a:pt x="6" y="52"/>
                      <a:pt x="0" y="0"/>
                      <a:pt x="9" y="7"/>
                    </a:cubicBezTo>
                    <a:cubicBezTo>
                      <a:pt x="17" y="14"/>
                      <a:pt x="10" y="43"/>
                      <a:pt x="6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7" name="Freeform 1568"/>
              <p:cNvSpPr/>
              <p:nvPr/>
            </p:nvSpPr>
            <p:spPr bwMode="auto">
              <a:xfrm>
                <a:off x="492" y="1242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5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Freeform 1569"/>
              <p:cNvSpPr/>
              <p:nvPr/>
            </p:nvSpPr>
            <p:spPr bwMode="auto">
              <a:xfrm>
                <a:off x="479" y="1261"/>
                <a:ext cx="16" cy="15"/>
              </a:xfrm>
              <a:custGeom>
                <a:avLst/>
                <a:gdLst>
                  <a:gd name="T0" fmla="*/ 28 w 30"/>
                  <a:gd name="T1" fmla="*/ 19 h 28"/>
                  <a:gd name="T2" fmla="*/ 11 w 30"/>
                  <a:gd name="T3" fmla="*/ 25 h 28"/>
                  <a:gd name="T4" fmla="*/ 3 w 30"/>
                  <a:gd name="T5" fmla="*/ 9 h 28"/>
                  <a:gd name="T6" fmla="*/ 19 w 30"/>
                  <a:gd name="T7" fmla="*/ 3 h 28"/>
                  <a:gd name="T8" fmla="*/ 28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8" y="19"/>
                    </a:moveTo>
                    <a:cubicBezTo>
                      <a:pt x="26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8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1570"/>
              <p:cNvSpPr/>
              <p:nvPr/>
            </p:nvSpPr>
            <p:spPr bwMode="auto">
              <a:xfrm>
                <a:off x="510" y="1272"/>
                <a:ext cx="16" cy="15"/>
              </a:xfrm>
              <a:custGeom>
                <a:avLst/>
                <a:gdLst>
                  <a:gd name="T0" fmla="*/ 27 w 30"/>
                  <a:gd name="T1" fmla="*/ 19 h 28"/>
                  <a:gd name="T2" fmla="*/ 11 w 30"/>
                  <a:gd name="T3" fmla="*/ 25 h 28"/>
                  <a:gd name="T4" fmla="*/ 2 w 30"/>
                  <a:gd name="T5" fmla="*/ 9 h 28"/>
                  <a:gd name="T6" fmla="*/ 19 w 30"/>
                  <a:gd name="T7" fmla="*/ 3 h 28"/>
                  <a:gd name="T8" fmla="*/ 27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7" y="19"/>
                    </a:moveTo>
                    <a:cubicBezTo>
                      <a:pt x="25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7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Freeform 1571"/>
              <p:cNvSpPr/>
              <p:nvPr/>
            </p:nvSpPr>
            <p:spPr bwMode="auto">
              <a:xfrm>
                <a:off x="519" y="1249"/>
                <a:ext cx="16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8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1"/>
                      <a:pt x="0" y="14"/>
                      <a:pt x="3" y="8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1" name="Freeform 1572"/>
              <p:cNvSpPr/>
              <p:nvPr/>
            </p:nvSpPr>
            <p:spPr bwMode="auto">
              <a:xfrm>
                <a:off x="541" y="1271"/>
                <a:ext cx="17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Freeform 1573"/>
              <p:cNvSpPr/>
              <p:nvPr/>
            </p:nvSpPr>
            <p:spPr bwMode="auto">
              <a:xfrm>
                <a:off x="525" y="1299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5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Freeform 1574"/>
              <p:cNvSpPr/>
              <p:nvPr/>
            </p:nvSpPr>
            <p:spPr bwMode="auto">
              <a:xfrm>
                <a:off x="496" y="1295"/>
                <a:ext cx="16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Freeform 1575"/>
              <p:cNvSpPr/>
              <p:nvPr/>
            </p:nvSpPr>
            <p:spPr bwMode="auto">
              <a:xfrm>
                <a:off x="508" y="1229"/>
                <a:ext cx="17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Freeform 1576"/>
              <p:cNvSpPr>
                <a:spLocks noEditPoints="1"/>
              </p:cNvSpPr>
              <p:nvPr/>
            </p:nvSpPr>
            <p:spPr bwMode="auto">
              <a:xfrm>
                <a:off x="450" y="1201"/>
                <a:ext cx="150" cy="132"/>
              </a:xfrm>
              <a:custGeom>
                <a:avLst/>
                <a:gdLst>
                  <a:gd name="T0" fmla="*/ 120 w 274"/>
                  <a:gd name="T1" fmla="*/ 156 h 242"/>
                  <a:gd name="T2" fmla="*/ 123 w 274"/>
                  <a:gd name="T3" fmla="*/ 133 h 242"/>
                  <a:gd name="T4" fmla="*/ 136 w 274"/>
                  <a:gd name="T5" fmla="*/ 150 h 242"/>
                  <a:gd name="T6" fmla="*/ 113 w 274"/>
                  <a:gd name="T7" fmla="*/ 0 h 242"/>
                  <a:gd name="T8" fmla="*/ 95 w 274"/>
                  <a:gd name="T9" fmla="*/ 79 h 242"/>
                  <a:gd name="T10" fmla="*/ 19 w 274"/>
                  <a:gd name="T11" fmla="*/ 61 h 242"/>
                  <a:gd name="T12" fmla="*/ 78 w 274"/>
                  <a:gd name="T13" fmla="*/ 85 h 242"/>
                  <a:gd name="T14" fmla="*/ 95 w 274"/>
                  <a:gd name="T15" fmla="*/ 79 h 242"/>
                  <a:gd name="T16" fmla="*/ 92 w 274"/>
                  <a:gd name="T17" fmla="*/ 102 h 242"/>
                  <a:gd name="T18" fmla="*/ 87 w 274"/>
                  <a:gd name="T19" fmla="*/ 101 h 242"/>
                  <a:gd name="T20" fmla="*/ 54 w 274"/>
                  <a:gd name="T21" fmla="*/ 122 h 242"/>
                  <a:gd name="T22" fmla="*/ 66 w 274"/>
                  <a:gd name="T23" fmla="*/ 112 h 242"/>
                  <a:gd name="T24" fmla="*/ 80 w 274"/>
                  <a:gd name="T25" fmla="*/ 128 h 242"/>
                  <a:gd name="T26" fmla="*/ 42 w 274"/>
                  <a:gd name="T27" fmla="*/ 207 h 242"/>
                  <a:gd name="T28" fmla="*/ 108 w 274"/>
                  <a:gd name="T29" fmla="*/ 162 h 242"/>
                  <a:gd name="T30" fmla="*/ 152 w 274"/>
                  <a:gd name="T31" fmla="*/ 242 h 242"/>
                  <a:gd name="T32" fmla="*/ 149 w 274"/>
                  <a:gd name="T33" fmla="*/ 206 h 242"/>
                  <a:gd name="T34" fmla="*/ 139 w 274"/>
                  <a:gd name="T35" fmla="*/ 190 h 242"/>
                  <a:gd name="T36" fmla="*/ 149 w 274"/>
                  <a:gd name="T37" fmla="*/ 153 h 242"/>
                  <a:gd name="T38" fmla="*/ 197 w 274"/>
                  <a:gd name="T39" fmla="*/ 155 h 242"/>
                  <a:gd name="T40" fmla="*/ 215 w 274"/>
                  <a:gd name="T41" fmla="*/ 143 h 242"/>
                  <a:gd name="T42" fmla="*/ 195 w 274"/>
                  <a:gd name="T43" fmla="*/ 143 h 242"/>
                  <a:gd name="T44" fmla="*/ 183 w 274"/>
                  <a:gd name="T45" fmla="*/ 154 h 242"/>
                  <a:gd name="T46" fmla="*/ 169 w 274"/>
                  <a:gd name="T47" fmla="*/ 140 h 242"/>
                  <a:gd name="T48" fmla="*/ 170 w 274"/>
                  <a:gd name="T49" fmla="*/ 137 h 242"/>
                  <a:gd name="T50" fmla="*/ 242 w 274"/>
                  <a:gd name="T51" fmla="*/ 93 h 242"/>
                  <a:gd name="T52" fmla="*/ 146 w 274"/>
                  <a:gd name="T53" fmla="*/ 123 h 242"/>
                  <a:gd name="T54" fmla="*/ 141 w 274"/>
                  <a:gd name="T55" fmla="*/ 113 h 242"/>
                  <a:gd name="T56" fmla="*/ 128 w 274"/>
                  <a:gd name="T57" fmla="*/ 96 h 242"/>
                  <a:gd name="T58" fmla="*/ 144 w 274"/>
                  <a:gd name="T59" fmla="*/ 90 h 242"/>
                  <a:gd name="T60" fmla="*/ 142 w 274"/>
                  <a:gd name="T61" fmla="*/ 58 h 242"/>
                  <a:gd name="T62" fmla="*/ 130 w 274"/>
                  <a:gd name="T63" fmla="*/ 81 h 242"/>
                  <a:gd name="T64" fmla="*/ 122 w 274"/>
                  <a:gd name="T65" fmla="*/ 77 h 242"/>
                  <a:gd name="T66" fmla="*/ 109 w 274"/>
                  <a:gd name="T67" fmla="*/ 61 h 242"/>
                  <a:gd name="T68" fmla="*/ 125 w 274"/>
                  <a:gd name="T69" fmla="*/ 5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2">
                    <a:moveTo>
                      <a:pt x="125" y="157"/>
                    </a:moveTo>
                    <a:cubicBezTo>
                      <a:pt x="123" y="157"/>
                      <a:pt x="121" y="157"/>
                      <a:pt x="120" y="156"/>
                    </a:cubicBezTo>
                    <a:cubicBezTo>
                      <a:pt x="113" y="153"/>
                      <a:pt x="109" y="146"/>
                      <a:pt x="111" y="140"/>
                    </a:cubicBezTo>
                    <a:cubicBezTo>
                      <a:pt x="113" y="136"/>
                      <a:pt x="118" y="133"/>
                      <a:pt x="123" y="133"/>
                    </a:cubicBezTo>
                    <a:cubicBezTo>
                      <a:pt x="124" y="133"/>
                      <a:pt x="126" y="133"/>
                      <a:pt x="128" y="134"/>
                    </a:cubicBezTo>
                    <a:cubicBezTo>
                      <a:pt x="135" y="137"/>
                      <a:pt x="139" y="144"/>
                      <a:pt x="136" y="150"/>
                    </a:cubicBezTo>
                    <a:cubicBezTo>
                      <a:pt x="135" y="154"/>
                      <a:pt x="130" y="157"/>
                      <a:pt x="125" y="157"/>
                    </a:cubicBezTo>
                    <a:moveTo>
                      <a:pt x="113" y="0"/>
                    </a:moveTo>
                    <a:cubicBezTo>
                      <a:pt x="113" y="0"/>
                      <a:pt x="108" y="79"/>
                      <a:pt x="96" y="79"/>
                    </a:cubicBezTo>
                    <a:cubicBezTo>
                      <a:pt x="96" y="79"/>
                      <a:pt x="95" y="79"/>
                      <a:pt x="95" y="79"/>
                    </a:cubicBezTo>
                    <a:cubicBezTo>
                      <a:pt x="84" y="75"/>
                      <a:pt x="23" y="59"/>
                      <a:pt x="16" y="59"/>
                    </a:cubicBezTo>
                    <a:cubicBezTo>
                      <a:pt x="15" y="59"/>
                      <a:pt x="16" y="60"/>
                      <a:pt x="19" y="61"/>
                    </a:cubicBezTo>
                    <a:cubicBezTo>
                      <a:pt x="32" y="66"/>
                      <a:pt x="61" y="78"/>
                      <a:pt x="78" y="88"/>
                    </a:cubicBezTo>
                    <a:cubicBezTo>
                      <a:pt x="78" y="87"/>
                      <a:pt x="78" y="86"/>
                      <a:pt x="78" y="85"/>
                    </a:cubicBezTo>
                    <a:cubicBezTo>
                      <a:pt x="80" y="81"/>
                      <a:pt x="84" y="78"/>
                      <a:pt x="90" y="78"/>
                    </a:cubicBezTo>
                    <a:cubicBezTo>
                      <a:pt x="91" y="78"/>
                      <a:pt x="93" y="78"/>
                      <a:pt x="95" y="79"/>
                    </a:cubicBezTo>
                    <a:cubicBezTo>
                      <a:pt x="102" y="81"/>
                      <a:pt x="106" y="88"/>
                      <a:pt x="103" y="94"/>
                    </a:cubicBezTo>
                    <a:cubicBezTo>
                      <a:pt x="102" y="99"/>
                      <a:pt x="97" y="102"/>
                      <a:pt x="92" y="102"/>
                    </a:cubicBezTo>
                    <a:cubicBezTo>
                      <a:pt x="90" y="102"/>
                      <a:pt x="88" y="101"/>
                      <a:pt x="87" y="101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67" y="104"/>
                      <a:pt x="0" y="112"/>
                      <a:pt x="17" y="114"/>
                    </a:cubicBezTo>
                    <a:cubicBezTo>
                      <a:pt x="24" y="115"/>
                      <a:pt x="39" y="118"/>
                      <a:pt x="54" y="122"/>
                    </a:cubicBezTo>
                    <a:cubicBezTo>
                      <a:pt x="54" y="121"/>
                      <a:pt x="54" y="120"/>
                      <a:pt x="55" y="119"/>
                    </a:cubicBezTo>
                    <a:cubicBezTo>
                      <a:pt x="56" y="115"/>
                      <a:pt x="61" y="112"/>
                      <a:pt x="66" y="112"/>
                    </a:cubicBezTo>
                    <a:cubicBezTo>
                      <a:pt x="68" y="112"/>
                      <a:pt x="70" y="112"/>
                      <a:pt x="71" y="113"/>
                    </a:cubicBezTo>
                    <a:cubicBezTo>
                      <a:pt x="78" y="115"/>
                      <a:pt x="82" y="122"/>
                      <a:pt x="80" y="128"/>
                    </a:cubicBezTo>
                    <a:cubicBezTo>
                      <a:pt x="95" y="133"/>
                      <a:pt x="104" y="137"/>
                      <a:pt x="97" y="140"/>
                    </a:cubicBezTo>
                    <a:cubicBezTo>
                      <a:pt x="81" y="148"/>
                      <a:pt x="36" y="207"/>
                      <a:pt x="42" y="207"/>
                    </a:cubicBezTo>
                    <a:cubicBezTo>
                      <a:pt x="42" y="207"/>
                      <a:pt x="43" y="207"/>
                      <a:pt x="44" y="206"/>
                    </a:cubicBezTo>
                    <a:cubicBezTo>
                      <a:pt x="56" y="198"/>
                      <a:pt x="93" y="162"/>
                      <a:pt x="108" y="162"/>
                    </a:cubicBezTo>
                    <a:cubicBezTo>
                      <a:pt x="110" y="162"/>
                      <a:pt x="112" y="162"/>
                      <a:pt x="113" y="164"/>
                    </a:cubicBezTo>
                    <a:cubicBezTo>
                      <a:pt x="121" y="177"/>
                      <a:pt x="149" y="242"/>
                      <a:pt x="152" y="242"/>
                    </a:cubicBezTo>
                    <a:cubicBezTo>
                      <a:pt x="153" y="242"/>
                      <a:pt x="153" y="241"/>
                      <a:pt x="153" y="240"/>
                    </a:cubicBezTo>
                    <a:cubicBezTo>
                      <a:pt x="152" y="234"/>
                      <a:pt x="150" y="221"/>
                      <a:pt x="149" y="206"/>
                    </a:cubicBezTo>
                    <a:cubicBezTo>
                      <a:pt x="148" y="206"/>
                      <a:pt x="148" y="206"/>
                      <a:pt x="148" y="206"/>
                    </a:cubicBezTo>
                    <a:cubicBezTo>
                      <a:pt x="141" y="203"/>
                      <a:pt x="137" y="196"/>
                      <a:pt x="139" y="190"/>
                    </a:cubicBezTo>
                    <a:cubicBezTo>
                      <a:pt x="140" y="187"/>
                      <a:pt x="143" y="184"/>
                      <a:pt x="146" y="183"/>
                    </a:cubicBezTo>
                    <a:cubicBezTo>
                      <a:pt x="145" y="167"/>
                      <a:pt x="145" y="153"/>
                      <a:pt x="149" y="153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53" y="154"/>
                      <a:pt x="174" y="155"/>
                      <a:pt x="197" y="155"/>
                    </a:cubicBezTo>
                    <a:cubicBezTo>
                      <a:pt x="233" y="155"/>
                      <a:pt x="274" y="153"/>
                      <a:pt x="259" y="147"/>
                    </a:cubicBezTo>
                    <a:cubicBezTo>
                      <a:pt x="249" y="143"/>
                      <a:pt x="232" y="143"/>
                      <a:pt x="215" y="143"/>
                    </a:cubicBezTo>
                    <a:cubicBezTo>
                      <a:pt x="211" y="143"/>
                      <a:pt x="208" y="143"/>
                      <a:pt x="204" y="143"/>
                    </a:cubicBezTo>
                    <a:cubicBezTo>
                      <a:pt x="201" y="143"/>
                      <a:pt x="198" y="143"/>
                      <a:pt x="195" y="143"/>
                    </a:cubicBezTo>
                    <a:cubicBezTo>
                      <a:pt x="195" y="144"/>
                      <a:pt x="195" y="145"/>
                      <a:pt x="195" y="146"/>
                    </a:cubicBezTo>
                    <a:cubicBezTo>
                      <a:pt x="193" y="151"/>
                      <a:pt x="188" y="154"/>
                      <a:pt x="183" y="154"/>
                    </a:cubicBezTo>
                    <a:cubicBezTo>
                      <a:pt x="182" y="154"/>
                      <a:pt x="180" y="153"/>
                      <a:pt x="178" y="153"/>
                    </a:cubicBezTo>
                    <a:cubicBezTo>
                      <a:pt x="172" y="151"/>
                      <a:pt x="169" y="145"/>
                      <a:pt x="169" y="140"/>
                    </a:cubicBezTo>
                    <a:cubicBezTo>
                      <a:pt x="168" y="140"/>
                      <a:pt x="168" y="138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1" y="133"/>
                      <a:pt x="175" y="130"/>
                      <a:pt x="179" y="130"/>
                    </a:cubicBezTo>
                    <a:cubicBezTo>
                      <a:pt x="202" y="116"/>
                      <a:pt x="250" y="93"/>
                      <a:pt x="242" y="93"/>
                    </a:cubicBezTo>
                    <a:cubicBezTo>
                      <a:pt x="241" y="93"/>
                      <a:pt x="240" y="93"/>
                      <a:pt x="239" y="93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6" y="119"/>
                      <a:pt x="145" y="112"/>
                    </a:cubicBezTo>
                    <a:cubicBezTo>
                      <a:pt x="144" y="113"/>
                      <a:pt x="143" y="113"/>
                      <a:pt x="141" y="113"/>
                    </a:cubicBezTo>
                    <a:cubicBezTo>
                      <a:pt x="140" y="113"/>
                      <a:pt x="138" y="113"/>
                      <a:pt x="136" y="112"/>
                    </a:cubicBezTo>
                    <a:cubicBezTo>
                      <a:pt x="129" y="109"/>
                      <a:pt x="125" y="102"/>
                      <a:pt x="128" y="96"/>
                    </a:cubicBezTo>
                    <a:cubicBezTo>
                      <a:pt x="129" y="92"/>
                      <a:pt x="134" y="89"/>
                      <a:pt x="139" y="89"/>
                    </a:cubicBezTo>
                    <a:cubicBezTo>
                      <a:pt x="141" y="89"/>
                      <a:pt x="142" y="89"/>
                      <a:pt x="144" y="90"/>
                    </a:cubicBezTo>
                    <a:cubicBezTo>
                      <a:pt x="144" y="78"/>
                      <a:pt x="143" y="64"/>
                      <a:pt x="144" y="54"/>
                    </a:cubicBezTo>
                    <a:cubicBezTo>
                      <a:pt x="143" y="55"/>
                      <a:pt x="143" y="57"/>
                      <a:pt x="142" y="58"/>
                    </a:cubicBezTo>
                    <a:cubicBezTo>
                      <a:pt x="138" y="71"/>
                      <a:pt x="133" y="83"/>
                      <a:pt x="131" y="83"/>
                    </a:cubicBezTo>
                    <a:cubicBezTo>
                      <a:pt x="130" y="83"/>
                      <a:pt x="130" y="82"/>
                      <a:pt x="130" y="81"/>
                    </a:cubicBezTo>
                    <a:cubicBezTo>
                      <a:pt x="130" y="80"/>
                      <a:pt x="129" y="78"/>
                      <a:pt x="129" y="76"/>
                    </a:cubicBezTo>
                    <a:cubicBezTo>
                      <a:pt x="127" y="77"/>
                      <a:pt x="125" y="77"/>
                      <a:pt x="122" y="77"/>
                    </a:cubicBezTo>
                    <a:cubicBezTo>
                      <a:pt x="121" y="77"/>
                      <a:pt x="119" y="77"/>
                      <a:pt x="117" y="76"/>
                    </a:cubicBezTo>
                    <a:cubicBezTo>
                      <a:pt x="110" y="74"/>
                      <a:pt x="106" y="67"/>
                      <a:pt x="109" y="61"/>
                    </a:cubicBezTo>
                    <a:cubicBezTo>
                      <a:pt x="110" y="56"/>
                      <a:pt x="115" y="54"/>
                      <a:pt x="120" y="54"/>
                    </a:cubicBezTo>
                    <a:cubicBezTo>
                      <a:pt x="122" y="54"/>
                      <a:pt x="123" y="54"/>
                      <a:pt x="125" y="54"/>
                    </a:cubicBezTo>
                    <a:cubicBezTo>
                      <a:pt x="120" y="30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Freeform 1577"/>
              <p:cNvSpPr/>
              <p:nvPr/>
            </p:nvSpPr>
            <p:spPr bwMode="auto">
              <a:xfrm>
                <a:off x="493" y="1243"/>
                <a:ext cx="15" cy="13"/>
              </a:xfrm>
              <a:custGeom>
                <a:avLst/>
                <a:gdLst>
                  <a:gd name="T0" fmla="*/ 12 w 28"/>
                  <a:gd name="T1" fmla="*/ 0 h 24"/>
                  <a:gd name="T2" fmla="*/ 0 w 28"/>
                  <a:gd name="T3" fmla="*/ 7 h 24"/>
                  <a:gd name="T4" fmla="*/ 0 w 28"/>
                  <a:gd name="T5" fmla="*/ 10 h 24"/>
                  <a:gd name="T6" fmla="*/ 9 w 28"/>
                  <a:gd name="T7" fmla="*/ 23 h 24"/>
                  <a:gd name="T8" fmla="*/ 9 w 28"/>
                  <a:gd name="T9" fmla="*/ 23 h 24"/>
                  <a:gd name="T10" fmla="*/ 9 w 28"/>
                  <a:gd name="T11" fmla="*/ 23 h 24"/>
                  <a:gd name="T12" fmla="*/ 14 w 28"/>
                  <a:gd name="T13" fmla="*/ 24 h 24"/>
                  <a:gd name="T14" fmla="*/ 25 w 28"/>
                  <a:gd name="T15" fmla="*/ 16 h 24"/>
                  <a:gd name="T16" fmla="*/ 17 w 28"/>
                  <a:gd name="T17" fmla="*/ 1 h 24"/>
                  <a:gd name="T18" fmla="*/ 12 w 28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4">
                    <a:moveTo>
                      <a:pt x="12" y="0"/>
                    </a:moveTo>
                    <a:cubicBezTo>
                      <a:pt x="6" y="0"/>
                      <a:pt x="2" y="3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1" y="16"/>
                      <a:pt x="16" y="21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2" y="24"/>
                      <a:pt x="14" y="24"/>
                    </a:cubicBezTo>
                    <a:cubicBezTo>
                      <a:pt x="19" y="24"/>
                      <a:pt x="24" y="21"/>
                      <a:pt x="25" y="16"/>
                    </a:cubicBezTo>
                    <a:cubicBezTo>
                      <a:pt x="28" y="10"/>
                      <a:pt x="24" y="3"/>
                      <a:pt x="17" y="1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Freeform 1578"/>
              <p:cNvSpPr/>
              <p:nvPr/>
            </p:nvSpPr>
            <p:spPr bwMode="auto">
              <a:xfrm>
                <a:off x="480" y="1262"/>
                <a:ext cx="15" cy="9"/>
              </a:xfrm>
              <a:custGeom>
                <a:avLst/>
                <a:gdLst>
                  <a:gd name="T0" fmla="*/ 12 w 28"/>
                  <a:gd name="T1" fmla="*/ 0 h 16"/>
                  <a:gd name="T2" fmla="*/ 1 w 28"/>
                  <a:gd name="T3" fmla="*/ 7 h 16"/>
                  <a:gd name="T4" fmla="*/ 0 w 28"/>
                  <a:gd name="T5" fmla="*/ 10 h 16"/>
                  <a:gd name="T6" fmla="*/ 26 w 28"/>
                  <a:gd name="T7" fmla="*/ 16 h 16"/>
                  <a:gd name="T8" fmla="*/ 17 w 28"/>
                  <a:gd name="T9" fmla="*/ 1 h 16"/>
                  <a:gd name="T10" fmla="*/ 12 w 2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6">
                    <a:moveTo>
                      <a:pt x="12" y="0"/>
                    </a:moveTo>
                    <a:cubicBezTo>
                      <a:pt x="7" y="0"/>
                      <a:pt x="2" y="3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9" y="12"/>
                      <a:pt x="18" y="14"/>
                      <a:pt x="26" y="16"/>
                    </a:cubicBezTo>
                    <a:cubicBezTo>
                      <a:pt x="28" y="10"/>
                      <a:pt x="24" y="3"/>
                      <a:pt x="17" y="1"/>
                    </a:cubicBezTo>
                    <a:cubicBezTo>
                      <a:pt x="16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Freeform 1579"/>
              <p:cNvSpPr/>
              <p:nvPr/>
            </p:nvSpPr>
            <p:spPr bwMode="auto">
              <a:xfrm>
                <a:off x="510" y="1273"/>
                <a:ext cx="16" cy="13"/>
              </a:xfrm>
              <a:custGeom>
                <a:avLst/>
                <a:gdLst>
                  <a:gd name="T0" fmla="*/ 14 w 30"/>
                  <a:gd name="T1" fmla="*/ 0 h 24"/>
                  <a:gd name="T2" fmla="*/ 2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7 w 30"/>
                  <a:gd name="T9" fmla="*/ 17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9" y="0"/>
                      <a:pt x="4" y="3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2" y="24"/>
                      <a:pt x="14" y="24"/>
                      <a:pt x="16" y="24"/>
                    </a:cubicBezTo>
                    <a:cubicBezTo>
                      <a:pt x="21" y="24"/>
                      <a:pt x="26" y="21"/>
                      <a:pt x="27" y="17"/>
                    </a:cubicBezTo>
                    <a:cubicBezTo>
                      <a:pt x="30" y="11"/>
                      <a:pt x="26" y="4"/>
                      <a:pt x="19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Freeform 1580"/>
              <p:cNvSpPr/>
              <p:nvPr/>
            </p:nvSpPr>
            <p:spPr bwMode="auto">
              <a:xfrm>
                <a:off x="519" y="1249"/>
                <a:ext cx="10" cy="13"/>
              </a:xfrm>
              <a:custGeom>
                <a:avLst/>
                <a:gdLst>
                  <a:gd name="T0" fmla="*/ 14 w 20"/>
                  <a:gd name="T1" fmla="*/ 0 h 24"/>
                  <a:gd name="T2" fmla="*/ 3 w 20"/>
                  <a:gd name="T3" fmla="*/ 7 h 24"/>
                  <a:gd name="T4" fmla="*/ 11 w 20"/>
                  <a:gd name="T5" fmla="*/ 23 h 24"/>
                  <a:gd name="T6" fmla="*/ 16 w 20"/>
                  <a:gd name="T7" fmla="*/ 24 h 24"/>
                  <a:gd name="T8" fmla="*/ 20 w 20"/>
                  <a:gd name="T9" fmla="*/ 23 h 24"/>
                  <a:gd name="T10" fmla="*/ 19 w 20"/>
                  <a:gd name="T11" fmla="*/ 1 h 24"/>
                  <a:gd name="T12" fmla="*/ 14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18" y="24"/>
                      <a:pt x="19" y="24"/>
                      <a:pt x="20" y="23"/>
                    </a:cubicBezTo>
                    <a:cubicBezTo>
                      <a:pt x="20" y="17"/>
                      <a:pt x="20" y="10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Freeform 1581"/>
              <p:cNvSpPr>
                <a:spLocks noEditPoints="1"/>
              </p:cNvSpPr>
              <p:nvPr/>
            </p:nvSpPr>
            <p:spPr bwMode="auto">
              <a:xfrm>
                <a:off x="543" y="1272"/>
                <a:ext cx="14" cy="13"/>
              </a:xfrm>
              <a:custGeom>
                <a:avLst/>
                <a:gdLst>
                  <a:gd name="T0" fmla="*/ 0 w 26"/>
                  <a:gd name="T1" fmla="*/ 10 h 24"/>
                  <a:gd name="T2" fmla="*/ 9 w 26"/>
                  <a:gd name="T3" fmla="*/ 23 h 24"/>
                  <a:gd name="T4" fmla="*/ 14 w 26"/>
                  <a:gd name="T5" fmla="*/ 24 h 24"/>
                  <a:gd name="T6" fmla="*/ 26 w 26"/>
                  <a:gd name="T7" fmla="*/ 16 h 24"/>
                  <a:gd name="T8" fmla="*/ 26 w 26"/>
                  <a:gd name="T9" fmla="*/ 13 h 24"/>
                  <a:gd name="T10" fmla="*/ 25 w 26"/>
                  <a:gd name="T11" fmla="*/ 13 h 24"/>
                  <a:gd name="T12" fmla="*/ 0 w 26"/>
                  <a:gd name="T13" fmla="*/ 10 h 24"/>
                  <a:gd name="T14" fmla="*/ 10 w 26"/>
                  <a:gd name="T15" fmla="*/ 0 h 24"/>
                  <a:gd name="T16" fmla="*/ 1 w 26"/>
                  <a:gd name="T17" fmla="*/ 7 h 24"/>
                  <a:gd name="T18" fmla="*/ 10 w 26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10"/>
                    </a:moveTo>
                    <a:cubicBezTo>
                      <a:pt x="0" y="15"/>
                      <a:pt x="3" y="21"/>
                      <a:pt x="9" y="23"/>
                    </a:cubicBezTo>
                    <a:cubicBezTo>
                      <a:pt x="11" y="23"/>
                      <a:pt x="13" y="24"/>
                      <a:pt x="14" y="24"/>
                    </a:cubicBezTo>
                    <a:cubicBezTo>
                      <a:pt x="19" y="24"/>
                      <a:pt x="24" y="21"/>
                      <a:pt x="26" y="16"/>
                    </a:cubicBezTo>
                    <a:cubicBezTo>
                      <a:pt x="26" y="15"/>
                      <a:pt x="26" y="14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12" y="13"/>
                      <a:pt x="2" y="13"/>
                      <a:pt x="0" y="10"/>
                    </a:cubicBezTo>
                    <a:moveTo>
                      <a:pt x="10" y="0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2" y="5"/>
                      <a:pt x="6" y="3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Freeform 1582"/>
              <p:cNvSpPr/>
              <p:nvPr/>
            </p:nvSpPr>
            <p:spPr bwMode="auto">
              <a:xfrm>
                <a:off x="529" y="1219"/>
                <a:ext cx="3" cy="11"/>
              </a:xfrm>
              <a:custGeom>
                <a:avLst/>
                <a:gdLst>
                  <a:gd name="T0" fmla="*/ 4 w 6"/>
                  <a:gd name="T1" fmla="*/ 0 h 21"/>
                  <a:gd name="T2" fmla="*/ 3 w 6"/>
                  <a:gd name="T3" fmla="*/ 1 h 21"/>
                  <a:gd name="T4" fmla="*/ 0 w 6"/>
                  <a:gd name="T5" fmla="*/ 21 h 21"/>
                  <a:gd name="T6" fmla="*/ 4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4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1" y="4"/>
                      <a:pt x="0" y="11"/>
                      <a:pt x="0" y="21"/>
                    </a:cubicBezTo>
                    <a:cubicBezTo>
                      <a:pt x="3" y="10"/>
                      <a:pt x="6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1583"/>
              <p:cNvSpPr/>
              <p:nvPr/>
            </p:nvSpPr>
            <p:spPr bwMode="auto">
              <a:xfrm>
                <a:off x="525" y="1301"/>
                <a:ext cx="7" cy="12"/>
              </a:xfrm>
              <a:custGeom>
                <a:avLst/>
                <a:gdLst>
                  <a:gd name="T0" fmla="*/ 9 w 12"/>
                  <a:gd name="T1" fmla="*/ 0 h 23"/>
                  <a:gd name="T2" fmla="*/ 2 w 12"/>
                  <a:gd name="T3" fmla="*/ 7 h 23"/>
                  <a:gd name="T4" fmla="*/ 11 w 12"/>
                  <a:gd name="T5" fmla="*/ 23 h 23"/>
                  <a:gd name="T6" fmla="*/ 12 w 12"/>
                  <a:gd name="T7" fmla="*/ 23 h 23"/>
                  <a:gd name="T8" fmla="*/ 9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9" y="0"/>
                    </a:moveTo>
                    <a:cubicBezTo>
                      <a:pt x="6" y="1"/>
                      <a:pt x="3" y="4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1" y="23"/>
                      <a:pt x="11" y="23"/>
                      <a:pt x="12" y="23"/>
                    </a:cubicBezTo>
                    <a:cubicBezTo>
                      <a:pt x="11" y="16"/>
                      <a:pt x="10" y="8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1584"/>
              <p:cNvSpPr/>
              <p:nvPr/>
            </p:nvSpPr>
            <p:spPr bwMode="auto">
              <a:xfrm>
                <a:off x="508" y="1230"/>
                <a:ext cx="13" cy="13"/>
              </a:xfrm>
              <a:custGeom>
                <a:avLst/>
                <a:gdLst>
                  <a:gd name="T0" fmla="*/ 14 w 23"/>
                  <a:gd name="T1" fmla="*/ 0 h 23"/>
                  <a:gd name="T2" fmla="*/ 3 w 23"/>
                  <a:gd name="T3" fmla="*/ 7 h 23"/>
                  <a:gd name="T4" fmla="*/ 11 w 23"/>
                  <a:gd name="T5" fmla="*/ 22 h 23"/>
                  <a:gd name="T6" fmla="*/ 16 w 23"/>
                  <a:gd name="T7" fmla="*/ 23 h 23"/>
                  <a:gd name="T8" fmla="*/ 23 w 23"/>
                  <a:gd name="T9" fmla="*/ 22 h 23"/>
                  <a:gd name="T10" fmla="*/ 19 w 23"/>
                  <a:gd name="T11" fmla="*/ 0 h 23"/>
                  <a:gd name="T12" fmla="*/ 14 w 23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4" y="0"/>
                    </a:moveTo>
                    <a:cubicBezTo>
                      <a:pt x="9" y="0"/>
                      <a:pt x="4" y="2"/>
                      <a:pt x="3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3" y="23"/>
                      <a:pt x="15" y="23"/>
                      <a:pt x="16" y="23"/>
                    </a:cubicBezTo>
                    <a:cubicBezTo>
                      <a:pt x="19" y="23"/>
                      <a:pt x="21" y="23"/>
                      <a:pt x="23" y="22"/>
                    </a:cubicBezTo>
                    <a:cubicBezTo>
                      <a:pt x="22" y="16"/>
                      <a:pt x="21" y="9"/>
                      <a:pt x="19" y="0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Freeform 1585"/>
              <p:cNvSpPr/>
              <p:nvPr/>
            </p:nvSpPr>
            <p:spPr bwMode="auto">
              <a:xfrm>
                <a:off x="384" y="1196"/>
                <a:ext cx="42" cy="94"/>
              </a:xfrm>
              <a:custGeom>
                <a:avLst/>
                <a:gdLst>
                  <a:gd name="T0" fmla="*/ 31 w 78"/>
                  <a:gd name="T1" fmla="*/ 0 h 172"/>
                  <a:gd name="T2" fmla="*/ 18 w 78"/>
                  <a:gd name="T3" fmla="*/ 63 h 172"/>
                  <a:gd name="T4" fmla="*/ 3 w 78"/>
                  <a:gd name="T5" fmla="*/ 114 h 172"/>
                  <a:gd name="T6" fmla="*/ 32 w 78"/>
                  <a:gd name="T7" fmla="*/ 171 h 172"/>
                  <a:gd name="T8" fmla="*/ 33 w 78"/>
                  <a:gd name="T9" fmla="*/ 172 h 172"/>
                  <a:gd name="T10" fmla="*/ 48 w 78"/>
                  <a:gd name="T11" fmla="*/ 109 h 172"/>
                  <a:gd name="T12" fmla="*/ 69 w 78"/>
                  <a:gd name="T13" fmla="*/ 53 h 172"/>
                  <a:gd name="T14" fmla="*/ 34 w 78"/>
                  <a:gd name="T15" fmla="*/ 1 h 172"/>
                  <a:gd name="T16" fmla="*/ 31 w 78"/>
                  <a:gd name="T1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2">
                    <a:moveTo>
                      <a:pt x="31" y="0"/>
                    </a:moveTo>
                    <a:cubicBezTo>
                      <a:pt x="16" y="0"/>
                      <a:pt x="18" y="46"/>
                      <a:pt x="18" y="63"/>
                    </a:cubicBezTo>
                    <a:cubicBezTo>
                      <a:pt x="19" y="81"/>
                      <a:pt x="6" y="87"/>
                      <a:pt x="3" y="114"/>
                    </a:cubicBezTo>
                    <a:cubicBezTo>
                      <a:pt x="0" y="142"/>
                      <a:pt x="32" y="171"/>
                      <a:pt x="32" y="171"/>
                    </a:cubicBezTo>
                    <a:cubicBezTo>
                      <a:pt x="32" y="172"/>
                      <a:pt x="33" y="172"/>
                      <a:pt x="33" y="172"/>
                    </a:cubicBezTo>
                    <a:cubicBezTo>
                      <a:pt x="49" y="172"/>
                      <a:pt x="53" y="132"/>
                      <a:pt x="48" y="109"/>
                    </a:cubicBezTo>
                    <a:cubicBezTo>
                      <a:pt x="42" y="86"/>
                      <a:pt x="59" y="78"/>
                      <a:pt x="69" y="53"/>
                    </a:cubicBezTo>
                    <a:cubicBezTo>
                      <a:pt x="78" y="28"/>
                      <a:pt x="53" y="8"/>
                      <a:pt x="34" y="1"/>
                    </a:cubicBezTo>
                    <a:cubicBezTo>
                      <a:pt x="33" y="1"/>
                      <a:pt x="32" y="0"/>
                      <a:pt x="3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5" name="Freeform 1586"/>
              <p:cNvSpPr/>
              <p:nvPr/>
            </p:nvSpPr>
            <p:spPr bwMode="auto">
              <a:xfrm>
                <a:off x="394" y="1331"/>
                <a:ext cx="92" cy="53"/>
              </a:xfrm>
              <a:custGeom>
                <a:avLst/>
                <a:gdLst>
                  <a:gd name="T0" fmla="*/ 22 w 169"/>
                  <a:gd name="T1" fmla="*/ 0 h 97"/>
                  <a:gd name="T2" fmla="*/ 16 w 169"/>
                  <a:gd name="T3" fmla="*/ 1 h 97"/>
                  <a:gd name="T4" fmla="*/ 34 w 169"/>
                  <a:gd name="T5" fmla="*/ 50 h 97"/>
                  <a:gd name="T6" fmla="*/ 93 w 169"/>
                  <a:gd name="T7" fmla="*/ 83 h 97"/>
                  <a:gd name="T8" fmla="*/ 130 w 169"/>
                  <a:gd name="T9" fmla="*/ 97 h 97"/>
                  <a:gd name="T10" fmla="*/ 149 w 169"/>
                  <a:gd name="T11" fmla="*/ 86 h 97"/>
                  <a:gd name="T12" fmla="*/ 146 w 169"/>
                  <a:gd name="T13" fmla="*/ 46 h 97"/>
                  <a:gd name="T14" fmla="*/ 137 w 169"/>
                  <a:gd name="T15" fmla="*/ 45 h 97"/>
                  <a:gd name="T16" fmla="*/ 115 w 169"/>
                  <a:gd name="T17" fmla="*/ 47 h 97"/>
                  <a:gd name="T18" fmla="*/ 92 w 169"/>
                  <a:gd name="T19" fmla="*/ 49 h 97"/>
                  <a:gd name="T20" fmla="*/ 66 w 169"/>
                  <a:gd name="T21" fmla="*/ 41 h 97"/>
                  <a:gd name="T22" fmla="*/ 22 w 169"/>
                  <a:gd name="T2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97">
                    <a:moveTo>
                      <a:pt x="22" y="0"/>
                    </a:moveTo>
                    <a:cubicBezTo>
                      <a:pt x="20" y="0"/>
                      <a:pt x="18" y="0"/>
                      <a:pt x="16" y="1"/>
                    </a:cubicBezTo>
                    <a:cubicBezTo>
                      <a:pt x="16" y="1"/>
                      <a:pt x="0" y="27"/>
                      <a:pt x="34" y="50"/>
                    </a:cubicBezTo>
                    <a:cubicBezTo>
                      <a:pt x="68" y="74"/>
                      <a:pt x="69" y="70"/>
                      <a:pt x="93" y="83"/>
                    </a:cubicBezTo>
                    <a:cubicBezTo>
                      <a:pt x="107" y="90"/>
                      <a:pt x="119" y="97"/>
                      <a:pt x="130" y="97"/>
                    </a:cubicBezTo>
                    <a:cubicBezTo>
                      <a:pt x="137" y="97"/>
                      <a:pt x="143" y="94"/>
                      <a:pt x="149" y="86"/>
                    </a:cubicBezTo>
                    <a:cubicBezTo>
                      <a:pt x="163" y="66"/>
                      <a:pt x="169" y="51"/>
                      <a:pt x="146" y="46"/>
                    </a:cubicBezTo>
                    <a:cubicBezTo>
                      <a:pt x="143" y="45"/>
                      <a:pt x="140" y="45"/>
                      <a:pt x="137" y="45"/>
                    </a:cubicBezTo>
                    <a:cubicBezTo>
                      <a:pt x="130" y="45"/>
                      <a:pt x="123" y="46"/>
                      <a:pt x="115" y="47"/>
                    </a:cubicBezTo>
                    <a:cubicBezTo>
                      <a:pt x="107" y="48"/>
                      <a:pt x="100" y="49"/>
                      <a:pt x="92" y="49"/>
                    </a:cubicBezTo>
                    <a:cubicBezTo>
                      <a:pt x="83" y="49"/>
                      <a:pt x="73" y="47"/>
                      <a:pt x="66" y="41"/>
                    </a:cubicBezTo>
                    <a:cubicBezTo>
                      <a:pt x="46" y="24"/>
                      <a:pt x="38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6" name="Freeform 1587"/>
              <p:cNvSpPr/>
              <p:nvPr/>
            </p:nvSpPr>
            <p:spPr bwMode="auto">
              <a:xfrm>
                <a:off x="521" y="1343"/>
                <a:ext cx="74" cy="57"/>
              </a:xfrm>
              <a:custGeom>
                <a:avLst/>
                <a:gdLst>
                  <a:gd name="T0" fmla="*/ 117 w 136"/>
                  <a:gd name="T1" fmla="*/ 0 h 104"/>
                  <a:gd name="T2" fmla="*/ 74 w 136"/>
                  <a:gd name="T3" fmla="*/ 44 h 104"/>
                  <a:gd name="T4" fmla="*/ 54 w 136"/>
                  <a:gd name="T5" fmla="*/ 74 h 104"/>
                  <a:gd name="T6" fmla="*/ 46 w 136"/>
                  <a:gd name="T7" fmla="*/ 73 h 104"/>
                  <a:gd name="T8" fmla="*/ 9 w 136"/>
                  <a:gd name="T9" fmla="*/ 54 h 104"/>
                  <a:gd name="T10" fmla="*/ 0 w 136"/>
                  <a:gd name="T11" fmla="*/ 63 h 104"/>
                  <a:gd name="T12" fmla="*/ 20 w 136"/>
                  <a:gd name="T13" fmla="*/ 104 h 104"/>
                  <a:gd name="T14" fmla="*/ 24 w 136"/>
                  <a:gd name="T15" fmla="*/ 104 h 104"/>
                  <a:gd name="T16" fmla="*/ 107 w 136"/>
                  <a:gd name="T17" fmla="*/ 71 h 104"/>
                  <a:gd name="T18" fmla="*/ 119 w 136"/>
                  <a:gd name="T19" fmla="*/ 0 h 104"/>
                  <a:gd name="T20" fmla="*/ 117 w 136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04">
                    <a:moveTo>
                      <a:pt x="117" y="0"/>
                    </a:moveTo>
                    <a:cubicBezTo>
                      <a:pt x="101" y="0"/>
                      <a:pt x="81" y="26"/>
                      <a:pt x="74" y="44"/>
                    </a:cubicBezTo>
                    <a:cubicBezTo>
                      <a:pt x="69" y="60"/>
                      <a:pt x="66" y="74"/>
                      <a:pt x="54" y="74"/>
                    </a:cubicBezTo>
                    <a:cubicBezTo>
                      <a:pt x="51" y="74"/>
                      <a:pt x="49" y="74"/>
                      <a:pt x="46" y="73"/>
                    </a:cubicBezTo>
                    <a:cubicBezTo>
                      <a:pt x="33" y="68"/>
                      <a:pt x="19" y="54"/>
                      <a:pt x="9" y="54"/>
                    </a:cubicBezTo>
                    <a:cubicBezTo>
                      <a:pt x="5" y="54"/>
                      <a:pt x="2" y="56"/>
                      <a:pt x="0" y="63"/>
                    </a:cubicBezTo>
                    <a:cubicBezTo>
                      <a:pt x="0" y="63"/>
                      <a:pt x="3" y="104"/>
                      <a:pt x="20" y="104"/>
                    </a:cubicBezTo>
                    <a:cubicBezTo>
                      <a:pt x="21" y="104"/>
                      <a:pt x="22" y="104"/>
                      <a:pt x="24" y="104"/>
                    </a:cubicBezTo>
                    <a:cubicBezTo>
                      <a:pt x="44" y="97"/>
                      <a:pt x="95" y="95"/>
                      <a:pt x="107" y="71"/>
                    </a:cubicBezTo>
                    <a:cubicBezTo>
                      <a:pt x="120" y="47"/>
                      <a:pt x="136" y="3"/>
                      <a:pt x="119" y="0"/>
                    </a:cubicBezTo>
                    <a:cubicBezTo>
                      <a:pt x="119" y="0"/>
                      <a:pt x="118" y="0"/>
                      <a:pt x="1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7" name="Freeform 1588"/>
              <p:cNvSpPr/>
              <p:nvPr/>
            </p:nvSpPr>
            <p:spPr bwMode="auto">
              <a:xfrm>
                <a:off x="598" y="1214"/>
                <a:ext cx="54" cy="66"/>
              </a:xfrm>
              <a:custGeom>
                <a:avLst/>
                <a:gdLst>
                  <a:gd name="T0" fmla="*/ 29 w 100"/>
                  <a:gd name="T1" fmla="*/ 0 h 122"/>
                  <a:gd name="T2" fmla="*/ 0 w 100"/>
                  <a:gd name="T3" fmla="*/ 6 h 122"/>
                  <a:gd name="T4" fmla="*/ 34 w 100"/>
                  <a:gd name="T5" fmla="*/ 69 h 122"/>
                  <a:gd name="T6" fmla="*/ 40 w 100"/>
                  <a:gd name="T7" fmla="*/ 121 h 122"/>
                  <a:gd name="T8" fmla="*/ 47 w 100"/>
                  <a:gd name="T9" fmla="*/ 122 h 122"/>
                  <a:gd name="T10" fmla="*/ 93 w 100"/>
                  <a:gd name="T11" fmla="*/ 73 h 122"/>
                  <a:gd name="T12" fmla="*/ 63 w 100"/>
                  <a:gd name="T13" fmla="*/ 11 h 122"/>
                  <a:gd name="T14" fmla="*/ 29 w 100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22">
                    <a:moveTo>
                      <a:pt x="29" y="0"/>
                    </a:moveTo>
                    <a:cubicBezTo>
                      <a:pt x="13" y="0"/>
                      <a:pt x="0" y="6"/>
                      <a:pt x="0" y="6"/>
                    </a:cubicBezTo>
                    <a:cubicBezTo>
                      <a:pt x="19" y="13"/>
                      <a:pt x="39" y="45"/>
                      <a:pt x="34" y="69"/>
                    </a:cubicBezTo>
                    <a:cubicBezTo>
                      <a:pt x="29" y="92"/>
                      <a:pt x="18" y="112"/>
                      <a:pt x="40" y="121"/>
                    </a:cubicBezTo>
                    <a:cubicBezTo>
                      <a:pt x="42" y="122"/>
                      <a:pt x="45" y="122"/>
                      <a:pt x="47" y="122"/>
                    </a:cubicBezTo>
                    <a:cubicBezTo>
                      <a:pt x="67" y="122"/>
                      <a:pt x="88" y="96"/>
                      <a:pt x="93" y="73"/>
                    </a:cubicBezTo>
                    <a:cubicBezTo>
                      <a:pt x="100" y="46"/>
                      <a:pt x="90" y="32"/>
                      <a:pt x="63" y="11"/>
                    </a:cubicBezTo>
                    <a:cubicBezTo>
                      <a:pt x="51" y="3"/>
                      <a:pt x="3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8" name="Group 1790"/>
            <p:cNvGrpSpPr/>
            <p:nvPr/>
          </p:nvGrpSpPr>
          <p:grpSpPr bwMode="auto">
            <a:xfrm>
              <a:off x="-131" y="284"/>
              <a:ext cx="2822" cy="1482"/>
              <a:chOff x="-131" y="284"/>
              <a:chExt cx="2822" cy="1482"/>
            </a:xfrm>
          </p:grpSpPr>
          <p:sp>
            <p:nvSpPr>
              <p:cNvPr id="618" name="Freeform 1590"/>
              <p:cNvSpPr/>
              <p:nvPr/>
            </p:nvSpPr>
            <p:spPr bwMode="auto">
              <a:xfrm>
                <a:off x="486" y="1138"/>
                <a:ext cx="77" cy="43"/>
              </a:xfrm>
              <a:custGeom>
                <a:avLst/>
                <a:gdLst>
                  <a:gd name="T0" fmla="*/ 60 w 141"/>
                  <a:gd name="T1" fmla="*/ 0 h 78"/>
                  <a:gd name="T2" fmla="*/ 36 w 141"/>
                  <a:gd name="T3" fmla="*/ 3 h 78"/>
                  <a:gd name="T4" fmla="*/ 1 w 141"/>
                  <a:gd name="T5" fmla="*/ 58 h 78"/>
                  <a:gd name="T6" fmla="*/ 13 w 141"/>
                  <a:gd name="T7" fmla="*/ 70 h 78"/>
                  <a:gd name="T8" fmla="*/ 65 w 141"/>
                  <a:gd name="T9" fmla="*/ 57 h 78"/>
                  <a:gd name="T10" fmla="*/ 73 w 141"/>
                  <a:gd name="T11" fmla="*/ 57 h 78"/>
                  <a:gd name="T12" fmla="*/ 119 w 141"/>
                  <a:gd name="T13" fmla="*/ 77 h 78"/>
                  <a:gd name="T14" fmla="*/ 123 w 141"/>
                  <a:gd name="T15" fmla="*/ 78 h 78"/>
                  <a:gd name="T16" fmla="*/ 116 w 141"/>
                  <a:gd name="T17" fmla="*/ 26 h 78"/>
                  <a:gd name="T18" fmla="*/ 60 w 141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8">
                    <a:moveTo>
                      <a:pt x="60" y="0"/>
                    </a:moveTo>
                    <a:cubicBezTo>
                      <a:pt x="52" y="0"/>
                      <a:pt x="44" y="1"/>
                      <a:pt x="36" y="3"/>
                    </a:cubicBezTo>
                    <a:cubicBezTo>
                      <a:pt x="0" y="12"/>
                      <a:pt x="1" y="58"/>
                      <a:pt x="1" y="58"/>
                    </a:cubicBezTo>
                    <a:cubicBezTo>
                      <a:pt x="1" y="67"/>
                      <a:pt x="6" y="70"/>
                      <a:pt x="13" y="70"/>
                    </a:cubicBezTo>
                    <a:cubicBezTo>
                      <a:pt x="27" y="70"/>
                      <a:pt x="48" y="60"/>
                      <a:pt x="65" y="57"/>
                    </a:cubicBezTo>
                    <a:cubicBezTo>
                      <a:pt x="68" y="57"/>
                      <a:pt x="71" y="57"/>
                      <a:pt x="73" y="57"/>
                    </a:cubicBezTo>
                    <a:cubicBezTo>
                      <a:pt x="93" y="57"/>
                      <a:pt x="98" y="73"/>
                      <a:pt x="119" y="77"/>
                    </a:cubicBezTo>
                    <a:cubicBezTo>
                      <a:pt x="120" y="78"/>
                      <a:pt x="122" y="78"/>
                      <a:pt x="123" y="78"/>
                    </a:cubicBezTo>
                    <a:cubicBezTo>
                      <a:pt x="141" y="78"/>
                      <a:pt x="135" y="47"/>
                      <a:pt x="116" y="26"/>
                    </a:cubicBezTo>
                    <a:cubicBezTo>
                      <a:pt x="101" y="10"/>
                      <a:pt x="83" y="0"/>
                      <a:pt x="6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9" name="Freeform 1591"/>
              <p:cNvSpPr/>
              <p:nvPr/>
            </p:nvSpPr>
            <p:spPr bwMode="auto">
              <a:xfrm>
                <a:off x="-9" y="341"/>
                <a:ext cx="128" cy="143"/>
              </a:xfrm>
              <a:custGeom>
                <a:avLst/>
                <a:gdLst>
                  <a:gd name="T0" fmla="*/ 49 w 236"/>
                  <a:gd name="T1" fmla="*/ 30 h 263"/>
                  <a:gd name="T2" fmla="*/ 10 w 236"/>
                  <a:gd name="T3" fmla="*/ 19 h 263"/>
                  <a:gd name="T4" fmla="*/ 0 w 236"/>
                  <a:gd name="T5" fmla="*/ 94 h 263"/>
                  <a:gd name="T6" fmla="*/ 188 w 236"/>
                  <a:gd name="T7" fmla="*/ 261 h 263"/>
                  <a:gd name="T8" fmla="*/ 236 w 236"/>
                  <a:gd name="T9" fmla="*/ 236 h 263"/>
                  <a:gd name="T10" fmla="*/ 206 w 236"/>
                  <a:gd name="T11" fmla="*/ 211 h 263"/>
                  <a:gd name="T12" fmla="*/ 205 w 236"/>
                  <a:gd name="T13" fmla="*/ 71 h 263"/>
                  <a:gd name="T14" fmla="*/ 144 w 236"/>
                  <a:gd name="T15" fmla="*/ 62 h 263"/>
                  <a:gd name="T16" fmla="*/ 49 w 236"/>
                  <a:gd name="T17" fmla="*/ 3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63">
                    <a:moveTo>
                      <a:pt x="49" y="30"/>
                    </a:moveTo>
                    <a:cubicBezTo>
                      <a:pt x="49" y="30"/>
                      <a:pt x="17" y="0"/>
                      <a:pt x="10" y="19"/>
                    </a:cubicBezTo>
                    <a:cubicBezTo>
                      <a:pt x="3" y="38"/>
                      <a:pt x="0" y="94"/>
                      <a:pt x="0" y="94"/>
                    </a:cubicBezTo>
                    <a:cubicBezTo>
                      <a:pt x="0" y="94"/>
                      <a:pt x="165" y="263"/>
                      <a:pt x="188" y="261"/>
                    </a:cubicBezTo>
                    <a:cubicBezTo>
                      <a:pt x="210" y="258"/>
                      <a:pt x="236" y="236"/>
                      <a:pt x="236" y="236"/>
                    </a:cubicBezTo>
                    <a:cubicBezTo>
                      <a:pt x="206" y="211"/>
                      <a:pt x="206" y="211"/>
                      <a:pt x="206" y="211"/>
                    </a:cubicBezTo>
                    <a:cubicBezTo>
                      <a:pt x="206" y="211"/>
                      <a:pt x="224" y="78"/>
                      <a:pt x="205" y="71"/>
                    </a:cubicBezTo>
                    <a:cubicBezTo>
                      <a:pt x="186" y="64"/>
                      <a:pt x="144" y="62"/>
                      <a:pt x="144" y="62"/>
                    </a:cubicBezTo>
                    <a:cubicBezTo>
                      <a:pt x="49" y="30"/>
                      <a:pt x="49" y="30"/>
                      <a:pt x="49" y="3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0" name="Freeform 1592"/>
              <p:cNvSpPr/>
              <p:nvPr/>
            </p:nvSpPr>
            <p:spPr bwMode="auto">
              <a:xfrm>
                <a:off x="-131" y="284"/>
                <a:ext cx="325" cy="305"/>
              </a:xfrm>
              <a:custGeom>
                <a:avLst/>
                <a:gdLst>
                  <a:gd name="T0" fmla="*/ 150 w 595"/>
                  <a:gd name="T1" fmla="*/ 317 h 559"/>
                  <a:gd name="T2" fmla="*/ 36 w 595"/>
                  <a:gd name="T3" fmla="*/ 211 h 559"/>
                  <a:gd name="T4" fmla="*/ 70 w 595"/>
                  <a:gd name="T5" fmla="*/ 120 h 559"/>
                  <a:gd name="T6" fmla="*/ 252 w 595"/>
                  <a:gd name="T7" fmla="*/ 188 h 559"/>
                  <a:gd name="T8" fmla="*/ 256 w 595"/>
                  <a:gd name="T9" fmla="*/ 146 h 559"/>
                  <a:gd name="T10" fmla="*/ 318 w 595"/>
                  <a:gd name="T11" fmla="*/ 1 h 559"/>
                  <a:gd name="T12" fmla="*/ 348 w 595"/>
                  <a:gd name="T13" fmla="*/ 216 h 559"/>
                  <a:gd name="T14" fmla="*/ 483 w 595"/>
                  <a:gd name="T15" fmla="*/ 142 h 559"/>
                  <a:gd name="T16" fmla="*/ 588 w 595"/>
                  <a:gd name="T17" fmla="*/ 252 h 559"/>
                  <a:gd name="T18" fmla="*/ 377 w 595"/>
                  <a:gd name="T19" fmla="*/ 313 h 559"/>
                  <a:gd name="T20" fmla="*/ 464 w 595"/>
                  <a:gd name="T21" fmla="*/ 385 h 559"/>
                  <a:gd name="T22" fmla="*/ 391 w 595"/>
                  <a:gd name="T23" fmla="*/ 522 h 559"/>
                  <a:gd name="T24" fmla="*/ 304 w 595"/>
                  <a:gd name="T25" fmla="*/ 507 h 559"/>
                  <a:gd name="T26" fmla="*/ 282 w 595"/>
                  <a:gd name="T27" fmla="*/ 385 h 559"/>
                  <a:gd name="T28" fmla="*/ 245 w 595"/>
                  <a:gd name="T29" fmla="*/ 492 h 559"/>
                  <a:gd name="T30" fmla="*/ 106 w 595"/>
                  <a:gd name="T31" fmla="*/ 444 h 559"/>
                  <a:gd name="T32" fmla="*/ 150 w 595"/>
                  <a:gd name="T33" fmla="*/ 317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5" h="559">
                    <a:moveTo>
                      <a:pt x="150" y="317"/>
                    </a:moveTo>
                    <a:cubicBezTo>
                      <a:pt x="150" y="317"/>
                      <a:pt x="0" y="315"/>
                      <a:pt x="36" y="211"/>
                    </a:cubicBezTo>
                    <a:cubicBezTo>
                      <a:pt x="36" y="211"/>
                      <a:pt x="4" y="142"/>
                      <a:pt x="70" y="120"/>
                    </a:cubicBezTo>
                    <a:cubicBezTo>
                      <a:pt x="135" y="98"/>
                      <a:pt x="227" y="168"/>
                      <a:pt x="252" y="188"/>
                    </a:cubicBezTo>
                    <a:cubicBezTo>
                      <a:pt x="276" y="207"/>
                      <a:pt x="263" y="156"/>
                      <a:pt x="256" y="146"/>
                    </a:cubicBezTo>
                    <a:cubicBezTo>
                      <a:pt x="249" y="137"/>
                      <a:pt x="218" y="0"/>
                      <a:pt x="318" y="1"/>
                    </a:cubicBezTo>
                    <a:cubicBezTo>
                      <a:pt x="417" y="3"/>
                      <a:pt x="436" y="67"/>
                      <a:pt x="348" y="216"/>
                    </a:cubicBezTo>
                    <a:cubicBezTo>
                      <a:pt x="348" y="216"/>
                      <a:pt x="430" y="140"/>
                      <a:pt x="483" y="142"/>
                    </a:cubicBezTo>
                    <a:cubicBezTo>
                      <a:pt x="536" y="143"/>
                      <a:pt x="595" y="169"/>
                      <a:pt x="588" y="252"/>
                    </a:cubicBezTo>
                    <a:cubicBezTo>
                      <a:pt x="582" y="336"/>
                      <a:pt x="377" y="313"/>
                      <a:pt x="377" y="313"/>
                    </a:cubicBezTo>
                    <a:cubicBezTo>
                      <a:pt x="377" y="313"/>
                      <a:pt x="442" y="358"/>
                      <a:pt x="464" y="385"/>
                    </a:cubicBezTo>
                    <a:cubicBezTo>
                      <a:pt x="486" y="411"/>
                      <a:pt x="473" y="485"/>
                      <a:pt x="391" y="522"/>
                    </a:cubicBezTo>
                    <a:cubicBezTo>
                      <a:pt x="310" y="559"/>
                      <a:pt x="313" y="532"/>
                      <a:pt x="304" y="507"/>
                    </a:cubicBezTo>
                    <a:cubicBezTo>
                      <a:pt x="295" y="483"/>
                      <a:pt x="289" y="376"/>
                      <a:pt x="282" y="385"/>
                    </a:cubicBezTo>
                    <a:cubicBezTo>
                      <a:pt x="275" y="393"/>
                      <a:pt x="292" y="463"/>
                      <a:pt x="245" y="492"/>
                    </a:cubicBezTo>
                    <a:cubicBezTo>
                      <a:pt x="199" y="522"/>
                      <a:pt x="144" y="487"/>
                      <a:pt x="106" y="444"/>
                    </a:cubicBezTo>
                    <a:cubicBezTo>
                      <a:pt x="68" y="401"/>
                      <a:pt x="86" y="344"/>
                      <a:pt x="150" y="317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1" name="Freeform 1593"/>
              <p:cNvSpPr/>
              <p:nvPr/>
            </p:nvSpPr>
            <p:spPr bwMode="auto">
              <a:xfrm>
                <a:off x="-10" y="434"/>
                <a:ext cx="34" cy="11"/>
              </a:xfrm>
              <a:custGeom>
                <a:avLst/>
                <a:gdLst>
                  <a:gd name="T0" fmla="*/ 0 w 63"/>
                  <a:gd name="T1" fmla="*/ 16 h 21"/>
                  <a:gd name="T2" fmla="*/ 52 w 63"/>
                  <a:gd name="T3" fmla="*/ 11 h 21"/>
                  <a:gd name="T4" fmla="*/ 0 w 63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1">
                    <a:moveTo>
                      <a:pt x="0" y="16"/>
                    </a:moveTo>
                    <a:cubicBezTo>
                      <a:pt x="0" y="16"/>
                      <a:pt x="63" y="0"/>
                      <a:pt x="52" y="11"/>
                    </a:cubicBezTo>
                    <a:cubicBezTo>
                      <a:pt x="41" y="21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2" name="Freeform 1594"/>
              <p:cNvSpPr/>
              <p:nvPr/>
            </p:nvSpPr>
            <p:spPr bwMode="auto">
              <a:xfrm>
                <a:off x="20" y="448"/>
                <a:ext cx="9" cy="29"/>
              </a:xfrm>
              <a:custGeom>
                <a:avLst/>
                <a:gdLst>
                  <a:gd name="T0" fmla="*/ 6 w 17"/>
                  <a:gd name="T1" fmla="*/ 52 h 52"/>
                  <a:gd name="T2" fmla="*/ 9 w 17"/>
                  <a:gd name="T3" fmla="*/ 6 h 52"/>
                  <a:gd name="T4" fmla="*/ 6 w 17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2">
                    <a:moveTo>
                      <a:pt x="6" y="52"/>
                    </a:moveTo>
                    <a:cubicBezTo>
                      <a:pt x="6" y="52"/>
                      <a:pt x="0" y="0"/>
                      <a:pt x="9" y="6"/>
                    </a:cubicBezTo>
                    <a:cubicBezTo>
                      <a:pt x="17" y="13"/>
                      <a:pt x="9" y="42"/>
                      <a:pt x="6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3" name="Freeform 1595"/>
              <p:cNvSpPr/>
              <p:nvPr/>
            </p:nvSpPr>
            <p:spPr bwMode="auto">
              <a:xfrm>
                <a:off x="16" y="400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4" name="Freeform 1596"/>
              <p:cNvSpPr/>
              <p:nvPr/>
            </p:nvSpPr>
            <p:spPr bwMode="auto">
              <a:xfrm>
                <a:off x="3" y="419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5" name="Freeform 1597"/>
              <p:cNvSpPr/>
              <p:nvPr/>
            </p:nvSpPr>
            <p:spPr bwMode="auto">
              <a:xfrm>
                <a:off x="34" y="430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6" name="Freeform 1598"/>
              <p:cNvSpPr/>
              <p:nvPr/>
            </p:nvSpPr>
            <p:spPr bwMode="auto">
              <a:xfrm>
                <a:off x="43" y="406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7" name="Freeform 1599"/>
              <p:cNvSpPr/>
              <p:nvPr/>
            </p:nvSpPr>
            <p:spPr bwMode="auto">
              <a:xfrm>
                <a:off x="65" y="429"/>
                <a:ext cx="17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8" name="Freeform 1600"/>
              <p:cNvSpPr/>
              <p:nvPr/>
            </p:nvSpPr>
            <p:spPr bwMode="auto">
              <a:xfrm>
                <a:off x="49" y="458"/>
                <a:ext cx="16" cy="14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4 h 27"/>
                  <a:gd name="T4" fmla="*/ 2 w 29"/>
                  <a:gd name="T5" fmla="*/ 8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1" y="24"/>
                    </a:cubicBezTo>
                    <a:cubicBezTo>
                      <a:pt x="4" y="22"/>
                      <a:pt x="0" y="15"/>
                      <a:pt x="2" y="8"/>
                    </a:cubicBezTo>
                    <a:cubicBezTo>
                      <a:pt x="4" y="2"/>
                      <a:pt x="12" y="0"/>
                      <a:pt x="19" y="2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9" name="Freeform 1601"/>
              <p:cNvSpPr/>
              <p:nvPr/>
            </p:nvSpPr>
            <p:spPr bwMode="auto">
              <a:xfrm>
                <a:off x="20" y="452"/>
                <a:ext cx="16" cy="15"/>
              </a:xfrm>
              <a:custGeom>
                <a:avLst/>
                <a:gdLst>
                  <a:gd name="T0" fmla="*/ 28 w 30"/>
                  <a:gd name="T1" fmla="*/ 19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8 w 3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9"/>
                    </a:moveTo>
                    <a:cubicBezTo>
                      <a:pt x="25" y="25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0" name="Freeform 1602"/>
              <p:cNvSpPr/>
              <p:nvPr/>
            </p:nvSpPr>
            <p:spPr bwMode="auto">
              <a:xfrm>
                <a:off x="32" y="387"/>
                <a:ext cx="17" cy="14"/>
              </a:xfrm>
              <a:custGeom>
                <a:avLst/>
                <a:gdLst>
                  <a:gd name="T0" fmla="*/ 28 w 30"/>
                  <a:gd name="T1" fmla="*/ 19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9"/>
                    </a:moveTo>
                    <a:cubicBezTo>
                      <a:pt x="26" y="25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8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1" name="Freeform 1603"/>
              <p:cNvSpPr>
                <a:spLocks noEditPoints="1"/>
              </p:cNvSpPr>
              <p:nvPr/>
            </p:nvSpPr>
            <p:spPr bwMode="auto">
              <a:xfrm>
                <a:off x="-26" y="358"/>
                <a:ext cx="150" cy="132"/>
              </a:xfrm>
              <a:custGeom>
                <a:avLst/>
                <a:gdLst>
                  <a:gd name="T0" fmla="*/ 120 w 274"/>
                  <a:gd name="T1" fmla="*/ 156 h 242"/>
                  <a:gd name="T2" fmla="*/ 123 w 274"/>
                  <a:gd name="T3" fmla="*/ 134 h 242"/>
                  <a:gd name="T4" fmla="*/ 136 w 274"/>
                  <a:gd name="T5" fmla="*/ 150 h 242"/>
                  <a:gd name="T6" fmla="*/ 113 w 274"/>
                  <a:gd name="T7" fmla="*/ 0 h 242"/>
                  <a:gd name="T8" fmla="*/ 95 w 274"/>
                  <a:gd name="T9" fmla="*/ 79 h 242"/>
                  <a:gd name="T10" fmla="*/ 19 w 274"/>
                  <a:gd name="T11" fmla="*/ 62 h 242"/>
                  <a:gd name="T12" fmla="*/ 78 w 274"/>
                  <a:gd name="T13" fmla="*/ 86 h 242"/>
                  <a:gd name="T14" fmla="*/ 95 w 274"/>
                  <a:gd name="T15" fmla="*/ 79 h 242"/>
                  <a:gd name="T16" fmla="*/ 92 w 274"/>
                  <a:gd name="T17" fmla="*/ 102 h 242"/>
                  <a:gd name="T18" fmla="*/ 87 w 274"/>
                  <a:gd name="T19" fmla="*/ 101 h 242"/>
                  <a:gd name="T20" fmla="*/ 54 w 274"/>
                  <a:gd name="T21" fmla="*/ 122 h 242"/>
                  <a:gd name="T22" fmla="*/ 66 w 274"/>
                  <a:gd name="T23" fmla="*/ 112 h 242"/>
                  <a:gd name="T24" fmla="*/ 80 w 274"/>
                  <a:gd name="T25" fmla="*/ 129 h 242"/>
                  <a:gd name="T26" fmla="*/ 42 w 274"/>
                  <a:gd name="T27" fmla="*/ 208 h 242"/>
                  <a:gd name="T28" fmla="*/ 108 w 274"/>
                  <a:gd name="T29" fmla="*/ 162 h 242"/>
                  <a:gd name="T30" fmla="*/ 152 w 274"/>
                  <a:gd name="T31" fmla="*/ 242 h 242"/>
                  <a:gd name="T32" fmla="*/ 149 w 274"/>
                  <a:gd name="T33" fmla="*/ 207 h 242"/>
                  <a:gd name="T34" fmla="*/ 139 w 274"/>
                  <a:gd name="T35" fmla="*/ 190 h 242"/>
                  <a:gd name="T36" fmla="*/ 149 w 274"/>
                  <a:gd name="T37" fmla="*/ 153 h 242"/>
                  <a:gd name="T38" fmla="*/ 197 w 274"/>
                  <a:gd name="T39" fmla="*/ 155 h 242"/>
                  <a:gd name="T40" fmla="*/ 215 w 274"/>
                  <a:gd name="T41" fmla="*/ 143 h 242"/>
                  <a:gd name="T42" fmla="*/ 195 w 274"/>
                  <a:gd name="T43" fmla="*/ 143 h 242"/>
                  <a:gd name="T44" fmla="*/ 183 w 274"/>
                  <a:gd name="T45" fmla="*/ 154 h 242"/>
                  <a:gd name="T46" fmla="*/ 169 w 274"/>
                  <a:gd name="T47" fmla="*/ 141 h 242"/>
                  <a:gd name="T48" fmla="*/ 170 w 274"/>
                  <a:gd name="T49" fmla="*/ 138 h 242"/>
                  <a:gd name="T50" fmla="*/ 242 w 274"/>
                  <a:gd name="T51" fmla="*/ 94 h 242"/>
                  <a:gd name="T52" fmla="*/ 146 w 274"/>
                  <a:gd name="T53" fmla="*/ 123 h 242"/>
                  <a:gd name="T54" fmla="*/ 141 w 274"/>
                  <a:gd name="T55" fmla="*/ 113 h 242"/>
                  <a:gd name="T56" fmla="*/ 128 w 274"/>
                  <a:gd name="T57" fmla="*/ 97 h 242"/>
                  <a:gd name="T58" fmla="*/ 144 w 274"/>
                  <a:gd name="T59" fmla="*/ 91 h 242"/>
                  <a:gd name="T60" fmla="*/ 142 w 274"/>
                  <a:gd name="T61" fmla="*/ 58 h 242"/>
                  <a:gd name="T62" fmla="*/ 130 w 274"/>
                  <a:gd name="T63" fmla="*/ 82 h 242"/>
                  <a:gd name="T64" fmla="*/ 122 w 274"/>
                  <a:gd name="T65" fmla="*/ 78 h 242"/>
                  <a:gd name="T66" fmla="*/ 109 w 274"/>
                  <a:gd name="T67" fmla="*/ 61 h 242"/>
                  <a:gd name="T68" fmla="*/ 125 w 274"/>
                  <a:gd name="T69" fmla="*/ 5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2">
                    <a:moveTo>
                      <a:pt x="125" y="157"/>
                    </a:moveTo>
                    <a:cubicBezTo>
                      <a:pt x="123" y="157"/>
                      <a:pt x="121" y="157"/>
                      <a:pt x="120" y="156"/>
                    </a:cubicBezTo>
                    <a:cubicBezTo>
                      <a:pt x="113" y="154"/>
                      <a:pt x="109" y="147"/>
                      <a:pt x="111" y="141"/>
                    </a:cubicBezTo>
                    <a:cubicBezTo>
                      <a:pt x="113" y="136"/>
                      <a:pt x="118" y="134"/>
                      <a:pt x="123" y="134"/>
                    </a:cubicBezTo>
                    <a:cubicBezTo>
                      <a:pt x="124" y="134"/>
                      <a:pt x="126" y="134"/>
                      <a:pt x="128" y="134"/>
                    </a:cubicBezTo>
                    <a:cubicBezTo>
                      <a:pt x="135" y="137"/>
                      <a:pt x="139" y="144"/>
                      <a:pt x="136" y="150"/>
                    </a:cubicBezTo>
                    <a:cubicBezTo>
                      <a:pt x="135" y="155"/>
                      <a:pt x="130" y="157"/>
                      <a:pt x="125" y="157"/>
                    </a:cubicBezTo>
                    <a:moveTo>
                      <a:pt x="113" y="0"/>
                    </a:moveTo>
                    <a:cubicBezTo>
                      <a:pt x="113" y="0"/>
                      <a:pt x="108" y="79"/>
                      <a:pt x="96" y="79"/>
                    </a:cubicBezTo>
                    <a:cubicBezTo>
                      <a:pt x="96" y="79"/>
                      <a:pt x="95" y="79"/>
                      <a:pt x="95" y="79"/>
                    </a:cubicBezTo>
                    <a:cubicBezTo>
                      <a:pt x="84" y="75"/>
                      <a:pt x="23" y="60"/>
                      <a:pt x="16" y="60"/>
                    </a:cubicBezTo>
                    <a:cubicBezTo>
                      <a:pt x="15" y="60"/>
                      <a:pt x="16" y="60"/>
                      <a:pt x="19" y="62"/>
                    </a:cubicBezTo>
                    <a:cubicBezTo>
                      <a:pt x="32" y="67"/>
                      <a:pt x="61" y="79"/>
                      <a:pt x="78" y="88"/>
                    </a:cubicBezTo>
                    <a:cubicBezTo>
                      <a:pt x="78" y="87"/>
                      <a:pt x="78" y="86"/>
                      <a:pt x="78" y="86"/>
                    </a:cubicBezTo>
                    <a:cubicBezTo>
                      <a:pt x="80" y="81"/>
                      <a:pt x="84" y="78"/>
                      <a:pt x="90" y="78"/>
                    </a:cubicBezTo>
                    <a:cubicBezTo>
                      <a:pt x="91" y="78"/>
                      <a:pt x="93" y="79"/>
                      <a:pt x="95" y="79"/>
                    </a:cubicBezTo>
                    <a:cubicBezTo>
                      <a:pt x="102" y="82"/>
                      <a:pt x="106" y="89"/>
                      <a:pt x="103" y="95"/>
                    </a:cubicBezTo>
                    <a:cubicBezTo>
                      <a:pt x="102" y="99"/>
                      <a:pt x="97" y="102"/>
                      <a:pt x="92" y="102"/>
                    </a:cubicBezTo>
                    <a:cubicBezTo>
                      <a:pt x="90" y="102"/>
                      <a:pt x="88" y="102"/>
                      <a:pt x="87" y="101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67" y="105"/>
                      <a:pt x="0" y="112"/>
                      <a:pt x="17" y="115"/>
                    </a:cubicBezTo>
                    <a:cubicBezTo>
                      <a:pt x="24" y="116"/>
                      <a:pt x="39" y="119"/>
                      <a:pt x="54" y="122"/>
                    </a:cubicBezTo>
                    <a:cubicBezTo>
                      <a:pt x="54" y="121"/>
                      <a:pt x="54" y="120"/>
                      <a:pt x="55" y="120"/>
                    </a:cubicBezTo>
                    <a:cubicBezTo>
                      <a:pt x="56" y="115"/>
                      <a:pt x="61" y="112"/>
                      <a:pt x="66" y="112"/>
                    </a:cubicBezTo>
                    <a:cubicBezTo>
                      <a:pt x="68" y="112"/>
                      <a:pt x="70" y="113"/>
                      <a:pt x="71" y="113"/>
                    </a:cubicBezTo>
                    <a:cubicBezTo>
                      <a:pt x="78" y="116"/>
                      <a:pt x="82" y="123"/>
                      <a:pt x="80" y="129"/>
                    </a:cubicBezTo>
                    <a:cubicBezTo>
                      <a:pt x="95" y="133"/>
                      <a:pt x="104" y="138"/>
                      <a:pt x="97" y="141"/>
                    </a:cubicBezTo>
                    <a:cubicBezTo>
                      <a:pt x="81" y="148"/>
                      <a:pt x="36" y="208"/>
                      <a:pt x="42" y="208"/>
                    </a:cubicBezTo>
                    <a:cubicBezTo>
                      <a:pt x="42" y="208"/>
                      <a:pt x="43" y="207"/>
                      <a:pt x="44" y="207"/>
                    </a:cubicBezTo>
                    <a:cubicBezTo>
                      <a:pt x="56" y="199"/>
                      <a:pt x="93" y="162"/>
                      <a:pt x="108" y="162"/>
                    </a:cubicBezTo>
                    <a:cubicBezTo>
                      <a:pt x="110" y="162"/>
                      <a:pt x="112" y="163"/>
                      <a:pt x="113" y="165"/>
                    </a:cubicBezTo>
                    <a:cubicBezTo>
                      <a:pt x="121" y="178"/>
                      <a:pt x="149" y="242"/>
                      <a:pt x="152" y="242"/>
                    </a:cubicBezTo>
                    <a:cubicBezTo>
                      <a:pt x="153" y="242"/>
                      <a:pt x="153" y="242"/>
                      <a:pt x="153" y="240"/>
                    </a:cubicBezTo>
                    <a:cubicBezTo>
                      <a:pt x="152" y="235"/>
                      <a:pt x="150" y="221"/>
                      <a:pt x="149" y="207"/>
                    </a:cubicBezTo>
                    <a:cubicBezTo>
                      <a:pt x="148" y="206"/>
                      <a:pt x="148" y="206"/>
                      <a:pt x="148" y="206"/>
                    </a:cubicBezTo>
                    <a:cubicBezTo>
                      <a:pt x="141" y="204"/>
                      <a:pt x="137" y="197"/>
                      <a:pt x="139" y="190"/>
                    </a:cubicBezTo>
                    <a:cubicBezTo>
                      <a:pt x="140" y="187"/>
                      <a:pt x="143" y="185"/>
                      <a:pt x="146" y="184"/>
                    </a:cubicBezTo>
                    <a:cubicBezTo>
                      <a:pt x="145" y="167"/>
                      <a:pt x="145" y="153"/>
                      <a:pt x="149" y="153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53" y="155"/>
                      <a:pt x="174" y="155"/>
                      <a:pt x="197" y="155"/>
                    </a:cubicBezTo>
                    <a:cubicBezTo>
                      <a:pt x="233" y="155"/>
                      <a:pt x="274" y="153"/>
                      <a:pt x="259" y="148"/>
                    </a:cubicBezTo>
                    <a:cubicBezTo>
                      <a:pt x="249" y="144"/>
                      <a:pt x="232" y="143"/>
                      <a:pt x="215" y="143"/>
                    </a:cubicBezTo>
                    <a:cubicBezTo>
                      <a:pt x="211" y="143"/>
                      <a:pt x="207" y="143"/>
                      <a:pt x="204" y="143"/>
                    </a:cubicBezTo>
                    <a:cubicBezTo>
                      <a:pt x="201" y="143"/>
                      <a:pt x="198" y="143"/>
                      <a:pt x="195" y="143"/>
                    </a:cubicBezTo>
                    <a:cubicBezTo>
                      <a:pt x="195" y="145"/>
                      <a:pt x="195" y="146"/>
                      <a:pt x="195" y="147"/>
                    </a:cubicBezTo>
                    <a:cubicBezTo>
                      <a:pt x="193" y="151"/>
                      <a:pt x="188" y="154"/>
                      <a:pt x="183" y="154"/>
                    </a:cubicBezTo>
                    <a:cubicBezTo>
                      <a:pt x="182" y="154"/>
                      <a:pt x="180" y="154"/>
                      <a:pt x="178" y="153"/>
                    </a:cubicBezTo>
                    <a:cubicBezTo>
                      <a:pt x="172" y="151"/>
                      <a:pt x="169" y="146"/>
                      <a:pt x="169" y="141"/>
                    </a:cubicBezTo>
                    <a:cubicBezTo>
                      <a:pt x="168" y="140"/>
                      <a:pt x="168" y="139"/>
                      <a:pt x="170" y="138"/>
                    </a:cubicBezTo>
                    <a:cubicBezTo>
                      <a:pt x="170" y="138"/>
                      <a:pt x="170" y="138"/>
                      <a:pt x="170" y="138"/>
                    </a:cubicBezTo>
                    <a:cubicBezTo>
                      <a:pt x="171" y="133"/>
                      <a:pt x="175" y="131"/>
                      <a:pt x="179" y="130"/>
                    </a:cubicBezTo>
                    <a:cubicBezTo>
                      <a:pt x="202" y="116"/>
                      <a:pt x="250" y="94"/>
                      <a:pt x="242" y="94"/>
                    </a:cubicBezTo>
                    <a:cubicBezTo>
                      <a:pt x="241" y="94"/>
                      <a:pt x="240" y="94"/>
                      <a:pt x="239" y="94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6" y="119"/>
                      <a:pt x="145" y="113"/>
                    </a:cubicBezTo>
                    <a:cubicBezTo>
                      <a:pt x="144" y="113"/>
                      <a:pt x="143" y="113"/>
                      <a:pt x="141" y="113"/>
                    </a:cubicBezTo>
                    <a:cubicBezTo>
                      <a:pt x="140" y="113"/>
                      <a:pt x="138" y="113"/>
                      <a:pt x="136" y="113"/>
                    </a:cubicBezTo>
                    <a:cubicBezTo>
                      <a:pt x="129" y="110"/>
                      <a:pt x="125" y="103"/>
                      <a:pt x="128" y="97"/>
                    </a:cubicBezTo>
                    <a:cubicBezTo>
                      <a:pt x="129" y="92"/>
                      <a:pt x="134" y="90"/>
                      <a:pt x="139" y="90"/>
                    </a:cubicBezTo>
                    <a:cubicBezTo>
                      <a:pt x="141" y="90"/>
                      <a:pt x="142" y="90"/>
                      <a:pt x="144" y="91"/>
                    </a:cubicBezTo>
                    <a:cubicBezTo>
                      <a:pt x="144" y="78"/>
                      <a:pt x="143" y="65"/>
                      <a:pt x="144" y="54"/>
                    </a:cubicBezTo>
                    <a:cubicBezTo>
                      <a:pt x="143" y="56"/>
                      <a:pt x="143" y="57"/>
                      <a:pt x="142" y="58"/>
                    </a:cubicBezTo>
                    <a:cubicBezTo>
                      <a:pt x="138" y="71"/>
                      <a:pt x="133" y="84"/>
                      <a:pt x="131" y="84"/>
                    </a:cubicBezTo>
                    <a:cubicBezTo>
                      <a:pt x="130" y="84"/>
                      <a:pt x="130" y="83"/>
                      <a:pt x="130" y="82"/>
                    </a:cubicBezTo>
                    <a:cubicBezTo>
                      <a:pt x="130" y="80"/>
                      <a:pt x="129" y="78"/>
                      <a:pt x="129" y="76"/>
                    </a:cubicBezTo>
                    <a:cubicBezTo>
                      <a:pt x="127" y="77"/>
                      <a:pt x="125" y="78"/>
                      <a:pt x="122" y="78"/>
                    </a:cubicBezTo>
                    <a:cubicBezTo>
                      <a:pt x="121" y="78"/>
                      <a:pt x="119" y="78"/>
                      <a:pt x="117" y="77"/>
                    </a:cubicBezTo>
                    <a:cubicBezTo>
                      <a:pt x="110" y="74"/>
                      <a:pt x="106" y="67"/>
                      <a:pt x="109" y="61"/>
                    </a:cubicBezTo>
                    <a:cubicBezTo>
                      <a:pt x="110" y="57"/>
                      <a:pt x="115" y="54"/>
                      <a:pt x="120" y="54"/>
                    </a:cubicBezTo>
                    <a:cubicBezTo>
                      <a:pt x="122" y="54"/>
                      <a:pt x="123" y="54"/>
                      <a:pt x="125" y="55"/>
                    </a:cubicBezTo>
                    <a:cubicBezTo>
                      <a:pt x="120" y="31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2" name="Freeform 1604"/>
              <p:cNvSpPr/>
              <p:nvPr/>
            </p:nvSpPr>
            <p:spPr bwMode="auto">
              <a:xfrm>
                <a:off x="17" y="401"/>
                <a:ext cx="15" cy="13"/>
              </a:xfrm>
              <a:custGeom>
                <a:avLst/>
                <a:gdLst>
                  <a:gd name="T0" fmla="*/ 12 w 28"/>
                  <a:gd name="T1" fmla="*/ 0 h 24"/>
                  <a:gd name="T2" fmla="*/ 0 w 28"/>
                  <a:gd name="T3" fmla="*/ 8 h 24"/>
                  <a:gd name="T4" fmla="*/ 0 w 28"/>
                  <a:gd name="T5" fmla="*/ 10 h 24"/>
                  <a:gd name="T6" fmla="*/ 9 w 28"/>
                  <a:gd name="T7" fmla="*/ 23 h 24"/>
                  <a:gd name="T8" fmla="*/ 9 w 28"/>
                  <a:gd name="T9" fmla="*/ 23 h 24"/>
                  <a:gd name="T10" fmla="*/ 9 w 28"/>
                  <a:gd name="T11" fmla="*/ 23 h 24"/>
                  <a:gd name="T12" fmla="*/ 14 w 28"/>
                  <a:gd name="T13" fmla="*/ 24 h 24"/>
                  <a:gd name="T14" fmla="*/ 25 w 28"/>
                  <a:gd name="T15" fmla="*/ 17 h 24"/>
                  <a:gd name="T16" fmla="*/ 17 w 28"/>
                  <a:gd name="T17" fmla="*/ 1 h 24"/>
                  <a:gd name="T18" fmla="*/ 12 w 28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4">
                    <a:moveTo>
                      <a:pt x="12" y="0"/>
                    </a:moveTo>
                    <a:cubicBezTo>
                      <a:pt x="6" y="0"/>
                      <a:pt x="2" y="3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1" y="17"/>
                      <a:pt x="16" y="22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4"/>
                      <a:pt x="12" y="24"/>
                      <a:pt x="14" y="24"/>
                    </a:cubicBezTo>
                    <a:cubicBezTo>
                      <a:pt x="19" y="24"/>
                      <a:pt x="24" y="21"/>
                      <a:pt x="25" y="17"/>
                    </a:cubicBezTo>
                    <a:cubicBezTo>
                      <a:pt x="28" y="11"/>
                      <a:pt x="24" y="4"/>
                      <a:pt x="17" y="1"/>
                    </a:cubicBezTo>
                    <a:cubicBezTo>
                      <a:pt x="15" y="1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3" name="Freeform 1605"/>
              <p:cNvSpPr/>
              <p:nvPr/>
            </p:nvSpPr>
            <p:spPr bwMode="auto">
              <a:xfrm>
                <a:off x="4" y="419"/>
                <a:ext cx="15" cy="10"/>
              </a:xfrm>
              <a:custGeom>
                <a:avLst/>
                <a:gdLst>
                  <a:gd name="T0" fmla="*/ 12 w 28"/>
                  <a:gd name="T1" fmla="*/ 0 h 17"/>
                  <a:gd name="T2" fmla="*/ 1 w 28"/>
                  <a:gd name="T3" fmla="*/ 8 h 17"/>
                  <a:gd name="T4" fmla="*/ 0 w 28"/>
                  <a:gd name="T5" fmla="*/ 10 h 17"/>
                  <a:gd name="T6" fmla="*/ 26 w 28"/>
                  <a:gd name="T7" fmla="*/ 17 h 17"/>
                  <a:gd name="T8" fmla="*/ 17 w 28"/>
                  <a:gd name="T9" fmla="*/ 1 h 17"/>
                  <a:gd name="T10" fmla="*/ 12 w 2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7">
                    <a:moveTo>
                      <a:pt x="12" y="0"/>
                    </a:moveTo>
                    <a:cubicBezTo>
                      <a:pt x="7" y="0"/>
                      <a:pt x="2" y="3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9" y="12"/>
                      <a:pt x="18" y="14"/>
                      <a:pt x="26" y="17"/>
                    </a:cubicBezTo>
                    <a:cubicBezTo>
                      <a:pt x="28" y="11"/>
                      <a:pt x="24" y="4"/>
                      <a:pt x="17" y="1"/>
                    </a:cubicBezTo>
                    <a:cubicBezTo>
                      <a:pt x="16" y="1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4" name="Freeform 1606"/>
              <p:cNvSpPr/>
              <p:nvPr/>
            </p:nvSpPr>
            <p:spPr bwMode="auto">
              <a:xfrm>
                <a:off x="34" y="431"/>
                <a:ext cx="16" cy="13"/>
              </a:xfrm>
              <a:custGeom>
                <a:avLst/>
                <a:gdLst>
                  <a:gd name="T0" fmla="*/ 14 w 30"/>
                  <a:gd name="T1" fmla="*/ 0 h 23"/>
                  <a:gd name="T2" fmla="*/ 2 w 30"/>
                  <a:gd name="T3" fmla="*/ 7 h 23"/>
                  <a:gd name="T4" fmla="*/ 11 w 30"/>
                  <a:gd name="T5" fmla="*/ 22 h 23"/>
                  <a:gd name="T6" fmla="*/ 16 w 30"/>
                  <a:gd name="T7" fmla="*/ 23 h 23"/>
                  <a:gd name="T8" fmla="*/ 27 w 30"/>
                  <a:gd name="T9" fmla="*/ 16 h 23"/>
                  <a:gd name="T10" fmla="*/ 19 w 30"/>
                  <a:gd name="T11" fmla="*/ 0 h 23"/>
                  <a:gd name="T12" fmla="*/ 14 w 30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14" y="0"/>
                    </a:moveTo>
                    <a:cubicBezTo>
                      <a:pt x="9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2" y="23"/>
                      <a:pt x="14" y="23"/>
                      <a:pt x="16" y="23"/>
                    </a:cubicBezTo>
                    <a:cubicBezTo>
                      <a:pt x="21" y="23"/>
                      <a:pt x="26" y="21"/>
                      <a:pt x="27" y="16"/>
                    </a:cubicBezTo>
                    <a:cubicBezTo>
                      <a:pt x="30" y="10"/>
                      <a:pt x="26" y="3"/>
                      <a:pt x="19" y="0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5" name="Freeform 1607"/>
              <p:cNvSpPr/>
              <p:nvPr/>
            </p:nvSpPr>
            <p:spPr bwMode="auto">
              <a:xfrm>
                <a:off x="43" y="407"/>
                <a:ext cx="10" cy="13"/>
              </a:xfrm>
              <a:custGeom>
                <a:avLst/>
                <a:gdLst>
                  <a:gd name="T0" fmla="*/ 14 w 20"/>
                  <a:gd name="T1" fmla="*/ 0 h 23"/>
                  <a:gd name="T2" fmla="*/ 3 w 20"/>
                  <a:gd name="T3" fmla="*/ 7 h 23"/>
                  <a:gd name="T4" fmla="*/ 11 w 20"/>
                  <a:gd name="T5" fmla="*/ 23 h 23"/>
                  <a:gd name="T6" fmla="*/ 16 w 20"/>
                  <a:gd name="T7" fmla="*/ 23 h 23"/>
                  <a:gd name="T8" fmla="*/ 20 w 20"/>
                  <a:gd name="T9" fmla="*/ 23 h 23"/>
                  <a:gd name="T10" fmla="*/ 19 w 20"/>
                  <a:gd name="T11" fmla="*/ 1 h 23"/>
                  <a:gd name="T12" fmla="*/ 14 w 20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14" y="0"/>
                    </a:moveTo>
                    <a:cubicBezTo>
                      <a:pt x="9" y="0"/>
                      <a:pt x="4" y="2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3"/>
                      <a:pt x="15" y="23"/>
                      <a:pt x="16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0" y="17"/>
                      <a:pt x="19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6" name="Freeform 1608"/>
              <p:cNvSpPr>
                <a:spLocks noEditPoints="1"/>
              </p:cNvSpPr>
              <p:nvPr/>
            </p:nvSpPr>
            <p:spPr bwMode="auto">
              <a:xfrm>
                <a:off x="67" y="429"/>
                <a:ext cx="14" cy="13"/>
              </a:xfrm>
              <a:custGeom>
                <a:avLst/>
                <a:gdLst>
                  <a:gd name="T0" fmla="*/ 0 w 26"/>
                  <a:gd name="T1" fmla="*/ 11 h 24"/>
                  <a:gd name="T2" fmla="*/ 9 w 26"/>
                  <a:gd name="T3" fmla="*/ 23 h 24"/>
                  <a:gd name="T4" fmla="*/ 14 w 26"/>
                  <a:gd name="T5" fmla="*/ 24 h 24"/>
                  <a:gd name="T6" fmla="*/ 26 w 26"/>
                  <a:gd name="T7" fmla="*/ 17 h 24"/>
                  <a:gd name="T8" fmla="*/ 26 w 26"/>
                  <a:gd name="T9" fmla="*/ 13 h 24"/>
                  <a:gd name="T10" fmla="*/ 25 w 26"/>
                  <a:gd name="T11" fmla="*/ 13 h 24"/>
                  <a:gd name="T12" fmla="*/ 0 w 26"/>
                  <a:gd name="T13" fmla="*/ 11 h 24"/>
                  <a:gd name="T14" fmla="*/ 10 w 26"/>
                  <a:gd name="T15" fmla="*/ 0 h 24"/>
                  <a:gd name="T16" fmla="*/ 1 w 26"/>
                  <a:gd name="T17" fmla="*/ 8 h 24"/>
                  <a:gd name="T18" fmla="*/ 10 w 26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11"/>
                    </a:moveTo>
                    <a:cubicBezTo>
                      <a:pt x="0" y="16"/>
                      <a:pt x="3" y="21"/>
                      <a:pt x="9" y="23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9" y="24"/>
                      <a:pt x="24" y="21"/>
                      <a:pt x="26" y="17"/>
                    </a:cubicBezTo>
                    <a:cubicBezTo>
                      <a:pt x="26" y="16"/>
                      <a:pt x="26" y="15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12" y="13"/>
                      <a:pt x="2" y="13"/>
                      <a:pt x="0" y="11"/>
                    </a:cubicBezTo>
                    <a:moveTo>
                      <a:pt x="10" y="0"/>
                    </a:moveTo>
                    <a:cubicBezTo>
                      <a:pt x="6" y="1"/>
                      <a:pt x="2" y="3"/>
                      <a:pt x="1" y="8"/>
                    </a:cubicBezTo>
                    <a:cubicBezTo>
                      <a:pt x="2" y="6"/>
                      <a:pt x="6" y="3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7" name="Freeform 1609"/>
              <p:cNvSpPr/>
              <p:nvPr/>
            </p:nvSpPr>
            <p:spPr bwMode="auto">
              <a:xfrm>
                <a:off x="53" y="376"/>
                <a:ext cx="3" cy="12"/>
              </a:xfrm>
              <a:custGeom>
                <a:avLst/>
                <a:gdLst>
                  <a:gd name="T0" fmla="*/ 4 w 6"/>
                  <a:gd name="T1" fmla="*/ 0 h 21"/>
                  <a:gd name="T2" fmla="*/ 3 w 6"/>
                  <a:gd name="T3" fmla="*/ 2 h 21"/>
                  <a:gd name="T4" fmla="*/ 0 w 6"/>
                  <a:gd name="T5" fmla="*/ 21 h 21"/>
                  <a:gd name="T6" fmla="*/ 4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4" y="0"/>
                    </a:moveTo>
                    <a:cubicBezTo>
                      <a:pt x="4" y="0"/>
                      <a:pt x="4" y="1"/>
                      <a:pt x="3" y="2"/>
                    </a:cubicBezTo>
                    <a:cubicBezTo>
                      <a:pt x="1" y="4"/>
                      <a:pt x="0" y="12"/>
                      <a:pt x="0" y="21"/>
                    </a:cubicBezTo>
                    <a:cubicBezTo>
                      <a:pt x="3" y="10"/>
                      <a:pt x="6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8" name="Freeform 1610"/>
              <p:cNvSpPr/>
              <p:nvPr/>
            </p:nvSpPr>
            <p:spPr bwMode="auto">
              <a:xfrm>
                <a:off x="49" y="459"/>
                <a:ext cx="7" cy="12"/>
              </a:xfrm>
              <a:custGeom>
                <a:avLst/>
                <a:gdLst>
                  <a:gd name="T0" fmla="*/ 9 w 12"/>
                  <a:gd name="T1" fmla="*/ 0 h 23"/>
                  <a:gd name="T2" fmla="*/ 2 w 12"/>
                  <a:gd name="T3" fmla="*/ 6 h 23"/>
                  <a:gd name="T4" fmla="*/ 11 w 12"/>
                  <a:gd name="T5" fmla="*/ 22 h 23"/>
                  <a:gd name="T6" fmla="*/ 12 w 12"/>
                  <a:gd name="T7" fmla="*/ 23 h 23"/>
                  <a:gd name="T8" fmla="*/ 9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9" y="0"/>
                    </a:moveTo>
                    <a:cubicBezTo>
                      <a:pt x="6" y="1"/>
                      <a:pt x="3" y="3"/>
                      <a:pt x="2" y="6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1" y="15"/>
                      <a:pt x="10" y="7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9" name="Freeform 1611"/>
              <p:cNvSpPr/>
              <p:nvPr/>
            </p:nvSpPr>
            <p:spPr bwMode="auto">
              <a:xfrm>
                <a:off x="32" y="388"/>
                <a:ext cx="13" cy="13"/>
              </a:xfrm>
              <a:custGeom>
                <a:avLst/>
                <a:gdLst>
                  <a:gd name="T0" fmla="*/ 14 w 23"/>
                  <a:gd name="T1" fmla="*/ 0 h 24"/>
                  <a:gd name="T2" fmla="*/ 3 w 23"/>
                  <a:gd name="T3" fmla="*/ 7 h 24"/>
                  <a:gd name="T4" fmla="*/ 11 w 23"/>
                  <a:gd name="T5" fmla="*/ 23 h 24"/>
                  <a:gd name="T6" fmla="*/ 16 w 23"/>
                  <a:gd name="T7" fmla="*/ 24 h 24"/>
                  <a:gd name="T8" fmla="*/ 23 w 23"/>
                  <a:gd name="T9" fmla="*/ 22 h 24"/>
                  <a:gd name="T10" fmla="*/ 19 w 23"/>
                  <a:gd name="T11" fmla="*/ 1 h 24"/>
                  <a:gd name="T12" fmla="*/ 14 w 2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19" y="24"/>
                      <a:pt x="21" y="23"/>
                      <a:pt x="23" y="22"/>
                    </a:cubicBezTo>
                    <a:cubicBezTo>
                      <a:pt x="22" y="17"/>
                      <a:pt x="21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0" name="Freeform 1612"/>
              <p:cNvSpPr/>
              <p:nvPr/>
            </p:nvSpPr>
            <p:spPr bwMode="auto">
              <a:xfrm>
                <a:off x="-92" y="354"/>
                <a:ext cx="42" cy="94"/>
              </a:xfrm>
              <a:custGeom>
                <a:avLst/>
                <a:gdLst>
                  <a:gd name="T0" fmla="*/ 31 w 78"/>
                  <a:gd name="T1" fmla="*/ 0 h 171"/>
                  <a:gd name="T2" fmla="*/ 18 w 78"/>
                  <a:gd name="T3" fmla="*/ 62 h 171"/>
                  <a:gd name="T4" fmla="*/ 3 w 78"/>
                  <a:gd name="T5" fmla="*/ 114 h 171"/>
                  <a:gd name="T6" fmla="*/ 32 w 78"/>
                  <a:gd name="T7" fmla="*/ 171 h 171"/>
                  <a:gd name="T8" fmla="*/ 33 w 78"/>
                  <a:gd name="T9" fmla="*/ 171 h 171"/>
                  <a:gd name="T10" fmla="*/ 48 w 78"/>
                  <a:gd name="T11" fmla="*/ 109 h 171"/>
                  <a:gd name="T12" fmla="*/ 69 w 78"/>
                  <a:gd name="T13" fmla="*/ 52 h 171"/>
                  <a:gd name="T14" fmla="*/ 34 w 78"/>
                  <a:gd name="T15" fmla="*/ 0 h 171"/>
                  <a:gd name="T16" fmla="*/ 31 w 78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1">
                    <a:moveTo>
                      <a:pt x="31" y="0"/>
                    </a:moveTo>
                    <a:cubicBezTo>
                      <a:pt x="16" y="0"/>
                      <a:pt x="18" y="45"/>
                      <a:pt x="18" y="62"/>
                    </a:cubicBezTo>
                    <a:cubicBezTo>
                      <a:pt x="19" y="80"/>
                      <a:pt x="6" y="86"/>
                      <a:pt x="3" y="114"/>
                    </a:cubicBezTo>
                    <a:cubicBezTo>
                      <a:pt x="0" y="141"/>
                      <a:pt x="32" y="171"/>
                      <a:pt x="32" y="171"/>
                    </a:cubicBezTo>
                    <a:cubicBezTo>
                      <a:pt x="32" y="171"/>
                      <a:pt x="33" y="171"/>
                      <a:pt x="33" y="171"/>
                    </a:cubicBezTo>
                    <a:cubicBezTo>
                      <a:pt x="49" y="171"/>
                      <a:pt x="53" y="132"/>
                      <a:pt x="48" y="109"/>
                    </a:cubicBezTo>
                    <a:cubicBezTo>
                      <a:pt x="42" y="85"/>
                      <a:pt x="59" y="78"/>
                      <a:pt x="69" y="52"/>
                    </a:cubicBezTo>
                    <a:cubicBezTo>
                      <a:pt x="78" y="27"/>
                      <a:pt x="53" y="7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1" name="Freeform 1613"/>
              <p:cNvSpPr/>
              <p:nvPr/>
            </p:nvSpPr>
            <p:spPr bwMode="auto">
              <a:xfrm>
                <a:off x="-82" y="489"/>
                <a:ext cx="92" cy="53"/>
              </a:xfrm>
              <a:custGeom>
                <a:avLst/>
                <a:gdLst>
                  <a:gd name="T0" fmla="*/ 23 w 170"/>
                  <a:gd name="T1" fmla="*/ 0 h 97"/>
                  <a:gd name="T2" fmla="*/ 17 w 170"/>
                  <a:gd name="T3" fmla="*/ 1 h 97"/>
                  <a:gd name="T4" fmla="*/ 35 w 170"/>
                  <a:gd name="T5" fmla="*/ 51 h 97"/>
                  <a:gd name="T6" fmla="*/ 94 w 170"/>
                  <a:gd name="T7" fmla="*/ 83 h 97"/>
                  <a:gd name="T8" fmla="*/ 131 w 170"/>
                  <a:gd name="T9" fmla="*/ 97 h 97"/>
                  <a:gd name="T10" fmla="*/ 150 w 170"/>
                  <a:gd name="T11" fmla="*/ 86 h 97"/>
                  <a:gd name="T12" fmla="*/ 147 w 170"/>
                  <a:gd name="T13" fmla="*/ 46 h 97"/>
                  <a:gd name="T14" fmla="*/ 138 w 170"/>
                  <a:gd name="T15" fmla="*/ 45 h 97"/>
                  <a:gd name="T16" fmla="*/ 116 w 170"/>
                  <a:gd name="T17" fmla="*/ 47 h 97"/>
                  <a:gd name="T18" fmla="*/ 93 w 170"/>
                  <a:gd name="T19" fmla="*/ 50 h 97"/>
                  <a:gd name="T20" fmla="*/ 67 w 170"/>
                  <a:gd name="T21" fmla="*/ 41 h 97"/>
                  <a:gd name="T22" fmla="*/ 23 w 170"/>
                  <a:gd name="T2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7">
                    <a:moveTo>
                      <a:pt x="23" y="0"/>
                    </a:moveTo>
                    <a:cubicBezTo>
                      <a:pt x="21" y="0"/>
                      <a:pt x="19" y="1"/>
                      <a:pt x="17" y="1"/>
                    </a:cubicBezTo>
                    <a:cubicBezTo>
                      <a:pt x="17" y="1"/>
                      <a:pt x="0" y="27"/>
                      <a:pt x="35" y="51"/>
                    </a:cubicBezTo>
                    <a:cubicBezTo>
                      <a:pt x="69" y="74"/>
                      <a:pt x="70" y="71"/>
                      <a:pt x="94" y="83"/>
                    </a:cubicBezTo>
                    <a:cubicBezTo>
                      <a:pt x="108" y="91"/>
                      <a:pt x="120" y="97"/>
                      <a:pt x="131" y="97"/>
                    </a:cubicBezTo>
                    <a:cubicBezTo>
                      <a:pt x="138" y="97"/>
                      <a:pt x="144" y="94"/>
                      <a:pt x="150" y="86"/>
                    </a:cubicBezTo>
                    <a:cubicBezTo>
                      <a:pt x="164" y="67"/>
                      <a:pt x="170" y="51"/>
                      <a:pt x="147" y="46"/>
                    </a:cubicBezTo>
                    <a:cubicBezTo>
                      <a:pt x="144" y="45"/>
                      <a:pt x="141" y="45"/>
                      <a:pt x="138" y="45"/>
                    </a:cubicBezTo>
                    <a:cubicBezTo>
                      <a:pt x="131" y="45"/>
                      <a:pt x="124" y="46"/>
                      <a:pt x="116" y="47"/>
                    </a:cubicBezTo>
                    <a:cubicBezTo>
                      <a:pt x="108" y="49"/>
                      <a:pt x="101" y="50"/>
                      <a:pt x="93" y="50"/>
                    </a:cubicBezTo>
                    <a:cubicBezTo>
                      <a:pt x="84" y="50"/>
                      <a:pt x="74" y="48"/>
                      <a:pt x="67" y="41"/>
                    </a:cubicBezTo>
                    <a:cubicBezTo>
                      <a:pt x="47" y="24"/>
                      <a:pt x="39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2" name="Freeform 1614"/>
              <p:cNvSpPr/>
              <p:nvPr/>
            </p:nvSpPr>
            <p:spPr bwMode="auto">
              <a:xfrm>
                <a:off x="45" y="501"/>
                <a:ext cx="74" cy="57"/>
              </a:xfrm>
              <a:custGeom>
                <a:avLst/>
                <a:gdLst>
                  <a:gd name="T0" fmla="*/ 117 w 136"/>
                  <a:gd name="T1" fmla="*/ 0 h 105"/>
                  <a:gd name="T2" fmla="*/ 74 w 136"/>
                  <a:gd name="T3" fmla="*/ 45 h 105"/>
                  <a:gd name="T4" fmla="*/ 54 w 136"/>
                  <a:gd name="T5" fmla="*/ 75 h 105"/>
                  <a:gd name="T6" fmla="*/ 46 w 136"/>
                  <a:gd name="T7" fmla="*/ 73 h 105"/>
                  <a:gd name="T8" fmla="*/ 9 w 136"/>
                  <a:gd name="T9" fmla="*/ 54 h 105"/>
                  <a:gd name="T10" fmla="*/ 0 w 136"/>
                  <a:gd name="T11" fmla="*/ 63 h 105"/>
                  <a:gd name="T12" fmla="*/ 20 w 136"/>
                  <a:gd name="T13" fmla="*/ 105 h 105"/>
                  <a:gd name="T14" fmla="*/ 24 w 136"/>
                  <a:gd name="T15" fmla="*/ 104 h 105"/>
                  <a:gd name="T16" fmla="*/ 107 w 136"/>
                  <a:gd name="T17" fmla="*/ 71 h 105"/>
                  <a:gd name="T18" fmla="*/ 119 w 136"/>
                  <a:gd name="T19" fmla="*/ 1 h 105"/>
                  <a:gd name="T20" fmla="*/ 117 w 136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05">
                    <a:moveTo>
                      <a:pt x="117" y="0"/>
                    </a:moveTo>
                    <a:cubicBezTo>
                      <a:pt x="101" y="0"/>
                      <a:pt x="81" y="27"/>
                      <a:pt x="74" y="45"/>
                    </a:cubicBezTo>
                    <a:cubicBezTo>
                      <a:pt x="69" y="60"/>
                      <a:pt x="66" y="75"/>
                      <a:pt x="54" y="75"/>
                    </a:cubicBezTo>
                    <a:cubicBezTo>
                      <a:pt x="51" y="75"/>
                      <a:pt x="49" y="74"/>
                      <a:pt x="46" y="73"/>
                    </a:cubicBezTo>
                    <a:cubicBezTo>
                      <a:pt x="33" y="68"/>
                      <a:pt x="19" y="54"/>
                      <a:pt x="9" y="54"/>
                    </a:cubicBezTo>
                    <a:cubicBezTo>
                      <a:pt x="5" y="54"/>
                      <a:pt x="2" y="57"/>
                      <a:pt x="0" y="63"/>
                    </a:cubicBezTo>
                    <a:cubicBezTo>
                      <a:pt x="0" y="63"/>
                      <a:pt x="3" y="105"/>
                      <a:pt x="20" y="105"/>
                    </a:cubicBezTo>
                    <a:cubicBezTo>
                      <a:pt x="21" y="105"/>
                      <a:pt x="22" y="105"/>
                      <a:pt x="24" y="104"/>
                    </a:cubicBezTo>
                    <a:cubicBezTo>
                      <a:pt x="44" y="98"/>
                      <a:pt x="95" y="95"/>
                      <a:pt x="107" y="71"/>
                    </a:cubicBezTo>
                    <a:cubicBezTo>
                      <a:pt x="120" y="47"/>
                      <a:pt x="136" y="3"/>
                      <a:pt x="119" y="1"/>
                    </a:cubicBezTo>
                    <a:cubicBezTo>
                      <a:pt x="119" y="0"/>
                      <a:pt x="118" y="0"/>
                      <a:pt x="1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3" name="Freeform 1615"/>
              <p:cNvSpPr/>
              <p:nvPr/>
            </p:nvSpPr>
            <p:spPr bwMode="auto">
              <a:xfrm>
                <a:off x="122" y="372"/>
                <a:ext cx="54" cy="66"/>
              </a:xfrm>
              <a:custGeom>
                <a:avLst/>
                <a:gdLst>
                  <a:gd name="T0" fmla="*/ 29 w 99"/>
                  <a:gd name="T1" fmla="*/ 0 h 121"/>
                  <a:gd name="T2" fmla="*/ 0 w 99"/>
                  <a:gd name="T3" fmla="*/ 5 h 121"/>
                  <a:gd name="T4" fmla="*/ 34 w 99"/>
                  <a:gd name="T5" fmla="*/ 68 h 121"/>
                  <a:gd name="T6" fmla="*/ 40 w 99"/>
                  <a:gd name="T7" fmla="*/ 120 h 121"/>
                  <a:gd name="T8" fmla="*/ 47 w 99"/>
                  <a:gd name="T9" fmla="*/ 121 h 121"/>
                  <a:gd name="T10" fmla="*/ 93 w 99"/>
                  <a:gd name="T11" fmla="*/ 72 h 121"/>
                  <a:gd name="T12" fmla="*/ 63 w 99"/>
                  <a:gd name="T13" fmla="*/ 11 h 121"/>
                  <a:gd name="T14" fmla="*/ 29 w 9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21">
                    <a:moveTo>
                      <a:pt x="29" y="0"/>
                    </a:moveTo>
                    <a:cubicBezTo>
                      <a:pt x="13" y="0"/>
                      <a:pt x="0" y="5"/>
                      <a:pt x="0" y="5"/>
                    </a:cubicBezTo>
                    <a:cubicBezTo>
                      <a:pt x="19" y="12"/>
                      <a:pt x="39" y="45"/>
                      <a:pt x="34" y="68"/>
                    </a:cubicBezTo>
                    <a:cubicBezTo>
                      <a:pt x="29" y="91"/>
                      <a:pt x="18" y="112"/>
                      <a:pt x="40" y="120"/>
                    </a:cubicBezTo>
                    <a:cubicBezTo>
                      <a:pt x="42" y="121"/>
                      <a:pt x="45" y="121"/>
                      <a:pt x="47" y="121"/>
                    </a:cubicBezTo>
                    <a:cubicBezTo>
                      <a:pt x="67" y="121"/>
                      <a:pt x="88" y="95"/>
                      <a:pt x="93" y="72"/>
                    </a:cubicBezTo>
                    <a:cubicBezTo>
                      <a:pt x="99" y="46"/>
                      <a:pt x="90" y="32"/>
                      <a:pt x="63" y="11"/>
                    </a:cubicBezTo>
                    <a:cubicBezTo>
                      <a:pt x="51" y="2"/>
                      <a:pt x="3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4" name="Freeform 1616"/>
              <p:cNvSpPr/>
              <p:nvPr/>
            </p:nvSpPr>
            <p:spPr bwMode="auto">
              <a:xfrm>
                <a:off x="10" y="296"/>
                <a:ext cx="77" cy="42"/>
              </a:xfrm>
              <a:custGeom>
                <a:avLst/>
                <a:gdLst>
                  <a:gd name="T0" fmla="*/ 60 w 141"/>
                  <a:gd name="T1" fmla="*/ 0 h 77"/>
                  <a:gd name="T2" fmla="*/ 35 w 141"/>
                  <a:gd name="T3" fmla="*/ 3 h 77"/>
                  <a:gd name="T4" fmla="*/ 1 w 141"/>
                  <a:gd name="T5" fmla="*/ 58 h 77"/>
                  <a:gd name="T6" fmla="*/ 13 w 141"/>
                  <a:gd name="T7" fmla="*/ 70 h 77"/>
                  <a:gd name="T8" fmla="*/ 65 w 141"/>
                  <a:gd name="T9" fmla="*/ 57 h 77"/>
                  <a:gd name="T10" fmla="*/ 73 w 141"/>
                  <a:gd name="T11" fmla="*/ 56 h 77"/>
                  <a:gd name="T12" fmla="*/ 119 w 141"/>
                  <a:gd name="T13" fmla="*/ 77 h 77"/>
                  <a:gd name="T14" fmla="*/ 123 w 141"/>
                  <a:gd name="T15" fmla="*/ 77 h 77"/>
                  <a:gd name="T16" fmla="*/ 116 w 141"/>
                  <a:gd name="T17" fmla="*/ 26 h 77"/>
                  <a:gd name="T18" fmla="*/ 60 w 1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7">
                    <a:moveTo>
                      <a:pt x="60" y="0"/>
                    </a:moveTo>
                    <a:cubicBezTo>
                      <a:pt x="52" y="0"/>
                      <a:pt x="44" y="1"/>
                      <a:pt x="35" y="3"/>
                    </a:cubicBezTo>
                    <a:cubicBezTo>
                      <a:pt x="0" y="11"/>
                      <a:pt x="1" y="58"/>
                      <a:pt x="1" y="58"/>
                    </a:cubicBezTo>
                    <a:cubicBezTo>
                      <a:pt x="1" y="67"/>
                      <a:pt x="6" y="70"/>
                      <a:pt x="13" y="70"/>
                    </a:cubicBezTo>
                    <a:cubicBezTo>
                      <a:pt x="27" y="70"/>
                      <a:pt x="48" y="60"/>
                      <a:pt x="65" y="57"/>
                    </a:cubicBezTo>
                    <a:cubicBezTo>
                      <a:pt x="68" y="56"/>
                      <a:pt x="71" y="56"/>
                      <a:pt x="73" y="56"/>
                    </a:cubicBezTo>
                    <a:cubicBezTo>
                      <a:pt x="93" y="56"/>
                      <a:pt x="98" y="72"/>
                      <a:pt x="119" y="77"/>
                    </a:cubicBezTo>
                    <a:cubicBezTo>
                      <a:pt x="120" y="77"/>
                      <a:pt x="122" y="77"/>
                      <a:pt x="123" y="77"/>
                    </a:cubicBezTo>
                    <a:cubicBezTo>
                      <a:pt x="141" y="77"/>
                      <a:pt x="135" y="46"/>
                      <a:pt x="116" y="26"/>
                    </a:cubicBezTo>
                    <a:cubicBezTo>
                      <a:pt x="101" y="9"/>
                      <a:pt x="83" y="0"/>
                      <a:pt x="6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5" name="Freeform 1617"/>
              <p:cNvSpPr/>
              <p:nvPr/>
            </p:nvSpPr>
            <p:spPr bwMode="auto">
              <a:xfrm>
                <a:off x="1058" y="1147"/>
                <a:ext cx="128" cy="143"/>
              </a:xfrm>
              <a:custGeom>
                <a:avLst/>
                <a:gdLst>
                  <a:gd name="T0" fmla="*/ 49 w 236"/>
                  <a:gd name="T1" fmla="*/ 29 h 262"/>
                  <a:gd name="T2" fmla="*/ 10 w 236"/>
                  <a:gd name="T3" fmla="*/ 18 h 262"/>
                  <a:gd name="T4" fmla="*/ 0 w 236"/>
                  <a:gd name="T5" fmla="*/ 93 h 262"/>
                  <a:gd name="T6" fmla="*/ 188 w 236"/>
                  <a:gd name="T7" fmla="*/ 260 h 262"/>
                  <a:gd name="T8" fmla="*/ 236 w 236"/>
                  <a:gd name="T9" fmla="*/ 235 h 262"/>
                  <a:gd name="T10" fmla="*/ 206 w 236"/>
                  <a:gd name="T11" fmla="*/ 210 h 262"/>
                  <a:gd name="T12" fmla="*/ 205 w 236"/>
                  <a:gd name="T13" fmla="*/ 70 h 262"/>
                  <a:gd name="T14" fmla="*/ 144 w 236"/>
                  <a:gd name="T15" fmla="*/ 61 h 262"/>
                  <a:gd name="T16" fmla="*/ 49 w 236"/>
                  <a:gd name="T17" fmla="*/ 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62">
                    <a:moveTo>
                      <a:pt x="49" y="29"/>
                    </a:moveTo>
                    <a:cubicBezTo>
                      <a:pt x="49" y="29"/>
                      <a:pt x="17" y="0"/>
                      <a:pt x="10" y="18"/>
                    </a:cubicBezTo>
                    <a:cubicBezTo>
                      <a:pt x="3" y="37"/>
                      <a:pt x="0" y="93"/>
                      <a:pt x="0" y="93"/>
                    </a:cubicBezTo>
                    <a:cubicBezTo>
                      <a:pt x="0" y="93"/>
                      <a:pt x="165" y="262"/>
                      <a:pt x="188" y="260"/>
                    </a:cubicBezTo>
                    <a:cubicBezTo>
                      <a:pt x="210" y="258"/>
                      <a:pt x="236" y="235"/>
                      <a:pt x="236" y="235"/>
                    </a:cubicBezTo>
                    <a:cubicBezTo>
                      <a:pt x="206" y="210"/>
                      <a:pt x="206" y="210"/>
                      <a:pt x="206" y="210"/>
                    </a:cubicBezTo>
                    <a:cubicBezTo>
                      <a:pt x="206" y="210"/>
                      <a:pt x="224" y="77"/>
                      <a:pt x="205" y="70"/>
                    </a:cubicBezTo>
                    <a:cubicBezTo>
                      <a:pt x="186" y="63"/>
                      <a:pt x="144" y="61"/>
                      <a:pt x="144" y="61"/>
                    </a:cubicBezTo>
                    <a:cubicBezTo>
                      <a:pt x="49" y="29"/>
                      <a:pt x="49" y="29"/>
                      <a:pt x="49" y="29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6" name="Freeform 1618"/>
              <p:cNvSpPr/>
              <p:nvPr/>
            </p:nvSpPr>
            <p:spPr bwMode="auto">
              <a:xfrm>
                <a:off x="936" y="1090"/>
                <a:ext cx="325" cy="305"/>
              </a:xfrm>
              <a:custGeom>
                <a:avLst/>
                <a:gdLst>
                  <a:gd name="T0" fmla="*/ 150 w 595"/>
                  <a:gd name="T1" fmla="*/ 318 h 559"/>
                  <a:gd name="T2" fmla="*/ 36 w 595"/>
                  <a:gd name="T3" fmla="*/ 211 h 559"/>
                  <a:gd name="T4" fmla="*/ 70 w 595"/>
                  <a:gd name="T5" fmla="*/ 120 h 559"/>
                  <a:gd name="T6" fmla="*/ 252 w 595"/>
                  <a:gd name="T7" fmla="*/ 188 h 559"/>
                  <a:gd name="T8" fmla="*/ 256 w 595"/>
                  <a:gd name="T9" fmla="*/ 147 h 559"/>
                  <a:gd name="T10" fmla="*/ 318 w 595"/>
                  <a:gd name="T11" fmla="*/ 1 h 559"/>
                  <a:gd name="T12" fmla="*/ 348 w 595"/>
                  <a:gd name="T13" fmla="*/ 217 h 559"/>
                  <a:gd name="T14" fmla="*/ 483 w 595"/>
                  <a:gd name="T15" fmla="*/ 142 h 559"/>
                  <a:gd name="T16" fmla="*/ 588 w 595"/>
                  <a:gd name="T17" fmla="*/ 253 h 559"/>
                  <a:gd name="T18" fmla="*/ 377 w 595"/>
                  <a:gd name="T19" fmla="*/ 313 h 559"/>
                  <a:gd name="T20" fmla="*/ 464 w 595"/>
                  <a:gd name="T21" fmla="*/ 385 h 559"/>
                  <a:gd name="T22" fmla="*/ 391 w 595"/>
                  <a:gd name="T23" fmla="*/ 522 h 559"/>
                  <a:gd name="T24" fmla="*/ 304 w 595"/>
                  <a:gd name="T25" fmla="*/ 507 h 559"/>
                  <a:gd name="T26" fmla="*/ 282 w 595"/>
                  <a:gd name="T27" fmla="*/ 385 h 559"/>
                  <a:gd name="T28" fmla="*/ 245 w 595"/>
                  <a:gd name="T29" fmla="*/ 493 h 559"/>
                  <a:gd name="T30" fmla="*/ 106 w 595"/>
                  <a:gd name="T31" fmla="*/ 444 h 559"/>
                  <a:gd name="T32" fmla="*/ 150 w 595"/>
                  <a:gd name="T33" fmla="*/ 31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5" h="559">
                    <a:moveTo>
                      <a:pt x="150" y="318"/>
                    </a:moveTo>
                    <a:cubicBezTo>
                      <a:pt x="150" y="318"/>
                      <a:pt x="0" y="316"/>
                      <a:pt x="36" y="211"/>
                    </a:cubicBezTo>
                    <a:cubicBezTo>
                      <a:pt x="36" y="211"/>
                      <a:pt x="4" y="142"/>
                      <a:pt x="70" y="120"/>
                    </a:cubicBezTo>
                    <a:cubicBezTo>
                      <a:pt x="135" y="98"/>
                      <a:pt x="227" y="168"/>
                      <a:pt x="252" y="188"/>
                    </a:cubicBezTo>
                    <a:cubicBezTo>
                      <a:pt x="276" y="208"/>
                      <a:pt x="263" y="156"/>
                      <a:pt x="256" y="147"/>
                    </a:cubicBezTo>
                    <a:cubicBezTo>
                      <a:pt x="249" y="137"/>
                      <a:pt x="218" y="0"/>
                      <a:pt x="318" y="1"/>
                    </a:cubicBezTo>
                    <a:cubicBezTo>
                      <a:pt x="417" y="3"/>
                      <a:pt x="436" y="67"/>
                      <a:pt x="348" y="217"/>
                    </a:cubicBezTo>
                    <a:cubicBezTo>
                      <a:pt x="348" y="217"/>
                      <a:pt x="430" y="140"/>
                      <a:pt x="483" y="142"/>
                    </a:cubicBezTo>
                    <a:cubicBezTo>
                      <a:pt x="536" y="144"/>
                      <a:pt x="595" y="169"/>
                      <a:pt x="588" y="253"/>
                    </a:cubicBezTo>
                    <a:cubicBezTo>
                      <a:pt x="582" y="336"/>
                      <a:pt x="377" y="313"/>
                      <a:pt x="377" y="313"/>
                    </a:cubicBezTo>
                    <a:cubicBezTo>
                      <a:pt x="377" y="313"/>
                      <a:pt x="442" y="359"/>
                      <a:pt x="464" y="385"/>
                    </a:cubicBezTo>
                    <a:cubicBezTo>
                      <a:pt x="486" y="411"/>
                      <a:pt x="473" y="485"/>
                      <a:pt x="391" y="522"/>
                    </a:cubicBezTo>
                    <a:cubicBezTo>
                      <a:pt x="310" y="559"/>
                      <a:pt x="313" y="532"/>
                      <a:pt x="304" y="507"/>
                    </a:cubicBezTo>
                    <a:cubicBezTo>
                      <a:pt x="295" y="483"/>
                      <a:pt x="288" y="377"/>
                      <a:pt x="282" y="385"/>
                    </a:cubicBezTo>
                    <a:cubicBezTo>
                      <a:pt x="275" y="393"/>
                      <a:pt x="292" y="463"/>
                      <a:pt x="245" y="493"/>
                    </a:cubicBezTo>
                    <a:cubicBezTo>
                      <a:pt x="199" y="522"/>
                      <a:pt x="144" y="487"/>
                      <a:pt x="106" y="444"/>
                    </a:cubicBezTo>
                    <a:cubicBezTo>
                      <a:pt x="68" y="402"/>
                      <a:pt x="86" y="344"/>
                      <a:pt x="150" y="31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7" name="Freeform 1619"/>
              <p:cNvSpPr/>
              <p:nvPr/>
            </p:nvSpPr>
            <p:spPr bwMode="auto">
              <a:xfrm>
                <a:off x="1057" y="1240"/>
                <a:ext cx="34" cy="11"/>
              </a:xfrm>
              <a:custGeom>
                <a:avLst/>
                <a:gdLst>
                  <a:gd name="T0" fmla="*/ 0 w 63"/>
                  <a:gd name="T1" fmla="*/ 15 h 20"/>
                  <a:gd name="T2" fmla="*/ 52 w 63"/>
                  <a:gd name="T3" fmla="*/ 10 h 20"/>
                  <a:gd name="T4" fmla="*/ 0 w 63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0">
                    <a:moveTo>
                      <a:pt x="0" y="15"/>
                    </a:moveTo>
                    <a:cubicBezTo>
                      <a:pt x="0" y="15"/>
                      <a:pt x="63" y="0"/>
                      <a:pt x="52" y="10"/>
                    </a:cubicBezTo>
                    <a:cubicBezTo>
                      <a:pt x="41" y="2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8" name="Freeform 1620"/>
              <p:cNvSpPr/>
              <p:nvPr/>
            </p:nvSpPr>
            <p:spPr bwMode="auto">
              <a:xfrm>
                <a:off x="1087" y="1254"/>
                <a:ext cx="9" cy="29"/>
              </a:xfrm>
              <a:custGeom>
                <a:avLst/>
                <a:gdLst>
                  <a:gd name="T0" fmla="*/ 6 w 17"/>
                  <a:gd name="T1" fmla="*/ 52 h 52"/>
                  <a:gd name="T2" fmla="*/ 9 w 17"/>
                  <a:gd name="T3" fmla="*/ 7 h 52"/>
                  <a:gd name="T4" fmla="*/ 6 w 17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2">
                    <a:moveTo>
                      <a:pt x="6" y="52"/>
                    </a:moveTo>
                    <a:cubicBezTo>
                      <a:pt x="6" y="52"/>
                      <a:pt x="0" y="0"/>
                      <a:pt x="9" y="7"/>
                    </a:cubicBezTo>
                    <a:cubicBezTo>
                      <a:pt x="17" y="13"/>
                      <a:pt x="9" y="43"/>
                      <a:pt x="6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9" name="Freeform 1621"/>
              <p:cNvSpPr/>
              <p:nvPr/>
            </p:nvSpPr>
            <p:spPr bwMode="auto">
              <a:xfrm>
                <a:off x="1083" y="1206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4 h 27"/>
                  <a:gd name="T4" fmla="*/ 2 w 29"/>
                  <a:gd name="T5" fmla="*/ 9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0" name="Freeform 1622"/>
              <p:cNvSpPr/>
              <p:nvPr/>
            </p:nvSpPr>
            <p:spPr bwMode="auto">
              <a:xfrm>
                <a:off x="1070" y="1225"/>
                <a:ext cx="16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1" name="Freeform 1623"/>
              <p:cNvSpPr/>
              <p:nvPr/>
            </p:nvSpPr>
            <p:spPr bwMode="auto">
              <a:xfrm>
                <a:off x="1101" y="1236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2" name="Freeform 1624"/>
              <p:cNvSpPr/>
              <p:nvPr/>
            </p:nvSpPr>
            <p:spPr bwMode="auto">
              <a:xfrm>
                <a:off x="1110" y="1212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3" name="Freeform 1625"/>
              <p:cNvSpPr/>
              <p:nvPr/>
            </p:nvSpPr>
            <p:spPr bwMode="auto">
              <a:xfrm>
                <a:off x="1132" y="1235"/>
                <a:ext cx="17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4" name="Freeform 1626"/>
              <p:cNvSpPr/>
              <p:nvPr/>
            </p:nvSpPr>
            <p:spPr bwMode="auto">
              <a:xfrm>
                <a:off x="1116" y="1263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4 h 27"/>
                  <a:gd name="T4" fmla="*/ 2 w 29"/>
                  <a:gd name="T5" fmla="*/ 9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5" name="Freeform 1627"/>
              <p:cNvSpPr/>
              <p:nvPr/>
            </p:nvSpPr>
            <p:spPr bwMode="auto">
              <a:xfrm>
                <a:off x="1087" y="1258"/>
                <a:ext cx="16" cy="15"/>
              </a:xfrm>
              <a:custGeom>
                <a:avLst/>
                <a:gdLst>
                  <a:gd name="T0" fmla="*/ 27 w 30"/>
                  <a:gd name="T1" fmla="*/ 19 h 28"/>
                  <a:gd name="T2" fmla="*/ 11 w 30"/>
                  <a:gd name="T3" fmla="*/ 25 h 28"/>
                  <a:gd name="T4" fmla="*/ 2 w 30"/>
                  <a:gd name="T5" fmla="*/ 9 h 28"/>
                  <a:gd name="T6" fmla="*/ 19 w 30"/>
                  <a:gd name="T7" fmla="*/ 3 h 28"/>
                  <a:gd name="T8" fmla="*/ 27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7" y="19"/>
                    </a:moveTo>
                    <a:cubicBezTo>
                      <a:pt x="25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7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6" name="Freeform 1628"/>
              <p:cNvSpPr/>
              <p:nvPr/>
            </p:nvSpPr>
            <p:spPr bwMode="auto">
              <a:xfrm>
                <a:off x="1099" y="1193"/>
                <a:ext cx="17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8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1"/>
                      <a:pt x="0" y="14"/>
                      <a:pt x="3" y="8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7" name="Freeform 1629"/>
              <p:cNvSpPr>
                <a:spLocks noEditPoints="1"/>
              </p:cNvSpPr>
              <p:nvPr/>
            </p:nvSpPr>
            <p:spPr bwMode="auto">
              <a:xfrm>
                <a:off x="1041" y="1165"/>
                <a:ext cx="150" cy="131"/>
              </a:xfrm>
              <a:custGeom>
                <a:avLst/>
                <a:gdLst>
                  <a:gd name="T0" fmla="*/ 120 w 274"/>
                  <a:gd name="T1" fmla="*/ 156 h 241"/>
                  <a:gd name="T2" fmla="*/ 123 w 274"/>
                  <a:gd name="T3" fmla="*/ 133 h 241"/>
                  <a:gd name="T4" fmla="*/ 136 w 274"/>
                  <a:gd name="T5" fmla="*/ 149 h 241"/>
                  <a:gd name="T6" fmla="*/ 113 w 274"/>
                  <a:gd name="T7" fmla="*/ 0 h 241"/>
                  <a:gd name="T8" fmla="*/ 95 w 274"/>
                  <a:gd name="T9" fmla="*/ 78 h 241"/>
                  <a:gd name="T10" fmla="*/ 19 w 274"/>
                  <a:gd name="T11" fmla="*/ 61 h 241"/>
                  <a:gd name="T12" fmla="*/ 78 w 274"/>
                  <a:gd name="T13" fmla="*/ 85 h 241"/>
                  <a:gd name="T14" fmla="*/ 95 w 274"/>
                  <a:gd name="T15" fmla="*/ 78 h 241"/>
                  <a:gd name="T16" fmla="*/ 92 w 274"/>
                  <a:gd name="T17" fmla="*/ 101 h 241"/>
                  <a:gd name="T18" fmla="*/ 87 w 274"/>
                  <a:gd name="T19" fmla="*/ 100 h 241"/>
                  <a:gd name="T20" fmla="*/ 54 w 274"/>
                  <a:gd name="T21" fmla="*/ 121 h 241"/>
                  <a:gd name="T22" fmla="*/ 66 w 274"/>
                  <a:gd name="T23" fmla="*/ 112 h 241"/>
                  <a:gd name="T24" fmla="*/ 80 w 274"/>
                  <a:gd name="T25" fmla="*/ 128 h 241"/>
                  <a:gd name="T26" fmla="*/ 42 w 274"/>
                  <a:gd name="T27" fmla="*/ 207 h 241"/>
                  <a:gd name="T28" fmla="*/ 108 w 274"/>
                  <a:gd name="T29" fmla="*/ 161 h 241"/>
                  <a:gd name="T30" fmla="*/ 152 w 274"/>
                  <a:gd name="T31" fmla="*/ 241 h 241"/>
                  <a:gd name="T32" fmla="*/ 149 w 274"/>
                  <a:gd name="T33" fmla="*/ 206 h 241"/>
                  <a:gd name="T34" fmla="*/ 139 w 274"/>
                  <a:gd name="T35" fmla="*/ 190 h 241"/>
                  <a:gd name="T36" fmla="*/ 149 w 274"/>
                  <a:gd name="T37" fmla="*/ 152 h 241"/>
                  <a:gd name="T38" fmla="*/ 197 w 274"/>
                  <a:gd name="T39" fmla="*/ 155 h 241"/>
                  <a:gd name="T40" fmla="*/ 215 w 274"/>
                  <a:gd name="T41" fmla="*/ 143 h 241"/>
                  <a:gd name="T42" fmla="*/ 195 w 274"/>
                  <a:gd name="T43" fmla="*/ 143 h 241"/>
                  <a:gd name="T44" fmla="*/ 183 w 274"/>
                  <a:gd name="T45" fmla="*/ 153 h 241"/>
                  <a:gd name="T46" fmla="*/ 169 w 274"/>
                  <a:gd name="T47" fmla="*/ 140 h 241"/>
                  <a:gd name="T48" fmla="*/ 170 w 274"/>
                  <a:gd name="T49" fmla="*/ 137 h 241"/>
                  <a:gd name="T50" fmla="*/ 241 w 274"/>
                  <a:gd name="T51" fmla="*/ 93 h 241"/>
                  <a:gd name="T52" fmla="*/ 146 w 274"/>
                  <a:gd name="T53" fmla="*/ 123 h 241"/>
                  <a:gd name="T54" fmla="*/ 141 w 274"/>
                  <a:gd name="T55" fmla="*/ 113 h 241"/>
                  <a:gd name="T56" fmla="*/ 128 w 274"/>
                  <a:gd name="T57" fmla="*/ 96 h 241"/>
                  <a:gd name="T58" fmla="*/ 144 w 274"/>
                  <a:gd name="T59" fmla="*/ 90 h 241"/>
                  <a:gd name="T60" fmla="*/ 142 w 274"/>
                  <a:gd name="T61" fmla="*/ 58 h 241"/>
                  <a:gd name="T62" fmla="*/ 130 w 274"/>
                  <a:gd name="T63" fmla="*/ 81 h 241"/>
                  <a:gd name="T64" fmla="*/ 122 w 274"/>
                  <a:gd name="T65" fmla="*/ 77 h 241"/>
                  <a:gd name="T66" fmla="*/ 109 w 274"/>
                  <a:gd name="T67" fmla="*/ 60 h 241"/>
                  <a:gd name="T68" fmla="*/ 125 w 274"/>
                  <a:gd name="T69" fmla="*/ 5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1">
                    <a:moveTo>
                      <a:pt x="125" y="157"/>
                    </a:moveTo>
                    <a:cubicBezTo>
                      <a:pt x="123" y="157"/>
                      <a:pt x="121" y="156"/>
                      <a:pt x="120" y="156"/>
                    </a:cubicBezTo>
                    <a:cubicBezTo>
                      <a:pt x="113" y="153"/>
                      <a:pt x="109" y="146"/>
                      <a:pt x="111" y="140"/>
                    </a:cubicBezTo>
                    <a:cubicBezTo>
                      <a:pt x="113" y="135"/>
                      <a:pt x="117" y="133"/>
                      <a:pt x="123" y="133"/>
                    </a:cubicBezTo>
                    <a:cubicBezTo>
                      <a:pt x="124" y="133"/>
                      <a:pt x="126" y="133"/>
                      <a:pt x="128" y="134"/>
                    </a:cubicBezTo>
                    <a:cubicBezTo>
                      <a:pt x="135" y="136"/>
                      <a:pt x="139" y="143"/>
                      <a:pt x="136" y="149"/>
                    </a:cubicBezTo>
                    <a:cubicBezTo>
                      <a:pt x="135" y="154"/>
                      <a:pt x="130" y="157"/>
                      <a:pt x="125" y="157"/>
                    </a:cubicBezTo>
                    <a:moveTo>
                      <a:pt x="113" y="0"/>
                    </a:moveTo>
                    <a:cubicBezTo>
                      <a:pt x="113" y="0"/>
                      <a:pt x="108" y="79"/>
                      <a:pt x="96" y="79"/>
                    </a:cubicBezTo>
                    <a:cubicBezTo>
                      <a:pt x="95" y="79"/>
                      <a:pt x="95" y="79"/>
                      <a:pt x="95" y="78"/>
                    </a:cubicBezTo>
                    <a:cubicBezTo>
                      <a:pt x="84" y="75"/>
                      <a:pt x="23" y="59"/>
                      <a:pt x="16" y="59"/>
                    </a:cubicBezTo>
                    <a:cubicBezTo>
                      <a:pt x="15" y="59"/>
                      <a:pt x="16" y="60"/>
                      <a:pt x="19" y="61"/>
                    </a:cubicBezTo>
                    <a:cubicBezTo>
                      <a:pt x="32" y="66"/>
                      <a:pt x="61" y="78"/>
                      <a:pt x="78" y="87"/>
                    </a:cubicBezTo>
                    <a:cubicBezTo>
                      <a:pt x="78" y="87"/>
                      <a:pt x="78" y="86"/>
                      <a:pt x="78" y="85"/>
                    </a:cubicBezTo>
                    <a:cubicBezTo>
                      <a:pt x="80" y="80"/>
                      <a:pt x="84" y="77"/>
                      <a:pt x="90" y="77"/>
                    </a:cubicBezTo>
                    <a:cubicBezTo>
                      <a:pt x="91" y="77"/>
                      <a:pt x="93" y="78"/>
                      <a:pt x="95" y="78"/>
                    </a:cubicBezTo>
                    <a:cubicBezTo>
                      <a:pt x="102" y="81"/>
                      <a:pt x="105" y="88"/>
                      <a:pt x="103" y="94"/>
                    </a:cubicBezTo>
                    <a:cubicBezTo>
                      <a:pt x="102" y="99"/>
                      <a:pt x="97" y="101"/>
                      <a:pt x="92" y="101"/>
                    </a:cubicBezTo>
                    <a:cubicBezTo>
                      <a:pt x="90" y="101"/>
                      <a:pt x="88" y="101"/>
                      <a:pt x="87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7" y="104"/>
                      <a:pt x="0" y="111"/>
                      <a:pt x="17" y="114"/>
                    </a:cubicBezTo>
                    <a:cubicBezTo>
                      <a:pt x="24" y="115"/>
                      <a:pt x="39" y="118"/>
                      <a:pt x="54" y="121"/>
                    </a:cubicBezTo>
                    <a:cubicBezTo>
                      <a:pt x="54" y="120"/>
                      <a:pt x="54" y="120"/>
                      <a:pt x="55" y="119"/>
                    </a:cubicBezTo>
                    <a:cubicBezTo>
                      <a:pt x="56" y="114"/>
                      <a:pt x="61" y="112"/>
                      <a:pt x="66" y="112"/>
                    </a:cubicBezTo>
                    <a:cubicBezTo>
                      <a:pt x="68" y="112"/>
                      <a:pt x="70" y="112"/>
                      <a:pt x="71" y="113"/>
                    </a:cubicBezTo>
                    <a:cubicBezTo>
                      <a:pt x="78" y="115"/>
                      <a:pt x="82" y="122"/>
                      <a:pt x="80" y="128"/>
                    </a:cubicBezTo>
                    <a:cubicBezTo>
                      <a:pt x="95" y="132"/>
                      <a:pt x="104" y="137"/>
                      <a:pt x="97" y="140"/>
                    </a:cubicBezTo>
                    <a:cubicBezTo>
                      <a:pt x="81" y="147"/>
                      <a:pt x="36" y="207"/>
                      <a:pt x="42" y="207"/>
                    </a:cubicBezTo>
                    <a:cubicBezTo>
                      <a:pt x="42" y="207"/>
                      <a:pt x="43" y="206"/>
                      <a:pt x="44" y="206"/>
                    </a:cubicBezTo>
                    <a:cubicBezTo>
                      <a:pt x="56" y="198"/>
                      <a:pt x="93" y="161"/>
                      <a:pt x="108" y="161"/>
                    </a:cubicBezTo>
                    <a:cubicBezTo>
                      <a:pt x="110" y="161"/>
                      <a:pt x="112" y="162"/>
                      <a:pt x="113" y="164"/>
                    </a:cubicBezTo>
                    <a:cubicBezTo>
                      <a:pt x="121" y="177"/>
                      <a:pt x="149" y="241"/>
                      <a:pt x="152" y="241"/>
                    </a:cubicBezTo>
                    <a:cubicBezTo>
                      <a:pt x="153" y="241"/>
                      <a:pt x="153" y="241"/>
                      <a:pt x="153" y="239"/>
                    </a:cubicBezTo>
                    <a:cubicBezTo>
                      <a:pt x="152" y="234"/>
                      <a:pt x="150" y="220"/>
                      <a:pt x="149" y="206"/>
                    </a:cubicBezTo>
                    <a:cubicBezTo>
                      <a:pt x="148" y="206"/>
                      <a:pt x="148" y="205"/>
                      <a:pt x="148" y="205"/>
                    </a:cubicBezTo>
                    <a:cubicBezTo>
                      <a:pt x="141" y="203"/>
                      <a:pt x="137" y="196"/>
                      <a:pt x="139" y="190"/>
                    </a:cubicBezTo>
                    <a:cubicBezTo>
                      <a:pt x="140" y="186"/>
                      <a:pt x="143" y="184"/>
                      <a:pt x="146" y="183"/>
                    </a:cubicBezTo>
                    <a:cubicBezTo>
                      <a:pt x="145" y="166"/>
                      <a:pt x="145" y="152"/>
                      <a:pt x="149" y="152"/>
                    </a:cubicBezTo>
                    <a:cubicBezTo>
                      <a:pt x="149" y="152"/>
                      <a:pt x="149" y="152"/>
                      <a:pt x="149" y="152"/>
                    </a:cubicBezTo>
                    <a:cubicBezTo>
                      <a:pt x="153" y="154"/>
                      <a:pt x="174" y="155"/>
                      <a:pt x="197" y="155"/>
                    </a:cubicBezTo>
                    <a:cubicBezTo>
                      <a:pt x="233" y="155"/>
                      <a:pt x="274" y="152"/>
                      <a:pt x="259" y="147"/>
                    </a:cubicBezTo>
                    <a:cubicBezTo>
                      <a:pt x="249" y="143"/>
                      <a:pt x="232" y="143"/>
                      <a:pt x="215" y="143"/>
                    </a:cubicBezTo>
                    <a:cubicBezTo>
                      <a:pt x="211" y="143"/>
                      <a:pt x="207" y="143"/>
                      <a:pt x="204" y="143"/>
                    </a:cubicBezTo>
                    <a:cubicBezTo>
                      <a:pt x="201" y="143"/>
                      <a:pt x="198" y="143"/>
                      <a:pt x="195" y="143"/>
                    </a:cubicBezTo>
                    <a:cubicBezTo>
                      <a:pt x="195" y="144"/>
                      <a:pt x="195" y="145"/>
                      <a:pt x="195" y="146"/>
                    </a:cubicBezTo>
                    <a:cubicBezTo>
                      <a:pt x="193" y="151"/>
                      <a:pt x="188" y="153"/>
                      <a:pt x="183" y="153"/>
                    </a:cubicBezTo>
                    <a:cubicBezTo>
                      <a:pt x="181" y="153"/>
                      <a:pt x="180" y="153"/>
                      <a:pt x="178" y="152"/>
                    </a:cubicBezTo>
                    <a:cubicBezTo>
                      <a:pt x="172" y="150"/>
                      <a:pt x="169" y="145"/>
                      <a:pt x="169" y="140"/>
                    </a:cubicBezTo>
                    <a:cubicBezTo>
                      <a:pt x="168" y="139"/>
                      <a:pt x="168" y="138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1" y="133"/>
                      <a:pt x="175" y="130"/>
                      <a:pt x="179" y="130"/>
                    </a:cubicBezTo>
                    <a:cubicBezTo>
                      <a:pt x="202" y="115"/>
                      <a:pt x="250" y="93"/>
                      <a:pt x="241" y="93"/>
                    </a:cubicBezTo>
                    <a:cubicBezTo>
                      <a:pt x="241" y="93"/>
                      <a:pt x="240" y="93"/>
                      <a:pt x="239" y="93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6" y="119"/>
                      <a:pt x="145" y="112"/>
                    </a:cubicBezTo>
                    <a:cubicBezTo>
                      <a:pt x="144" y="112"/>
                      <a:pt x="143" y="113"/>
                      <a:pt x="141" y="113"/>
                    </a:cubicBezTo>
                    <a:cubicBezTo>
                      <a:pt x="140" y="113"/>
                      <a:pt x="138" y="112"/>
                      <a:pt x="136" y="112"/>
                    </a:cubicBezTo>
                    <a:cubicBezTo>
                      <a:pt x="129" y="109"/>
                      <a:pt x="125" y="102"/>
                      <a:pt x="128" y="96"/>
                    </a:cubicBezTo>
                    <a:cubicBezTo>
                      <a:pt x="129" y="91"/>
                      <a:pt x="134" y="89"/>
                      <a:pt x="139" y="89"/>
                    </a:cubicBezTo>
                    <a:cubicBezTo>
                      <a:pt x="141" y="89"/>
                      <a:pt x="142" y="89"/>
                      <a:pt x="144" y="90"/>
                    </a:cubicBezTo>
                    <a:cubicBezTo>
                      <a:pt x="143" y="78"/>
                      <a:pt x="143" y="64"/>
                      <a:pt x="144" y="53"/>
                    </a:cubicBezTo>
                    <a:cubicBezTo>
                      <a:pt x="143" y="55"/>
                      <a:pt x="143" y="56"/>
                      <a:pt x="142" y="58"/>
                    </a:cubicBezTo>
                    <a:cubicBezTo>
                      <a:pt x="138" y="70"/>
                      <a:pt x="133" y="83"/>
                      <a:pt x="131" y="83"/>
                    </a:cubicBezTo>
                    <a:cubicBezTo>
                      <a:pt x="130" y="83"/>
                      <a:pt x="130" y="82"/>
                      <a:pt x="130" y="81"/>
                    </a:cubicBezTo>
                    <a:cubicBezTo>
                      <a:pt x="129" y="79"/>
                      <a:pt x="129" y="78"/>
                      <a:pt x="129" y="75"/>
                    </a:cubicBezTo>
                    <a:cubicBezTo>
                      <a:pt x="127" y="76"/>
                      <a:pt x="125" y="77"/>
                      <a:pt x="122" y="77"/>
                    </a:cubicBezTo>
                    <a:cubicBezTo>
                      <a:pt x="121" y="77"/>
                      <a:pt x="119" y="77"/>
                      <a:pt x="117" y="76"/>
                    </a:cubicBezTo>
                    <a:cubicBezTo>
                      <a:pt x="110" y="73"/>
                      <a:pt x="106" y="66"/>
                      <a:pt x="109" y="60"/>
                    </a:cubicBezTo>
                    <a:cubicBezTo>
                      <a:pt x="110" y="56"/>
                      <a:pt x="115" y="53"/>
                      <a:pt x="120" y="53"/>
                    </a:cubicBezTo>
                    <a:cubicBezTo>
                      <a:pt x="122" y="53"/>
                      <a:pt x="123" y="53"/>
                      <a:pt x="125" y="54"/>
                    </a:cubicBezTo>
                    <a:cubicBezTo>
                      <a:pt x="120" y="30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8" name="Freeform 1630"/>
              <p:cNvSpPr/>
              <p:nvPr/>
            </p:nvSpPr>
            <p:spPr bwMode="auto">
              <a:xfrm>
                <a:off x="1084" y="1207"/>
                <a:ext cx="15" cy="13"/>
              </a:xfrm>
              <a:custGeom>
                <a:avLst/>
                <a:gdLst>
                  <a:gd name="T0" fmla="*/ 12 w 27"/>
                  <a:gd name="T1" fmla="*/ 0 h 24"/>
                  <a:gd name="T2" fmla="*/ 0 w 27"/>
                  <a:gd name="T3" fmla="*/ 8 h 24"/>
                  <a:gd name="T4" fmla="*/ 0 w 27"/>
                  <a:gd name="T5" fmla="*/ 10 h 24"/>
                  <a:gd name="T6" fmla="*/ 9 w 27"/>
                  <a:gd name="T7" fmla="*/ 23 h 24"/>
                  <a:gd name="T8" fmla="*/ 9 w 27"/>
                  <a:gd name="T9" fmla="*/ 23 h 24"/>
                  <a:gd name="T10" fmla="*/ 9 w 27"/>
                  <a:gd name="T11" fmla="*/ 23 h 24"/>
                  <a:gd name="T12" fmla="*/ 14 w 27"/>
                  <a:gd name="T13" fmla="*/ 24 h 24"/>
                  <a:gd name="T14" fmla="*/ 25 w 27"/>
                  <a:gd name="T15" fmla="*/ 17 h 24"/>
                  <a:gd name="T16" fmla="*/ 17 w 27"/>
                  <a:gd name="T17" fmla="*/ 1 h 24"/>
                  <a:gd name="T18" fmla="*/ 12 w 27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12" y="0"/>
                    </a:moveTo>
                    <a:cubicBezTo>
                      <a:pt x="6" y="0"/>
                      <a:pt x="2" y="3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1" y="17"/>
                      <a:pt x="16" y="22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4"/>
                      <a:pt x="12" y="24"/>
                      <a:pt x="14" y="24"/>
                    </a:cubicBezTo>
                    <a:cubicBezTo>
                      <a:pt x="19" y="24"/>
                      <a:pt x="24" y="22"/>
                      <a:pt x="25" y="17"/>
                    </a:cubicBezTo>
                    <a:cubicBezTo>
                      <a:pt x="27" y="11"/>
                      <a:pt x="24" y="4"/>
                      <a:pt x="17" y="1"/>
                    </a:cubicBezTo>
                    <a:cubicBezTo>
                      <a:pt x="15" y="1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9" name="Freeform 1631"/>
              <p:cNvSpPr/>
              <p:nvPr/>
            </p:nvSpPr>
            <p:spPr bwMode="auto">
              <a:xfrm>
                <a:off x="1071" y="1226"/>
                <a:ext cx="15" cy="9"/>
              </a:xfrm>
              <a:custGeom>
                <a:avLst/>
                <a:gdLst>
                  <a:gd name="T0" fmla="*/ 12 w 28"/>
                  <a:gd name="T1" fmla="*/ 0 h 16"/>
                  <a:gd name="T2" fmla="*/ 1 w 28"/>
                  <a:gd name="T3" fmla="*/ 7 h 16"/>
                  <a:gd name="T4" fmla="*/ 0 w 28"/>
                  <a:gd name="T5" fmla="*/ 9 h 16"/>
                  <a:gd name="T6" fmla="*/ 26 w 28"/>
                  <a:gd name="T7" fmla="*/ 16 h 16"/>
                  <a:gd name="T8" fmla="*/ 17 w 28"/>
                  <a:gd name="T9" fmla="*/ 1 h 16"/>
                  <a:gd name="T10" fmla="*/ 12 w 2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6">
                    <a:moveTo>
                      <a:pt x="12" y="0"/>
                    </a:moveTo>
                    <a:cubicBezTo>
                      <a:pt x="7" y="0"/>
                      <a:pt x="2" y="2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9" y="11"/>
                      <a:pt x="18" y="13"/>
                      <a:pt x="26" y="16"/>
                    </a:cubicBezTo>
                    <a:cubicBezTo>
                      <a:pt x="28" y="10"/>
                      <a:pt x="24" y="3"/>
                      <a:pt x="17" y="1"/>
                    </a:cubicBezTo>
                    <a:cubicBezTo>
                      <a:pt x="16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0" name="Freeform 1632"/>
              <p:cNvSpPr/>
              <p:nvPr/>
            </p:nvSpPr>
            <p:spPr bwMode="auto">
              <a:xfrm>
                <a:off x="1101" y="1237"/>
                <a:ext cx="16" cy="13"/>
              </a:xfrm>
              <a:custGeom>
                <a:avLst/>
                <a:gdLst>
                  <a:gd name="T0" fmla="*/ 14 w 30"/>
                  <a:gd name="T1" fmla="*/ 0 h 24"/>
                  <a:gd name="T2" fmla="*/ 2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7 w 30"/>
                  <a:gd name="T9" fmla="*/ 16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8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21" y="24"/>
                      <a:pt x="26" y="21"/>
                      <a:pt x="27" y="16"/>
                    </a:cubicBezTo>
                    <a:cubicBezTo>
                      <a:pt x="30" y="10"/>
                      <a:pt x="26" y="3"/>
                      <a:pt x="19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1" name="Freeform 1633"/>
              <p:cNvSpPr/>
              <p:nvPr/>
            </p:nvSpPr>
            <p:spPr bwMode="auto">
              <a:xfrm>
                <a:off x="1110" y="1213"/>
                <a:ext cx="10" cy="13"/>
              </a:xfrm>
              <a:custGeom>
                <a:avLst/>
                <a:gdLst>
                  <a:gd name="T0" fmla="*/ 14 w 20"/>
                  <a:gd name="T1" fmla="*/ 0 h 24"/>
                  <a:gd name="T2" fmla="*/ 3 w 20"/>
                  <a:gd name="T3" fmla="*/ 7 h 24"/>
                  <a:gd name="T4" fmla="*/ 11 w 20"/>
                  <a:gd name="T5" fmla="*/ 23 h 24"/>
                  <a:gd name="T6" fmla="*/ 16 w 20"/>
                  <a:gd name="T7" fmla="*/ 24 h 24"/>
                  <a:gd name="T8" fmla="*/ 20 w 20"/>
                  <a:gd name="T9" fmla="*/ 23 h 24"/>
                  <a:gd name="T10" fmla="*/ 19 w 20"/>
                  <a:gd name="T11" fmla="*/ 1 h 24"/>
                  <a:gd name="T12" fmla="*/ 14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4" y="0"/>
                    </a:moveTo>
                    <a:cubicBezTo>
                      <a:pt x="9" y="0"/>
                      <a:pt x="4" y="2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3"/>
                      <a:pt x="15" y="24"/>
                      <a:pt x="16" y="24"/>
                    </a:cubicBezTo>
                    <a:cubicBezTo>
                      <a:pt x="18" y="24"/>
                      <a:pt x="19" y="23"/>
                      <a:pt x="20" y="23"/>
                    </a:cubicBezTo>
                    <a:cubicBezTo>
                      <a:pt x="20" y="17"/>
                      <a:pt x="19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2" name="Freeform 1634"/>
              <p:cNvSpPr>
                <a:spLocks noEditPoints="1"/>
              </p:cNvSpPr>
              <p:nvPr/>
            </p:nvSpPr>
            <p:spPr bwMode="auto">
              <a:xfrm>
                <a:off x="1134" y="1236"/>
                <a:ext cx="14" cy="12"/>
              </a:xfrm>
              <a:custGeom>
                <a:avLst/>
                <a:gdLst>
                  <a:gd name="T0" fmla="*/ 0 w 26"/>
                  <a:gd name="T1" fmla="*/ 10 h 23"/>
                  <a:gd name="T2" fmla="*/ 9 w 26"/>
                  <a:gd name="T3" fmla="*/ 22 h 23"/>
                  <a:gd name="T4" fmla="*/ 14 w 26"/>
                  <a:gd name="T5" fmla="*/ 23 h 23"/>
                  <a:gd name="T6" fmla="*/ 26 w 26"/>
                  <a:gd name="T7" fmla="*/ 16 h 23"/>
                  <a:gd name="T8" fmla="*/ 26 w 26"/>
                  <a:gd name="T9" fmla="*/ 13 h 23"/>
                  <a:gd name="T10" fmla="*/ 25 w 26"/>
                  <a:gd name="T11" fmla="*/ 13 h 23"/>
                  <a:gd name="T12" fmla="*/ 0 w 26"/>
                  <a:gd name="T13" fmla="*/ 10 h 23"/>
                  <a:gd name="T14" fmla="*/ 10 w 26"/>
                  <a:gd name="T15" fmla="*/ 0 h 23"/>
                  <a:gd name="T16" fmla="*/ 1 w 26"/>
                  <a:gd name="T17" fmla="*/ 7 h 23"/>
                  <a:gd name="T18" fmla="*/ 10 w 26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3">
                    <a:moveTo>
                      <a:pt x="0" y="10"/>
                    </a:moveTo>
                    <a:cubicBezTo>
                      <a:pt x="0" y="15"/>
                      <a:pt x="3" y="20"/>
                      <a:pt x="9" y="22"/>
                    </a:cubicBezTo>
                    <a:cubicBezTo>
                      <a:pt x="11" y="23"/>
                      <a:pt x="12" y="23"/>
                      <a:pt x="14" y="23"/>
                    </a:cubicBezTo>
                    <a:cubicBezTo>
                      <a:pt x="19" y="23"/>
                      <a:pt x="24" y="21"/>
                      <a:pt x="26" y="16"/>
                    </a:cubicBezTo>
                    <a:cubicBezTo>
                      <a:pt x="26" y="15"/>
                      <a:pt x="26" y="14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12" y="13"/>
                      <a:pt x="2" y="12"/>
                      <a:pt x="0" y="10"/>
                    </a:cubicBezTo>
                    <a:moveTo>
                      <a:pt x="10" y="0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2" y="5"/>
                      <a:pt x="6" y="2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3" name="Freeform 1635"/>
              <p:cNvSpPr/>
              <p:nvPr/>
            </p:nvSpPr>
            <p:spPr bwMode="auto">
              <a:xfrm>
                <a:off x="1120" y="1182"/>
                <a:ext cx="3" cy="12"/>
              </a:xfrm>
              <a:custGeom>
                <a:avLst/>
                <a:gdLst>
                  <a:gd name="T0" fmla="*/ 4 w 6"/>
                  <a:gd name="T1" fmla="*/ 0 h 21"/>
                  <a:gd name="T2" fmla="*/ 3 w 6"/>
                  <a:gd name="T3" fmla="*/ 2 h 21"/>
                  <a:gd name="T4" fmla="*/ 0 w 6"/>
                  <a:gd name="T5" fmla="*/ 21 h 21"/>
                  <a:gd name="T6" fmla="*/ 4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4" y="0"/>
                    </a:moveTo>
                    <a:cubicBezTo>
                      <a:pt x="4" y="0"/>
                      <a:pt x="4" y="1"/>
                      <a:pt x="3" y="2"/>
                    </a:cubicBezTo>
                    <a:cubicBezTo>
                      <a:pt x="1" y="5"/>
                      <a:pt x="0" y="12"/>
                      <a:pt x="0" y="21"/>
                    </a:cubicBezTo>
                    <a:cubicBezTo>
                      <a:pt x="3" y="10"/>
                      <a:pt x="6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4" name="Freeform 1636"/>
              <p:cNvSpPr/>
              <p:nvPr/>
            </p:nvSpPr>
            <p:spPr bwMode="auto">
              <a:xfrm>
                <a:off x="1116" y="1265"/>
                <a:ext cx="7" cy="12"/>
              </a:xfrm>
              <a:custGeom>
                <a:avLst/>
                <a:gdLst>
                  <a:gd name="T0" fmla="*/ 9 w 12"/>
                  <a:gd name="T1" fmla="*/ 0 h 23"/>
                  <a:gd name="T2" fmla="*/ 2 w 12"/>
                  <a:gd name="T3" fmla="*/ 7 h 23"/>
                  <a:gd name="T4" fmla="*/ 11 w 12"/>
                  <a:gd name="T5" fmla="*/ 22 h 23"/>
                  <a:gd name="T6" fmla="*/ 12 w 12"/>
                  <a:gd name="T7" fmla="*/ 23 h 23"/>
                  <a:gd name="T8" fmla="*/ 9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9" y="0"/>
                    </a:moveTo>
                    <a:cubicBezTo>
                      <a:pt x="6" y="1"/>
                      <a:pt x="3" y="3"/>
                      <a:pt x="2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1" y="22"/>
                      <a:pt x="11" y="23"/>
                      <a:pt x="12" y="23"/>
                    </a:cubicBezTo>
                    <a:cubicBezTo>
                      <a:pt x="11" y="15"/>
                      <a:pt x="10" y="7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5" name="Freeform 1637"/>
              <p:cNvSpPr/>
              <p:nvPr/>
            </p:nvSpPr>
            <p:spPr bwMode="auto">
              <a:xfrm>
                <a:off x="1099" y="1194"/>
                <a:ext cx="13" cy="13"/>
              </a:xfrm>
              <a:custGeom>
                <a:avLst/>
                <a:gdLst>
                  <a:gd name="T0" fmla="*/ 14 w 23"/>
                  <a:gd name="T1" fmla="*/ 0 h 24"/>
                  <a:gd name="T2" fmla="*/ 3 w 23"/>
                  <a:gd name="T3" fmla="*/ 7 h 24"/>
                  <a:gd name="T4" fmla="*/ 11 w 23"/>
                  <a:gd name="T5" fmla="*/ 23 h 24"/>
                  <a:gd name="T6" fmla="*/ 16 w 23"/>
                  <a:gd name="T7" fmla="*/ 24 h 24"/>
                  <a:gd name="T8" fmla="*/ 23 w 23"/>
                  <a:gd name="T9" fmla="*/ 22 h 24"/>
                  <a:gd name="T10" fmla="*/ 19 w 23"/>
                  <a:gd name="T11" fmla="*/ 1 h 24"/>
                  <a:gd name="T12" fmla="*/ 14 w 2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19" y="24"/>
                      <a:pt x="21" y="23"/>
                      <a:pt x="23" y="22"/>
                    </a:cubicBezTo>
                    <a:cubicBezTo>
                      <a:pt x="22" y="17"/>
                      <a:pt x="21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6" name="Freeform 1638"/>
              <p:cNvSpPr/>
              <p:nvPr/>
            </p:nvSpPr>
            <p:spPr bwMode="auto">
              <a:xfrm>
                <a:off x="975" y="1160"/>
                <a:ext cx="42" cy="94"/>
              </a:xfrm>
              <a:custGeom>
                <a:avLst/>
                <a:gdLst>
                  <a:gd name="T0" fmla="*/ 31 w 78"/>
                  <a:gd name="T1" fmla="*/ 0 h 171"/>
                  <a:gd name="T2" fmla="*/ 18 w 78"/>
                  <a:gd name="T3" fmla="*/ 63 h 171"/>
                  <a:gd name="T4" fmla="*/ 3 w 78"/>
                  <a:gd name="T5" fmla="*/ 114 h 171"/>
                  <a:gd name="T6" fmla="*/ 32 w 78"/>
                  <a:gd name="T7" fmla="*/ 171 h 171"/>
                  <a:gd name="T8" fmla="*/ 33 w 78"/>
                  <a:gd name="T9" fmla="*/ 171 h 171"/>
                  <a:gd name="T10" fmla="*/ 48 w 78"/>
                  <a:gd name="T11" fmla="*/ 109 h 171"/>
                  <a:gd name="T12" fmla="*/ 69 w 78"/>
                  <a:gd name="T13" fmla="*/ 53 h 171"/>
                  <a:gd name="T14" fmla="*/ 34 w 78"/>
                  <a:gd name="T15" fmla="*/ 1 h 171"/>
                  <a:gd name="T16" fmla="*/ 31 w 78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1">
                    <a:moveTo>
                      <a:pt x="31" y="0"/>
                    </a:moveTo>
                    <a:cubicBezTo>
                      <a:pt x="16" y="0"/>
                      <a:pt x="18" y="46"/>
                      <a:pt x="18" y="63"/>
                    </a:cubicBezTo>
                    <a:cubicBezTo>
                      <a:pt x="19" y="81"/>
                      <a:pt x="6" y="86"/>
                      <a:pt x="3" y="114"/>
                    </a:cubicBezTo>
                    <a:cubicBezTo>
                      <a:pt x="0" y="141"/>
                      <a:pt x="32" y="171"/>
                      <a:pt x="32" y="171"/>
                    </a:cubicBezTo>
                    <a:cubicBezTo>
                      <a:pt x="32" y="171"/>
                      <a:pt x="33" y="171"/>
                      <a:pt x="33" y="171"/>
                    </a:cubicBezTo>
                    <a:cubicBezTo>
                      <a:pt x="49" y="171"/>
                      <a:pt x="53" y="132"/>
                      <a:pt x="48" y="109"/>
                    </a:cubicBezTo>
                    <a:cubicBezTo>
                      <a:pt x="42" y="86"/>
                      <a:pt x="59" y="78"/>
                      <a:pt x="69" y="53"/>
                    </a:cubicBezTo>
                    <a:cubicBezTo>
                      <a:pt x="78" y="28"/>
                      <a:pt x="53" y="8"/>
                      <a:pt x="34" y="1"/>
                    </a:cubicBezTo>
                    <a:cubicBezTo>
                      <a:pt x="33" y="0"/>
                      <a:pt x="32" y="0"/>
                      <a:pt x="3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7" name="Freeform 1639"/>
              <p:cNvSpPr/>
              <p:nvPr/>
            </p:nvSpPr>
            <p:spPr bwMode="auto">
              <a:xfrm>
                <a:off x="985" y="1295"/>
                <a:ext cx="92" cy="53"/>
              </a:xfrm>
              <a:custGeom>
                <a:avLst/>
                <a:gdLst>
                  <a:gd name="T0" fmla="*/ 23 w 170"/>
                  <a:gd name="T1" fmla="*/ 0 h 98"/>
                  <a:gd name="T2" fmla="*/ 17 w 170"/>
                  <a:gd name="T3" fmla="*/ 1 h 98"/>
                  <a:gd name="T4" fmla="*/ 35 w 170"/>
                  <a:gd name="T5" fmla="*/ 51 h 98"/>
                  <a:gd name="T6" fmla="*/ 94 w 170"/>
                  <a:gd name="T7" fmla="*/ 84 h 98"/>
                  <a:gd name="T8" fmla="*/ 131 w 170"/>
                  <a:gd name="T9" fmla="*/ 98 h 98"/>
                  <a:gd name="T10" fmla="*/ 150 w 170"/>
                  <a:gd name="T11" fmla="*/ 87 h 98"/>
                  <a:gd name="T12" fmla="*/ 147 w 170"/>
                  <a:gd name="T13" fmla="*/ 46 h 98"/>
                  <a:gd name="T14" fmla="*/ 138 w 170"/>
                  <a:gd name="T15" fmla="*/ 45 h 98"/>
                  <a:gd name="T16" fmla="*/ 116 w 170"/>
                  <a:gd name="T17" fmla="*/ 48 h 98"/>
                  <a:gd name="T18" fmla="*/ 93 w 170"/>
                  <a:gd name="T19" fmla="*/ 50 h 98"/>
                  <a:gd name="T20" fmla="*/ 67 w 170"/>
                  <a:gd name="T21" fmla="*/ 41 h 98"/>
                  <a:gd name="T22" fmla="*/ 23 w 170"/>
                  <a:gd name="T2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8">
                    <a:moveTo>
                      <a:pt x="23" y="0"/>
                    </a:moveTo>
                    <a:cubicBezTo>
                      <a:pt x="21" y="0"/>
                      <a:pt x="19" y="1"/>
                      <a:pt x="17" y="1"/>
                    </a:cubicBezTo>
                    <a:cubicBezTo>
                      <a:pt x="17" y="1"/>
                      <a:pt x="0" y="27"/>
                      <a:pt x="35" y="51"/>
                    </a:cubicBezTo>
                    <a:cubicBezTo>
                      <a:pt x="69" y="74"/>
                      <a:pt x="70" y="71"/>
                      <a:pt x="94" y="84"/>
                    </a:cubicBezTo>
                    <a:cubicBezTo>
                      <a:pt x="108" y="91"/>
                      <a:pt x="120" y="98"/>
                      <a:pt x="131" y="98"/>
                    </a:cubicBezTo>
                    <a:cubicBezTo>
                      <a:pt x="138" y="98"/>
                      <a:pt x="144" y="95"/>
                      <a:pt x="150" y="87"/>
                    </a:cubicBezTo>
                    <a:cubicBezTo>
                      <a:pt x="164" y="67"/>
                      <a:pt x="170" y="51"/>
                      <a:pt x="147" y="46"/>
                    </a:cubicBezTo>
                    <a:cubicBezTo>
                      <a:pt x="144" y="46"/>
                      <a:pt x="141" y="45"/>
                      <a:pt x="138" y="45"/>
                    </a:cubicBezTo>
                    <a:cubicBezTo>
                      <a:pt x="131" y="45"/>
                      <a:pt x="124" y="47"/>
                      <a:pt x="116" y="48"/>
                    </a:cubicBezTo>
                    <a:cubicBezTo>
                      <a:pt x="108" y="49"/>
                      <a:pt x="101" y="50"/>
                      <a:pt x="93" y="50"/>
                    </a:cubicBezTo>
                    <a:cubicBezTo>
                      <a:pt x="83" y="50"/>
                      <a:pt x="74" y="48"/>
                      <a:pt x="67" y="41"/>
                    </a:cubicBezTo>
                    <a:cubicBezTo>
                      <a:pt x="47" y="25"/>
                      <a:pt x="39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8" name="Freeform 1640"/>
              <p:cNvSpPr/>
              <p:nvPr/>
            </p:nvSpPr>
            <p:spPr bwMode="auto">
              <a:xfrm>
                <a:off x="1112" y="1307"/>
                <a:ext cx="74" cy="57"/>
              </a:xfrm>
              <a:custGeom>
                <a:avLst/>
                <a:gdLst>
                  <a:gd name="T0" fmla="*/ 117 w 136"/>
                  <a:gd name="T1" fmla="*/ 0 h 104"/>
                  <a:gd name="T2" fmla="*/ 74 w 136"/>
                  <a:gd name="T3" fmla="*/ 44 h 104"/>
                  <a:gd name="T4" fmla="*/ 54 w 136"/>
                  <a:gd name="T5" fmla="*/ 74 h 104"/>
                  <a:gd name="T6" fmla="*/ 46 w 136"/>
                  <a:gd name="T7" fmla="*/ 72 h 104"/>
                  <a:gd name="T8" fmla="*/ 9 w 136"/>
                  <a:gd name="T9" fmla="*/ 53 h 104"/>
                  <a:gd name="T10" fmla="*/ 0 w 136"/>
                  <a:gd name="T11" fmla="*/ 62 h 104"/>
                  <a:gd name="T12" fmla="*/ 20 w 136"/>
                  <a:gd name="T13" fmla="*/ 104 h 104"/>
                  <a:gd name="T14" fmla="*/ 24 w 136"/>
                  <a:gd name="T15" fmla="*/ 103 h 104"/>
                  <a:gd name="T16" fmla="*/ 107 w 136"/>
                  <a:gd name="T17" fmla="*/ 70 h 104"/>
                  <a:gd name="T18" fmla="*/ 119 w 136"/>
                  <a:gd name="T19" fmla="*/ 0 h 104"/>
                  <a:gd name="T20" fmla="*/ 117 w 136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04">
                    <a:moveTo>
                      <a:pt x="117" y="0"/>
                    </a:moveTo>
                    <a:cubicBezTo>
                      <a:pt x="101" y="0"/>
                      <a:pt x="81" y="26"/>
                      <a:pt x="74" y="44"/>
                    </a:cubicBezTo>
                    <a:cubicBezTo>
                      <a:pt x="68" y="60"/>
                      <a:pt x="66" y="74"/>
                      <a:pt x="54" y="74"/>
                    </a:cubicBezTo>
                    <a:cubicBezTo>
                      <a:pt x="51" y="74"/>
                      <a:pt x="49" y="74"/>
                      <a:pt x="46" y="72"/>
                    </a:cubicBezTo>
                    <a:cubicBezTo>
                      <a:pt x="32" y="67"/>
                      <a:pt x="19" y="53"/>
                      <a:pt x="9" y="53"/>
                    </a:cubicBezTo>
                    <a:cubicBezTo>
                      <a:pt x="5" y="53"/>
                      <a:pt x="2" y="56"/>
                      <a:pt x="0" y="62"/>
                    </a:cubicBezTo>
                    <a:cubicBezTo>
                      <a:pt x="0" y="62"/>
                      <a:pt x="3" y="104"/>
                      <a:pt x="20" y="104"/>
                    </a:cubicBezTo>
                    <a:cubicBezTo>
                      <a:pt x="21" y="104"/>
                      <a:pt x="22" y="104"/>
                      <a:pt x="24" y="103"/>
                    </a:cubicBezTo>
                    <a:cubicBezTo>
                      <a:pt x="44" y="97"/>
                      <a:pt x="95" y="94"/>
                      <a:pt x="107" y="70"/>
                    </a:cubicBezTo>
                    <a:cubicBezTo>
                      <a:pt x="120" y="46"/>
                      <a:pt x="136" y="2"/>
                      <a:pt x="119" y="0"/>
                    </a:cubicBezTo>
                    <a:cubicBezTo>
                      <a:pt x="119" y="0"/>
                      <a:pt x="118" y="0"/>
                      <a:pt x="1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9" name="Freeform 1641"/>
              <p:cNvSpPr/>
              <p:nvPr/>
            </p:nvSpPr>
            <p:spPr bwMode="auto">
              <a:xfrm>
                <a:off x="1189" y="1178"/>
                <a:ext cx="54" cy="66"/>
              </a:xfrm>
              <a:custGeom>
                <a:avLst/>
                <a:gdLst>
                  <a:gd name="T0" fmla="*/ 28 w 99"/>
                  <a:gd name="T1" fmla="*/ 0 h 122"/>
                  <a:gd name="T2" fmla="*/ 0 w 99"/>
                  <a:gd name="T3" fmla="*/ 6 h 122"/>
                  <a:gd name="T4" fmla="*/ 34 w 99"/>
                  <a:gd name="T5" fmla="*/ 68 h 122"/>
                  <a:gd name="T6" fmla="*/ 40 w 99"/>
                  <a:gd name="T7" fmla="*/ 120 h 122"/>
                  <a:gd name="T8" fmla="*/ 47 w 99"/>
                  <a:gd name="T9" fmla="*/ 122 h 122"/>
                  <a:gd name="T10" fmla="*/ 93 w 99"/>
                  <a:gd name="T11" fmla="*/ 72 h 122"/>
                  <a:gd name="T12" fmla="*/ 63 w 99"/>
                  <a:gd name="T13" fmla="*/ 11 h 122"/>
                  <a:gd name="T14" fmla="*/ 28 w 99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22">
                    <a:moveTo>
                      <a:pt x="28" y="0"/>
                    </a:moveTo>
                    <a:cubicBezTo>
                      <a:pt x="13" y="0"/>
                      <a:pt x="0" y="6"/>
                      <a:pt x="0" y="6"/>
                    </a:cubicBezTo>
                    <a:cubicBezTo>
                      <a:pt x="19" y="13"/>
                      <a:pt x="39" y="45"/>
                      <a:pt x="34" y="68"/>
                    </a:cubicBezTo>
                    <a:cubicBezTo>
                      <a:pt x="29" y="91"/>
                      <a:pt x="18" y="112"/>
                      <a:pt x="40" y="120"/>
                    </a:cubicBezTo>
                    <a:cubicBezTo>
                      <a:pt x="42" y="121"/>
                      <a:pt x="45" y="122"/>
                      <a:pt x="47" y="122"/>
                    </a:cubicBezTo>
                    <a:cubicBezTo>
                      <a:pt x="67" y="122"/>
                      <a:pt x="88" y="96"/>
                      <a:pt x="93" y="72"/>
                    </a:cubicBezTo>
                    <a:cubicBezTo>
                      <a:pt x="99" y="46"/>
                      <a:pt x="90" y="32"/>
                      <a:pt x="63" y="11"/>
                    </a:cubicBezTo>
                    <a:cubicBezTo>
                      <a:pt x="51" y="2"/>
                      <a:pt x="39" y="0"/>
                      <a:pt x="2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0" name="Freeform 1642"/>
              <p:cNvSpPr/>
              <p:nvPr/>
            </p:nvSpPr>
            <p:spPr bwMode="auto">
              <a:xfrm>
                <a:off x="1077" y="1102"/>
                <a:ext cx="77" cy="42"/>
              </a:xfrm>
              <a:custGeom>
                <a:avLst/>
                <a:gdLst>
                  <a:gd name="T0" fmla="*/ 59 w 141"/>
                  <a:gd name="T1" fmla="*/ 0 h 77"/>
                  <a:gd name="T2" fmla="*/ 35 w 141"/>
                  <a:gd name="T3" fmla="*/ 3 h 77"/>
                  <a:gd name="T4" fmla="*/ 1 w 141"/>
                  <a:gd name="T5" fmla="*/ 58 h 77"/>
                  <a:gd name="T6" fmla="*/ 13 w 141"/>
                  <a:gd name="T7" fmla="*/ 70 h 77"/>
                  <a:gd name="T8" fmla="*/ 65 w 141"/>
                  <a:gd name="T9" fmla="*/ 57 h 77"/>
                  <a:gd name="T10" fmla="*/ 73 w 141"/>
                  <a:gd name="T11" fmla="*/ 56 h 77"/>
                  <a:gd name="T12" fmla="*/ 119 w 141"/>
                  <a:gd name="T13" fmla="*/ 77 h 77"/>
                  <a:gd name="T14" fmla="*/ 123 w 141"/>
                  <a:gd name="T15" fmla="*/ 77 h 77"/>
                  <a:gd name="T16" fmla="*/ 116 w 141"/>
                  <a:gd name="T17" fmla="*/ 26 h 77"/>
                  <a:gd name="T18" fmla="*/ 59 w 1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7">
                    <a:moveTo>
                      <a:pt x="59" y="0"/>
                    </a:moveTo>
                    <a:cubicBezTo>
                      <a:pt x="52" y="0"/>
                      <a:pt x="44" y="1"/>
                      <a:pt x="35" y="3"/>
                    </a:cubicBezTo>
                    <a:cubicBezTo>
                      <a:pt x="0" y="11"/>
                      <a:pt x="1" y="58"/>
                      <a:pt x="1" y="58"/>
                    </a:cubicBezTo>
                    <a:cubicBezTo>
                      <a:pt x="1" y="67"/>
                      <a:pt x="6" y="70"/>
                      <a:pt x="13" y="70"/>
                    </a:cubicBezTo>
                    <a:cubicBezTo>
                      <a:pt x="27" y="70"/>
                      <a:pt x="48" y="60"/>
                      <a:pt x="65" y="57"/>
                    </a:cubicBezTo>
                    <a:cubicBezTo>
                      <a:pt x="68" y="57"/>
                      <a:pt x="70" y="56"/>
                      <a:pt x="73" y="56"/>
                    </a:cubicBezTo>
                    <a:cubicBezTo>
                      <a:pt x="93" y="56"/>
                      <a:pt x="98" y="72"/>
                      <a:pt x="119" y="77"/>
                    </a:cubicBezTo>
                    <a:cubicBezTo>
                      <a:pt x="120" y="77"/>
                      <a:pt x="122" y="77"/>
                      <a:pt x="123" y="77"/>
                    </a:cubicBezTo>
                    <a:cubicBezTo>
                      <a:pt x="141" y="77"/>
                      <a:pt x="135" y="46"/>
                      <a:pt x="116" y="26"/>
                    </a:cubicBezTo>
                    <a:cubicBezTo>
                      <a:pt x="101" y="9"/>
                      <a:pt x="83" y="0"/>
                      <a:pt x="5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1643"/>
              <p:cNvSpPr/>
              <p:nvPr/>
            </p:nvSpPr>
            <p:spPr bwMode="auto">
              <a:xfrm>
                <a:off x="3" y="1082"/>
                <a:ext cx="112" cy="125"/>
              </a:xfrm>
              <a:custGeom>
                <a:avLst/>
                <a:gdLst>
                  <a:gd name="T0" fmla="*/ 42 w 205"/>
                  <a:gd name="T1" fmla="*/ 26 h 228"/>
                  <a:gd name="T2" fmla="*/ 8 w 205"/>
                  <a:gd name="T3" fmla="*/ 16 h 228"/>
                  <a:gd name="T4" fmla="*/ 0 w 205"/>
                  <a:gd name="T5" fmla="*/ 81 h 228"/>
                  <a:gd name="T6" fmla="*/ 163 w 205"/>
                  <a:gd name="T7" fmla="*/ 226 h 228"/>
                  <a:gd name="T8" fmla="*/ 205 w 205"/>
                  <a:gd name="T9" fmla="*/ 204 h 228"/>
                  <a:gd name="T10" fmla="*/ 179 w 205"/>
                  <a:gd name="T11" fmla="*/ 182 h 228"/>
                  <a:gd name="T12" fmla="*/ 178 w 205"/>
                  <a:gd name="T13" fmla="*/ 61 h 228"/>
                  <a:gd name="T14" fmla="*/ 125 w 205"/>
                  <a:gd name="T15" fmla="*/ 53 h 228"/>
                  <a:gd name="T16" fmla="*/ 42 w 205"/>
                  <a:gd name="T17" fmla="*/ 2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28">
                    <a:moveTo>
                      <a:pt x="42" y="26"/>
                    </a:moveTo>
                    <a:cubicBezTo>
                      <a:pt x="42" y="26"/>
                      <a:pt x="15" y="0"/>
                      <a:pt x="8" y="16"/>
                    </a:cubicBezTo>
                    <a:cubicBezTo>
                      <a:pt x="2" y="33"/>
                      <a:pt x="0" y="81"/>
                      <a:pt x="0" y="81"/>
                    </a:cubicBezTo>
                    <a:cubicBezTo>
                      <a:pt x="0" y="81"/>
                      <a:pt x="144" y="228"/>
                      <a:pt x="163" y="226"/>
                    </a:cubicBezTo>
                    <a:cubicBezTo>
                      <a:pt x="182" y="224"/>
                      <a:pt x="205" y="204"/>
                      <a:pt x="205" y="204"/>
                    </a:cubicBezTo>
                    <a:cubicBezTo>
                      <a:pt x="179" y="182"/>
                      <a:pt x="179" y="182"/>
                      <a:pt x="179" y="182"/>
                    </a:cubicBezTo>
                    <a:cubicBezTo>
                      <a:pt x="179" y="182"/>
                      <a:pt x="194" y="67"/>
                      <a:pt x="178" y="61"/>
                    </a:cubicBezTo>
                    <a:cubicBezTo>
                      <a:pt x="162" y="55"/>
                      <a:pt x="125" y="53"/>
                      <a:pt x="125" y="53"/>
                    </a:cubicBezTo>
                    <a:cubicBezTo>
                      <a:pt x="42" y="26"/>
                      <a:pt x="42" y="26"/>
                      <a:pt x="42" y="26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1644"/>
              <p:cNvSpPr/>
              <p:nvPr/>
            </p:nvSpPr>
            <p:spPr bwMode="auto">
              <a:xfrm>
                <a:off x="-103" y="1033"/>
                <a:ext cx="282" cy="265"/>
              </a:xfrm>
              <a:custGeom>
                <a:avLst/>
                <a:gdLst>
                  <a:gd name="T0" fmla="*/ 129 w 516"/>
                  <a:gd name="T1" fmla="*/ 276 h 486"/>
                  <a:gd name="T2" fmla="*/ 30 w 516"/>
                  <a:gd name="T3" fmla="*/ 183 h 486"/>
                  <a:gd name="T4" fmla="*/ 60 w 516"/>
                  <a:gd name="T5" fmla="*/ 104 h 486"/>
                  <a:gd name="T6" fmla="*/ 218 w 516"/>
                  <a:gd name="T7" fmla="*/ 163 h 486"/>
                  <a:gd name="T8" fmla="*/ 222 w 516"/>
                  <a:gd name="T9" fmla="*/ 127 h 486"/>
                  <a:gd name="T10" fmla="*/ 275 w 516"/>
                  <a:gd name="T11" fmla="*/ 1 h 486"/>
                  <a:gd name="T12" fmla="*/ 302 w 516"/>
                  <a:gd name="T13" fmla="*/ 188 h 486"/>
                  <a:gd name="T14" fmla="*/ 419 w 516"/>
                  <a:gd name="T15" fmla="*/ 123 h 486"/>
                  <a:gd name="T16" fmla="*/ 510 w 516"/>
                  <a:gd name="T17" fmla="*/ 219 h 486"/>
                  <a:gd name="T18" fmla="*/ 326 w 516"/>
                  <a:gd name="T19" fmla="*/ 272 h 486"/>
                  <a:gd name="T20" fmla="*/ 402 w 516"/>
                  <a:gd name="T21" fmla="*/ 334 h 486"/>
                  <a:gd name="T22" fmla="*/ 339 w 516"/>
                  <a:gd name="T23" fmla="*/ 453 h 486"/>
                  <a:gd name="T24" fmla="*/ 263 w 516"/>
                  <a:gd name="T25" fmla="*/ 441 h 486"/>
                  <a:gd name="T26" fmla="*/ 244 w 516"/>
                  <a:gd name="T27" fmla="*/ 334 h 486"/>
                  <a:gd name="T28" fmla="*/ 212 w 516"/>
                  <a:gd name="T29" fmla="*/ 428 h 486"/>
                  <a:gd name="T30" fmla="*/ 91 w 516"/>
                  <a:gd name="T31" fmla="*/ 386 h 486"/>
                  <a:gd name="T32" fmla="*/ 129 w 516"/>
                  <a:gd name="T33" fmla="*/ 27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6" h="486">
                    <a:moveTo>
                      <a:pt x="129" y="276"/>
                    </a:moveTo>
                    <a:cubicBezTo>
                      <a:pt x="129" y="276"/>
                      <a:pt x="0" y="274"/>
                      <a:pt x="30" y="183"/>
                    </a:cubicBezTo>
                    <a:cubicBezTo>
                      <a:pt x="30" y="183"/>
                      <a:pt x="3" y="123"/>
                      <a:pt x="60" y="104"/>
                    </a:cubicBezTo>
                    <a:cubicBezTo>
                      <a:pt x="117" y="85"/>
                      <a:pt x="196" y="146"/>
                      <a:pt x="218" y="163"/>
                    </a:cubicBezTo>
                    <a:cubicBezTo>
                      <a:pt x="239" y="180"/>
                      <a:pt x="228" y="136"/>
                      <a:pt x="222" y="127"/>
                    </a:cubicBezTo>
                    <a:cubicBezTo>
                      <a:pt x="216" y="119"/>
                      <a:pt x="189" y="0"/>
                      <a:pt x="275" y="1"/>
                    </a:cubicBezTo>
                    <a:cubicBezTo>
                      <a:pt x="362" y="3"/>
                      <a:pt x="378" y="58"/>
                      <a:pt x="302" y="188"/>
                    </a:cubicBezTo>
                    <a:cubicBezTo>
                      <a:pt x="302" y="188"/>
                      <a:pt x="373" y="122"/>
                      <a:pt x="419" y="123"/>
                    </a:cubicBezTo>
                    <a:cubicBezTo>
                      <a:pt x="465" y="125"/>
                      <a:pt x="516" y="147"/>
                      <a:pt x="510" y="219"/>
                    </a:cubicBezTo>
                    <a:cubicBezTo>
                      <a:pt x="505" y="292"/>
                      <a:pt x="326" y="272"/>
                      <a:pt x="326" y="272"/>
                    </a:cubicBezTo>
                    <a:cubicBezTo>
                      <a:pt x="326" y="272"/>
                      <a:pt x="383" y="311"/>
                      <a:pt x="402" y="334"/>
                    </a:cubicBezTo>
                    <a:cubicBezTo>
                      <a:pt x="422" y="357"/>
                      <a:pt x="410" y="421"/>
                      <a:pt x="339" y="453"/>
                    </a:cubicBezTo>
                    <a:cubicBezTo>
                      <a:pt x="268" y="486"/>
                      <a:pt x="271" y="462"/>
                      <a:pt x="263" y="441"/>
                    </a:cubicBezTo>
                    <a:cubicBezTo>
                      <a:pt x="256" y="419"/>
                      <a:pt x="250" y="327"/>
                      <a:pt x="244" y="334"/>
                    </a:cubicBezTo>
                    <a:cubicBezTo>
                      <a:pt x="238" y="341"/>
                      <a:pt x="253" y="403"/>
                      <a:pt x="212" y="428"/>
                    </a:cubicBezTo>
                    <a:cubicBezTo>
                      <a:pt x="172" y="453"/>
                      <a:pt x="124" y="423"/>
                      <a:pt x="91" y="386"/>
                    </a:cubicBezTo>
                    <a:cubicBezTo>
                      <a:pt x="59" y="349"/>
                      <a:pt x="74" y="299"/>
                      <a:pt x="129" y="27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1645"/>
              <p:cNvSpPr/>
              <p:nvPr/>
            </p:nvSpPr>
            <p:spPr bwMode="auto">
              <a:xfrm>
                <a:off x="2" y="1163"/>
                <a:ext cx="30" cy="9"/>
              </a:xfrm>
              <a:custGeom>
                <a:avLst/>
                <a:gdLst>
                  <a:gd name="T0" fmla="*/ 0 w 55"/>
                  <a:gd name="T1" fmla="*/ 13 h 17"/>
                  <a:gd name="T2" fmla="*/ 45 w 55"/>
                  <a:gd name="T3" fmla="*/ 8 h 17"/>
                  <a:gd name="T4" fmla="*/ 0 w 55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7">
                    <a:moveTo>
                      <a:pt x="0" y="13"/>
                    </a:moveTo>
                    <a:cubicBezTo>
                      <a:pt x="0" y="13"/>
                      <a:pt x="55" y="0"/>
                      <a:pt x="45" y="8"/>
                    </a:cubicBezTo>
                    <a:cubicBezTo>
                      <a:pt x="36" y="17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1646"/>
              <p:cNvSpPr/>
              <p:nvPr/>
            </p:nvSpPr>
            <p:spPr bwMode="auto">
              <a:xfrm>
                <a:off x="28" y="1175"/>
                <a:ext cx="8" cy="25"/>
              </a:xfrm>
              <a:custGeom>
                <a:avLst/>
                <a:gdLst>
                  <a:gd name="T0" fmla="*/ 5 w 14"/>
                  <a:gd name="T1" fmla="*/ 46 h 46"/>
                  <a:gd name="T2" fmla="*/ 7 w 14"/>
                  <a:gd name="T3" fmla="*/ 6 h 46"/>
                  <a:gd name="T4" fmla="*/ 5 w 14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46">
                    <a:moveTo>
                      <a:pt x="5" y="46"/>
                    </a:moveTo>
                    <a:cubicBezTo>
                      <a:pt x="5" y="46"/>
                      <a:pt x="0" y="0"/>
                      <a:pt x="7" y="6"/>
                    </a:cubicBezTo>
                    <a:cubicBezTo>
                      <a:pt x="14" y="12"/>
                      <a:pt x="8" y="37"/>
                      <a:pt x="5" y="46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Freeform 1647"/>
              <p:cNvSpPr/>
              <p:nvPr/>
            </p:nvSpPr>
            <p:spPr bwMode="auto">
              <a:xfrm>
                <a:off x="25" y="1134"/>
                <a:ext cx="14" cy="12"/>
              </a:xfrm>
              <a:custGeom>
                <a:avLst/>
                <a:gdLst>
                  <a:gd name="T0" fmla="*/ 24 w 26"/>
                  <a:gd name="T1" fmla="*/ 16 h 23"/>
                  <a:gd name="T2" fmla="*/ 9 w 26"/>
                  <a:gd name="T3" fmla="*/ 21 h 23"/>
                  <a:gd name="T4" fmla="*/ 2 w 26"/>
                  <a:gd name="T5" fmla="*/ 8 h 23"/>
                  <a:gd name="T6" fmla="*/ 16 w 26"/>
                  <a:gd name="T7" fmla="*/ 2 h 23"/>
                  <a:gd name="T8" fmla="*/ 24 w 26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2" y="21"/>
                      <a:pt x="15" y="23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2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1648"/>
              <p:cNvSpPr/>
              <p:nvPr/>
            </p:nvSpPr>
            <p:spPr bwMode="auto">
              <a:xfrm>
                <a:off x="13" y="1150"/>
                <a:ext cx="14" cy="13"/>
              </a:xfrm>
              <a:custGeom>
                <a:avLst/>
                <a:gdLst>
                  <a:gd name="T0" fmla="*/ 24 w 26"/>
                  <a:gd name="T1" fmla="*/ 15 h 23"/>
                  <a:gd name="T2" fmla="*/ 10 w 26"/>
                  <a:gd name="T3" fmla="*/ 21 h 23"/>
                  <a:gd name="T4" fmla="*/ 2 w 26"/>
                  <a:gd name="T5" fmla="*/ 7 h 23"/>
                  <a:gd name="T6" fmla="*/ 17 w 26"/>
                  <a:gd name="T7" fmla="*/ 2 h 23"/>
                  <a:gd name="T8" fmla="*/ 24 w 26"/>
                  <a:gd name="T9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5"/>
                    </a:moveTo>
                    <a:cubicBezTo>
                      <a:pt x="22" y="21"/>
                      <a:pt x="16" y="23"/>
                      <a:pt x="10" y="21"/>
                    </a:cubicBezTo>
                    <a:cubicBezTo>
                      <a:pt x="4" y="19"/>
                      <a:pt x="0" y="13"/>
                      <a:pt x="2" y="7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5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1649"/>
              <p:cNvSpPr/>
              <p:nvPr/>
            </p:nvSpPr>
            <p:spPr bwMode="auto">
              <a:xfrm>
                <a:off x="40" y="1160"/>
                <a:ext cx="14" cy="12"/>
              </a:xfrm>
              <a:custGeom>
                <a:avLst/>
                <a:gdLst>
                  <a:gd name="T0" fmla="*/ 24 w 26"/>
                  <a:gd name="T1" fmla="*/ 16 h 23"/>
                  <a:gd name="T2" fmla="*/ 10 w 26"/>
                  <a:gd name="T3" fmla="*/ 21 h 23"/>
                  <a:gd name="T4" fmla="*/ 2 w 26"/>
                  <a:gd name="T5" fmla="*/ 8 h 23"/>
                  <a:gd name="T6" fmla="*/ 17 w 26"/>
                  <a:gd name="T7" fmla="*/ 2 h 23"/>
                  <a:gd name="T8" fmla="*/ 24 w 26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2" y="21"/>
                      <a:pt x="16" y="23"/>
                      <a:pt x="10" y="21"/>
                    </a:cubicBezTo>
                    <a:cubicBezTo>
                      <a:pt x="4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Freeform 1650"/>
              <p:cNvSpPr/>
              <p:nvPr/>
            </p:nvSpPr>
            <p:spPr bwMode="auto">
              <a:xfrm>
                <a:off x="48" y="1139"/>
                <a:ext cx="14" cy="13"/>
              </a:xfrm>
              <a:custGeom>
                <a:avLst/>
                <a:gdLst>
                  <a:gd name="T0" fmla="*/ 23 w 25"/>
                  <a:gd name="T1" fmla="*/ 16 h 23"/>
                  <a:gd name="T2" fmla="*/ 9 w 25"/>
                  <a:gd name="T3" fmla="*/ 21 h 23"/>
                  <a:gd name="T4" fmla="*/ 2 w 25"/>
                  <a:gd name="T5" fmla="*/ 7 h 23"/>
                  <a:gd name="T6" fmla="*/ 16 w 25"/>
                  <a:gd name="T7" fmla="*/ 2 h 23"/>
                  <a:gd name="T8" fmla="*/ 23 w 25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3" y="16"/>
                    </a:moveTo>
                    <a:cubicBezTo>
                      <a:pt x="21" y="21"/>
                      <a:pt x="15" y="23"/>
                      <a:pt x="9" y="21"/>
                    </a:cubicBezTo>
                    <a:cubicBezTo>
                      <a:pt x="3" y="19"/>
                      <a:pt x="0" y="13"/>
                      <a:pt x="2" y="7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2" y="4"/>
                      <a:pt x="25" y="10"/>
                      <a:pt x="23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1651"/>
              <p:cNvSpPr/>
              <p:nvPr/>
            </p:nvSpPr>
            <p:spPr bwMode="auto">
              <a:xfrm>
                <a:off x="68" y="1158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1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1652"/>
              <p:cNvSpPr/>
              <p:nvPr/>
            </p:nvSpPr>
            <p:spPr bwMode="auto">
              <a:xfrm>
                <a:off x="53" y="1183"/>
                <a:ext cx="14" cy="13"/>
              </a:xfrm>
              <a:custGeom>
                <a:avLst/>
                <a:gdLst>
                  <a:gd name="T0" fmla="*/ 23 w 25"/>
                  <a:gd name="T1" fmla="*/ 16 h 24"/>
                  <a:gd name="T2" fmla="*/ 9 w 25"/>
                  <a:gd name="T3" fmla="*/ 21 h 24"/>
                  <a:gd name="T4" fmla="*/ 2 w 25"/>
                  <a:gd name="T5" fmla="*/ 8 h 24"/>
                  <a:gd name="T6" fmla="*/ 16 w 25"/>
                  <a:gd name="T7" fmla="*/ 2 h 24"/>
                  <a:gd name="T8" fmla="*/ 23 w 25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2" y="4"/>
                      <a:pt x="25" y="11"/>
                      <a:pt x="23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1653"/>
              <p:cNvSpPr/>
              <p:nvPr/>
            </p:nvSpPr>
            <p:spPr bwMode="auto">
              <a:xfrm>
                <a:off x="28" y="1179"/>
                <a:ext cx="14" cy="12"/>
              </a:xfrm>
              <a:custGeom>
                <a:avLst/>
                <a:gdLst>
                  <a:gd name="T0" fmla="*/ 24 w 26"/>
                  <a:gd name="T1" fmla="*/ 16 h 23"/>
                  <a:gd name="T2" fmla="*/ 9 w 26"/>
                  <a:gd name="T3" fmla="*/ 21 h 23"/>
                  <a:gd name="T4" fmla="*/ 2 w 26"/>
                  <a:gd name="T5" fmla="*/ 8 h 23"/>
                  <a:gd name="T6" fmla="*/ 17 w 26"/>
                  <a:gd name="T7" fmla="*/ 2 h 23"/>
                  <a:gd name="T8" fmla="*/ 24 w 26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2" y="21"/>
                      <a:pt x="15" y="23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1654"/>
              <p:cNvSpPr/>
              <p:nvPr/>
            </p:nvSpPr>
            <p:spPr bwMode="auto">
              <a:xfrm>
                <a:off x="39" y="1122"/>
                <a:ext cx="14" cy="13"/>
              </a:xfrm>
              <a:custGeom>
                <a:avLst/>
                <a:gdLst>
                  <a:gd name="T0" fmla="*/ 24 w 26"/>
                  <a:gd name="T1" fmla="*/ 16 h 23"/>
                  <a:gd name="T2" fmla="*/ 10 w 26"/>
                  <a:gd name="T3" fmla="*/ 21 h 23"/>
                  <a:gd name="T4" fmla="*/ 2 w 26"/>
                  <a:gd name="T5" fmla="*/ 7 h 23"/>
                  <a:gd name="T6" fmla="*/ 17 w 26"/>
                  <a:gd name="T7" fmla="*/ 2 h 23"/>
                  <a:gd name="T8" fmla="*/ 24 w 26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2" y="21"/>
                      <a:pt x="16" y="23"/>
                      <a:pt x="10" y="21"/>
                    </a:cubicBezTo>
                    <a:cubicBezTo>
                      <a:pt x="4" y="19"/>
                      <a:pt x="0" y="13"/>
                      <a:pt x="2" y="7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Freeform 1655"/>
              <p:cNvSpPr>
                <a:spLocks noEditPoints="1"/>
              </p:cNvSpPr>
              <p:nvPr/>
            </p:nvSpPr>
            <p:spPr bwMode="auto">
              <a:xfrm>
                <a:off x="-11" y="1098"/>
                <a:ext cx="129" cy="114"/>
              </a:xfrm>
              <a:custGeom>
                <a:avLst/>
                <a:gdLst>
                  <a:gd name="T0" fmla="*/ 104 w 238"/>
                  <a:gd name="T1" fmla="*/ 135 h 210"/>
                  <a:gd name="T2" fmla="*/ 106 w 238"/>
                  <a:gd name="T3" fmla="*/ 115 h 210"/>
                  <a:gd name="T4" fmla="*/ 118 w 238"/>
                  <a:gd name="T5" fmla="*/ 130 h 210"/>
                  <a:gd name="T6" fmla="*/ 98 w 238"/>
                  <a:gd name="T7" fmla="*/ 0 h 210"/>
                  <a:gd name="T8" fmla="*/ 82 w 238"/>
                  <a:gd name="T9" fmla="*/ 68 h 210"/>
                  <a:gd name="T10" fmla="*/ 17 w 238"/>
                  <a:gd name="T11" fmla="*/ 53 h 210"/>
                  <a:gd name="T12" fmla="*/ 68 w 238"/>
                  <a:gd name="T13" fmla="*/ 74 h 210"/>
                  <a:gd name="T14" fmla="*/ 82 w 238"/>
                  <a:gd name="T15" fmla="*/ 68 h 210"/>
                  <a:gd name="T16" fmla="*/ 80 w 238"/>
                  <a:gd name="T17" fmla="*/ 88 h 210"/>
                  <a:gd name="T18" fmla="*/ 75 w 238"/>
                  <a:gd name="T19" fmla="*/ 87 h 210"/>
                  <a:gd name="T20" fmla="*/ 47 w 238"/>
                  <a:gd name="T21" fmla="*/ 105 h 210"/>
                  <a:gd name="T22" fmla="*/ 57 w 238"/>
                  <a:gd name="T23" fmla="*/ 97 h 210"/>
                  <a:gd name="T24" fmla="*/ 69 w 238"/>
                  <a:gd name="T25" fmla="*/ 111 h 210"/>
                  <a:gd name="T26" fmla="*/ 36 w 238"/>
                  <a:gd name="T27" fmla="*/ 180 h 210"/>
                  <a:gd name="T28" fmla="*/ 94 w 238"/>
                  <a:gd name="T29" fmla="*/ 140 h 210"/>
                  <a:gd name="T30" fmla="*/ 132 w 238"/>
                  <a:gd name="T31" fmla="*/ 210 h 210"/>
                  <a:gd name="T32" fmla="*/ 129 w 238"/>
                  <a:gd name="T33" fmla="*/ 179 h 210"/>
                  <a:gd name="T34" fmla="*/ 121 w 238"/>
                  <a:gd name="T35" fmla="*/ 165 h 210"/>
                  <a:gd name="T36" fmla="*/ 129 w 238"/>
                  <a:gd name="T37" fmla="*/ 132 h 210"/>
                  <a:gd name="T38" fmla="*/ 171 w 238"/>
                  <a:gd name="T39" fmla="*/ 134 h 210"/>
                  <a:gd name="T40" fmla="*/ 186 w 238"/>
                  <a:gd name="T41" fmla="*/ 124 h 210"/>
                  <a:gd name="T42" fmla="*/ 170 w 238"/>
                  <a:gd name="T43" fmla="*/ 124 h 210"/>
                  <a:gd name="T44" fmla="*/ 159 w 238"/>
                  <a:gd name="T45" fmla="*/ 133 h 210"/>
                  <a:gd name="T46" fmla="*/ 147 w 238"/>
                  <a:gd name="T47" fmla="*/ 122 h 210"/>
                  <a:gd name="T48" fmla="*/ 147 w 238"/>
                  <a:gd name="T49" fmla="*/ 119 h 210"/>
                  <a:gd name="T50" fmla="*/ 210 w 238"/>
                  <a:gd name="T51" fmla="*/ 81 h 210"/>
                  <a:gd name="T52" fmla="*/ 127 w 238"/>
                  <a:gd name="T53" fmla="*/ 107 h 210"/>
                  <a:gd name="T54" fmla="*/ 123 w 238"/>
                  <a:gd name="T55" fmla="*/ 98 h 210"/>
                  <a:gd name="T56" fmla="*/ 111 w 238"/>
                  <a:gd name="T57" fmla="*/ 83 h 210"/>
                  <a:gd name="T58" fmla="*/ 125 w 238"/>
                  <a:gd name="T59" fmla="*/ 78 h 210"/>
                  <a:gd name="T60" fmla="*/ 123 w 238"/>
                  <a:gd name="T61" fmla="*/ 50 h 210"/>
                  <a:gd name="T62" fmla="*/ 113 w 238"/>
                  <a:gd name="T63" fmla="*/ 70 h 210"/>
                  <a:gd name="T64" fmla="*/ 106 w 238"/>
                  <a:gd name="T65" fmla="*/ 67 h 210"/>
                  <a:gd name="T66" fmla="*/ 94 w 238"/>
                  <a:gd name="T67" fmla="*/ 52 h 210"/>
                  <a:gd name="T68" fmla="*/ 108 w 238"/>
                  <a:gd name="T69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8" h="210">
                    <a:moveTo>
                      <a:pt x="108" y="136"/>
                    </a:moveTo>
                    <a:cubicBezTo>
                      <a:pt x="107" y="136"/>
                      <a:pt x="105" y="136"/>
                      <a:pt x="104" y="135"/>
                    </a:cubicBezTo>
                    <a:cubicBezTo>
                      <a:pt x="98" y="133"/>
                      <a:pt x="94" y="127"/>
                      <a:pt x="96" y="122"/>
                    </a:cubicBezTo>
                    <a:cubicBezTo>
                      <a:pt x="98" y="118"/>
                      <a:pt x="102" y="115"/>
                      <a:pt x="106" y="115"/>
                    </a:cubicBezTo>
                    <a:cubicBezTo>
                      <a:pt x="108" y="115"/>
                      <a:pt x="109" y="116"/>
                      <a:pt x="111" y="116"/>
                    </a:cubicBezTo>
                    <a:cubicBezTo>
                      <a:pt x="117" y="118"/>
                      <a:pt x="120" y="124"/>
                      <a:pt x="118" y="130"/>
                    </a:cubicBezTo>
                    <a:cubicBezTo>
                      <a:pt x="117" y="134"/>
                      <a:pt x="113" y="136"/>
                      <a:pt x="108" y="136"/>
                    </a:cubicBezTo>
                    <a:moveTo>
                      <a:pt x="98" y="0"/>
                    </a:moveTo>
                    <a:cubicBezTo>
                      <a:pt x="98" y="0"/>
                      <a:pt x="93" y="68"/>
                      <a:pt x="83" y="68"/>
                    </a:cubicBezTo>
                    <a:cubicBezTo>
                      <a:pt x="83" y="68"/>
                      <a:pt x="83" y="68"/>
                      <a:pt x="82" y="68"/>
                    </a:cubicBezTo>
                    <a:cubicBezTo>
                      <a:pt x="73" y="65"/>
                      <a:pt x="20" y="51"/>
                      <a:pt x="14" y="51"/>
                    </a:cubicBezTo>
                    <a:cubicBezTo>
                      <a:pt x="13" y="51"/>
                      <a:pt x="13" y="52"/>
                      <a:pt x="17" y="53"/>
                    </a:cubicBezTo>
                    <a:cubicBezTo>
                      <a:pt x="28" y="57"/>
                      <a:pt x="53" y="68"/>
                      <a:pt x="67" y="76"/>
                    </a:cubicBezTo>
                    <a:cubicBezTo>
                      <a:pt x="67" y="75"/>
                      <a:pt x="68" y="74"/>
                      <a:pt x="68" y="74"/>
                    </a:cubicBezTo>
                    <a:cubicBezTo>
                      <a:pt x="69" y="70"/>
                      <a:pt x="73" y="67"/>
                      <a:pt x="78" y="67"/>
                    </a:cubicBezTo>
                    <a:cubicBezTo>
                      <a:pt x="79" y="67"/>
                      <a:pt x="81" y="68"/>
                      <a:pt x="82" y="68"/>
                    </a:cubicBezTo>
                    <a:cubicBezTo>
                      <a:pt x="88" y="70"/>
                      <a:pt x="92" y="76"/>
                      <a:pt x="90" y="82"/>
                    </a:cubicBezTo>
                    <a:cubicBezTo>
                      <a:pt x="88" y="86"/>
                      <a:pt x="84" y="88"/>
                      <a:pt x="80" y="88"/>
                    </a:cubicBezTo>
                    <a:cubicBezTo>
                      <a:pt x="78" y="88"/>
                      <a:pt x="77" y="88"/>
                      <a:pt x="75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58" y="90"/>
                      <a:pt x="0" y="97"/>
                      <a:pt x="15" y="99"/>
                    </a:cubicBezTo>
                    <a:cubicBezTo>
                      <a:pt x="20" y="100"/>
                      <a:pt x="33" y="102"/>
                      <a:pt x="47" y="105"/>
                    </a:cubicBezTo>
                    <a:cubicBezTo>
                      <a:pt x="47" y="105"/>
                      <a:pt x="47" y="104"/>
                      <a:pt x="47" y="103"/>
                    </a:cubicBezTo>
                    <a:cubicBezTo>
                      <a:pt x="49" y="99"/>
                      <a:pt x="53" y="97"/>
                      <a:pt x="57" y="97"/>
                    </a:cubicBezTo>
                    <a:cubicBezTo>
                      <a:pt x="59" y="97"/>
                      <a:pt x="60" y="97"/>
                      <a:pt x="62" y="98"/>
                    </a:cubicBezTo>
                    <a:cubicBezTo>
                      <a:pt x="68" y="100"/>
                      <a:pt x="71" y="106"/>
                      <a:pt x="69" y="111"/>
                    </a:cubicBezTo>
                    <a:cubicBezTo>
                      <a:pt x="82" y="115"/>
                      <a:pt x="90" y="119"/>
                      <a:pt x="84" y="122"/>
                    </a:cubicBezTo>
                    <a:cubicBezTo>
                      <a:pt x="70" y="128"/>
                      <a:pt x="31" y="180"/>
                      <a:pt x="36" y="180"/>
                    </a:cubicBezTo>
                    <a:cubicBezTo>
                      <a:pt x="37" y="180"/>
                      <a:pt x="37" y="179"/>
                      <a:pt x="38" y="179"/>
                    </a:cubicBezTo>
                    <a:cubicBezTo>
                      <a:pt x="49" y="172"/>
                      <a:pt x="80" y="140"/>
                      <a:pt x="94" y="140"/>
                    </a:cubicBezTo>
                    <a:cubicBezTo>
                      <a:pt x="95" y="140"/>
                      <a:pt x="97" y="141"/>
                      <a:pt x="98" y="142"/>
                    </a:cubicBezTo>
                    <a:cubicBezTo>
                      <a:pt x="105" y="153"/>
                      <a:pt x="129" y="210"/>
                      <a:pt x="132" y="210"/>
                    </a:cubicBezTo>
                    <a:cubicBezTo>
                      <a:pt x="133" y="210"/>
                      <a:pt x="133" y="209"/>
                      <a:pt x="133" y="208"/>
                    </a:cubicBezTo>
                    <a:cubicBezTo>
                      <a:pt x="132" y="203"/>
                      <a:pt x="130" y="191"/>
                      <a:pt x="129" y="179"/>
                    </a:cubicBezTo>
                    <a:cubicBezTo>
                      <a:pt x="129" y="179"/>
                      <a:pt x="128" y="178"/>
                      <a:pt x="128" y="178"/>
                    </a:cubicBezTo>
                    <a:cubicBezTo>
                      <a:pt x="122" y="176"/>
                      <a:pt x="119" y="170"/>
                      <a:pt x="121" y="165"/>
                    </a:cubicBezTo>
                    <a:cubicBezTo>
                      <a:pt x="122" y="162"/>
                      <a:pt x="124" y="160"/>
                      <a:pt x="127" y="159"/>
                    </a:cubicBezTo>
                    <a:cubicBezTo>
                      <a:pt x="126" y="144"/>
                      <a:pt x="126" y="132"/>
                      <a:pt x="129" y="132"/>
                    </a:cubicBezTo>
                    <a:cubicBezTo>
                      <a:pt x="129" y="132"/>
                      <a:pt x="129" y="132"/>
                      <a:pt x="130" y="132"/>
                    </a:cubicBezTo>
                    <a:cubicBezTo>
                      <a:pt x="133" y="134"/>
                      <a:pt x="151" y="134"/>
                      <a:pt x="171" y="134"/>
                    </a:cubicBezTo>
                    <a:cubicBezTo>
                      <a:pt x="202" y="134"/>
                      <a:pt x="238" y="132"/>
                      <a:pt x="225" y="127"/>
                    </a:cubicBezTo>
                    <a:cubicBezTo>
                      <a:pt x="216" y="124"/>
                      <a:pt x="201" y="124"/>
                      <a:pt x="186" y="124"/>
                    </a:cubicBezTo>
                    <a:cubicBezTo>
                      <a:pt x="183" y="124"/>
                      <a:pt x="180" y="124"/>
                      <a:pt x="177" y="124"/>
                    </a:cubicBezTo>
                    <a:cubicBezTo>
                      <a:pt x="174" y="124"/>
                      <a:pt x="172" y="124"/>
                      <a:pt x="170" y="124"/>
                    </a:cubicBezTo>
                    <a:cubicBezTo>
                      <a:pt x="169" y="125"/>
                      <a:pt x="169" y="126"/>
                      <a:pt x="169" y="127"/>
                    </a:cubicBezTo>
                    <a:cubicBezTo>
                      <a:pt x="167" y="131"/>
                      <a:pt x="163" y="133"/>
                      <a:pt x="159" y="133"/>
                    </a:cubicBezTo>
                    <a:cubicBezTo>
                      <a:pt x="158" y="133"/>
                      <a:pt x="156" y="133"/>
                      <a:pt x="154" y="132"/>
                    </a:cubicBezTo>
                    <a:cubicBezTo>
                      <a:pt x="150" y="130"/>
                      <a:pt x="146" y="126"/>
                      <a:pt x="147" y="122"/>
                    </a:cubicBezTo>
                    <a:cubicBezTo>
                      <a:pt x="146" y="121"/>
                      <a:pt x="146" y="120"/>
                      <a:pt x="147" y="119"/>
                    </a:cubicBezTo>
                    <a:cubicBezTo>
                      <a:pt x="147" y="119"/>
                      <a:pt x="147" y="119"/>
                      <a:pt x="147" y="119"/>
                    </a:cubicBezTo>
                    <a:cubicBezTo>
                      <a:pt x="148" y="115"/>
                      <a:pt x="152" y="113"/>
                      <a:pt x="156" y="112"/>
                    </a:cubicBezTo>
                    <a:cubicBezTo>
                      <a:pt x="175" y="100"/>
                      <a:pt x="217" y="81"/>
                      <a:pt x="210" y="81"/>
                    </a:cubicBezTo>
                    <a:cubicBezTo>
                      <a:pt x="209" y="81"/>
                      <a:pt x="209" y="81"/>
                      <a:pt x="208" y="81"/>
                    </a:cubicBezTo>
                    <a:cubicBezTo>
                      <a:pt x="191" y="84"/>
                      <a:pt x="127" y="107"/>
                      <a:pt x="127" y="107"/>
                    </a:cubicBezTo>
                    <a:cubicBezTo>
                      <a:pt x="127" y="107"/>
                      <a:pt x="127" y="103"/>
                      <a:pt x="126" y="97"/>
                    </a:cubicBezTo>
                    <a:cubicBezTo>
                      <a:pt x="125" y="98"/>
                      <a:pt x="124" y="98"/>
                      <a:pt x="123" y="98"/>
                    </a:cubicBezTo>
                    <a:cubicBezTo>
                      <a:pt x="121" y="98"/>
                      <a:pt x="120" y="98"/>
                      <a:pt x="118" y="97"/>
                    </a:cubicBezTo>
                    <a:cubicBezTo>
                      <a:pt x="112" y="95"/>
                      <a:pt x="109" y="89"/>
                      <a:pt x="111" y="83"/>
                    </a:cubicBezTo>
                    <a:cubicBezTo>
                      <a:pt x="112" y="79"/>
                      <a:pt x="116" y="77"/>
                      <a:pt x="121" y="77"/>
                    </a:cubicBezTo>
                    <a:cubicBezTo>
                      <a:pt x="122" y="77"/>
                      <a:pt x="124" y="77"/>
                      <a:pt x="125" y="78"/>
                    </a:cubicBezTo>
                    <a:cubicBezTo>
                      <a:pt x="125" y="67"/>
                      <a:pt x="124" y="56"/>
                      <a:pt x="125" y="46"/>
                    </a:cubicBezTo>
                    <a:cubicBezTo>
                      <a:pt x="124" y="48"/>
                      <a:pt x="124" y="49"/>
                      <a:pt x="123" y="50"/>
                    </a:cubicBezTo>
                    <a:cubicBezTo>
                      <a:pt x="120" y="61"/>
                      <a:pt x="115" y="72"/>
                      <a:pt x="113" y="72"/>
                    </a:cubicBezTo>
                    <a:cubicBezTo>
                      <a:pt x="113" y="72"/>
                      <a:pt x="113" y="71"/>
                      <a:pt x="113" y="70"/>
                    </a:cubicBezTo>
                    <a:cubicBezTo>
                      <a:pt x="112" y="69"/>
                      <a:pt x="112" y="67"/>
                      <a:pt x="112" y="65"/>
                    </a:cubicBezTo>
                    <a:cubicBezTo>
                      <a:pt x="110" y="66"/>
                      <a:pt x="108" y="67"/>
                      <a:pt x="106" y="67"/>
                    </a:cubicBezTo>
                    <a:cubicBezTo>
                      <a:pt x="105" y="67"/>
                      <a:pt x="103" y="67"/>
                      <a:pt x="102" y="66"/>
                    </a:cubicBezTo>
                    <a:cubicBezTo>
                      <a:pt x="96" y="64"/>
                      <a:pt x="92" y="58"/>
                      <a:pt x="94" y="52"/>
                    </a:cubicBezTo>
                    <a:cubicBezTo>
                      <a:pt x="96" y="49"/>
                      <a:pt x="100" y="46"/>
                      <a:pt x="104" y="46"/>
                    </a:cubicBezTo>
                    <a:cubicBezTo>
                      <a:pt x="106" y="46"/>
                      <a:pt x="107" y="46"/>
                      <a:pt x="108" y="47"/>
                    </a:cubicBezTo>
                    <a:cubicBezTo>
                      <a:pt x="104" y="26"/>
                      <a:pt x="98" y="0"/>
                      <a:pt x="9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1656"/>
              <p:cNvSpPr/>
              <p:nvPr/>
            </p:nvSpPr>
            <p:spPr bwMode="auto">
              <a:xfrm>
                <a:off x="25" y="1134"/>
                <a:ext cx="14" cy="12"/>
              </a:xfrm>
              <a:custGeom>
                <a:avLst/>
                <a:gdLst>
                  <a:gd name="T0" fmla="*/ 11 w 25"/>
                  <a:gd name="T1" fmla="*/ 0 h 21"/>
                  <a:gd name="T2" fmla="*/ 1 w 25"/>
                  <a:gd name="T3" fmla="*/ 7 h 21"/>
                  <a:gd name="T4" fmla="*/ 0 w 25"/>
                  <a:gd name="T5" fmla="*/ 9 h 21"/>
                  <a:gd name="T6" fmla="*/ 8 w 25"/>
                  <a:gd name="T7" fmla="*/ 20 h 21"/>
                  <a:gd name="T8" fmla="*/ 8 w 25"/>
                  <a:gd name="T9" fmla="*/ 20 h 21"/>
                  <a:gd name="T10" fmla="*/ 8 w 25"/>
                  <a:gd name="T11" fmla="*/ 20 h 21"/>
                  <a:gd name="T12" fmla="*/ 13 w 25"/>
                  <a:gd name="T13" fmla="*/ 21 h 21"/>
                  <a:gd name="T14" fmla="*/ 23 w 25"/>
                  <a:gd name="T15" fmla="*/ 15 h 21"/>
                  <a:gd name="T16" fmla="*/ 15 w 25"/>
                  <a:gd name="T17" fmla="*/ 1 h 21"/>
                  <a:gd name="T18" fmla="*/ 11 w 25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1">
                    <a:moveTo>
                      <a:pt x="11" y="0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0" y="14"/>
                      <a:pt x="15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21"/>
                      <a:pt x="11" y="21"/>
                      <a:pt x="13" y="21"/>
                    </a:cubicBezTo>
                    <a:cubicBezTo>
                      <a:pt x="17" y="21"/>
                      <a:pt x="21" y="19"/>
                      <a:pt x="23" y="15"/>
                    </a:cubicBezTo>
                    <a:cubicBezTo>
                      <a:pt x="25" y="9"/>
                      <a:pt x="21" y="3"/>
                      <a:pt x="15" y="1"/>
                    </a:cubicBezTo>
                    <a:cubicBezTo>
                      <a:pt x="14" y="1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1657"/>
              <p:cNvSpPr/>
              <p:nvPr/>
            </p:nvSpPr>
            <p:spPr bwMode="auto">
              <a:xfrm>
                <a:off x="14" y="1151"/>
                <a:ext cx="13" cy="7"/>
              </a:xfrm>
              <a:custGeom>
                <a:avLst/>
                <a:gdLst>
                  <a:gd name="T0" fmla="*/ 10 w 24"/>
                  <a:gd name="T1" fmla="*/ 0 h 14"/>
                  <a:gd name="T2" fmla="*/ 0 w 24"/>
                  <a:gd name="T3" fmla="*/ 6 h 14"/>
                  <a:gd name="T4" fmla="*/ 0 w 24"/>
                  <a:gd name="T5" fmla="*/ 8 h 14"/>
                  <a:gd name="T6" fmla="*/ 22 w 24"/>
                  <a:gd name="T7" fmla="*/ 14 h 14"/>
                  <a:gd name="T8" fmla="*/ 15 w 24"/>
                  <a:gd name="T9" fmla="*/ 1 h 14"/>
                  <a:gd name="T10" fmla="*/ 10 w 2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4">
                    <a:moveTo>
                      <a:pt x="10" y="0"/>
                    </a:moveTo>
                    <a:cubicBezTo>
                      <a:pt x="6" y="0"/>
                      <a:pt x="2" y="2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8" y="10"/>
                      <a:pt x="16" y="12"/>
                      <a:pt x="22" y="14"/>
                    </a:cubicBezTo>
                    <a:cubicBezTo>
                      <a:pt x="24" y="9"/>
                      <a:pt x="21" y="3"/>
                      <a:pt x="15" y="1"/>
                    </a:cubicBezTo>
                    <a:cubicBezTo>
                      <a:pt x="13" y="0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1658"/>
              <p:cNvSpPr/>
              <p:nvPr/>
            </p:nvSpPr>
            <p:spPr bwMode="auto">
              <a:xfrm>
                <a:off x="40" y="1160"/>
                <a:ext cx="14" cy="12"/>
              </a:xfrm>
              <a:custGeom>
                <a:avLst/>
                <a:gdLst>
                  <a:gd name="T0" fmla="*/ 12 w 26"/>
                  <a:gd name="T1" fmla="*/ 0 h 21"/>
                  <a:gd name="T2" fmla="*/ 2 w 26"/>
                  <a:gd name="T3" fmla="*/ 7 h 21"/>
                  <a:gd name="T4" fmla="*/ 10 w 26"/>
                  <a:gd name="T5" fmla="*/ 20 h 21"/>
                  <a:gd name="T6" fmla="*/ 14 w 26"/>
                  <a:gd name="T7" fmla="*/ 21 h 21"/>
                  <a:gd name="T8" fmla="*/ 24 w 26"/>
                  <a:gd name="T9" fmla="*/ 15 h 21"/>
                  <a:gd name="T10" fmla="*/ 17 w 26"/>
                  <a:gd name="T11" fmla="*/ 1 h 21"/>
                  <a:gd name="T12" fmla="*/ 12 w 2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1">
                    <a:moveTo>
                      <a:pt x="12" y="0"/>
                    </a:moveTo>
                    <a:cubicBezTo>
                      <a:pt x="8" y="0"/>
                      <a:pt x="4" y="3"/>
                      <a:pt x="2" y="7"/>
                    </a:cubicBezTo>
                    <a:cubicBezTo>
                      <a:pt x="0" y="12"/>
                      <a:pt x="4" y="18"/>
                      <a:pt x="10" y="20"/>
                    </a:cubicBezTo>
                    <a:cubicBezTo>
                      <a:pt x="11" y="21"/>
                      <a:pt x="13" y="21"/>
                      <a:pt x="14" y="21"/>
                    </a:cubicBezTo>
                    <a:cubicBezTo>
                      <a:pt x="19" y="21"/>
                      <a:pt x="23" y="19"/>
                      <a:pt x="24" y="15"/>
                    </a:cubicBezTo>
                    <a:cubicBezTo>
                      <a:pt x="26" y="9"/>
                      <a:pt x="23" y="3"/>
                      <a:pt x="17" y="1"/>
                    </a:cubicBezTo>
                    <a:cubicBezTo>
                      <a:pt x="15" y="1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1659"/>
              <p:cNvSpPr/>
              <p:nvPr/>
            </p:nvSpPr>
            <p:spPr bwMode="auto">
              <a:xfrm>
                <a:off x="48" y="1140"/>
                <a:ext cx="9" cy="11"/>
              </a:xfrm>
              <a:custGeom>
                <a:avLst/>
                <a:gdLst>
                  <a:gd name="T0" fmla="*/ 12 w 17"/>
                  <a:gd name="T1" fmla="*/ 0 h 21"/>
                  <a:gd name="T2" fmla="*/ 2 w 17"/>
                  <a:gd name="T3" fmla="*/ 6 h 21"/>
                  <a:gd name="T4" fmla="*/ 9 w 17"/>
                  <a:gd name="T5" fmla="*/ 20 h 21"/>
                  <a:gd name="T6" fmla="*/ 14 w 17"/>
                  <a:gd name="T7" fmla="*/ 21 h 21"/>
                  <a:gd name="T8" fmla="*/ 17 w 17"/>
                  <a:gd name="T9" fmla="*/ 20 h 21"/>
                  <a:gd name="T10" fmla="*/ 16 w 17"/>
                  <a:gd name="T11" fmla="*/ 1 h 21"/>
                  <a:gd name="T12" fmla="*/ 12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12" y="0"/>
                    </a:moveTo>
                    <a:cubicBezTo>
                      <a:pt x="7" y="0"/>
                      <a:pt x="3" y="2"/>
                      <a:pt x="2" y="6"/>
                    </a:cubicBezTo>
                    <a:cubicBezTo>
                      <a:pt x="0" y="12"/>
                      <a:pt x="3" y="18"/>
                      <a:pt x="9" y="20"/>
                    </a:cubicBezTo>
                    <a:cubicBezTo>
                      <a:pt x="11" y="21"/>
                      <a:pt x="12" y="21"/>
                      <a:pt x="14" y="21"/>
                    </a:cubicBezTo>
                    <a:cubicBezTo>
                      <a:pt x="15" y="21"/>
                      <a:pt x="16" y="21"/>
                      <a:pt x="17" y="20"/>
                    </a:cubicBezTo>
                    <a:cubicBezTo>
                      <a:pt x="17" y="15"/>
                      <a:pt x="16" y="8"/>
                      <a:pt x="16" y="1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8" name="Freeform 1660"/>
              <p:cNvSpPr>
                <a:spLocks noEditPoints="1"/>
              </p:cNvSpPr>
              <p:nvPr/>
            </p:nvSpPr>
            <p:spPr bwMode="auto">
              <a:xfrm>
                <a:off x="68" y="1159"/>
                <a:ext cx="13" cy="11"/>
              </a:xfrm>
              <a:custGeom>
                <a:avLst/>
                <a:gdLst>
                  <a:gd name="T0" fmla="*/ 1 w 24"/>
                  <a:gd name="T1" fmla="*/ 10 h 21"/>
                  <a:gd name="T2" fmla="*/ 8 w 24"/>
                  <a:gd name="T3" fmla="*/ 20 h 21"/>
                  <a:gd name="T4" fmla="*/ 13 w 24"/>
                  <a:gd name="T5" fmla="*/ 21 h 21"/>
                  <a:gd name="T6" fmla="*/ 23 w 24"/>
                  <a:gd name="T7" fmla="*/ 15 h 21"/>
                  <a:gd name="T8" fmla="*/ 24 w 24"/>
                  <a:gd name="T9" fmla="*/ 12 h 21"/>
                  <a:gd name="T10" fmla="*/ 22 w 24"/>
                  <a:gd name="T11" fmla="*/ 12 h 21"/>
                  <a:gd name="T12" fmla="*/ 1 w 24"/>
                  <a:gd name="T13" fmla="*/ 10 h 21"/>
                  <a:gd name="T14" fmla="*/ 10 w 24"/>
                  <a:gd name="T15" fmla="*/ 0 h 21"/>
                  <a:gd name="T16" fmla="*/ 1 w 24"/>
                  <a:gd name="T17" fmla="*/ 7 h 21"/>
                  <a:gd name="T18" fmla="*/ 10 w 24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" y="10"/>
                    </a:moveTo>
                    <a:cubicBezTo>
                      <a:pt x="0" y="14"/>
                      <a:pt x="4" y="18"/>
                      <a:pt x="8" y="20"/>
                    </a:cubicBezTo>
                    <a:cubicBezTo>
                      <a:pt x="10" y="21"/>
                      <a:pt x="12" y="21"/>
                      <a:pt x="13" y="21"/>
                    </a:cubicBezTo>
                    <a:cubicBezTo>
                      <a:pt x="17" y="21"/>
                      <a:pt x="21" y="19"/>
                      <a:pt x="23" y="15"/>
                    </a:cubicBezTo>
                    <a:cubicBezTo>
                      <a:pt x="23" y="14"/>
                      <a:pt x="23" y="13"/>
                      <a:pt x="24" y="12"/>
                    </a:cubicBezTo>
                    <a:cubicBezTo>
                      <a:pt x="23" y="12"/>
                      <a:pt x="23" y="12"/>
                      <a:pt x="22" y="12"/>
                    </a:cubicBezTo>
                    <a:cubicBezTo>
                      <a:pt x="11" y="12"/>
                      <a:pt x="3" y="12"/>
                      <a:pt x="1" y="10"/>
                    </a:cubicBezTo>
                    <a:moveTo>
                      <a:pt x="10" y="0"/>
                    </a:moveTo>
                    <a:cubicBezTo>
                      <a:pt x="6" y="1"/>
                      <a:pt x="2" y="3"/>
                      <a:pt x="1" y="7"/>
                    </a:cubicBezTo>
                    <a:cubicBezTo>
                      <a:pt x="3" y="5"/>
                      <a:pt x="6" y="3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9" name="Freeform 1661"/>
              <p:cNvSpPr/>
              <p:nvPr/>
            </p:nvSpPr>
            <p:spPr bwMode="auto">
              <a:xfrm>
                <a:off x="57" y="1113"/>
                <a:ext cx="2" cy="10"/>
              </a:xfrm>
              <a:custGeom>
                <a:avLst/>
                <a:gdLst>
                  <a:gd name="T0" fmla="*/ 4 w 5"/>
                  <a:gd name="T1" fmla="*/ 0 h 18"/>
                  <a:gd name="T2" fmla="*/ 3 w 5"/>
                  <a:gd name="T3" fmla="*/ 1 h 18"/>
                  <a:gd name="T4" fmla="*/ 0 w 5"/>
                  <a:gd name="T5" fmla="*/ 18 h 18"/>
                  <a:gd name="T6" fmla="*/ 4 w 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8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1" y="4"/>
                      <a:pt x="0" y="10"/>
                      <a:pt x="0" y="18"/>
                    </a:cubicBezTo>
                    <a:cubicBezTo>
                      <a:pt x="3" y="9"/>
                      <a:pt x="5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0" name="Freeform 1662"/>
              <p:cNvSpPr/>
              <p:nvPr/>
            </p:nvSpPr>
            <p:spPr bwMode="auto">
              <a:xfrm>
                <a:off x="53" y="1184"/>
                <a:ext cx="6" cy="11"/>
              </a:xfrm>
              <a:custGeom>
                <a:avLst/>
                <a:gdLst>
                  <a:gd name="T0" fmla="*/ 8 w 10"/>
                  <a:gd name="T1" fmla="*/ 0 h 20"/>
                  <a:gd name="T2" fmla="*/ 2 w 10"/>
                  <a:gd name="T3" fmla="*/ 6 h 20"/>
                  <a:gd name="T4" fmla="*/ 9 w 10"/>
                  <a:gd name="T5" fmla="*/ 19 h 20"/>
                  <a:gd name="T6" fmla="*/ 10 w 10"/>
                  <a:gd name="T7" fmla="*/ 20 h 20"/>
                  <a:gd name="T8" fmla="*/ 8 w 1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8" y="0"/>
                    </a:moveTo>
                    <a:cubicBezTo>
                      <a:pt x="5" y="1"/>
                      <a:pt x="3" y="3"/>
                      <a:pt x="2" y="6"/>
                    </a:cubicBezTo>
                    <a:cubicBezTo>
                      <a:pt x="0" y="11"/>
                      <a:pt x="3" y="17"/>
                      <a:pt x="9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9" y="13"/>
                      <a:pt x="9" y="6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1" name="Freeform 1663"/>
              <p:cNvSpPr/>
              <p:nvPr/>
            </p:nvSpPr>
            <p:spPr bwMode="auto">
              <a:xfrm>
                <a:off x="39" y="1123"/>
                <a:ext cx="11" cy="11"/>
              </a:xfrm>
              <a:custGeom>
                <a:avLst/>
                <a:gdLst>
                  <a:gd name="T0" fmla="*/ 12 w 20"/>
                  <a:gd name="T1" fmla="*/ 0 h 21"/>
                  <a:gd name="T2" fmla="*/ 2 w 20"/>
                  <a:gd name="T3" fmla="*/ 6 h 21"/>
                  <a:gd name="T4" fmla="*/ 10 w 20"/>
                  <a:gd name="T5" fmla="*/ 20 h 21"/>
                  <a:gd name="T6" fmla="*/ 14 w 20"/>
                  <a:gd name="T7" fmla="*/ 21 h 21"/>
                  <a:gd name="T8" fmla="*/ 20 w 20"/>
                  <a:gd name="T9" fmla="*/ 19 h 21"/>
                  <a:gd name="T10" fmla="*/ 16 w 20"/>
                  <a:gd name="T11" fmla="*/ 1 h 21"/>
                  <a:gd name="T12" fmla="*/ 12 w 20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2" y="0"/>
                    </a:moveTo>
                    <a:cubicBezTo>
                      <a:pt x="8" y="0"/>
                      <a:pt x="4" y="3"/>
                      <a:pt x="2" y="6"/>
                    </a:cubicBezTo>
                    <a:cubicBezTo>
                      <a:pt x="0" y="12"/>
                      <a:pt x="4" y="18"/>
                      <a:pt x="10" y="20"/>
                    </a:cubicBezTo>
                    <a:cubicBezTo>
                      <a:pt x="11" y="21"/>
                      <a:pt x="13" y="21"/>
                      <a:pt x="14" y="21"/>
                    </a:cubicBezTo>
                    <a:cubicBezTo>
                      <a:pt x="16" y="21"/>
                      <a:pt x="18" y="20"/>
                      <a:pt x="20" y="19"/>
                    </a:cubicBezTo>
                    <a:cubicBezTo>
                      <a:pt x="19" y="15"/>
                      <a:pt x="18" y="8"/>
                      <a:pt x="16" y="1"/>
                    </a:cubicBezTo>
                    <a:cubicBezTo>
                      <a:pt x="15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2" name="Freeform 1664"/>
              <p:cNvSpPr/>
              <p:nvPr/>
            </p:nvSpPr>
            <p:spPr bwMode="auto">
              <a:xfrm>
                <a:off x="-69" y="1094"/>
                <a:ext cx="37" cy="81"/>
              </a:xfrm>
              <a:custGeom>
                <a:avLst/>
                <a:gdLst>
                  <a:gd name="T0" fmla="*/ 27 w 68"/>
                  <a:gd name="T1" fmla="*/ 0 h 149"/>
                  <a:gd name="T2" fmla="*/ 16 w 68"/>
                  <a:gd name="T3" fmla="*/ 54 h 149"/>
                  <a:gd name="T4" fmla="*/ 2 w 68"/>
                  <a:gd name="T5" fmla="*/ 99 h 149"/>
                  <a:gd name="T6" fmla="*/ 27 w 68"/>
                  <a:gd name="T7" fmla="*/ 149 h 149"/>
                  <a:gd name="T8" fmla="*/ 29 w 68"/>
                  <a:gd name="T9" fmla="*/ 149 h 149"/>
                  <a:gd name="T10" fmla="*/ 41 w 68"/>
                  <a:gd name="T11" fmla="*/ 95 h 149"/>
                  <a:gd name="T12" fmla="*/ 60 w 68"/>
                  <a:gd name="T13" fmla="*/ 46 h 149"/>
                  <a:gd name="T14" fmla="*/ 30 w 68"/>
                  <a:gd name="T15" fmla="*/ 1 h 149"/>
                  <a:gd name="T16" fmla="*/ 27 w 68"/>
                  <a:gd name="T1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49">
                    <a:moveTo>
                      <a:pt x="27" y="0"/>
                    </a:moveTo>
                    <a:cubicBezTo>
                      <a:pt x="14" y="0"/>
                      <a:pt x="16" y="40"/>
                      <a:pt x="16" y="54"/>
                    </a:cubicBezTo>
                    <a:cubicBezTo>
                      <a:pt x="16" y="70"/>
                      <a:pt x="5" y="75"/>
                      <a:pt x="2" y="99"/>
                    </a:cubicBezTo>
                    <a:cubicBezTo>
                      <a:pt x="0" y="123"/>
                      <a:pt x="27" y="149"/>
                      <a:pt x="27" y="149"/>
                    </a:cubicBezTo>
                    <a:cubicBezTo>
                      <a:pt x="28" y="149"/>
                      <a:pt x="28" y="149"/>
                      <a:pt x="29" y="149"/>
                    </a:cubicBezTo>
                    <a:cubicBezTo>
                      <a:pt x="42" y="149"/>
                      <a:pt x="46" y="115"/>
                      <a:pt x="41" y="95"/>
                    </a:cubicBezTo>
                    <a:cubicBezTo>
                      <a:pt x="36" y="74"/>
                      <a:pt x="51" y="68"/>
                      <a:pt x="60" y="46"/>
                    </a:cubicBezTo>
                    <a:cubicBezTo>
                      <a:pt x="68" y="24"/>
                      <a:pt x="46" y="7"/>
                      <a:pt x="30" y="1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3" name="Freeform 1665"/>
              <p:cNvSpPr/>
              <p:nvPr/>
            </p:nvSpPr>
            <p:spPr bwMode="auto">
              <a:xfrm>
                <a:off x="-61" y="1211"/>
                <a:ext cx="81" cy="45"/>
              </a:xfrm>
              <a:custGeom>
                <a:avLst/>
                <a:gdLst>
                  <a:gd name="T0" fmla="*/ 20 w 147"/>
                  <a:gd name="T1" fmla="*/ 0 h 84"/>
                  <a:gd name="T2" fmla="*/ 15 w 147"/>
                  <a:gd name="T3" fmla="*/ 1 h 84"/>
                  <a:gd name="T4" fmla="*/ 30 w 147"/>
                  <a:gd name="T5" fmla="*/ 44 h 84"/>
                  <a:gd name="T6" fmla="*/ 81 w 147"/>
                  <a:gd name="T7" fmla="*/ 72 h 84"/>
                  <a:gd name="T8" fmla="*/ 113 w 147"/>
                  <a:gd name="T9" fmla="*/ 84 h 84"/>
                  <a:gd name="T10" fmla="*/ 130 w 147"/>
                  <a:gd name="T11" fmla="*/ 75 h 84"/>
                  <a:gd name="T12" fmla="*/ 127 w 147"/>
                  <a:gd name="T13" fmla="*/ 40 h 84"/>
                  <a:gd name="T14" fmla="*/ 119 w 147"/>
                  <a:gd name="T15" fmla="*/ 39 h 84"/>
                  <a:gd name="T16" fmla="*/ 100 w 147"/>
                  <a:gd name="T17" fmla="*/ 41 h 84"/>
                  <a:gd name="T18" fmla="*/ 81 w 147"/>
                  <a:gd name="T19" fmla="*/ 43 h 84"/>
                  <a:gd name="T20" fmla="*/ 58 w 147"/>
                  <a:gd name="T21" fmla="*/ 36 h 84"/>
                  <a:gd name="T22" fmla="*/ 20 w 147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" h="84">
                    <a:moveTo>
                      <a:pt x="20" y="0"/>
                    </a:moveTo>
                    <a:cubicBezTo>
                      <a:pt x="18" y="0"/>
                      <a:pt x="16" y="0"/>
                      <a:pt x="15" y="1"/>
                    </a:cubicBezTo>
                    <a:cubicBezTo>
                      <a:pt x="15" y="1"/>
                      <a:pt x="0" y="23"/>
                      <a:pt x="30" y="44"/>
                    </a:cubicBezTo>
                    <a:cubicBezTo>
                      <a:pt x="59" y="64"/>
                      <a:pt x="60" y="61"/>
                      <a:pt x="81" y="72"/>
                    </a:cubicBezTo>
                    <a:cubicBezTo>
                      <a:pt x="93" y="79"/>
                      <a:pt x="104" y="84"/>
                      <a:pt x="113" y="84"/>
                    </a:cubicBezTo>
                    <a:cubicBezTo>
                      <a:pt x="119" y="84"/>
                      <a:pt x="125" y="82"/>
                      <a:pt x="130" y="75"/>
                    </a:cubicBezTo>
                    <a:cubicBezTo>
                      <a:pt x="142" y="58"/>
                      <a:pt x="147" y="44"/>
                      <a:pt x="127" y="40"/>
                    </a:cubicBezTo>
                    <a:cubicBezTo>
                      <a:pt x="125" y="39"/>
                      <a:pt x="122" y="39"/>
                      <a:pt x="119" y="39"/>
                    </a:cubicBezTo>
                    <a:cubicBezTo>
                      <a:pt x="113" y="39"/>
                      <a:pt x="107" y="40"/>
                      <a:pt x="100" y="41"/>
                    </a:cubicBezTo>
                    <a:cubicBezTo>
                      <a:pt x="94" y="42"/>
                      <a:pt x="87" y="43"/>
                      <a:pt x="81" y="43"/>
                    </a:cubicBezTo>
                    <a:cubicBezTo>
                      <a:pt x="72" y="43"/>
                      <a:pt x="64" y="41"/>
                      <a:pt x="58" y="36"/>
                    </a:cubicBezTo>
                    <a:cubicBezTo>
                      <a:pt x="41" y="21"/>
                      <a:pt x="34" y="0"/>
                      <a:pt x="2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4" name="Freeform 1666"/>
              <p:cNvSpPr/>
              <p:nvPr/>
            </p:nvSpPr>
            <p:spPr bwMode="auto">
              <a:xfrm>
                <a:off x="50" y="1221"/>
                <a:ext cx="64" cy="48"/>
              </a:xfrm>
              <a:custGeom>
                <a:avLst/>
                <a:gdLst>
                  <a:gd name="T0" fmla="*/ 102 w 118"/>
                  <a:gd name="T1" fmla="*/ 0 h 89"/>
                  <a:gd name="T2" fmla="*/ 65 w 118"/>
                  <a:gd name="T3" fmla="*/ 39 h 89"/>
                  <a:gd name="T4" fmla="*/ 47 w 118"/>
                  <a:gd name="T5" fmla="*/ 65 h 89"/>
                  <a:gd name="T6" fmla="*/ 40 w 118"/>
                  <a:gd name="T7" fmla="*/ 64 h 89"/>
                  <a:gd name="T8" fmla="*/ 8 w 118"/>
                  <a:gd name="T9" fmla="*/ 47 h 89"/>
                  <a:gd name="T10" fmla="*/ 0 w 118"/>
                  <a:gd name="T11" fmla="*/ 55 h 89"/>
                  <a:gd name="T12" fmla="*/ 11 w 118"/>
                  <a:gd name="T13" fmla="*/ 89 h 89"/>
                  <a:gd name="T14" fmla="*/ 40 w 118"/>
                  <a:gd name="T15" fmla="*/ 83 h 89"/>
                  <a:gd name="T16" fmla="*/ 50 w 118"/>
                  <a:gd name="T17" fmla="*/ 84 h 89"/>
                  <a:gd name="T18" fmla="*/ 93 w 118"/>
                  <a:gd name="T19" fmla="*/ 62 h 89"/>
                  <a:gd name="T20" fmla="*/ 104 w 118"/>
                  <a:gd name="T21" fmla="*/ 0 h 89"/>
                  <a:gd name="T22" fmla="*/ 102 w 118"/>
                  <a:gd name="T2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89">
                    <a:moveTo>
                      <a:pt x="102" y="0"/>
                    </a:moveTo>
                    <a:cubicBezTo>
                      <a:pt x="87" y="0"/>
                      <a:pt x="70" y="23"/>
                      <a:pt x="65" y="39"/>
                    </a:cubicBezTo>
                    <a:cubicBezTo>
                      <a:pt x="59" y="52"/>
                      <a:pt x="57" y="65"/>
                      <a:pt x="47" y="65"/>
                    </a:cubicBezTo>
                    <a:cubicBezTo>
                      <a:pt x="45" y="65"/>
                      <a:pt x="42" y="64"/>
                      <a:pt x="40" y="64"/>
                    </a:cubicBezTo>
                    <a:cubicBezTo>
                      <a:pt x="28" y="59"/>
                      <a:pt x="16" y="47"/>
                      <a:pt x="8" y="47"/>
                    </a:cubicBezTo>
                    <a:cubicBezTo>
                      <a:pt x="5" y="47"/>
                      <a:pt x="2" y="49"/>
                      <a:pt x="0" y="55"/>
                    </a:cubicBezTo>
                    <a:cubicBezTo>
                      <a:pt x="0" y="55"/>
                      <a:pt x="2" y="80"/>
                      <a:pt x="11" y="89"/>
                    </a:cubicBezTo>
                    <a:cubicBezTo>
                      <a:pt x="22" y="85"/>
                      <a:pt x="31" y="83"/>
                      <a:pt x="40" y="83"/>
                    </a:cubicBezTo>
                    <a:cubicBezTo>
                      <a:pt x="43" y="83"/>
                      <a:pt x="47" y="83"/>
                      <a:pt x="50" y="84"/>
                    </a:cubicBezTo>
                    <a:cubicBezTo>
                      <a:pt x="68" y="80"/>
                      <a:pt x="87" y="74"/>
                      <a:pt x="93" y="62"/>
                    </a:cubicBezTo>
                    <a:cubicBezTo>
                      <a:pt x="104" y="41"/>
                      <a:pt x="118" y="3"/>
                      <a:pt x="104" y="0"/>
                    </a:cubicBezTo>
                    <a:cubicBezTo>
                      <a:pt x="103" y="0"/>
                      <a:pt x="102" y="0"/>
                      <a:pt x="10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5" name="Freeform 1667"/>
              <p:cNvSpPr/>
              <p:nvPr/>
            </p:nvSpPr>
            <p:spPr bwMode="auto">
              <a:xfrm>
                <a:off x="117" y="1109"/>
                <a:ext cx="47" cy="57"/>
              </a:xfrm>
              <a:custGeom>
                <a:avLst/>
                <a:gdLst>
                  <a:gd name="T0" fmla="*/ 24 w 86"/>
                  <a:gd name="T1" fmla="*/ 0 h 105"/>
                  <a:gd name="T2" fmla="*/ 0 w 86"/>
                  <a:gd name="T3" fmla="*/ 5 h 105"/>
                  <a:gd name="T4" fmla="*/ 29 w 86"/>
                  <a:gd name="T5" fmla="*/ 59 h 105"/>
                  <a:gd name="T6" fmla="*/ 34 w 86"/>
                  <a:gd name="T7" fmla="*/ 104 h 105"/>
                  <a:gd name="T8" fmla="*/ 40 w 86"/>
                  <a:gd name="T9" fmla="*/ 105 h 105"/>
                  <a:gd name="T10" fmla="*/ 80 w 86"/>
                  <a:gd name="T11" fmla="*/ 63 h 105"/>
                  <a:gd name="T12" fmla="*/ 54 w 86"/>
                  <a:gd name="T13" fmla="*/ 9 h 105"/>
                  <a:gd name="T14" fmla="*/ 24 w 86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05">
                    <a:moveTo>
                      <a:pt x="24" y="0"/>
                    </a:moveTo>
                    <a:cubicBezTo>
                      <a:pt x="10" y="0"/>
                      <a:pt x="0" y="5"/>
                      <a:pt x="0" y="5"/>
                    </a:cubicBezTo>
                    <a:cubicBezTo>
                      <a:pt x="16" y="11"/>
                      <a:pt x="33" y="39"/>
                      <a:pt x="29" y="59"/>
                    </a:cubicBezTo>
                    <a:cubicBezTo>
                      <a:pt x="25" y="79"/>
                      <a:pt x="15" y="97"/>
                      <a:pt x="34" y="104"/>
                    </a:cubicBezTo>
                    <a:cubicBezTo>
                      <a:pt x="36" y="105"/>
                      <a:pt x="38" y="105"/>
                      <a:pt x="40" y="105"/>
                    </a:cubicBezTo>
                    <a:cubicBezTo>
                      <a:pt x="58" y="105"/>
                      <a:pt x="76" y="83"/>
                      <a:pt x="80" y="63"/>
                    </a:cubicBezTo>
                    <a:cubicBezTo>
                      <a:pt x="86" y="40"/>
                      <a:pt x="78" y="28"/>
                      <a:pt x="54" y="9"/>
                    </a:cubicBezTo>
                    <a:cubicBezTo>
                      <a:pt x="44" y="2"/>
                      <a:pt x="33" y="0"/>
                      <a:pt x="2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6" name="Freeform 1668"/>
              <p:cNvSpPr/>
              <p:nvPr/>
            </p:nvSpPr>
            <p:spPr bwMode="auto">
              <a:xfrm>
                <a:off x="20" y="1043"/>
                <a:ext cx="67" cy="37"/>
              </a:xfrm>
              <a:custGeom>
                <a:avLst/>
                <a:gdLst>
                  <a:gd name="T0" fmla="*/ 52 w 123"/>
                  <a:gd name="T1" fmla="*/ 0 h 67"/>
                  <a:gd name="T2" fmla="*/ 31 w 123"/>
                  <a:gd name="T3" fmla="*/ 3 h 67"/>
                  <a:gd name="T4" fmla="*/ 1 w 123"/>
                  <a:gd name="T5" fmla="*/ 50 h 67"/>
                  <a:gd name="T6" fmla="*/ 12 w 123"/>
                  <a:gd name="T7" fmla="*/ 61 h 67"/>
                  <a:gd name="T8" fmla="*/ 57 w 123"/>
                  <a:gd name="T9" fmla="*/ 50 h 67"/>
                  <a:gd name="T10" fmla="*/ 63 w 123"/>
                  <a:gd name="T11" fmla="*/ 49 h 67"/>
                  <a:gd name="T12" fmla="*/ 103 w 123"/>
                  <a:gd name="T13" fmla="*/ 67 h 67"/>
                  <a:gd name="T14" fmla="*/ 107 w 123"/>
                  <a:gd name="T15" fmla="*/ 67 h 67"/>
                  <a:gd name="T16" fmla="*/ 101 w 123"/>
                  <a:gd name="T17" fmla="*/ 23 h 67"/>
                  <a:gd name="T18" fmla="*/ 52 w 123"/>
                  <a:gd name="T1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7">
                    <a:moveTo>
                      <a:pt x="52" y="0"/>
                    </a:moveTo>
                    <a:cubicBezTo>
                      <a:pt x="45" y="0"/>
                      <a:pt x="38" y="1"/>
                      <a:pt x="31" y="3"/>
                    </a:cubicBezTo>
                    <a:cubicBezTo>
                      <a:pt x="0" y="10"/>
                      <a:pt x="1" y="50"/>
                      <a:pt x="1" y="50"/>
                    </a:cubicBezTo>
                    <a:cubicBezTo>
                      <a:pt x="1" y="58"/>
                      <a:pt x="5" y="61"/>
                      <a:pt x="12" y="61"/>
                    </a:cubicBezTo>
                    <a:cubicBezTo>
                      <a:pt x="23" y="61"/>
                      <a:pt x="42" y="52"/>
                      <a:pt x="57" y="50"/>
                    </a:cubicBezTo>
                    <a:cubicBezTo>
                      <a:pt x="59" y="49"/>
                      <a:pt x="61" y="49"/>
                      <a:pt x="63" y="49"/>
                    </a:cubicBezTo>
                    <a:cubicBezTo>
                      <a:pt x="81" y="49"/>
                      <a:pt x="85" y="63"/>
                      <a:pt x="103" y="67"/>
                    </a:cubicBezTo>
                    <a:cubicBezTo>
                      <a:pt x="105" y="67"/>
                      <a:pt x="106" y="67"/>
                      <a:pt x="107" y="67"/>
                    </a:cubicBezTo>
                    <a:cubicBezTo>
                      <a:pt x="123" y="67"/>
                      <a:pt x="118" y="40"/>
                      <a:pt x="101" y="23"/>
                    </a:cubicBezTo>
                    <a:cubicBezTo>
                      <a:pt x="88" y="8"/>
                      <a:pt x="72" y="0"/>
                      <a:pt x="5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7" name="Freeform 1669"/>
              <p:cNvSpPr/>
              <p:nvPr/>
            </p:nvSpPr>
            <p:spPr bwMode="auto">
              <a:xfrm>
                <a:off x="409" y="1572"/>
                <a:ext cx="24" cy="71"/>
              </a:xfrm>
              <a:custGeom>
                <a:avLst/>
                <a:gdLst>
                  <a:gd name="T0" fmla="*/ 43 w 43"/>
                  <a:gd name="T1" fmla="*/ 52 h 129"/>
                  <a:gd name="T2" fmla="*/ 25 w 43"/>
                  <a:gd name="T3" fmla="*/ 7 h 129"/>
                  <a:gd name="T4" fmla="*/ 0 w 43"/>
                  <a:gd name="T5" fmla="*/ 39 h 129"/>
                  <a:gd name="T6" fmla="*/ 19 w 43"/>
                  <a:gd name="T7" fmla="*/ 110 h 129"/>
                  <a:gd name="T8" fmla="*/ 43 w 43"/>
                  <a:gd name="T9" fmla="*/ 5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43" y="52"/>
                    </a:moveTo>
                    <a:cubicBezTo>
                      <a:pt x="43" y="52"/>
                      <a:pt x="40" y="0"/>
                      <a:pt x="25" y="7"/>
                    </a:cubicBezTo>
                    <a:cubicBezTo>
                      <a:pt x="10" y="14"/>
                      <a:pt x="0" y="39"/>
                      <a:pt x="0" y="39"/>
                    </a:cubicBezTo>
                    <a:cubicBezTo>
                      <a:pt x="0" y="39"/>
                      <a:pt x="11" y="129"/>
                      <a:pt x="19" y="110"/>
                    </a:cubicBezTo>
                    <a:cubicBezTo>
                      <a:pt x="26" y="90"/>
                      <a:pt x="43" y="52"/>
                      <a:pt x="43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8" name="Freeform 1670"/>
              <p:cNvSpPr/>
              <p:nvPr/>
            </p:nvSpPr>
            <p:spPr bwMode="auto">
              <a:xfrm>
                <a:off x="346" y="1512"/>
                <a:ext cx="250" cy="254"/>
              </a:xfrm>
              <a:custGeom>
                <a:avLst/>
                <a:gdLst>
                  <a:gd name="T0" fmla="*/ 73 w 459"/>
                  <a:gd name="T1" fmla="*/ 234 h 465"/>
                  <a:gd name="T2" fmla="*/ 42 w 459"/>
                  <a:gd name="T3" fmla="*/ 45 h 465"/>
                  <a:gd name="T4" fmla="*/ 117 w 459"/>
                  <a:gd name="T5" fmla="*/ 63 h 465"/>
                  <a:gd name="T6" fmla="*/ 135 w 459"/>
                  <a:gd name="T7" fmla="*/ 178 h 465"/>
                  <a:gd name="T8" fmla="*/ 237 w 459"/>
                  <a:gd name="T9" fmla="*/ 6 h 465"/>
                  <a:gd name="T10" fmla="*/ 323 w 459"/>
                  <a:gd name="T11" fmla="*/ 51 h 465"/>
                  <a:gd name="T12" fmla="*/ 315 w 459"/>
                  <a:gd name="T13" fmla="*/ 147 h 465"/>
                  <a:gd name="T14" fmla="*/ 253 w 459"/>
                  <a:gd name="T15" fmla="*/ 212 h 465"/>
                  <a:gd name="T16" fmla="*/ 393 w 459"/>
                  <a:gd name="T17" fmla="*/ 160 h 465"/>
                  <a:gd name="T18" fmla="*/ 442 w 459"/>
                  <a:gd name="T19" fmla="*/ 260 h 465"/>
                  <a:gd name="T20" fmla="*/ 260 w 459"/>
                  <a:gd name="T21" fmla="*/ 330 h 465"/>
                  <a:gd name="T22" fmla="*/ 366 w 459"/>
                  <a:gd name="T23" fmla="*/ 360 h 465"/>
                  <a:gd name="T24" fmla="*/ 379 w 459"/>
                  <a:gd name="T25" fmla="*/ 428 h 465"/>
                  <a:gd name="T26" fmla="*/ 173 w 459"/>
                  <a:gd name="T27" fmla="*/ 358 h 465"/>
                  <a:gd name="T28" fmla="*/ 140 w 459"/>
                  <a:gd name="T29" fmla="*/ 403 h 465"/>
                  <a:gd name="T30" fmla="*/ 99 w 459"/>
                  <a:gd name="T31" fmla="*/ 327 h 465"/>
                  <a:gd name="T32" fmla="*/ 73 w 459"/>
                  <a:gd name="T33" fmla="*/ 23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9" h="465">
                    <a:moveTo>
                      <a:pt x="73" y="234"/>
                    </a:moveTo>
                    <a:cubicBezTo>
                      <a:pt x="73" y="234"/>
                      <a:pt x="0" y="64"/>
                      <a:pt x="42" y="45"/>
                    </a:cubicBezTo>
                    <a:cubicBezTo>
                      <a:pt x="84" y="25"/>
                      <a:pt x="115" y="27"/>
                      <a:pt x="117" y="63"/>
                    </a:cubicBezTo>
                    <a:cubicBezTo>
                      <a:pt x="120" y="99"/>
                      <a:pt x="135" y="178"/>
                      <a:pt x="135" y="178"/>
                    </a:cubicBezTo>
                    <a:cubicBezTo>
                      <a:pt x="135" y="178"/>
                      <a:pt x="205" y="0"/>
                      <a:pt x="237" y="6"/>
                    </a:cubicBezTo>
                    <a:cubicBezTo>
                      <a:pt x="270" y="12"/>
                      <a:pt x="307" y="23"/>
                      <a:pt x="323" y="51"/>
                    </a:cubicBezTo>
                    <a:cubicBezTo>
                      <a:pt x="338" y="79"/>
                      <a:pt x="345" y="110"/>
                      <a:pt x="315" y="147"/>
                    </a:cubicBezTo>
                    <a:cubicBezTo>
                      <a:pt x="286" y="183"/>
                      <a:pt x="253" y="212"/>
                      <a:pt x="253" y="212"/>
                    </a:cubicBezTo>
                    <a:cubicBezTo>
                      <a:pt x="253" y="212"/>
                      <a:pt x="359" y="141"/>
                      <a:pt x="393" y="160"/>
                    </a:cubicBezTo>
                    <a:cubicBezTo>
                      <a:pt x="427" y="179"/>
                      <a:pt x="459" y="206"/>
                      <a:pt x="442" y="260"/>
                    </a:cubicBezTo>
                    <a:cubicBezTo>
                      <a:pt x="425" y="315"/>
                      <a:pt x="365" y="337"/>
                      <a:pt x="260" y="330"/>
                    </a:cubicBezTo>
                    <a:cubicBezTo>
                      <a:pt x="260" y="330"/>
                      <a:pt x="340" y="353"/>
                      <a:pt x="366" y="360"/>
                    </a:cubicBezTo>
                    <a:cubicBezTo>
                      <a:pt x="393" y="366"/>
                      <a:pt x="409" y="391"/>
                      <a:pt x="379" y="428"/>
                    </a:cubicBezTo>
                    <a:cubicBezTo>
                      <a:pt x="350" y="465"/>
                      <a:pt x="268" y="444"/>
                      <a:pt x="173" y="358"/>
                    </a:cubicBezTo>
                    <a:cubicBezTo>
                      <a:pt x="173" y="358"/>
                      <a:pt x="175" y="428"/>
                      <a:pt x="140" y="403"/>
                    </a:cubicBezTo>
                    <a:cubicBezTo>
                      <a:pt x="105" y="377"/>
                      <a:pt x="113" y="339"/>
                      <a:pt x="99" y="327"/>
                    </a:cubicBezTo>
                    <a:cubicBezTo>
                      <a:pt x="84" y="315"/>
                      <a:pt x="25" y="242"/>
                      <a:pt x="73" y="234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9" name="Freeform 1671"/>
              <p:cNvSpPr/>
              <p:nvPr/>
            </p:nvSpPr>
            <p:spPr bwMode="auto">
              <a:xfrm>
                <a:off x="428" y="1640"/>
                <a:ext cx="35" cy="21"/>
              </a:xfrm>
              <a:custGeom>
                <a:avLst/>
                <a:gdLst>
                  <a:gd name="T0" fmla="*/ 65 w 65"/>
                  <a:gd name="T1" fmla="*/ 0 h 38"/>
                  <a:gd name="T2" fmla="*/ 11 w 65"/>
                  <a:gd name="T3" fmla="*/ 34 h 38"/>
                  <a:gd name="T4" fmla="*/ 65 w 65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8">
                    <a:moveTo>
                      <a:pt x="65" y="0"/>
                    </a:moveTo>
                    <a:cubicBezTo>
                      <a:pt x="65" y="0"/>
                      <a:pt x="0" y="29"/>
                      <a:pt x="11" y="34"/>
                    </a:cubicBezTo>
                    <a:cubicBezTo>
                      <a:pt x="22" y="38"/>
                      <a:pt x="59" y="16"/>
                      <a:pt x="65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0" name="Freeform 1672"/>
              <p:cNvSpPr/>
              <p:nvPr/>
            </p:nvSpPr>
            <p:spPr bwMode="auto">
              <a:xfrm>
                <a:off x="437" y="1611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2 h 24"/>
                  <a:gd name="T4" fmla="*/ 2 w 26"/>
                  <a:gd name="T5" fmla="*/ 8 h 24"/>
                  <a:gd name="T6" fmla="*/ 17 w 26"/>
                  <a:gd name="T7" fmla="*/ 3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2"/>
                      <a:pt x="16" y="24"/>
                      <a:pt x="10" y="22"/>
                    </a:cubicBezTo>
                    <a:cubicBezTo>
                      <a:pt x="4" y="20"/>
                      <a:pt x="0" y="14"/>
                      <a:pt x="2" y="8"/>
                    </a:cubicBezTo>
                    <a:cubicBezTo>
                      <a:pt x="4" y="3"/>
                      <a:pt x="11" y="0"/>
                      <a:pt x="17" y="3"/>
                    </a:cubicBezTo>
                    <a:cubicBezTo>
                      <a:pt x="23" y="5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1" name="Freeform 1673"/>
              <p:cNvSpPr/>
              <p:nvPr/>
            </p:nvSpPr>
            <p:spPr bwMode="auto">
              <a:xfrm>
                <a:off x="415" y="1632"/>
                <a:ext cx="14" cy="14"/>
              </a:xfrm>
              <a:custGeom>
                <a:avLst/>
                <a:gdLst>
                  <a:gd name="T0" fmla="*/ 24 w 26"/>
                  <a:gd name="T1" fmla="*/ 17 h 25"/>
                  <a:gd name="T2" fmla="*/ 10 w 26"/>
                  <a:gd name="T3" fmla="*/ 22 h 25"/>
                  <a:gd name="T4" fmla="*/ 2 w 26"/>
                  <a:gd name="T5" fmla="*/ 8 h 25"/>
                  <a:gd name="T6" fmla="*/ 17 w 26"/>
                  <a:gd name="T7" fmla="*/ 3 h 25"/>
                  <a:gd name="T8" fmla="*/ 24 w 26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4" y="17"/>
                    </a:moveTo>
                    <a:cubicBezTo>
                      <a:pt x="22" y="22"/>
                      <a:pt x="16" y="25"/>
                      <a:pt x="10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1" y="0"/>
                      <a:pt x="17" y="3"/>
                    </a:cubicBezTo>
                    <a:cubicBezTo>
                      <a:pt x="23" y="5"/>
                      <a:pt x="26" y="11"/>
                      <a:pt x="24" y="17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2" name="Freeform 1674"/>
              <p:cNvSpPr/>
              <p:nvPr/>
            </p:nvSpPr>
            <p:spPr bwMode="auto">
              <a:xfrm>
                <a:off x="416" y="1615"/>
                <a:ext cx="14" cy="13"/>
              </a:xfrm>
              <a:custGeom>
                <a:avLst/>
                <a:gdLst>
                  <a:gd name="T0" fmla="*/ 24 w 26"/>
                  <a:gd name="T1" fmla="*/ 17 h 24"/>
                  <a:gd name="T2" fmla="*/ 10 w 26"/>
                  <a:gd name="T3" fmla="*/ 22 h 24"/>
                  <a:gd name="T4" fmla="*/ 2 w 26"/>
                  <a:gd name="T5" fmla="*/ 8 h 24"/>
                  <a:gd name="T6" fmla="*/ 17 w 26"/>
                  <a:gd name="T7" fmla="*/ 3 h 24"/>
                  <a:gd name="T8" fmla="*/ 24 w 26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7"/>
                    </a:moveTo>
                    <a:cubicBezTo>
                      <a:pt x="22" y="22"/>
                      <a:pt x="16" y="24"/>
                      <a:pt x="10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1" y="0"/>
                      <a:pt x="17" y="3"/>
                    </a:cubicBezTo>
                    <a:cubicBezTo>
                      <a:pt x="23" y="5"/>
                      <a:pt x="26" y="11"/>
                      <a:pt x="24" y="17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3" name="Freeform 1675"/>
              <p:cNvSpPr/>
              <p:nvPr/>
            </p:nvSpPr>
            <p:spPr bwMode="auto">
              <a:xfrm>
                <a:off x="441" y="1644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2 h 24"/>
                  <a:gd name="T4" fmla="*/ 2 w 26"/>
                  <a:gd name="T5" fmla="*/ 8 h 24"/>
                  <a:gd name="T6" fmla="*/ 16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2"/>
                      <a:pt x="15" y="24"/>
                      <a:pt x="9" y="22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3" y="4"/>
                      <a:pt x="26" y="11"/>
                      <a:pt x="24" y="16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4" name="Freeform 1676"/>
              <p:cNvSpPr/>
              <p:nvPr/>
            </p:nvSpPr>
            <p:spPr bwMode="auto">
              <a:xfrm>
                <a:off x="444" y="1669"/>
                <a:ext cx="15" cy="13"/>
              </a:xfrm>
              <a:custGeom>
                <a:avLst/>
                <a:gdLst>
                  <a:gd name="T0" fmla="*/ 25 w 27"/>
                  <a:gd name="T1" fmla="*/ 17 h 24"/>
                  <a:gd name="T2" fmla="*/ 10 w 27"/>
                  <a:gd name="T3" fmla="*/ 22 h 24"/>
                  <a:gd name="T4" fmla="*/ 2 w 27"/>
                  <a:gd name="T5" fmla="*/ 8 h 24"/>
                  <a:gd name="T6" fmla="*/ 17 w 27"/>
                  <a:gd name="T7" fmla="*/ 3 h 24"/>
                  <a:gd name="T8" fmla="*/ 25 w 27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17"/>
                    </a:moveTo>
                    <a:cubicBezTo>
                      <a:pt x="23" y="22"/>
                      <a:pt x="16" y="24"/>
                      <a:pt x="10" y="22"/>
                    </a:cubicBezTo>
                    <a:cubicBezTo>
                      <a:pt x="4" y="20"/>
                      <a:pt x="0" y="14"/>
                      <a:pt x="2" y="8"/>
                    </a:cubicBezTo>
                    <a:cubicBezTo>
                      <a:pt x="4" y="3"/>
                      <a:pt x="11" y="0"/>
                      <a:pt x="17" y="3"/>
                    </a:cubicBezTo>
                    <a:cubicBezTo>
                      <a:pt x="23" y="5"/>
                      <a:pt x="27" y="11"/>
                      <a:pt x="25" y="17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5" name="Freeform 1677"/>
              <p:cNvSpPr/>
              <p:nvPr/>
            </p:nvSpPr>
            <p:spPr bwMode="auto">
              <a:xfrm>
                <a:off x="420" y="1666"/>
                <a:ext cx="15" cy="13"/>
              </a:xfrm>
              <a:custGeom>
                <a:avLst/>
                <a:gdLst>
                  <a:gd name="T0" fmla="*/ 25 w 27"/>
                  <a:gd name="T1" fmla="*/ 16 h 24"/>
                  <a:gd name="T2" fmla="*/ 10 w 27"/>
                  <a:gd name="T3" fmla="*/ 22 h 24"/>
                  <a:gd name="T4" fmla="*/ 2 w 27"/>
                  <a:gd name="T5" fmla="*/ 8 h 24"/>
                  <a:gd name="T6" fmla="*/ 17 w 27"/>
                  <a:gd name="T7" fmla="*/ 2 h 24"/>
                  <a:gd name="T8" fmla="*/ 25 w 27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16"/>
                    </a:moveTo>
                    <a:cubicBezTo>
                      <a:pt x="23" y="22"/>
                      <a:pt x="16" y="24"/>
                      <a:pt x="10" y="22"/>
                    </a:cubicBezTo>
                    <a:cubicBezTo>
                      <a:pt x="4" y="20"/>
                      <a:pt x="0" y="13"/>
                      <a:pt x="2" y="8"/>
                    </a:cubicBezTo>
                    <a:cubicBezTo>
                      <a:pt x="4" y="3"/>
                      <a:pt x="11" y="0"/>
                      <a:pt x="17" y="2"/>
                    </a:cubicBezTo>
                    <a:cubicBezTo>
                      <a:pt x="23" y="5"/>
                      <a:pt x="27" y="11"/>
                      <a:pt x="25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6" name="Freeform 1678"/>
              <p:cNvSpPr/>
              <p:nvPr/>
            </p:nvSpPr>
            <p:spPr bwMode="auto">
              <a:xfrm>
                <a:off x="462" y="1659"/>
                <a:ext cx="15" cy="13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2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6" y="24"/>
                      <a:pt x="10" y="22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7" name="Freeform 1679"/>
              <p:cNvSpPr/>
              <p:nvPr/>
            </p:nvSpPr>
            <p:spPr bwMode="auto">
              <a:xfrm>
                <a:off x="470" y="1639"/>
                <a:ext cx="14" cy="13"/>
              </a:xfrm>
              <a:custGeom>
                <a:avLst/>
                <a:gdLst>
                  <a:gd name="T0" fmla="*/ 24 w 26"/>
                  <a:gd name="T1" fmla="*/ 17 h 25"/>
                  <a:gd name="T2" fmla="*/ 9 w 26"/>
                  <a:gd name="T3" fmla="*/ 22 h 25"/>
                  <a:gd name="T4" fmla="*/ 2 w 26"/>
                  <a:gd name="T5" fmla="*/ 8 h 25"/>
                  <a:gd name="T6" fmla="*/ 16 w 26"/>
                  <a:gd name="T7" fmla="*/ 3 h 25"/>
                  <a:gd name="T8" fmla="*/ 24 w 26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4" y="17"/>
                    </a:moveTo>
                    <a:cubicBezTo>
                      <a:pt x="22" y="22"/>
                      <a:pt x="15" y="25"/>
                      <a:pt x="9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6" y="3"/>
                    </a:cubicBezTo>
                    <a:cubicBezTo>
                      <a:pt x="23" y="5"/>
                      <a:pt x="26" y="11"/>
                      <a:pt x="24" y="17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8" name="Freeform 1680"/>
              <p:cNvSpPr/>
              <p:nvPr/>
            </p:nvSpPr>
            <p:spPr bwMode="auto">
              <a:xfrm>
                <a:off x="459" y="1614"/>
                <a:ext cx="14" cy="13"/>
              </a:xfrm>
              <a:custGeom>
                <a:avLst/>
                <a:gdLst>
                  <a:gd name="T0" fmla="*/ 24 w 26"/>
                  <a:gd name="T1" fmla="*/ 17 h 25"/>
                  <a:gd name="T2" fmla="*/ 9 w 26"/>
                  <a:gd name="T3" fmla="*/ 22 h 25"/>
                  <a:gd name="T4" fmla="*/ 2 w 26"/>
                  <a:gd name="T5" fmla="*/ 8 h 25"/>
                  <a:gd name="T6" fmla="*/ 16 w 26"/>
                  <a:gd name="T7" fmla="*/ 3 h 25"/>
                  <a:gd name="T8" fmla="*/ 24 w 26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4" y="17"/>
                    </a:moveTo>
                    <a:cubicBezTo>
                      <a:pt x="22" y="22"/>
                      <a:pt x="15" y="25"/>
                      <a:pt x="9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6" y="3"/>
                    </a:cubicBezTo>
                    <a:cubicBezTo>
                      <a:pt x="23" y="5"/>
                      <a:pt x="26" y="11"/>
                      <a:pt x="24" y="17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9" name="Freeform 1681"/>
              <p:cNvSpPr/>
              <p:nvPr/>
            </p:nvSpPr>
            <p:spPr bwMode="auto">
              <a:xfrm>
                <a:off x="400" y="1646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2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6" y="24"/>
                      <a:pt x="9" y="22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0" name="Freeform 1682"/>
              <p:cNvSpPr/>
              <p:nvPr/>
            </p:nvSpPr>
            <p:spPr bwMode="auto">
              <a:xfrm>
                <a:off x="379" y="1649"/>
                <a:ext cx="54" cy="83"/>
              </a:xfrm>
              <a:custGeom>
                <a:avLst/>
                <a:gdLst>
                  <a:gd name="T0" fmla="*/ 6 w 98"/>
                  <a:gd name="T1" fmla="*/ 0 h 152"/>
                  <a:gd name="T2" fmla="*/ 0 w 98"/>
                  <a:gd name="T3" fmla="*/ 5 h 152"/>
                  <a:gd name="T4" fmla="*/ 25 w 98"/>
                  <a:gd name="T5" fmla="*/ 56 h 152"/>
                  <a:gd name="T6" fmla="*/ 50 w 98"/>
                  <a:gd name="T7" fmla="*/ 84 h 152"/>
                  <a:gd name="T8" fmla="*/ 85 w 98"/>
                  <a:gd name="T9" fmla="*/ 152 h 152"/>
                  <a:gd name="T10" fmla="*/ 89 w 98"/>
                  <a:gd name="T11" fmla="*/ 149 h 152"/>
                  <a:gd name="T12" fmla="*/ 84 w 98"/>
                  <a:gd name="T13" fmla="*/ 77 h 152"/>
                  <a:gd name="T14" fmla="*/ 6 w 98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152">
                    <a:moveTo>
                      <a:pt x="6" y="0"/>
                    </a:moveTo>
                    <a:cubicBezTo>
                      <a:pt x="3" y="0"/>
                      <a:pt x="1" y="1"/>
                      <a:pt x="0" y="5"/>
                    </a:cubicBezTo>
                    <a:cubicBezTo>
                      <a:pt x="0" y="5"/>
                      <a:pt x="12" y="48"/>
                      <a:pt x="25" y="56"/>
                    </a:cubicBezTo>
                    <a:cubicBezTo>
                      <a:pt x="38" y="64"/>
                      <a:pt x="39" y="61"/>
                      <a:pt x="50" y="84"/>
                    </a:cubicBezTo>
                    <a:cubicBezTo>
                      <a:pt x="59" y="104"/>
                      <a:pt x="75" y="152"/>
                      <a:pt x="85" y="152"/>
                    </a:cubicBezTo>
                    <a:cubicBezTo>
                      <a:pt x="87" y="152"/>
                      <a:pt x="88" y="151"/>
                      <a:pt x="89" y="149"/>
                    </a:cubicBezTo>
                    <a:cubicBezTo>
                      <a:pt x="98" y="134"/>
                      <a:pt x="95" y="91"/>
                      <a:pt x="84" y="77"/>
                    </a:cubicBezTo>
                    <a:cubicBezTo>
                      <a:pt x="74" y="66"/>
                      <a:pt x="25" y="0"/>
                      <a:pt x="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1" name="Freeform 1683"/>
              <p:cNvSpPr>
                <a:spLocks noEditPoints="1"/>
              </p:cNvSpPr>
              <p:nvPr/>
            </p:nvSpPr>
            <p:spPr bwMode="auto">
              <a:xfrm>
                <a:off x="391" y="1600"/>
                <a:ext cx="106" cy="122"/>
              </a:xfrm>
              <a:custGeom>
                <a:avLst/>
                <a:gdLst>
                  <a:gd name="T0" fmla="*/ 113 w 195"/>
                  <a:gd name="T1" fmla="*/ 8 h 225"/>
                  <a:gd name="T2" fmla="*/ 99 w 195"/>
                  <a:gd name="T3" fmla="*/ 23 h 225"/>
                  <a:gd name="T4" fmla="*/ 101 w 195"/>
                  <a:gd name="T5" fmla="*/ 24 h 225"/>
                  <a:gd name="T6" fmla="*/ 103 w 195"/>
                  <a:gd name="T7" fmla="*/ 24 h 225"/>
                  <a:gd name="T8" fmla="*/ 113 w 195"/>
                  <a:gd name="T9" fmla="*/ 9 h 225"/>
                  <a:gd name="T10" fmla="*/ 113 w 195"/>
                  <a:gd name="T11" fmla="*/ 8 h 225"/>
                  <a:gd name="T12" fmla="*/ 67 w 195"/>
                  <a:gd name="T13" fmla="*/ 144 h 225"/>
                  <a:gd name="T14" fmla="*/ 63 w 195"/>
                  <a:gd name="T15" fmla="*/ 143 h 225"/>
                  <a:gd name="T16" fmla="*/ 55 w 195"/>
                  <a:gd name="T17" fmla="*/ 129 h 225"/>
                  <a:gd name="T18" fmla="*/ 65 w 195"/>
                  <a:gd name="T19" fmla="*/ 123 h 225"/>
                  <a:gd name="T20" fmla="*/ 70 w 195"/>
                  <a:gd name="T21" fmla="*/ 123 h 225"/>
                  <a:gd name="T22" fmla="*/ 78 w 195"/>
                  <a:gd name="T23" fmla="*/ 137 h 225"/>
                  <a:gd name="T24" fmla="*/ 67 w 195"/>
                  <a:gd name="T25" fmla="*/ 144 h 225"/>
                  <a:gd name="T26" fmla="*/ 23 w 195"/>
                  <a:gd name="T27" fmla="*/ 0 h 225"/>
                  <a:gd name="T28" fmla="*/ 33 w 195"/>
                  <a:gd name="T29" fmla="*/ 87 h 225"/>
                  <a:gd name="T30" fmla="*/ 6 w 195"/>
                  <a:gd name="T31" fmla="*/ 48 h 225"/>
                  <a:gd name="T32" fmla="*/ 4 w 195"/>
                  <a:gd name="T33" fmla="*/ 48 h 225"/>
                  <a:gd name="T34" fmla="*/ 10 w 195"/>
                  <a:gd name="T35" fmla="*/ 72 h 225"/>
                  <a:gd name="T36" fmla="*/ 20 w 195"/>
                  <a:gd name="T37" fmla="*/ 89 h 225"/>
                  <a:gd name="T38" fmla="*/ 28 w 195"/>
                  <a:gd name="T39" fmla="*/ 86 h 225"/>
                  <a:gd name="T40" fmla="*/ 33 w 195"/>
                  <a:gd name="T41" fmla="*/ 87 h 225"/>
                  <a:gd name="T42" fmla="*/ 40 w 195"/>
                  <a:gd name="T43" fmla="*/ 101 h 225"/>
                  <a:gd name="T44" fmla="*/ 31 w 195"/>
                  <a:gd name="T45" fmla="*/ 108 h 225"/>
                  <a:gd name="T46" fmla="*/ 37 w 195"/>
                  <a:gd name="T47" fmla="*/ 118 h 225"/>
                  <a:gd name="T48" fmla="*/ 147 w 195"/>
                  <a:gd name="T49" fmla="*/ 225 h 225"/>
                  <a:gd name="T50" fmla="*/ 147 w 195"/>
                  <a:gd name="T51" fmla="*/ 225 h 225"/>
                  <a:gd name="T52" fmla="*/ 115 w 195"/>
                  <a:gd name="T53" fmla="*/ 192 h 225"/>
                  <a:gd name="T54" fmla="*/ 80 w 195"/>
                  <a:gd name="T55" fmla="*/ 158 h 225"/>
                  <a:gd name="T56" fmla="*/ 82 w 195"/>
                  <a:gd name="T57" fmla="*/ 160 h 225"/>
                  <a:gd name="T58" fmla="*/ 184 w 195"/>
                  <a:gd name="T59" fmla="*/ 210 h 225"/>
                  <a:gd name="T60" fmla="*/ 185 w 195"/>
                  <a:gd name="T61" fmla="*/ 210 h 225"/>
                  <a:gd name="T62" fmla="*/ 102 w 195"/>
                  <a:gd name="T63" fmla="*/ 158 h 225"/>
                  <a:gd name="T64" fmla="*/ 171 w 195"/>
                  <a:gd name="T65" fmla="*/ 135 h 225"/>
                  <a:gd name="T66" fmla="*/ 172 w 195"/>
                  <a:gd name="T67" fmla="*/ 135 h 225"/>
                  <a:gd name="T68" fmla="*/ 155 w 195"/>
                  <a:gd name="T69" fmla="*/ 136 h 225"/>
                  <a:gd name="T70" fmla="*/ 122 w 195"/>
                  <a:gd name="T71" fmla="*/ 137 h 225"/>
                  <a:gd name="T72" fmla="*/ 123 w 195"/>
                  <a:gd name="T73" fmla="*/ 145 h 225"/>
                  <a:gd name="T74" fmla="*/ 113 w 195"/>
                  <a:gd name="T75" fmla="*/ 151 h 225"/>
                  <a:gd name="T76" fmla="*/ 108 w 195"/>
                  <a:gd name="T77" fmla="*/ 150 h 225"/>
                  <a:gd name="T78" fmla="*/ 100 w 195"/>
                  <a:gd name="T79" fmla="*/ 136 h 225"/>
                  <a:gd name="T80" fmla="*/ 89 w 195"/>
                  <a:gd name="T81" fmla="*/ 133 h 225"/>
                  <a:gd name="T82" fmla="*/ 132 w 195"/>
                  <a:gd name="T83" fmla="*/ 115 h 225"/>
                  <a:gd name="T84" fmla="*/ 58 w 195"/>
                  <a:gd name="T85" fmla="*/ 113 h 225"/>
                  <a:gd name="T86" fmla="*/ 92 w 195"/>
                  <a:gd name="T87" fmla="*/ 42 h 225"/>
                  <a:gd name="T88" fmla="*/ 87 w 195"/>
                  <a:gd name="T89" fmla="*/ 37 h 225"/>
                  <a:gd name="T90" fmla="*/ 63 w 195"/>
                  <a:gd name="T91" fmla="*/ 64 h 225"/>
                  <a:gd name="T92" fmla="*/ 68 w 195"/>
                  <a:gd name="T93" fmla="*/ 77 h 225"/>
                  <a:gd name="T94" fmla="*/ 58 w 195"/>
                  <a:gd name="T95" fmla="*/ 83 h 225"/>
                  <a:gd name="T96" fmla="*/ 54 w 195"/>
                  <a:gd name="T97" fmla="*/ 82 h 225"/>
                  <a:gd name="T98" fmla="*/ 46 w 195"/>
                  <a:gd name="T99" fmla="*/ 68 h 225"/>
                  <a:gd name="T100" fmla="*/ 51 w 195"/>
                  <a:gd name="T101" fmla="*/ 63 h 225"/>
                  <a:gd name="T102" fmla="*/ 23 w 195"/>
                  <a:gd name="T103" fmla="*/ 1 h 225"/>
                  <a:gd name="T104" fmla="*/ 23 w 195"/>
                  <a:gd name="T10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5" h="225">
                    <a:moveTo>
                      <a:pt x="113" y="8"/>
                    </a:moveTo>
                    <a:cubicBezTo>
                      <a:pt x="113" y="8"/>
                      <a:pt x="107" y="14"/>
                      <a:pt x="99" y="23"/>
                    </a:cubicBezTo>
                    <a:cubicBezTo>
                      <a:pt x="100" y="23"/>
                      <a:pt x="100" y="23"/>
                      <a:pt x="101" y="24"/>
                    </a:cubicBezTo>
                    <a:cubicBezTo>
                      <a:pt x="102" y="24"/>
                      <a:pt x="102" y="24"/>
                      <a:pt x="103" y="24"/>
                    </a:cubicBezTo>
                    <a:cubicBezTo>
                      <a:pt x="108" y="16"/>
                      <a:pt x="112" y="10"/>
                      <a:pt x="113" y="9"/>
                    </a:cubicBezTo>
                    <a:cubicBezTo>
                      <a:pt x="113" y="8"/>
                      <a:pt x="113" y="8"/>
                      <a:pt x="113" y="8"/>
                    </a:cubicBezTo>
                    <a:moveTo>
                      <a:pt x="67" y="144"/>
                    </a:moveTo>
                    <a:cubicBezTo>
                      <a:pt x="66" y="144"/>
                      <a:pt x="64" y="144"/>
                      <a:pt x="63" y="143"/>
                    </a:cubicBezTo>
                    <a:cubicBezTo>
                      <a:pt x="57" y="141"/>
                      <a:pt x="53" y="134"/>
                      <a:pt x="55" y="129"/>
                    </a:cubicBezTo>
                    <a:cubicBezTo>
                      <a:pt x="57" y="125"/>
                      <a:pt x="61" y="123"/>
                      <a:pt x="65" y="123"/>
                    </a:cubicBezTo>
                    <a:cubicBezTo>
                      <a:pt x="67" y="123"/>
                      <a:pt x="69" y="123"/>
                      <a:pt x="70" y="123"/>
                    </a:cubicBezTo>
                    <a:cubicBezTo>
                      <a:pt x="76" y="126"/>
                      <a:pt x="80" y="132"/>
                      <a:pt x="78" y="137"/>
                    </a:cubicBezTo>
                    <a:cubicBezTo>
                      <a:pt x="76" y="141"/>
                      <a:pt x="72" y="144"/>
                      <a:pt x="67" y="144"/>
                    </a:cubicBezTo>
                    <a:moveTo>
                      <a:pt x="23" y="0"/>
                    </a:moveTo>
                    <a:cubicBezTo>
                      <a:pt x="19" y="0"/>
                      <a:pt x="33" y="87"/>
                      <a:pt x="33" y="87"/>
                    </a:cubicBezTo>
                    <a:cubicBezTo>
                      <a:pt x="33" y="87"/>
                      <a:pt x="13" y="54"/>
                      <a:pt x="6" y="48"/>
                    </a:cubicBezTo>
                    <a:cubicBezTo>
                      <a:pt x="5" y="48"/>
                      <a:pt x="5" y="48"/>
                      <a:pt x="4" y="48"/>
                    </a:cubicBezTo>
                    <a:cubicBezTo>
                      <a:pt x="0" y="48"/>
                      <a:pt x="10" y="72"/>
                      <a:pt x="10" y="72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2" y="87"/>
                      <a:pt x="25" y="86"/>
                      <a:pt x="28" y="86"/>
                    </a:cubicBezTo>
                    <a:cubicBezTo>
                      <a:pt x="30" y="86"/>
                      <a:pt x="31" y="87"/>
                      <a:pt x="33" y="87"/>
                    </a:cubicBezTo>
                    <a:cubicBezTo>
                      <a:pt x="39" y="89"/>
                      <a:pt x="42" y="96"/>
                      <a:pt x="40" y="101"/>
                    </a:cubicBezTo>
                    <a:cubicBezTo>
                      <a:pt x="39" y="105"/>
                      <a:pt x="35" y="107"/>
                      <a:pt x="31" y="108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8" y="134"/>
                      <a:pt x="136" y="221"/>
                      <a:pt x="147" y="225"/>
                    </a:cubicBezTo>
                    <a:cubicBezTo>
                      <a:pt x="147" y="225"/>
                      <a:pt x="147" y="225"/>
                      <a:pt x="147" y="225"/>
                    </a:cubicBezTo>
                    <a:cubicBezTo>
                      <a:pt x="150" y="225"/>
                      <a:pt x="133" y="208"/>
                      <a:pt x="115" y="192"/>
                    </a:cubicBezTo>
                    <a:cubicBezTo>
                      <a:pt x="97" y="175"/>
                      <a:pt x="79" y="158"/>
                      <a:pt x="80" y="158"/>
                    </a:cubicBezTo>
                    <a:cubicBezTo>
                      <a:pt x="80" y="158"/>
                      <a:pt x="81" y="159"/>
                      <a:pt x="82" y="160"/>
                    </a:cubicBezTo>
                    <a:cubicBezTo>
                      <a:pt x="100" y="172"/>
                      <a:pt x="169" y="208"/>
                      <a:pt x="184" y="210"/>
                    </a:cubicBezTo>
                    <a:cubicBezTo>
                      <a:pt x="184" y="210"/>
                      <a:pt x="185" y="210"/>
                      <a:pt x="185" y="210"/>
                    </a:cubicBezTo>
                    <a:cubicBezTo>
                      <a:pt x="195" y="210"/>
                      <a:pt x="102" y="158"/>
                      <a:pt x="102" y="158"/>
                    </a:cubicBezTo>
                    <a:cubicBezTo>
                      <a:pt x="102" y="158"/>
                      <a:pt x="157" y="137"/>
                      <a:pt x="171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1" y="135"/>
                      <a:pt x="164" y="136"/>
                      <a:pt x="155" y="136"/>
                    </a:cubicBezTo>
                    <a:cubicBezTo>
                      <a:pt x="146" y="137"/>
                      <a:pt x="134" y="137"/>
                      <a:pt x="122" y="137"/>
                    </a:cubicBezTo>
                    <a:cubicBezTo>
                      <a:pt x="123" y="140"/>
                      <a:pt x="124" y="142"/>
                      <a:pt x="123" y="145"/>
                    </a:cubicBezTo>
                    <a:cubicBezTo>
                      <a:pt x="121" y="149"/>
                      <a:pt x="117" y="151"/>
                      <a:pt x="113" y="151"/>
                    </a:cubicBezTo>
                    <a:cubicBezTo>
                      <a:pt x="111" y="151"/>
                      <a:pt x="109" y="151"/>
                      <a:pt x="108" y="150"/>
                    </a:cubicBezTo>
                    <a:cubicBezTo>
                      <a:pt x="102" y="148"/>
                      <a:pt x="98" y="142"/>
                      <a:pt x="100" y="136"/>
                    </a:cubicBezTo>
                    <a:cubicBezTo>
                      <a:pt x="95" y="136"/>
                      <a:pt x="91" y="135"/>
                      <a:pt x="89" y="133"/>
                    </a:cubicBezTo>
                    <a:cubicBezTo>
                      <a:pt x="79" y="128"/>
                      <a:pt x="108" y="119"/>
                      <a:pt x="132" y="115"/>
                    </a:cubicBezTo>
                    <a:cubicBezTo>
                      <a:pt x="104" y="115"/>
                      <a:pt x="64" y="113"/>
                      <a:pt x="58" y="113"/>
                    </a:cubicBezTo>
                    <a:cubicBezTo>
                      <a:pt x="52" y="112"/>
                      <a:pt x="74" y="73"/>
                      <a:pt x="92" y="42"/>
                    </a:cubicBezTo>
                    <a:cubicBezTo>
                      <a:pt x="90" y="41"/>
                      <a:pt x="88" y="39"/>
                      <a:pt x="87" y="37"/>
                    </a:cubicBezTo>
                    <a:cubicBezTo>
                      <a:pt x="78" y="47"/>
                      <a:pt x="69" y="57"/>
                      <a:pt x="63" y="64"/>
                    </a:cubicBezTo>
                    <a:cubicBezTo>
                      <a:pt x="68" y="67"/>
                      <a:pt x="70" y="72"/>
                      <a:pt x="68" y="77"/>
                    </a:cubicBezTo>
                    <a:cubicBezTo>
                      <a:pt x="67" y="81"/>
                      <a:pt x="63" y="83"/>
                      <a:pt x="58" y="83"/>
                    </a:cubicBezTo>
                    <a:cubicBezTo>
                      <a:pt x="57" y="83"/>
                      <a:pt x="55" y="83"/>
                      <a:pt x="54" y="82"/>
                    </a:cubicBezTo>
                    <a:cubicBezTo>
                      <a:pt x="47" y="80"/>
                      <a:pt x="44" y="74"/>
                      <a:pt x="46" y="68"/>
                    </a:cubicBezTo>
                    <a:cubicBezTo>
                      <a:pt x="47" y="66"/>
                      <a:pt x="49" y="64"/>
                      <a:pt x="51" y="63"/>
                    </a:cubicBezTo>
                    <a:cubicBezTo>
                      <a:pt x="42" y="45"/>
                      <a:pt x="28" y="7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2" name="Freeform 1684"/>
              <p:cNvSpPr/>
              <p:nvPr/>
            </p:nvSpPr>
            <p:spPr bwMode="auto">
              <a:xfrm>
                <a:off x="438" y="1612"/>
                <a:ext cx="9" cy="10"/>
              </a:xfrm>
              <a:custGeom>
                <a:avLst/>
                <a:gdLst>
                  <a:gd name="T0" fmla="*/ 12 w 16"/>
                  <a:gd name="T1" fmla="*/ 0 h 19"/>
                  <a:gd name="T2" fmla="*/ 0 w 16"/>
                  <a:gd name="T3" fmla="*/ 14 h 19"/>
                  <a:gd name="T4" fmla="*/ 5 w 16"/>
                  <a:gd name="T5" fmla="*/ 19 h 19"/>
                  <a:gd name="T6" fmla="*/ 16 w 16"/>
                  <a:gd name="T7" fmla="*/ 1 h 19"/>
                  <a:gd name="T8" fmla="*/ 14 w 16"/>
                  <a:gd name="T9" fmla="*/ 1 h 19"/>
                  <a:gd name="T10" fmla="*/ 12 w 1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2" y="0"/>
                    </a:moveTo>
                    <a:cubicBezTo>
                      <a:pt x="8" y="4"/>
                      <a:pt x="4" y="9"/>
                      <a:pt x="0" y="14"/>
                    </a:cubicBezTo>
                    <a:cubicBezTo>
                      <a:pt x="1" y="16"/>
                      <a:pt x="3" y="18"/>
                      <a:pt x="5" y="19"/>
                    </a:cubicBezTo>
                    <a:cubicBezTo>
                      <a:pt x="9" y="13"/>
                      <a:pt x="13" y="7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3" name="Freeform 1685"/>
              <p:cNvSpPr/>
              <p:nvPr/>
            </p:nvSpPr>
            <p:spPr bwMode="auto">
              <a:xfrm>
                <a:off x="415" y="1634"/>
                <a:ext cx="14" cy="11"/>
              </a:xfrm>
              <a:custGeom>
                <a:avLst/>
                <a:gdLst>
                  <a:gd name="T0" fmla="*/ 7 w 26"/>
                  <a:gd name="T1" fmla="*/ 0 h 20"/>
                  <a:gd name="T2" fmla="*/ 2 w 26"/>
                  <a:gd name="T3" fmla="*/ 5 h 20"/>
                  <a:gd name="T4" fmla="*/ 10 w 26"/>
                  <a:gd name="T5" fmla="*/ 19 h 20"/>
                  <a:gd name="T6" fmla="*/ 14 w 26"/>
                  <a:gd name="T7" fmla="*/ 20 h 20"/>
                  <a:gd name="T8" fmla="*/ 24 w 26"/>
                  <a:gd name="T9" fmla="*/ 14 h 20"/>
                  <a:gd name="T10" fmla="*/ 19 w 26"/>
                  <a:gd name="T11" fmla="*/ 1 h 20"/>
                  <a:gd name="T12" fmla="*/ 13 w 26"/>
                  <a:gd name="T13" fmla="*/ 9 h 20"/>
                  <a:gd name="T14" fmla="*/ 13 w 26"/>
                  <a:gd name="T15" fmla="*/ 10 h 20"/>
                  <a:gd name="T16" fmla="*/ 7 w 26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0">
                    <a:moveTo>
                      <a:pt x="7" y="0"/>
                    </a:moveTo>
                    <a:cubicBezTo>
                      <a:pt x="5" y="1"/>
                      <a:pt x="3" y="3"/>
                      <a:pt x="2" y="5"/>
                    </a:cubicBezTo>
                    <a:cubicBezTo>
                      <a:pt x="0" y="11"/>
                      <a:pt x="3" y="17"/>
                      <a:pt x="10" y="19"/>
                    </a:cubicBezTo>
                    <a:cubicBezTo>
                      <a:pt x="11" y="20"/>
                      <a:pt x="13" y="20"/>
                      <a:pt x="14" y="20"/>
                    </a:cubicBezTo>
                    <a:cubicBezTo>
                      <a:pt x="19" y="20"/>
                      <a:pt x="23" y="18"/>
                      <a:pt x="24" y="14"/>
                    </a:cubicBezTo>
                    <a:cubicBezTo>
                      <a:pt x="26" y="9"/>
                      <a:pt x="24" y="4"/>
                      <a:pt x="19" y="1"/>
                    </a:cubicBezTo>
                    <a:cubicBezTo>
                      <a:pt x="16" y="5"/>
                      <a:pt x="14" y="8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9" y="6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4" name="Freeform 1686"/>
              <p:cNvSpPr/>
              <p:nvPr/>
            </p:nvSpPr>
            <p:spPr bwMode="auto">
              <a:xfrm>
                <a:off x="444" y="1674"/>
                <a:ext cx="15" cy="8"/>
              </a:xfrm>
              <a:custGeom>
                <a:avLst/>
                <a:gdLst>
                  <a:gd name="T0" fmla="*/ 2 w 26"/>
                  <a:gd name="T1" fmla="*/ 0 h 15"/>
                  <a:gd name="T2" fmla="*/ 10 w 26"/>
                  <a:gd name="T3" fmla="*/ 14 h 15"/>
                  <a:gd name="T4" fmla="*/ 15 w 26"/>
                  <a:gd name="T5" fmla="*/ 15 h 15"/>
                  <a:gd name="T6" fmla="*/ 25 w 26"/>
                  <a:gd name="T7" fmla="*/ 9 h 15"/>
                  <a:gd name="T8" fmla="*/ 24 w 26"/>
                  <a:gd name="T9" fmla="*/ 1 h 15"/>
                  <a:gd name="T10" fmla="*/ 24 w 26"/>
                  <a:gd name="T11" fmla="*/ 1 h 15"/>
                  <a:gd name="T12" fmla="*/ 2 w 26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5">
                    <a:moveTo>
                      <a:pt x="2" y="0"/>
                    </a:moveTo>
                    <a:cubicBezTo>
                      <a:pt x="0" y="6"/>
                      <a:pt x="4" y="12"/>
                      <a:pt x="10" y="14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9" y="15"/>
                      <a:pt x="23" y="13"/>
                      <a:pt x="25" y="9"/>
                    </a:cubicBezTo>
                    <a:cubicBezTo>
                      <a:pt x="26" y="6"/>
                      <a:pt x="25" y="4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6" y="1"/>
                      <a:pt x="8" y="1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5" name="Freeform 1687"/>
              <p:cNvSpPr/>
              <p:nvPr/>
            </p:nvSpPr>
            <p:spPr bwMode="auto">
              <a:xfrm>
                <a:off x="420" y="1667"/>
                <a:ext cx="15" cy="11"/>
              </a:xfrm>
              <a:custGeom>
                <a:avLst/>
                <a:gdLst>
                  <a:gd name="T0" fmla="*/ 12 w 27"/>
                  <a:gd name="T1" fmla="*/ 0 h 21"/>
                  <a:gd name="T2" fmla="*/ 2 w 27"/>
                  <a:gd name="T3" fmla="*/ 6 h 21"/>
                  <a:gd name="T4" fmla="*/ 10 w 27"/>
                  <a:gd name="T5" fmla="*/ 20 h 21"/>
                  <a:gd name="T6" fmla="*/ 14 w 27"/>
                  <a:gd name="T7" fmla="*/ 21 h 21"/>
                  <a:gd name="T8" fmla="*/ 25 w 27"/>
                  <a:gd name="T9" fmla="*/ 14 h 21"/>
                  <a:gd name="T10" fmla="*/ 17 w 27"/>
                  <a:gd name="T11" fmla="*/ 0 h 21"/>
                  <a:gd name="T12" fmla="*/ 12 w 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1">
                    <a:moveTo>
                      <a:pt x="12" y="0"/>
                    </a:moveTo>
                    <a:cubicBezTo>
                      <a:pt x="8" y="0"/>
                      <a:pt x="4" y="2"/>
                      <a:pt x="2" y="6"/>
                    </a:cubicBezTo>
                    <a:cubicBezTo>
                      <a:pt x="0" y="11"/>
                      <a:pt x="4" y="18"/>
                      <a:pt x="10" y="20"/>
                    </a:cubicBezTo>
                    <a:cubicBezTo>
                      <a:pt x="11" y="21"/>
                      <a:pt x="13" y="21"/>
                      <a:pt x="14" y="21"/>
                    </a:cubicBezTo>
                    <a:cubicBezTo>
                      <a:pt x="19" y="21"/>
                      <a:pt x="23" y="18"/>
                      <a:pt x="25" y="14"/>
                    </a:cubicBezTo>
                    <a:cubicBezTo>
                      <a:pt x="27" y="9"/>
                      <a:pt x="23" y="3"/>
                      <a:pt x="17" y="0"/>
                    </a:cubicBezTo>
                    <a:cubicBezTo>
                      <a:pt x="16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6" name="Freeform 1688"/>
              <p:cNvSpPr/>
              <p:nvPr/>
            </p:nvSpPr>
            <p:spPr bwMode="auto">
              <a:xfrm>
                <a:off x="402" y="1646"/>
                <a:ext cx="12" cy="12"/>
              </a:xfrm>
              <a:custGeom>
                <a:avLst/>
                <a:gdLst>
                  <a:gd name="T0" fmla="*/ 8 w 22"/>
                  <a:gd name="T1" fmla="*/ 0 h 22"/>
                  <a:gd name="T2" fmla="*/ 0 w 22"/>
                  <a:gd name="T3" fmla="*/ 3 h 22"/>
                  <a:gd name="T4" fmla="*/ 11 w 22"/>
                  <a:gd name="T5" fmla="*/ 22 h 22"/>
                  <a:gd name="T6" fmla="*/ 20 w 22"/>
                  <a:gd name="T7" fmla="*/ 15 h 22"/>
                  <a:gd name="T8" fmla="*/ 13 w 22"/>
                  <a:gd name="T9" fmla="*/ 1 h 22"/>
                  <a:gd name="T10" fmla="*/ 8 w 22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cubicBezTo>
                      <a:pt x="5" y="0"/>
                      <a:pt x="2" y="1"/>
                      <a:pt x="0" y="3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5" y="21"/>
                      <a:pt x="19" y="19"/>
                      <a:pt x="20" y="15"/>
                    </a:cubicBezTo>
                    <a:cubicBezTo>
                      <a:pt x="22" y="10"/>
                      <a:pt x="19" y="3"/>
                      <a:pt x="13" y="1"/>
                    </a:cubicBezTo>
                    <a:cubicBezTo>
                      <a:pt x="11" y="1"/>
                      <a:pt x="10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7" name="Freeform 1689"/>
              <p:cNvSpPr>
                <a:spLocks noEditPoints="1"/>
              </p:cNvSpPr>
              <p:nvPr/>
            </p:nvSpPr>
            <p:spPr bwMode="auto">
              <a:xfrm>
                <a:off x="463" y="1662"/>
                <a:ext cx="15" cy="0"/>
              </a:xfrm>
              <a:custGeom>
                <a:avLst/>
                <a:gdLst>
                  <a:gd name="T0" fmla="*/ 2 w 28"/>
                  <a:gd name="T1" fmla="*/ 1 h 1"/>
                  <a:gd name="T2" fmla="*/ 0 w 28"/>
                  <a:gd name="T3" fmla="*/ 1 h 1"/>
                  <a:gd name="T4" fmla="*/ 2 w 28"/>
                  <a:gd name="T5" fmla="*/ 1 h 1"/>
                  <a:gd name="T6" fmla="*/ 2 w 28"/>
                  <a:gd name="T7" fmla="*/ 1 h 1"/>
                  <a:gd name="T8" fmla="*/ 20 w 28"/>
                  <a:gd name="T9" fmla="*/ 0 h 1"/>
                  <a:gd name="T10" fmla="*/ 22 w 28"/>
                  <a:gd name="T11" fmla="*/ 1 h 1"/>
                  <a:gd name="T12" fmla="*/ 24 w 28"/>
                  <a:gd name="T13" fmla="*/ 0 h 1"/>
                  <a:gd name="T14" fmla="*/ 20 w 28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0" y="0"/>
                    </a:moveTo>
                    <a:cubicBezTo>
                      <a:pt x="21" y="0"/>
                      <a:pt x="21" y="1"/>
                      <a:pt x="22" y="1"/>
                    </a:cubicBezTo>
                    <a:cubicBezTo>
                      <a:pt x="26" y="1"/>
                      <a:pt x="28" y="1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8" name="Freeform 1690"/>
              <p:cNvSpPr/>
              <p:nvPr/>
            </p:nvSpPr>
            <p:spPr bwMode="auto">
              <a:xfrm>
                <a:off x="464" y="1662"/>
                <a:ext cx="11" cy="0"/>
              </a:xfrm>
              <a:custGeom>
                <a:avLst/>
                <a:gdLst>
                  <a:gd name="T0" fmla="*/ 16 w 20"/>
                  <a:gd name="T1" fmla="*/ 0 h 1"/>
                  <a:gd name="T2" fmla="*/ 0 w 20"/>
                  <a:gd name="T3" fmla="*/ 1 h 1"/>
                  <a:gd name="T4" fmla="*/ 0 w 20"/>
                  <a:gd name="T5" fmla="*/ 1 h 1"/>
                  <a:gd name="T6" fmla="*/ 14 w 20"/>
                  <a:gd name="T7" fmla="*/ 1 h 1"/>
                  <a:gd name="T8" fmla="*/ 20 w 20"/>
                  <a:gd name="T9" fmla="*/ 1 h 1"/>
                  <a:gd name="T10" fmla="*/ 18 w 20"/>
                  <a:gd name="T11" fmla="*/ 0 h 1"/>
                  <a:gd name="T12" fmla="*/ 16 w 20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">
                    <a:moveTo>
                      <a:pt x="16" y="0"/>
                    </a:moveTo>
                    <a:cubicBezTo>
                      <a:pt x="11" y="0"/>
                      <a:pt x="6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10" y="1"/>
                      <a:pt x="14" y="1"/>
                    </a:cubicBezTo>
                    <a:cubicBezTo>
                      <a:pt x="16" y="1"/>
                      <a:pt x="18" y="1"/>
                      <a:pt x="20" y="1"/>
                    </a:cubicBezTo>
                    <a:cubicBezTo>
                      <a:pt x="19" y="1"/>
                      <a:pt x="19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9" name="Freeform 1691"/>
              <p:cNvSpPr/>
              <p:nvPr/>
            </p:nvSpPr>
            <p:spPr bwMode="auto">
              <a:xfrm>
                <a:off x="478" y="1721"/>
                <a:ext cx="70" cy="30"/>
              </a:xfrm>
              <a:custGeom>
                <a:avLst/>
                <a:gdLst>
                  <a:gd name="T0" fmla="*/ 12 w 128"/>
                  <a:gd name="T1" fmla="*/ 0 h 54"/>
                  <a:gd name="T2" fmla="*/ 22 w 128"/>
                  <a:gd name="T3" fmla="*/ 28 h 54"/>
                  <a:gd name="T4" fmla="*/ 98 w 128"/>
                  <a:gd name="T5" fmla="*/ 54 h 54"/>
                  <a:gd name="T6" fmla="*/ 108 w 128"/>
                  <a:gd name="T7" fmla="*/ 53 h 54"/>
                  <a:gd name="T8" fmla="*/ 125 w 128"/>
                  <a:gd name="T9" fmla="*/ 15 h 54"/>
                  <a:gd name="T10" fmla="*/ 119 w 128"/>
                  <a:gd name="T11" fmla="*/ 10 h 54"/>
                  <a:gd name="T12" fmla="*/ 75 w 128"/>
                  <a:gd name="T13" fmla="*/ 29 h 54"/>
                  <a:gd name="T14" fmla="*/ 73 w 128"/>
                  <a:gd name="T15" fmla="*/ 29 h 54"/>
                  <a:gd name="T16" fmla="*/ 16 w 128"/>
                  <a:gd name="T17" fmla="*/ 0 h 54"/>
                  <a:gd name="T18" fmla="*/ 12 w 128"/>
                  <a:gd name="T1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54">
                    <a:moveTo>
                      <a:pt x="12" y="0"/>
                    </a:moveTo>
                    <a:cubicBezTo>
                      <a:pt x="0" y="0"/>
                      <a:pt x="9" y="15"/>
                      <a:pt x="22" y="28"/>
                    </a:cubicBezTo>
                    <a:cubicBezTo>
                      <a:pt x="34" y="41"/>
                      <a:pt x="74" y="54"/>
                      <a:pt x="98" y="54"/>
                    </a:cubicBezTo>
                    <a:cubicBezTo>
                      <a:pt x="102" y="54"/>
                      <a:pt x="105" y="54"/>
                      <a:pt x="108" y="53"/>
                    </a:cubicBezTo>
                    <a:cubicBezTo>
                      <a:pt x="128" y="49"/>
                      <a:pt x="125" y="15"/>
                      <a:pt x="125" y="15"/>
                    </a:cubicBezTo>
                    <a:cubicBezTo>
                      <a:pt x="124" y="11"/>
                      <a:pt x="122" y="10"/>
                      <a:pt x="119" y="10"/>
                    </a:cubicBezTo>
                    <a:cubicBezTo>
                      <a:pt x="110" y="10"/>
                      <a:pt x="91" y="27"/>
                      <a:pt x="75" y="29"/>
                    </a:cubicBezTo>
                    <a:cubicBezTo>
                      <a:pt x="75" y="29"/>
                      <a:pt x="74" y="29"/>
                      <a:pt x="73" y="29"/>
                    </a:cubicBezTo>
                    <a:cubicBezTo>
                      <a:pt x="54" y="29"/>
                      <a:pt x="33" y="4"/>
                      <a:pt x="16" y="0"/>
                    </a:cubicBezTo>
                    <a:cubicBezTo>
                      <a:pt x="14" y="0"/>
                      <a:pt x="13" y="0"/>
                      <a:pt x="1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0" name="Freeform 1692"/>
              <p:cNvSpPr/>
              <p:nvPr/>
            </p:nvSpPr>
            <p:spPr bwMode="auto">
              <a:xfrm>
                <a:off x="367" y="1537"/>
                <a:ext cx="33" cy="87"/>
              </a:xfrm>
              <a:custGeom>
                <a:avLst/>
                <a:gdLst>
                  <a:gd name="T0" fmla="*/ 33 w 59"/>
                  <a:gd name="T1" fmla="*/ 0 h 159"/>
                  <a:gd name="T2" fmla="*/ 2 w 59"/>
                  <a:gd name="T3" fmla="*/ 16 h 159"/>
                  <a:gd name="T4" fmla="*/ 12 w 59"/>
                  <a:gd name="T5" fmla="*/ 99 h 159"/>
                  <a:gd name="T6" fmla="*/ 40 w 59"/>
                  <a:gd name="T7" fmla="*/ 159 h 159"/>
                  <a:gd name="T8" fmla="*/ 40 w 59"/>
                  <a:gd name="T9" fmla="*/ 154 h 159"/>
                  <a:gd name="T10" fmla="*/ 18 w 59"/>
                  <a:gd name="T11" fmla="*/ 50 h 159"/>
                  <a:gd name="T12" fmla="*/ 50 w 59"/>
                  <a:gd name="T13" fmla="*/ 15 h 159"/>
                  <a:gd name="T14" fmla="*/ 49 w 59"/>
                  <a:gd name="T15" fmla="*/ 1 h 159"/>
                  <a:gd name="T16" fmla="*/ 33 w 59"/>
                  <a:gd name="T1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59">
                    <a:moveTo>
                      <a:pt x="33" y="0"/>
                    </a:moveTo>
                    <a:cubicBezTo>
                      <a:pt x="20" y="0"/>
                      <a:pt x="3" y="3"/>
                      <a:pt x="2" y="16"/>
                    </a:cubicBezTo>
                    <a:cubicBezTo>
                      <a:pt x="0" y="37"/>
                      <a:pt x="2" y="67"/>
                      <a:pt x="12" y="99"/>
                    </a:cubicBezTo>
                    <a:cubicBezTo>
                      <a:pt x="21" y="126"/>
                      <a:pt x="37" y="159"/>
                      <a:pt x="40" y="159"/>
                    </a:cubicBezTo>
                    <a:cubicBezTo>
                      <a:pt x="41" y="159"/>
                      <a:pt x="41" y="158"/>
                      <a:pt x="40" y="154"/>
                    </a:cubicBezTo>
                    <a:cubicBezTo>
                      <a:pt x="35" y="133"/>
                      <a:pt x="12" y="67"/>
                      <a:pt x="18" y="50"/>
                    </a:cubicBezTo>
                    <a:cubicBezTo>
                      <a:pt x="24" y="33"/>
                      <a:pt x="42" y="21"/>
                      <a:pt x="50" y="15"/>
                    </a:cubicBezTo>
                    <a:cubicBezTo>
                      <a:pt x="59" y="8"/>
                      <a:pt x="51" y="5"/>
                      <a:pt x="49" y="1"/>
                    </a:cubicBezTo>
                    <a:cubicBezTo>
                      <a:pt x="49" y="1"/>
                      <a:pt x="42" y="0"/>
                      <a:pt x="3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1" name="Freeform 1693"/>
              <p:cNvSpPr/>
              <p:nvPr/>
            </p:nvSpPr>
            <p:spPr bwMode="auto">
              <a:xfrm>
                <a:off x="2536" y="1700"/>
                <a:ext cx="49" cy="22"/>
              </a:xfrm>
              <a:custGeom>
                <a:avLst/>
                <a:gdLst>
                  <a:gd name="T0" fmla="*/ 38 w 90"/>
                  <a:gd name="T1" fmla="*/ 5 h 40"/>
                  <a:gd name="T2" fmla="*/ 3 w 90"/>
                  <a:gd name="T3" fmla="*/ 12 h 40"/>
                  <a:gd name="T4" fmla="*/ 23 w 90"/>
                  <a:gd name="T5" fmla="*/ 35 h 40"/>
                  <a:gd name="T6" fmla="*/ 77 w 90"/>
                  <a:gd name="T7" fmla="*/ 31 h 40"/>
                  <a:gd name="T8" fmla="*/ 38 w 90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0">
                    <a:moveTo>
                      <a:pt x="38" y="5"/>
                    </a:moveTo>
                    <a:cubicBezTo>
                      <a:pt x="38" y="5"/>
                      <a:pt x="0" y="0"/>
                      <a:pt x="3" y="12"/>
                    </a:cubicBezTo>
                    <a:cubicBezTo>
                      <a:pt x="6" y="24"/>
                      <a:pt x="23" y="35"/>
                      <a:pt x="23" y="35"/>
                    </a:cubicBezTo>
                    <a:cubicBezTo>
                      <a:pt x="23" y="35"/>
                      <a:pt x="90" y="40"/>
                      <a:pt x="77" y="31"/>
                    </a:cubicBezTo>
                    <a:cubicBezTo>
                      <a:pt x="63" y="23"/>
                      <a:pt x="38" y="5"/>
                      <a:pt x="38" y="5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2" name="Freeform 1694"/>
              <p:cNvSpPr/>
              <p:nvPr/>
            </p:nvSpPr>
            <p:spPr bwMode="auto">
              <a:xfrm>
                <a:off x="2497" y="1589"/>
                <a:ext cx="194" cy="173"/>
              </a:xfrm>
              <a:custGeom>
                <a:avLst/>
                <a:gdLst>
                  <a:gd name="T0" fmla="*/ 150 w 356"/>
                  <a:gd name="T1" fmla="*/ 283 h 318"/>
                  <a:gd name="T2" fmla="*/ 9 w 356"/>
                  <a:gd name="T3" fmla="*/ 279 h 318"/>
                  <a:gd name="T4" fmla="*/ 33 w 356"/>
                  <a:gd name="T5" fmla="*/ 226 h 318"/>
                  <a:gd name="T6" fmla="*/ 118 w 356"/>
                  <a:gd name="T7" fmla="*/ 230 h 318"/>
                  <a:gd name="T8" fmla="*/ 9 w 356"/>
                  <a:gd name="T9" fmla="*/ 132 h 318"/>
                  <a:gd name="T10" fmla="*/ 53 w 356"/>
                  <a:gd name="T11" fmla="*/ 76 h 318"/>
                  <a:gd name="T12" fmla="*/ 121 w 356"/>
                  <a:gd name="T13" fmla="*/ 95 h 318"/>
                  <a:gd name="T14" fmla="*/ 160 w 356"/>
                  <a:gd name="T15" fmla="*/ 150 h 318"/>
                  <a:gd name="T16" fmla="*/ 142 w 356"/>
                  <a:gd name="T17" fmla="*/ 41 h 318"/>
                  <a:gd name="T18" fmla="*/ 222 w 356"/>
                  <a:gd name="T19" fmla="*/ 20 h 318"/>
                  <a:gd name="T20" fmla="*/ 246 w 356"/>
                  <a:gd name="T21" fmla="*/ 161 h 318"/>
                  <a:gd name="T22" fmla="*/ 283 w 356"/>
                  <a:gd name="T23" fmla="*/ 88 h 318"/>
                  <a:gd name="T24" fmla="*/ 334 w 356"/>
                  <a:gd name="T25" fmla="*/ 89 h 318"/>
                  <a:gd name="T26" fmla="*/ 254 w 356"/>
                  <a:gd name="T27" fmla="*/ 228 h 318"/>
                  <a:gd name="T28" fmla="*/ 282 w 356"/>
                  <a:gd name="T29" fmla="*/ 258 h 318"/>
                  <a:gd name="T30" fmla="*/ 221 w 356"/>
                  <a:gd name="T31" fmla="*/ 277 h 318"/>
                  <a:gd name="T32" fmla="*/ 150 w 356"/>
                  <a:gd name="T33" fmla="*/ 28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6" h="318">
                    <a:moveTo>
                      <a:pt x="150" y="283"/>
                    </a:moveTo>
                    <a:cubicBezTo>
                      <a:pt x="150" y="283"/>
                      <a:pt x="17" y="312"/>
                      <a:pt x="9" y="279"/>
                    </a:cubicBezTo>
                    <a:cubicBezTo>
                      <a:pt x="1" y="245"/>
                      <a:pt x="7" y="223"/>
                      <a:pt x="33" y="226"/>
                    </a:cubicBezTo>
                    <a:cubicBezTo>
                      <a:pt x="59" y="230"/>
                      <a:pt x="118" y="230"/>
                      <a:pt x="118" y="230"/>
                    </a:cubicBezTo>
                    <a:cubicBezTo>
                      <a:pt x="118" y="230"/>
                      <a:pt x="0" y="154"/>
                      <a:pt x="9" y="132"/>
                    </a:cubicBezTo>
                    <a:cubicBezTo>
                      <a:pt x="18" y="109"/>
                      <a:pt x="31" y="83"/>
                      <a:pt x="53" y="76"/>
                    </a:cubicBezTo>
                    <a:cubicBezTo>
                      <a:pt x="75" y="69"/>
                      <a:pt x="99" y="68"/>
                      <a:pt x="121" y="95"/>
                    </a:cubicBezTo>
                    <a:cubicBezTo>
                      <a:pt x="144" y="122"/>
                      <a:pt x="160" y="150"/>
                      <a:pt x="160" y="150"/>
                    </a:cubicBezTo>
                    <a:cubicBezTo>
                      <a:pt x="160" y="150"/>
                      <a:pt x="123" y="63"/>
                      <a:pt x="142" y="41"/>
                    </a:cubicBezTo>
                    <a:cubicBezTo>
                      <a:pt x="161" y="19"/>
                      <a:pt x="185" y="0"/>
                      <a:pt x="222" y="20"/>
                    </a:cubicBezTo>
                    <a:cubicBezTo>
                      <a:pt x="258" y="40"/>
                      <a:pt x="266" y="86"/>
                      <a:pt x="246" y="161"/>
                    </a:cubicBezTo>
                    <a:cubicBezTo>
                      <a:pt x="246" y="161"/>
                      <a:pt x="274" y="106"/>
                      <a:pt x="283" y="88"/>
                    </a:cubicBezTo>
                    <a:cubicBezTo>
                      <a:pt x="291" y="70"/>
                      <a:pt x="311" y="62"/>
                      <a:pt x="334" y="89"/>
                    </a:cubicBezTo>
                    <a:cubicBezTo>
                      <a:pt x="356" y="116"/>
                      <a:pt x="330" y="171"/>
                      <a:pt x="254" y="228"/>
                    </a:cubicBezTo>
                    <a:cubicBezTo>
                      <a:pt x="254" y="228"/>
                      <a:pt x="305" y="236"/>
                      <a:pt x="282" y="258"/>
                    </a:cubicBezTo>
                    <a:cubicBezTo>
                      <a:pt x="258" y="280"/>
                      <a:pt x="231" y="268"/>
                      <a:pt x="221" y="277"/>
                    </a:cubicBezTo>
                    <a:cubicBezTo>
                      <a:pt x="210" y="286"/>
                      <a:pt x="149" y="318"/>
                      <a:pt x="150" y="283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3" name="Freeform 1695"/>
              <p:cNvSpPr/>
              <p:nvPr/>
            </p:nvSpPr>
            <p:spPr bwMode="auto">
              <a:xfrm>
                <a:off x="2589" y="1686"/>
                <a:ext cx="12" cy="29"/>
              </a:xfrm>
              <a:custGeom>
                <a:avLst/>
                <a:gdLst>
                  <a:gd name="T0" fmla="*/ 0 w 22"/>
                  <a:gd name="T1" fmla="*/ 0 h 52"/>
                  <a:gd name="T2" fmla="*/ 17 w 22"/>
                  <a:gd name="T3" fmla="*/ 44 h 52"/>
                  <a:gd name="T4" fmla="*/ 0 w 22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2">
                    <a:moveTo>
                      <a:pt x="0" y="0"/>
                    </a:moveTo>
                    <a:cubicBezTo>
                      <a:pt x="0" y="0"/>
                      <a:pt x="12" y="52"/>
                      <a:pt x="17" y="44"/>
                    </a:cubicBezTo>
                    <a:cubicBezTo>
                      <a:pt x="22" y="37"/>
                      <a:pt x="11" y="7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4" name="Freeform 1696"/>
              <p:cNvSpPr/>
              <p:nvPr/>
            </p:nvSpPr>
            <p:spPr bwMode="auto">
              <a:xfrm>
                <a:off x="2566" y="1692"/>
                <a:ext cx="10" cy="11"/>
              </a:xfrm>
              <a:custGeom>
                <a:avLst/>
                <a:gdLst>
                  <a:gd name="T0" fmla="*/ 13 w 18"/>
                  <a:gd name="T1" fmla="*/ 2 h 19"/>
                  <a:gd name="T2" fmla="*/ 15 w 18"/>
                  <a:gd name="T3" fmla="*/ 13 h 19"/>
                  <a:gd name="T4" fmla="*/ 4 w 18"/>
                  <a:gd name="T5" fmla="*/ 17 h 19"/>
                  <a:gd name="T6" fmla="*/ 2 w 18"/>
                  <a:gd name="T7" fmla="*/ 5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7" y="4"/>
                      <a:pt x="18" y="9"/>
                      <a:pt x="15" y="13"/>
                    </a:cubicBezTo>
                    <a:cubicBezTo>
                      <a:pt x="13" y="18"/>
                      <a:pt x="8" y="19"/>
                      <a:pt x="4" y="17"/>
                    </a:cubicBezTo>
                    <a:cubicBezTo>
                      <a:pt x="1" y="15"/>
                      <a:pt x="0" y="10"/>
                      <a:pt x="2" y="5"/>
                    </a:cubicBezTo>
                    <a:cubicBezTo>
                      <a:pt x="5" y="1"/>
                      <a:pt x="10" y="0"/>
                      <a:pt x="13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5" name="Freeform 1697"/>
              <p:cNvSpPr/>
              <p:nvPr/>
            </p:nvSpPr>
            <p:spPr bwMode="auto">
              <a:xfrm>
                <a:off x="2578" y="1711"/>
                <a:ext cx="10" cy="11"/>
              </a:xfrm>
              <a:custGeom>
                <a:avLst/>
                <a:gdLst>
                  <a:gd name="T0" fmla="*/ 14 w 19"/>
                  <a:gd name="T1" fmla="*/ 2 h 20"/>
                  <a:gd name="T2" fmla="*/ 16 w 19"/>
                  <a:gd name="T3" fmla="*/ 14 h 20"/>
                  <a:gd name="T4" fmla="*/ 5 w 19"/>
                  <a:gd name="T5" fmla="*/ 17 h 20"/>
                  <a:gd name="T6" fmla="*/ 3 w 19"/>
                  <a:gd name="T7" fmla="*/ 6 h 20"/>
                  <a:gd name="T8" fmla="*/ 14 w 19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4" y="2"/>
                    </a:moveTo>
                    <a:cubicBezTo>
                      <a:pt x="18" y="5"/>
                      <a:pt x="19" y="10"/>
                      <a:pt x="16" y="14"/>
                    </a:cubicBezTo>
                    <a:cubicBezTo>
                      <a:pt x="14" y="18"/>
                      <a:pt x="9" y="20"/>
                      <a:pt x="5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6" y="2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6" name="Freeform 1698"/>
              <p:cNvSpPr/>
              <p:nvPr/>
            </p:nvSpPr>
            <p:spPr bwMode="auto">
              <a:xfrm>
                <a:off x="2566" y="1708"/>
                <a:ext cx="10" cy="11"/>
              </a:xfrm>
              <a:custGeom>
                <a:avLst/>
                <a:gdLst>
                  <a:gd name="T0" fmla="*/ 14 w 18"/>
                  <a:gd name="T1" fmla="*/ 3 h 20"/>
                  <a:gd name="T2" fmla="*/ 16 w 18"/>
                  <a:gd name="T3" fmla="*/ 14 h 20"/>
                  <a:gd name="T4" fmla="*/ 5 w 18"/>
                  <a:gd name="T5" fmla="*/ 18 h 20"/>
                  <a:gd name="T6" fmla="*/ 3 w 18"/>
                  <a:gd name="T7" fmla="*/ 6 h 20"/>
                  <a:gd name="T8" fmla="*/ 14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4" y="3"/>
                    </a:moveTo>
                    <a:cubicBezTo>
                      <a:pt x="18" y="5"/>
                      <a:pt x="18" y="10"/>
                      <a:pt x="16" y="14"/>
                    </a:cubicBezTo>
                    <a:cubicBezTo>
                      <a:pt x="13" y="18"/>
                      <a:pt x="8" y="20"/>
                      <a:pt x="5" y="18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7" name="Freeform 1699"/>
              <p:cNvSpPr/>
              <p:nvPr/>
            </p:nvSpPr>
            <p:spPr bwMode="auto">
              <a:xfrm>
                <a:off x="2590" y="1694"/>
                <a:ext cx="10" cy="11"/>
              </a:xfrm>
              <a:custGeom>
                <a:avLst/>
                <a:gdLst>
                  <a:gd name="T0" fmla="*/ 14 w 18"/>
                  <a:gd name="T1" fmla="*/ 2 h 19"/>
                  <a:gd name="T2" fmla="*/ 15 w 18"/>
                  <a:gd name="T3" fmla="*/ 13 h 19"/>
                  <a:gd name="T4" fmla="*/ 4 w 18"/>
                  <a:gd name="T5" fmla="*/ 17 h 19"/>
                  <a:gd name="T6" fmla="*/ 2 w 18"/>
                  <a:gd name="T7" fmla="*/ 5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7" y="4"/>
                      <a:pt x="18" y="9"/>
                      <a:pt x="15" y="13"/>
                    </a:cubicBezTo>
                    <a:cubicBezTo>
                      <a:pt x="13" y="17"/>
                      <a:pt x="8" y="19"/>
                      <a:pt x="4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5" y="1"/>
                      <a:pt x="10" y="0"/>
                      <a:pt x="14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8" name="Freeform 1700"/>
              <p:cNvSpPr/>
              <p:nvPr/>
            </p:nvSpPr>
            <p:spPr bwMode="auto">
              <a:xfrm>
                <a:off x="2609" y="1695"/>
                <a:ext cx="10" cy="10"/>
              </a:xfrm>
              <a:custGeom>
                <a:avLst/>
                <a:gdLst>
                  <a:gd name="T0" fmla="*/ 14 w 18"/>
                  <a:gd name="T1" fmla="*/ 2 h 19"/>
                  <a:gd name="T2" fmla="*/ 16 w 18"/>
                  <a:gd name="T3" fmla="*/ 13 h 19"/>
                  <a:gd name="T4" fmla="*/ 5 w 18"/>
                  <a:gd name="T5" fmla="*/ 17 h 19"/>
                  <a:gd name="T6" fmla="*/ 3 w 18"/>
                  <a:gd name="T7" fmla="*/ 5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8" y="4"/>
                      <a:pt x="18" y="9"/>
                      <a:pt x="16" y="13"/>
                    </a:cubicBezTo>
                    <a:cubicBezTo>
                      <a:pt x="13" y="17"/>
                      <a:pt x="8" y="19"/>
                      <a:pt x="5" y="17"/>
                    </a:cubicBezTo>
                    <a:cubicBezTo>
                      <a:pt x="1" y="15"/>
                      <a:pt x="0" y="9"/>
                      <a:pt x="3" y="5"/>
                    </a:cubicBezTo>
                    <a:cubicBezTo>
                      <a:pt x="5" y="1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9" name="Freeform 1701"/>
              <p:cNvSpPr/>
              <p:nvPr/>
            </p:nvSpPr>
            <p:spPr bwMode="auto">
              <a:xfrm>
                <a:off x="2603" y="1712"/>
                <a:ext cx="10" cy="11"/>
              </a:xfrm>
              <a:custGeom>
                <a:avLst/>
                <a:gdLst>
                  <a:gd name="T0" fmla="*/ 13 w 18"/>
                  <a:gd name="T1" fmla="*/ 2 h 20"/>
                  <a:gd name="T2" fmla="*/ 15 w 18"/>
                  <a:gd name="T3" fmla="*/ 14 h 20"/>
                  <a:gd name="T4" fmla="*/ 4 w 18"/>
                  <a:gd name="T5" fmla="*/ 17 h 20"/>
                  <a:gd name="T6" fmla="*/ 2 w 18"/>
                  <a:gd name="T7" fmla="*/ 6 h 20"/>
                  <a:gd name="T8" fmla="*/ 13 w 1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3" y="2"/>
                    </a:moveTo>
                    <a:cubicBezTo>
                      <a:pt x="17" y="5"/>
                      <a:pt x="18" y="10"/>
                      <a:pt x="15" y="14"/>
                    </a:cubicBezTo>
                    <a:cubicBezTo>
                      <a:pt x="13" y="18"/>
                      <a:pt x="8" y="20"/>
                      <a:pt x="4" y="17"/>
                    </a:cubicBezTo>
                    <a:cubicBezTo>
                      <a:pt x="0" y="15"/>
                      <a:pt x="0" y="10"/>
                      <a:pt x="2" y="6"/>
                    </a:cubicBezTo>
                    <a:cubicBezTo>
                      <a:pt x="5" y="2"/>
                      <a:pt x="10" y="0"/>
                      <a:pt x="13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0" name="Freeform 1702"/>
              <p:cNvSpPr/>
              <p:nvPr/>
            </p:nvSpPr>
            <p:spPr bwMode="auto">
              <a:xfrm>
                <a:off x="2604" y="1680"/>
                <a:ext cx="10" cy="11"/>
              </a:xfrm>
              <a:custGeom>
                <a:avLst/>
                <a:gdLst>
                  <a:gd name="T0" fmla="*/ 13 w 18"/>
                  <a:gd name="T1" fmla="*/ 2 h 20"/>
                  <a:gd name="T2" fmla="*/ 15 w 18"/>
                  <a:gd name="T3" fmla="*/ 14 h 20"/>
                  <a:gd name="T4" fmla="*/ 4 w 18"/>
                  <a:gd name="T5" fmla="*/ 17 h 20"/>
                  <a:gd name="T6" fmla="*/ 2 w 18"/>
                  <a:gd name="T7" fmla="*/ 6 h 20"/>
                  <a:gd name="T8" fmla="*/ 13 w 1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3" y="2"/>
                    </a:moveTo>
                    <a:cubicBezTo>
                      <a:pt x="17" y="5"/>
                      <a:pt x="18" y="10"/>
                      <a:pt x="15" y="14"/>
                    </a:cubicBezTo>
                    <a:cubicBezTo>
                      <a:pt x="13" y="18"/>
                      <a:pt x="8" y="20"/>
                      <a:pt x="4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5" y="2"/>
                      <a:pt x="10" y="0"/>
                      <a:pt x="13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1" name="Freeform 1703"/>
              <p:cNvSpPr/>
              <p:nvPr/>
            </p:nvSpPr>
            <p:spPr bwMode="auto">
              <a:xfrm>
                <a:off x="2590" y="1672"/>
                <a:ext cx="11" cy="11"/>
              </a:xfrm>
              <a:custGeom>
                <a:avLst/>
                <a:gdLst>
                  <a:gd name="T0" fmla="*/ 14 w 19"/>
                  <a:gd name="T1" fmla="*/ 2 h 20"/>
                  <a:gd name="T2" fmla="*/ 16 w 19"/>
                  <a:gd name="T3" fmla="*/ 14 h 20"/>
                  <a:gd name="T4" fmla="*/ 5 w 19"/>
                  <a:gd name="T5" fmla="*/ 17 h 20"/>
                  <a:gd name="T6" fmla="*/ 3 w 19"/>
                  <a:gd name="T7" fmla="*/ 6 h 20"/>
                  <a:gd name="T8" fmla="*/ 14 w 19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4" y="2"/>
                    </a:moveTo>
                    <a:cubicBezTo>
                      <a:pt x="18" y="5"/>
                      <a:pt x="19" y="10"/>
                      <a:pt x="16" y="14"/>
                    </a:cubicBezTo>
                    <a:cubicBezTo>
                      <a:pt x="13" y="18"/>
                      <a:pt x="8" y="20"/>
                      <a:pt x="5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2" name="Freeform 1704"/>
              <p:cNvSpPr/>
              <p:nvPr/>
            </p:nvSpPr>
            <p:spPr bwMode="auto">
              <a:xfrm>
                <a:off x="2571" y="1677"/>
                <a:ext cx="10" cy="10"/>
              </a:xfrm>
              <a:custGeom>
                <a:avLst/>
                <a:gdLst>
                  <a:gd name="T0" fmla="*/ 14 w 18"/>
                  <a:gd name="T1" fmla="*/ 2 h 19"/>
                  <a:gd name="T2" fmla="*/ 16 w 18"/>
                  <a:gd name="T3" fmla="*/ 14 h 19"/>
                  <a:gd name="T4" fmla="*/ 5 w 18"/>
                  <a:gd name="T5" fmla="*/ 17 h 19"/>
                  <a:gd name="T6" fmla="*/ 3 w 18"/>
                  <a:gd name="T7" fmla="*/ 6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7" y="4"/>
                      <a:pt x="18" y="9"/>
                      <a:pt x="16" y="14"/>
                    </a:cubicBezTo>
                    <a:cubicBezTo>
                      <a:pt x="13" y="18"/>
                      <a:pt x="8" y="19"/>
                      <a:pt x="5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1"/>
                      <a:pt x="10" y="0"/>
                      <a:pt x="14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3" name="Freeform 1705"/>
              <p:cNvSpPr/>
              <p:nvPr/>
            </p:nvSpPr>
            <p:spPr bwMode="auto">
              <a:xfrm>
                <a:off x="2586" y="1724"/>
                <a:ext cx="9" cy="10"/>
              </a:xfrm>
              <a:custGeom>
                <a:avLst/>
                <a:gdLst>
                  <a:gd name="T0" fmla="*/ 14 w 18"/>
                  <a:gd name="T1" fmla="*/ 2 h 19"/>
                  <a:gd name="T2" fmla="*/ 16 w 18"/>
                  <a:gd name="T3" fmla="*/ 14 h 19"/>
                  <a:gd name="T4" fmla="*/ 5 w 18"/>
                  <a:gd name="T5" fmla="*/ 17 h 19"/>
                  <a:gd name="T6" fmla="*/ 3 w 18"/>
                  <a:gd name="T7" fmla="*/ 6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7" y="5"/>
                      <a:pt x="18" y="10"/>
                      <a:pt x="16" y="14"/>
                    </a:cubicBezTo>
                    <a:cubicBezTo>
                      <a:pt x="13" y="18"/>
                      <a:pt x="8" y="19"/>
                      <a:pt x="5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4" name="Freeform 1706"/>
              <p:cNvSpPr/>
              <p:nvPr/>
            </p:nvSpPr>
            <p:spPr bwMode="auto">
              <a:xfrm>
                <a:off x="2577" y="1720"/>
                <a:ext cx="78" cy="29"/>
              </a:xfrm>
              <a:custGeom>
                <a:avLst/>
                <a:gdLst>
                  <a:gd name="T0" fmla="*/ 98 w 144"/>
                  <a:gd name="T1" fmla="*/ 0 h 53"/>
                  <a:gd name="T2" fmla="*/ 82 w 144"/>
                  <a:gd name="T3" fmla="*/ 2 h 53"/>
                  <a:gd name="T4" fmla="*/ 17 w 144"/>
                  <a:gd name="T5" fmla="*/ 53 h 53"/>
                  <a:gd name="T6" fmla="*/ 58 w 144"/>
                  <a:gd name="T7" fmla="*/ 42 h 53"/>
                  <a:gd name="T8" fmla="*/ 81 w 144"/>
                  <a:gd name="T9" fmla="*/ 28 h 53"/>
                  <a:gd name="T10" fmla="*/ 134 w 144"/>
                  <a:gd name="T11" fmla="*/ 9 h 53"/>
                  <a:gd name="T12" fmla="*/ 98 w 144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3">
                    <a:moveTo>
                      <a:pt x="98" y="0"/>
                    </a:moveTo>
                    <a:cubicBezTo>
                      <a:pt x="91" y="0"/>
                      <a:pt x="85" y="0"/>
                      <a:pt x="82" y="2"/>
                    </a:cubicBezTo>
                    <a:cubicBezTo>
                      <a:pt x="70" y="8"/>
                      <a:pt x="0" y="43"/>
                      <a:pt x="17" y="53"/>
                    </a:cubicBezTo>
                    <a:cubicBezTo>
                      <a:pt x="17" y="53"/>
                      <a:pt x="50" y="50"/>
                      <a:pt x="58" y="42"/>
                    </a:cubicBezTo>
                    <a:cubicBezTo>
                      <a:pt x="65" y="34"/>
                      <a:pt x="63" y="32"/>
                      <a:pt x="81" y="28"/>
                    </a:cubicBezTo>
                    <a:cubicBezTo>
                      <a:pt x="100" y="24"/>
                      <a:pt x="144" y="18"/>
                      <a:pt x="134" y="9"/>
                    </a:cubicBezTo>
                    <a:cubicBezTo>
                      <a:pt x="128" y="3"/>
                      <a:pt x="112" y="0"/>
                      <a:pt x="9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5" name="Freeform 1707"/>
              <p:cNvSpPr>
                <a:spLocks noEditPoints="1"/>
              </p:cNvSpPr>
              <p:nvPr/>
            </p:nvSpPr>
            <p:spPr bwMode="auto">
              <a:xfrm>
                <a:off x="2548" y="1676"/>
                <a:ext cx="102" cy="60"/>
              </a:xfrm>
              <a:custGeom>
                <a:avLst/>
                <a:gdLst>
                  <a:gd name="T0" fmla="*/ 25 w 187"/>
                  <a:gd name="T1" fmla="*/ 24 h 110"/>
                  <a:gd name="T2" fmla="*/ 34 w 187"/>
                  <a:gd name="T3" fmla="*/ 36 h 110"/>
                  <a:gd name="T4" fmla="*/ 34 w 187"/>
                  <a:gd name="T5" fmla="*/ 35 h 110"/>
                  <a:gd name="T6" fmla="*/ 35 w 187"/>
                  <a:gd name="T7" fmla="*/ 34 h 110"/>
                  <a:gd name="T8" fmla="*/ 25 w 187"/>
                  <a:gd name="T9" fmla="*/ 25 h 110"/>
                  <a:gd name="T10" fmla="*/ 25 w 187"/>
                  <a:gd name="T11" fmla="*/ 24 h 110"/>
                  <a:gd name="T12" fmla="*/ 108 w 187"/>
                  <a:gd name="T13" fmla="*/ 84 h 110"/>
                  <a:gd name="T14" fmla="*/ 104 w 187"/>
                  <a:gd name="T15" fmla="*/ 83 h 110"/>
                  <a:gd name="T16" fmla="*/ 102 w 187"/>
                  <a:gd name="T17" fmla="*/ 72 h 110"/>
                  <a:gd name="T18" fmla="*/ 110 w 187"/>
                  <a:gd name="T19" fmla="*/ 67 h 110"/>
                  <a:gd name="T20" fmla="*/ 113 w 187"/>
                  <a:gd name="T21" fmla="*/ 68 h 110"/>
                  <a:gd name="T22" fmla="*/ 115 w 187"/>
                  <a:gd name="T23" fmla="*/ 80 h 110"/>
                  <a:gd name="T24" fmla="*/ 108 w 187"/>
                  <a:gd name="T25" fmla="*/ 84 h 110"/>
                  <a:gd name="T26" fmla="*/ 125 w 187"/>
                  <a:gd name="T27" fmla="*/ 0 h 110"/>
                  <a:gd name="T28" fmla="*/ 120 w 187"/>
                  <a:gd name="T29" fmla="*/ 36 h 110"/>
                  <a:gd name="T30" fmla="*/ 121 w 187"/>
                  <a:gd name="T31" fmla="*/ 36 h 110"/>
                  <a:gd name="T32" fmla="*/ 125 w 187"/>
                  <a:gd name="T33" fmla="*/ 37 h 110"/>
                  <a:gd name="T34" fmla="*/ 127 w 187"/>
                  <a:gd name="T35" fmla="*/ 48 h 110"/>
                  <a:gd name="T36" fmla="*/ 119 w 187"/>
                  <a:gd name="T37" fmla="*/ 53 h 110"/>
                  <a:gd name="T38" fmla="*/ 116 w 187"/>
                  <a:gd name="T39" fmla="*/ 52 h 110"/>
                  <a:gd name="T40" fmla="*/ 112 w 187"/>
                  <a:gd name="T41" fmla="*/ 60 h 110"/>
                  <a:gd name="T42" fmla="*/ 110 w 187"/>
                  <a:gd name="T43" fmla="*/ 61 h 110"/>
                  <a:gd name="T44" fmla="*/ 105 w 187"/>
                  <a:gd name="T45" fmla="*/ 26 h 110"/>
                  <a:gd name="T46" fmla="*/ 93 w 187"/>
                  <a:gd name="T47" fmla="*/ 79 h 110"/>
                  <a:gd name="T48" fmla="*/ 92 w 187"/>
                  <a:gd name="T49" fmla="*/ 79 h 110"/>
                  <a:gd name="T50" fmla="*/ 47 w 187"/>
                  <a:gd name="T51" fmla="*/ 45 h 110"/>
                  <a:gd name="T52" fmla="*/ 42 w 187"/>
                  <a:gd name="T53" fmla="*/ 48 h 110"/>
                  <a:gd name="T54" fmla="*/ 58 w 187"/>
                  <a:gd name="T55" fmla="*/ 68 h 110"/>
                  <a:gd name="T56" fmla="*/ 64 w 187"/>
                  <a:gd name="T57" fmla="*/ 65 h 110"/>
                  <a:gd name="T58" fmla="*/ 68 w 187"/>
                  <a:gd name="T59" fmla="*/ 66 h 110"/>
                  <a:gd name="T60" fmla="*/ 70 w 187"/>
                  <a:gd name="T61" fmla="*/ 78 h 110"/>
                  <a:gd name="T62" fmla="*/ 63 w 187"/>
                  <a:gd name="T63" fmla="*/ 82 h 110"/>
                  <a:gd name="T64" fmla="*/ 59 w 187"/>
                  <a:gd name="T65" fmla="*/ 81 h 110"/>
                  <a:gd name="T66" fmla="*/ 56 w 187"/>
                  <a:gd name="T67" fmla="*/ 77 h 110"/>
                  <a:gd name="T68" fmla="*/ 7 w 187"/>
                  <a:gd name="T69" fmla="*/ 88 h 110"/>
                  <a:gd name="T70" fmla="*/ 71 w 187"/>
                  <a:gd name="T71" fmla="*/ 94 h 110"/>
                  <a:gd name="T72" fmla="*/ 39 w 187"/>
                  <a:gd name="T73" fmla="*/ 108 h 110"/>
                  <a:gd name="T74" fmla="*/ 42 w 187"/>
                  <a:gd name="T75" fmla="*/ 110 h 110"/>
                  <a:gd name="T76" fmla="*/ 57 w 187"/>
                  <a:gd name="T77" fmla="*/ 108 h 110"/>
                  <a:gd name="T78" fmla="*/ 70 w 187"/>
                  <a:gd name="T79" fmla="*/ 103 h 110"/>
                  <a:gd name="T80" fmla="*/ 71 w 187"/>
                  <a:gd name="T81" fmla="*/ 94 h 110"/>
                  <a:gd name="T82" fmla="*/ 78 w 187"/>
                  <a:gd name="T83" fmla="*/ 89 h 110"/>
                  <a:gd name="T84" fmla="*/ 82 w 187"/>
                  <a:gd name="T85" fmla="*/ 90 h 110"/>
                  <a:gd name="T86" fmla="*/ 85 w 187"/>
                  <a:gd name="T87" fmla="*/ 98 h 110"/>
                  <a:gd name="T88" fmla="*/ 93 w 187"/>
                  <a:gd name="T89" fmla="*/ 95 h 110"/>
                  <a:gd name="T90" fmla="*/ 94 w 187"/>
                  <a:gd name="T91" fmla="*/ 95 h 110"/>
                  <a:gd name="T92" fmla="*/ 187 w 187"/>
                  <a:gd name="T93" fmla="*/ 31 h 110"/>
                  <a:gd name="T94" fmla="*/ 187 w 187"/>
                  <a:gd name="T95" fmla="*/ 30 h 110"/>
                  <a:gd name="T96" fmla="*/ 157 w 187"/>
                  <a:gd name="T97" fmla="*/ 50 h 110"/>
                  <a:gd name="T98" fmla="*/ 129 w 187"/>
                  <a:gd name="T99" fmla="*/ 70 h 110"/>
                  <a:gd name="T100" fmla="*/ 130 w 187"/>
                  <a:gd name="T101" fmla="*/ 68 h 110"/>
                  <a:gd name="T102" fmla="*/ 181 w 187"/>
                  <a:gd name="T103" fmla="*/ 2 h 110"/>
                  <a:gd name="T104" fmla="*/ 181 w 187"/>
                  <a:gd name="T105" fmla="*/ 1 h 110"/>
                  <a:gd name="T106" fmla="*/ 131 w 187"/>
                  <a:gd name="T107" fmla="*/ 54 h 110"/>
                  <a:gd name="T108" fmla="*/ 125 w 187"/>
                  <a:gd name="T109" fmla="*/ 1 h 110"/>
                  <a:gd name="T110" fmla="*/ 125 w 187"/>
                  <a:gd name="T1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7" h="110">
                    <a:moveTo>
                      <a:pt x="25" y="24"/>
                    </a:moveTo>
                    <a:cubicBezTo>
                      <a:pt x="25" y="24"/>
                      <a:pt x="29" y="29"/>
                      <a:pt x="34" y="36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5" y="35"/>
                      <a:pt x="35" y="35"/>
                      <a:pt x="35" y="34"/>
                    </a:cubicBezTo>
                    <a:cubicBezTo>
                      <a:pt x="30" y="29"/>
                      <a:pt x="26" y="26"/>
                      <a:pt x="25" y="25"/>
                    </a:cubicBezTo>
                    <a:cubicBezTo>
                      <a:pt x="25" y="24"/>
                      <a:pt x="25" y="24"/>
                      <a:pt x="25" y="24"/>
                    </a:cubicBezTo>
                    <a:moveTo>
                      <a:pt x="108" y="84"/>
                    </a:moveTo>
                    <a:cubicBezTo>
                      <a:pt x="106" y="84"/>
                      <a:pt x="105" y="84"/>
                      <a:pt x="104" y="83"/>
                    </a:cubicBezTo>
                    <a:cubicBezTo>
                      <a:pt x="100" y="81"/>
                      <a:pt x="100" y="76"/>
                      <a:pt x="102" y="72"/>
                    </a:cubicBezTo>
                    <a:cubicBezTo>
                      <a:pt x="104" y="69"/>
                      <a:pt x="107" y="67"/>
                      <a:pt x="110" y="67"/>
                    </a:cubicBezTo>
                    <a:cubicBezTo>
                      <a:pt x="111" y="67"/>
                      <a:pt x="112" y="68"/>
                      <a:pt x="113" y="68"/>
                    </a:cubicBezTo>
                    <a:cubicBezTo>
                      <a:pt x="117" y="71"/>
                      <a:pt x="118" y="76"/>
                      <a:pt x="115" y="80"/>
                    </a:cubicBezTo>
                    <a:cubicBezTo>
                      <a:pt x="113" y="83"/>
                      <a:pt x="111" y="84"/>
                      <a:pt x="108" y="84"/>
                    </a:cubicBezTo>
                    <a:moveTo>
                      <a:pt x="125" y="0"/>
                    </a:moveTo>
                    <a:cubicBezTo>
                      <a:pt x="125" y="0"/>
                      <a:pt x="123" y="19"/>
                      <a:pt x="120" y="36"/>
                    </a:cubicBezTo>
                    <a:cubicBezTo>
                      <a:pt x="120" y="36"/>
                      <a:pt x="121" y="36"/>
                      <a:pt x="121" y="36"/>
                    </a:cubicBezTo>
                    <a:cubicBezTo>
                      <a:pt x="123" y="36"/>
                      <a:pt x="124" y="36"/>
                      <a:pt x="125" y="37"/>
                    </a:cubicBezTo>
                    <a:cubicBezTo>
                      <a:pt x="129" y="39"/>
                      <a:pt x="129" y="44"/>
                      <a:pt x="127" y="48"/>
                    </a:cubicBezTo>
                    <a:cubicBezTo>
                      <a:pt x="125" y="51"/>
                      <a:pt x="122" y="53"/>
                      <a:pt x="119" y="53"/>
                    </a:cubicBezTo>
                    <a:cubicBezTo>
                      <a:pt x="118" y="53"/>
                      <a:pt x="117" y="53"/>
                      <a:pt x="116" y="52"/>
                    </a:cubicBezTo>
                    <a:cubicBezTo>
                      <a:pt x="115" y="56"/>
                      <a:pt x="113" y="59"/>
                      <a:pt x="112" y="60"/>
                    </a:cubicBezTo>
                    <a:cubicBezTo>
                      <a:pt x="111" y="61"/>
                      <a:pt x="111" y="61"/>
                      <a:pt x="110" y="61"/>
                    </a:cubicBezTo>
                    <a:cubicBezTo>
                      <a:pt x="106" y="61"/>
                      <a:pt x="104" y="42"/>
                      <a:pt x="105" y="26"/>
                    </a:cubicBezTo>
                    <a:cubicBezTo>
                      <a:pt x="101" y="46"/>
                      <a:pt x="94" y="75"/>
                      <a:pt x="93" y="79"/>
                    </a:cubicBezTo>
                    <a:cubicBezTo>
                      <a:pt x="93" y="79"/>
                      <a:pt x="92" y="79"/>
                      <a:pt x="92" y="79"/>
                    </a:cubicBezTo>
                    <a:cubicBezTo>
                      <a:pt x="87" y="79"/>
                      <a:pt x="64" y="60"/>
                      <a:pt x="47" y="45"/>
                    </a:cubicBezTo>
                    <a:cubicBezTo>
                      <a:pt x="45" y="46"/>
                      <a:pt x="44" y="47"/>
                      <a:pt x="42" y="48"/>
                    </a:cubicBezTo>
                    <a:cubicBezTo>
                      <a:pt x="48" y="55"/>
                      <a:pt x="54" y="63"/>
                      <a:pt x="58" y="68"/>
                    </a:cubicBezTo>
                    <a:cubicBezTo>
                      <a:pt x="60" y="66"/>
                      <a:pt x="62" y="65"/>
                      <a:pt x="64" y="65"/>
                    </a:cubicBezTo>
                    <a:cubicBezTo>
                      <a:pt x="66" y="65"/>
                      <a:pt x="67" y="66"/>
                      <a:pt x="68" y="66"/>
                    </a:cubicBezTo>
                    <a:cubicBezTo>
                      <a:pt x="72" y="69"/>
                      <a:pt x="73" y="74"/>
                      <a:pt x="70" y="78"/>
                    </a:cubicBezTo>
                    <a:cubicBezTo>
                      <a:pt x="68" y="81"/>
                      <a:pt x="65" y="82"/>
                      <a:pt x="63" y="82"/>
                    </a:cubicBezTo>
                    <a:cubicBezTo>
                      <a:pt x="61" y="82"/>
                      <a:pt x="60" y="82"/>
                      <a:pt x="59" y="81"/>
                    </a:cubicBezTo>
                    <a:cubicBezTo>
                      <a:pt x="57" y="80"/>
                      <a:pt x="56" y="79"/>
                      <a:pt x="56" y="77"/>
                    </a:cubicBezTo>
                    <a:cubicBezTo>
                      <a:pt x="41" y="81"/>
                      <a:pt x="12" y="86"/>
                      <a:pt x="7" y="88"/>
                    </a:cubicBezTo>
                    <a:cubicBezTo>
                      <a:pt x="0" y="92"/>
                      <a:pt x="71" y="94"/>
                      <a:pt x="71" y="94"/>
                    </a:cubicBezTo>
                    <a:cubicBezTo>
                      <a:pt x="71" y="94"/>
                      <a:pt x="44" y="103"/>
                      <a:pt x="39" y="108"/>
                    </a:cubicBezTo>
                    <a:cubicBezTo>
                      <a:pt x="37" y="109"/>
                      <a:pt x="39" y="110"/>
                      <a:pt x="42" y="110"/>
                    </a:cubicBezTo>
                    <a:cubicBezTo>
                      <a:pt x="47" y="110"/>
                      <a:pt x="57" y="108"/>
                      <a:pt x="57" y="108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69" y="101"/>
                      <a:pt x="69" y="97"/>
                      <a:pt x="71" y="94"/>
                    </a:cubicBezTo>
                    <a:cubicBezTo>
                      <a:pt x="72" y="91"/>
                      <a:pt x="75" y="89"/>
                      <a:pt x="78" y="89"/>
                    </a:cubicBezTo>
                    <a:cubicBezTo>
                      <a:pt x="79" y="89"/>
                      <a:pt x="81" y="90"/>
                      <a:pt x="82" y="90"/>
                    </a:cubicBezTo>
                    <a:cubicBezTo>
                      <a:pt x="84" y="92"/>
                      <a:pt x="85" y="95"/>
                      <a:pt x="85" y="98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5"/>
                      <a:pt x="94" y="95"/>
                      <a:pt x="94" y="95"/>
                    </a:cubicBezTo>
                    <a:cubicBezTo>
                      <a:pt x="107" y="95"/>
                      <a:pt x="182" y="38"/>
                      <a:pt x="187" y="31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5" y="30"/>
                      <a:pt x="171" y="40"/>
                      <a:pt x="157" y="50"/>
                    </a:cubicBezTo>
                    <a:cubicBezTo>
                      <a:pt x="143" y="60"/>
                      <a:pt x="130" y="70"/>
                      <a:pt x="129" y="70"/>
                    </a:cubicBezTo>
                    <a:cubicBezTo>
                      <a:pt x="129" y="70"/>
                      <a:pt x="129" y="69"/>
                      <a:pt x="130" y="68"/>
                    </a:cubicBezTo>
                    <a:cubicBezTo>
                      <a:pt x="142" y="58"/>
                      <a:pt x="177" y="12"/>
                      <a:pt x="181" y="2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77" y="1"/>
                      <a:pt x="131" y="54"/>
                      <a:pt x="131" y="54"/>
                    </a:cubicBezTo>
                    <a:cubicBezTo>
                      <a:pt x="131" y="54"/>
                      <a:pt x="124" y="11"/>
                      <a:pt x="125" y="1"/>
                    </a:cubicBezTo>
                    <a:cubicBezTo>
                      <a:pt x="125" y="0"/>
                      <a:pt x="125" y="0"/>
                      <a:pt x="12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6" name="Freeform 1708"/>
              <p:cNvSpPr/>
              <p:nvPr/>
            </p:nvSpPr>
            <p:spPr bwMode="auto">
              <a:xfrm>
                <a:off x="2567" y="1694"/>
                <a:ext cx="7" cy="8"/>
              </a:xfrm>
              <a:custGeom>
                <a:avLst/>
                <a:gdLst>
                  <a:gd name="T0" fmla="*/ 1 w 13"/>
                  <a:gd name="T1" fmla="*/ 0 h 14"/>
                  <a:gd name="T2" fmla="*/ 0 w 13"/>
                  <a:gd name="T3" fmla="*/ 1 h 14"/>
                  <a:gd name="T4" fmla="*/ 0 w 13"/>
                  <a:gd name="T5" fmla="*/ 2 h 14"/>
                  <a:gd name="T6" fmla="*/ 8 w 13"/>
                  <a:gd name="T7" fmla="*/ 14 h 14"/>
                  <a:gd name="T8" fmla="*/ 13 w 13"/>
                  <a:gd name="T9" fmla="*/ 11 h 14"/>
                  <a:gd name="T10" fmla="*/ 1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6"/>
                      <a:pt x="5" y="10"/>
                      <a:pt x="8" y="14"/>
                    </a:cubicBezTo>
                    <a:cubicBezTo>
                      <a:pt x="10" y="13"/>
                      <a:pt x="11" y="12"/>
                      <a:pt x="13" y="11"/>
                    </a:cubicBezTo>
                    <a:cubicBezTo>
                      <a:pt x="8" y="7"/>
                      <a:pt x="4" y="3"/>
                      <a:pt x="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7" name="Freeform 1709"/>
              <p:cNvSpPr/>
              <p:nvPr/>
            </p:nvSpPr>
            <p:spPr bwMode="auto">
              <a:xfrm>
                <a:off x="2579" y="1711"/>
                <a:ext cx="9" cy="10"/>
              </a:xfrm>
              <a:custGeom>
                <a:avLst/>
                <a:gdLst>
                  <a:gd name="T0" fmla="*/ 8 w 17"/>
                  <a:gd name="T1" fmla="*/ 0 h 17"/>
                  <a:gd name="T2" fmla="*/ 2 w 17"/>
                  <a:gd name="T3" fmla="*/ 3 h 17"/>
                  <a:gd name="T4" fmla="*/ 8 w 17"/>
                  <a:gd name="T5" fmla="*/ 9 h 17"/>
                  <a:gd name="T6" fmla="*/ 0 w 17"/>
                  <a:gd name="T7" fmla="*/ 12 h 17"/>
                  <a:gd name="T8" fmla="*/ 3 w 17"/>
                  <a:gd name="T9" fmla="*/ 16 h 17"/>
                  <a:gd name="T10" fmla="*/ 7 w 17"/>
                  <a:gd name="T11" fmla="*/ 17 h 17"/>
                  <a:gd name="T12" fmla="*/ 14 w 17"/>
                  <a:gd name="T13" fmla="*/ 13 h 17"/>
                  <a:gd name="T14" fmla="*/ 12 w 17"/>
                  <a:gd name="T15" fmla="*/ 1 h 17"/>
                  <a:gd name="T16" fmla="*/ 8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cubicBezTo>
                      <a:pt x="6" y="0"/>
                      <a:pt x="4" y="1"/>
                      <a:pt x="2" y="3"/>
                    </a:cubicBezTo>
                    <a:cubicBezTo>
                      <a:pt x="5" y="6"/>
                      <a:pt x="7" y="8"/>
                      <a:pt x="8" y="9"/>
                    </a:cubicBezTo>
                    <a:cubicBezTo>
                      <a:pt x="9" y="10"/>
                      <a:pt x="5" y="11"/>
                      <a:pt x="0" y="12"/>
                    </a:cubicBezTo>
                    <a:cubicBezTo>
                      <a:pt x="0" y="14"/>
                      <a:pt x="1" y="15"/>
                      <a:pt x="3" y="16"/>
                    </a:cubicBezTo>
                    <a:cubicBezTo>
                      <a:pt x="4" y="17"/>
                      <a:pt x="5" y="17"/>
                      <a:pt x="7" y="17"/>
                    </a:cubicBezTo>
                    <a:cubicBezTo>
                      <a:pt x="9" y="17"/>
                      <a:pt x="12" y="16"/>
                      <a:pt x="14" y="13"/>
                    </a:cubicBezTo>
                    <a:cubicBezTo>
                      <a:pt x="17" y="9"/>
                      <a:pt x="16" y="4"/>
                      <a:pt x="12" y="1"/>
                    </a:cubicBezTo>
                    <a:cubicBezTo>
                      <a:pt x="11" y="1"/>
                      <a:pt x="10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8" name="Freeform 1710"/>
              <p:cNvSpPr/>
              <p:nvPr/>
            </p:nvSpPr>
            <p:spPr bwMode="auto">
              <a:xfrm>
                <a:off x="2612" y="1696"/>
                <a:ext cx="7" cy="9"/>
              </a:xfrm>
              <a:custGeom>
                <a:avLst/>
                <a:gdLst>
                  <a:gd name="T0" fmla="*/ 5 w 13"/>
                  <a:gd name="T1" fmla="*/ 0 h 17"/>
                  <a:gd name="T2" fmla="*/ 4 w 13"/>
                  <a:gd name="T3" fmla="*/ 0 h 17"/>
                  <a:gd name="T4" fmla="*/ 0 w 13"/>
                  <a:gd name="T5" fmla="*/ 16 h 17"/>
                  <a:gd name="T6" fmla="*/ 3 w 13"/>
                  <a:gd name="T7" fmla="*/ 17 h 17"/>
                  <a:gd name="T8" fmla="*/ 11 w 13"/>
                  <a:gd name="T9" fmla="*/ 12 h 17"/>
                  <a:gd name="T10" fmla="*/ 9 w 13"/>
                  <a:gd name="T11" fmla="*/ 1 h 17"/>
                  <a:gd name="T12" fmla="*/ 5 w 1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2" y="6"/>
                      <a:pt x="1" y="11"/>
                      <a:pt x="0" y="16"/>
                    </a:cubicBezTo>
                    <a:cubicBezTo>
                      <a:pt x="1" y="17"/>
                      <a:pt x="2" y="17"/>
                      <a:pt x="3" y="17"/>
                    </a:cubicBezTo>
                    <a:cubicBezTo>
                      <a:pt x="6" y="17"/>
                      <a:pt x="9" y="15"/>
                      <a:pt x="11" y="12"/>
                    </a:cubicBezTo>
                    <a:cubicBezTo>
                      <a:pt x="13" y="8"/>
                      <a:pt x="13" y="3"/>
                      <a:pt x="9" y="1"/>
                    </a:cubicBezTo>
                    <a:cubicBezTo>
                      <a:pt x="8" y="0"/>
                      <a:pt x="7" y="0"/>
                      <a:pt x="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9" name="Freeform 1711"/>
              <p:cNvSpPr/>
              <p:nvPr/>
            </p:nvSpPr>
            <p:spPr bwMode="auto">
              <a:xfrm>
                <a:off x="2603" y="1713"/>
                <a:ext cx="10" cy="9"/>
              </a:xfrm>
              <a:custGeom>
                <a:avLst/>
                <a:gdLst>
                  <a:gd name="T0" fmla="*/ 10 w 18"/>
                  <a:gd name="T1" fmla="*/ 0 h 17"/>
                  <a:gd name="T2" fmla="*/ 2 w 18"/>
                  <a:gd name="T3" fmla="*/ 5 h 17"/>
                  <a:gd name="T4" fmla="*/ 4 w 18"/>
                  <a:gd name="T5" fmla="*/ 16 h 17"/>
                  <a:gd name="T6" fmla="*/ 8 w 18"/>
                  <a:gd name="T7" fmla="*/ 17 h 17"/>
                  <a:gd name="T8" fmla="*/ 15 w 18"/>
                  <a:gd name="T9" fmla="*/ 13 h 17"/>
                  <a:gd name="T10" fmla="*/ 13 w 18"/>
                  <a:gd name="T11" fmla="*/ 1 h 17"/>
                  <a:gd name="T12" fmla="*/ 10 w 1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0" y="0"/>
                    </a:moveTo>
                    <a:cubicBezTo>
                      <a:pt x="7" y="0"/>
                      <a:pt x="4" y="2"/>
                      <a:pt x="2" y="5"/>
                    </a:cubicBezTo>
                    <a:cubicBezTo>
                      <a:pt x="0" y="9"/>
                      <a:pt x="0" y="14"/>
                      <a:pt x="4" y="16"/>
                    </a:cubicBezTo>
                    <a:cubicBezTo>
                      <a:pt x="5" y="17"/>
                      <a:pt x="6" y="17"/>
                      <a:pt x="8" y="17"/>
                    </a:cubicBezTo>
                    <a:cubicBezTo>
                      <a:pt x="11" y="17"/>
                      <a:pt x="13" y="16"/>
                      <a:pt x="15" y="13"/>
                    </a:cubicBezTo>
                    <a:cubicBezTo>
                      <a:pt x="18" y="9"/>
                      <a:pt x="17" y="4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0" name="Freeform 1712"/>
              <p:cNvSpPr/>
              <p:nvPr/>
            </p:nvSpPr>
            <p:spPr bwMode="auto">
              <a:xfrm>
                <a:off x="2586" y="1725"/>
                <a:ext cx="9" cy="7"/>
              </a:xfrm>
              <a:custGeom>
                <a:avLst/>
                <a:gdLst>
                  <a:gd name="T0" fmla="*/ 9 w 16"/>
                  <a:gd name="T1" fmla="*/ 0 h 14"/>
                  <a:gd name="T2" fmla="*/ 2 w 16"/>
                  <a:gd name="T3" fmla="*/ 5 h 14"/>
                  <a:gd name="T4" fmla="*/ 1 w 16"/>
                  <a:gd name="T5" fmla="*/ 14 h 14"/>
                  <a:gd name="T6" fmla="*/ 16 w 16"/>
                  <a:gd name="T7" fmla="*/ 9 h 14"/>
                  <a:gd name="T8" fmla="*/ 13 w 16"/>
                  <a:gd name="T9" fmla="*/ 1 h 14"/>
                  <a:gd name="T10" fmla="*/ 9 w 1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9" y="0"/>
                    </a:moveTo>
                    <a:cubicBezTo>
                      <a:pt x="6" y="0"/>
                      <a:pt x="3" y="2"/>
                      <a:pt x="2" y="5"/>
                    </a:cubicBezTo>
                    <a:cubicBezTo>
                      <a:pt x="0" y="8"/>
                      <a:pt x="0" y="12"/>
                      <a:pt x="1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6"/>
                      <a:pt x="15" y="3"/>
                      <a:pt x="13" y="1"/>
                    </a:cubicBezTo>
                    <a:cubicBezTo>
                      <a:pt x="12" y="1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1" name="Freeform 1713"/>
              <p:cNvSpPr>
                <a:spLocks noEditPoints="1"/>
              </p:cNvSpPr>
              <p:nvPr/>
            </p:nvSpPr>
            <p:spPr bwMode="auto">
              <a:xfrm>
                <a:off x="2606" y="1680"/>
                <a:ext cx="2" cy="10"/>
              </a:xfrm>
              <a:custGeom>
                <a:avLst/>
                <a:gdLst>
                  <a:gd name="T0" fmla="*/ 0 w 4"/>
                  <a:gd name="T1" fmla="*/ 17 h 19"/>
                  <a:gd name="T2" fmla="*/ 0 w 4"/>
                  <a:gd name="T3" fmla="*/ 19 h 19"/>
                  <a:gd name="T4" fmla="*/ 0 w 4"/>
                  <a:gd name="T5" fmla="*/ 18 h 19"/>
                  <a:gd name="T6" fmla="*/ 0 w 4"/>
                  <a:gd name="T7" fmla="*/ 17 h 19"/>
                  <a:gd name="T8" fmla="*/ 3 w 4"/>
                  <a:gd name="T9" fmla="*/ 0 h 19"/>
                  <a:gd name="T10" fmla="*/ 3 w 4"/>
                  <a:gd name="T11" fmla="*/ 1 h 19"/>
                  <a:gd name="T12" fmla="*/ 2 w 4"/>
                  <a:gd name="T13" fmla="*/ 4 h 19"/>
                  <a:gd name="T14" fmla="*/ 3 w 4"/>
                  <a:gd name="T15" fmla="*/ 3 h 19"/>
                  <a:gd name="T16" fmla="*/ 3 w 4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9">
                    <a:moveTo>
                      <a:pt x="0" y="17"/>
                    </a:moveTo>
                    <a:cubicBezTo>
                      <a:pt x="0" y="18"/>
                      <a:pt x="0" y="18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7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2" name="Freeform 1714"/>
              <p:cNvSpPr/>
              <p:nvPr/>
            </p:nvSpPr>
            <p:spPr bwMode="auto">
              <a:xfrm>
                <a:off x="2606" y="1681"/>
                <a:ext cx="1" cy="9"/>
              </a:xfrm>
              <a:custGeom>
                <a:avLst/>
                <a:gdLst>
                  <a:gd name="T0" fmla="*/ 3 w 3"/>
                  <a:gd name="T1" fmla="*/ 0 h 15"/>
                  <a:gd name="T2" fmla="*/ 2 w 3"/>
                  <a:gd name="T3" fmla="*/ 1 h 15"/>
                  <a:gd name="T4" fmla="*/ 0 w 3"/>
                  <a:gd name="T5" fmla="*/ 14 h 15"/>
                  <a:gd name="T6" fmla="*/ 0 w 3"/>
                  <a:gd name="T7" fmla="*/ 15 h 15"/>
                  <a:gd name="T8" fmla="*/ 3 w 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5"/>
                      <a:pt x="0" y="9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9"/>
                      <a:pt x="3" y="3"/>
                      <a:pt x="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3" name="Freeform 1715"/>
              <p:cNvSpPr/>
              <p:nvPr/>
            </p:nvSpPr>
            <p:spPr bwMode="auto">
              <a:xfrm>
                <a:off x="2650" y="1639"/>
                <a:ext cx="30" cy="46"/>
              </a:xfrm>
              <a:custGeom>
                <a:avLst/>
                <a:gdLst>
                  <a:gd name="T0" fmla="*/ 29 w 54"/>
                  <a:gd name="T1" fmla="*/ 0 h 84"/>
                  <a:gd name="T2" fmla="*/ 31 w 54"/>
                  <a:gd name="T3" fmla="*/ 38 h 84"/>
                  <a:gd name="T4" fmla="*/ 2 w 54"/>
                  <a:gd name="T5" fmla="*/ 76 h 84"/>
                  <a:gd name="T6" fmla="*/ 5 w 54"/>
                  <a:gd name="T7" fmla="*/ 84 h 84"/>
                  <a:gd name="T8" fmla="*/ 23 w 54"/>
                  <a:gd name="T9" fmla="*/ 76 h 84"/>
                  <a:gd name="T10" fmla="*/ 54 w 54"/>
                  <a:gd name="T11" fmla="*/ 18 h 84"/>
                  <a:gd name="T12" fmla="*/ 29 w 54"/>
                  <a:gd name="T13" fmla="*/ 0 h 84"/>
                  <a:gd name="T14" fmla="*/ 29 w 5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84">
                    <a:moveTo>
                      <a:pt x="29" y="0"/>
                    </a:moveTo>
                    <a:cubicBezTo>
                      <a:pt x="16" y="0"/>
                      <a:pt x="33" y="23"/>
                      <a:pt x="31" y="38"/>
                    </a:cubicBezTo>
                    <a:cubicBezTo>
                      <a:pt x="30" y="52"/>
                      <a:pt x="7" y="64"/>
                      <a:pt x="2" y="76"/>
                    </a:cubicBezTo>
                    <a:cubicBezTo>
                      <a:pt x="0" y="82"/>
                      <a:pt x="2" y="84"/>
                      <a:pt x="5" y="84"/>
                    </a:cubicBezTo>
                    <a:cubicBezTo>
                      <a:pt x="9" y="84"/>
                      <a:pt x="16" y="81"/>
                      <a:pt x="23" y="76"/>
                    </a:cubicBezTo>
                    <a:cubicBezTo>
                      <a:pt x="36" y="68"/>
                      <a:pt x="54" y="34"/>
                      <a:pt x="54" y="18"/>
                    </a:cubicBezTo>
                    <a:cubicBezTo>
                      <a:pt x="53" y="2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4" name="Freeform 1716"/>
              <p:cNvSpPr/>
              <p:nvPr/>
            </p:nvSpPr>
            <p:spPr bwMode="auto">
              <a:xfrm>
                <a:off x="2499" y="1721"/>
                <a:ext cx="73" cy="24"/>
              </a:xfrm>
              <a:custGeom>
                <a:avLst/>
                <a:gdLst>
                  <a:gd name="T0" fmla="*/ 18 w 134"/>
                  <a:gd name="T1" fmla="*/ 0 h 44"/>
                  <a:gd name="T2" fmla="*/ 12 w 134"/>
                  <a:gd name="T3" fmla="*/ 3 h 44"/>
                  <a:gd name="T4" fmla="*/ 15 w 134"/>
                  <a:gd name="T5" fmla="*/ 39 h 44"/>
                  <a:gd name="T6" fmla="*/ 57 w 134"/>
                  <a:gd name="T7" fmla="*/ 44 h 44"/>
                  <a:gd name="T8" fmla="*/ 77 w 134"/>
                  <a:gd name="T9" fmla="*/ 43 h 44"/>
                  <a:gd name="T10" fmla="*/ 122 w 134"/>
                  <a:gd name="T11" fmla="*/ 31 h 44"/>
                  <a:gd name="T12" fmla="*/ 121 w 134"/>
                  <a:gd name="T13" fmla="*/ 31 h 44"/>
                  <a:gd name="T14" fmla="*/ 63 w 134"/>
                  <a:gd name="T15" fmla="*/ 35 h 44"/>
                  <a:gd name="T16" fmla="*/ 43 w 134"/>
                  <a:gd name="T17" fmla="*/ 32 h 44"/>
                  <a:gd name="T18" fmla="*/ 21 w 134"/>
                  <a:gd name="T19" fmla="*/ 4 h 44"/>
                  <a:gd name="T20" fmla="*/ 18 w 134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44">
                    <a:moveTo>
                      <a:pt x="18" y="0"/>
                    </a:moveTo>
                    <a:cubicBezTo>
                      <a:pt x="15" y="0"/>
                      <a:pt x="13" y="2"/>
                      <a:pt x="12" y="3"/>
                    </a:cubicBezTo>
                    <a:cubicBezTo>
                      <a:pt x="12" y="3"/>
                      <a:pt x="0" y="34"/>
                      <a:pt x="15" y="39"/>
                    </a:cubicBezTo>
                    <a:cubicBezTo>
                      <a:pt x="27" y="42"/>
                      <a:pt x="41" y="44"/>
                      <a:pt x="57" y="44"/>
                    </a:cubicBezTo>
                    <a:cubicBezTo>
                      <a:pt x="64" y="44"/>
                      <a:pt x="70" y="44"/>
                      <a:pt x="77" y="43"/>
                    </a:cubicBezTo>
                    <a:cubicBezTo>
                      <a:pt x="101" y="40"/>
                      <a:pt x="134" y="31"/>
                      <a:pt x="122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10" y="31"/>
                      <a:pt x="82" y="35"/>
                      <a:pt x="63" y="35"/>
                    </a:cubicBezTo>
                    <a:cubicBezTo>
                      <a:pt x="54" y="35"/>
                      <a:pt x="46" y="34"/>
                      <a:pt x="43" y="32"/>
                    </a:cubicBezTo>
                    <a:cubicBezTo>
                      <a:pt x="31" y="25"/>
                      <a:pt x="25" y="11"/>
                      <a:pt x="21" y="4"/>
                    </a:cubicBezTo>
                    <a:cubicBezTo>
                      <a:pt x="20" y="1"/>
                      <a:pt x="19" y="0"/>
                      <a:pt x="1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5" name="Freeform 1717"/>
              <p:cNvSpPr/>
              <p:nvPr/>
            </p:nvSpPr>
            <p:spPr bwMode="auto">
              <a:xfrm>
                <a:off x="679" y="1438"/>
                <a:ext cx="48" cy="22"/>
              </a:xfrm>
              <a:custGeom>
                <a:avLst/>
                <a:gdLst>
                  <a:gd name="T0" fmla="*/ 38 w 89"/>
                  <a:gd name="T1" fmla="*/ 6 h 40"/>
                  <a:gd name="T2" fmla="*/ 3 w 89"/>
                  <a:gd name="T3" fmla="*/ 12 h 40"/>
                  <a:gd name="T4" fmla="*/ 23 w 89"/>
                  <a:gd name="T5" fmla="*/ 35 h 40"/>
                  <a:gd name="T6" fmla="*/ 76 w 89"/>
                  <a:gd name="T7" fmla="*/ 32 h 40"/>
                  <a:gd name="T8" fmla="*/ 38 w 89"/>
                  <a:gd name="T9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40">
                    <a:moveTo>
                      <a:pt x="38" y="6"/>
                    </a:moveTo>
                    <a:cubicBezTo>
                      <a:pt x="38" y="6"/>
                      <a:pt x="0" y="0"/>
                      <a:pt x="3" y="12"/>
                    </a:cubicBezTo>
                    <a:cubicBezTo>
                      <a:pt x="6" y="25"/>
                      <a:pt x="23" y="35"/>
                      <a:pt x="23" y="35"/>
                    </a:cubicBezTo>
                    <a:cubicBezTo>
                      <a:pt x="23" y="35"/>
                      <a:pt x="89" y="40"/>
                      <a:pt x="76" y="32"/>
                    </a:cubicBezTo>
                    <a:cubicBezTo>
                      <a:pt x="63" y="24"/>
                      <a:pt x="38" y="6"/>
                      <a:pt x="38" y="6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6" name="Freeform 1718"/>
              <p:cNvSpPr/>
              <p:nvPr/>
            </p:nvSpPr>
            <p:spPr bwMode="auto">
              <a:xfrm>
                <a:off x="640" y="1327"/>
                <a:ext cx="194" cy="174"/>
              </a:xfrm>
              <a:custGeom>
                <a:avLst/>
                <a:gdLst>
                  <a:gd name="T0" fmla="*/ 150 w 356"/>
                  <a:gd name="T1" fmla="*/ 283 h 319"/>
                  <a:gd name="T2" fmla="*/ 9 w 356"/>
                  <a:gd name="T3" fmla="*/ 279 h 319"/>
                  <a:gd name="T4" fmla="*/ 33 w 356"/>
                  <a:gd name="T5" fmla="*/ 227 h 319"/>
                  <a:gd name="T6" fmla="*/ 118 w 356"/>
                  <a:gd name="T7" fmla="*/ 230 h 319"/>
                  <a:gd name="T8" fmla="*/ 9 w 356"/>
                  <a:gd name="T9" fmla="*/ 132 h 319"/>
                  <a:gd name="T10" fmla="*/ 53 w 356"/>
                  <a:gd name="T11" fmla="*/ 77 h 319"/>
                  <a:gd name="T12" fmla="*/ 121 w 356"/>
                  <a:gd name="T13" fmla="*/ 95 h 319"/>
                  <a:gd name="T14" fmla="*/ 160 w 356"/>
                  <a:gd name="T15" fmla="*/ 150 h 319"/>
                  <a:gd name="T16" fmla="*/ 142 w 356"/>
                  <a:gd name="T17" fmla="*/ 41 h 319"/>
                  <a:gd name="T18" fmla="*/ 221 w 356"/>
                  <a:gd name="T19" fmla="*/ 20 h 319"/>
                  <a:gd name="T20" fmla="*/ 246 w 356"/>
                  <a:gd name="T21" fmla="*/ 161 h 319"/>
                  <a:gd name="T22" fmla="*/ 282 w 356"/>
                  <a:gd name="T23" fmla="*/ 89 h 319"/>
                  <a:gd name="T24" fmla="*/ 334 w 356"/>
                  <a:gd name="T25" fmla="*/ 89 h 319"/>
                  <a:gd name="T26" fmla="*/ 254 w 356"/>
                  <a:gd name="T27" fmla="*/ 228 h 319"/>
                  <a:gd name="T28" fmla="*/ 282 w 356"/>
                  <a:gd name="T29" fmla="*/ 258 h 319"/>
                  <a:gd name="T30" fmla="*/ 221 w 356"/>
                  <a:gd name="T31" fmla="*/ 277 h 319"/>
                  <a:gd name="T32" fmla="*/ 150 w 356"/>
                  <a:gd name="T33" fmla="*/ 28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6" h="319">
                    <a:moveTo>
                      <a:pt x="150" y="283"/>
                    </a:moveTo>
                    <a:cubicBezTo>
                      <a:pt x="150" y="283"/>
                      <a:pt x="17" y="312"/>
                      <a:pt x="9" y="279"/>
                    </a:cubicBezTo>
                    <a:cubicBezTo>
                      <a:pt x="1" y="245"/>
                      <a:pt x="6" y="223"/>
                      <a:pt x="33" y="227"/>
                    </a:cubicBezTo>
                    <a:cubicBezTo>
                      <a:pt x="59" y="230"/>
                      <a:pt x="118" y="230"/>
                      <a:pt x="118" y="230"/>
                    </a:cubicBezTo>
                    <a:cubicBezTo>
                      <a:pt x="118" y="230"/>
                      <a:pt x="0" y="155"/>
                      <a:pt x="9" y="132"/>
                    </a:cubicBezTo>
                    <a:cubicBezTo>
                      <a:pt x="17" y="109"/>
                      <a:pt x="31" y="83"/>
                      <a:pt x="53" y="77"/>
                    </a:cubicBezTo>
                    <a:cubicBezTo>
                      <a:pt x="75" y="70"/>
                      <a:pt x="99" y="69"/>
                      <a:pt x="121" y="95"/>
                    </a:cubicBezTo>
                    <a:cubicBezTo>
                      <a:pt x="144" y="122"/>
                      <a:pt x="160" y="150"/>
                      <a:pt x="160" y="150"/>
                    </a:cubicBezTo>
                    <a:cubicBezTo>
                      <a:pt x="160" y="150"/>
                      <a:pt x="123" y="63"/>
                      <a:pt x="142" y="41"/>
                    </a:cubicBezTo>
                    <a:cubicBezTo>
                      <a:pt x="160" y="19"/>
                      <a:pt x="185" y="0"/>
                      <a:pt x="221" y="20"/>
                    </a:cubicBezTo>
                    <a:cubicBezTo>
                      <a:pt x="258" y="40"/>
                      <a:pt x="266" y="86"/>
                      <a:pt x="246" y="161"/>
                    </a:cubicBezTo>
                    <a:cubicBezTo>
                      <a:pt x="246" y="161"/>
                      <a:pt x="274" y="107"/>
                      <a:pt x="282" y="89"/>
                    </a:cubicBezTo>
                    <a:cubicBezTo>
                      <a:pt x="291" y="71"/>
                      <a:pt x="311" y="63"/>
                      <a:pt x="334" y="89"/>
                    </a:cubicBezTo>
                    <a:cubicBezTo>
                      <a:pt x="356" y="116"/>
                      <a:pt x="329" y="172"/>
                      <a:pt x="254" y="228"/>
                    </a:cubicBezTo>
                    <a:cubicBezTo>
                      <a:pt x="254" y="228"/>
                      <a:pt x="305" y="237"/>
                      <a:pt x="282" y="258"/>
                    </a:cubicBezTo>
                    <a:cubicBezTo>
                      <a:pt x="258" y="280"/>
                      <a:pt x="231" y="269"/>
                      <a:pt x="221" y="277"/>
                    </a:cubicBezTo>
                    <a:cubicBezTo>
                      <a:pt x="210" y="286"/>
                      <a:pt x="149" y="319"/>
                      <a:pt x="150" y="283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7" name="Freeform 1719"/>
              <p:cNvSpPr/>
              <p:nvPr/>
            </p:nvSpPr>
            <p:spPr bwMode="auto">
              <a:xfrm>
                <a:off x="732" y="1424"/>
                <a:ext cx="12" cy="29"/>
              </a:xfrm>
              <a:custGeom>
                <a:avLst/>
                <a:gdLst>
                  <a:gd name="T0" fmla="*/ 0 w 22"/>
                  <a:gd name="T1" fmla="*/ 0 h 52"/>
                  <a:gd name="T2" fmla="*/ 17 w 22"/>
                  <a:gd name="T3" fmla="*/ 44 h 52"/>
                  <a:gd name="T4" fmla="*/ 0 w 22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2">
                    <a:moveTo>
                      <a:pt x="0" y="0"/>
                    </a:moveTo>
                    <a:cubicBezTo>
                      <a:pt x="0" y="0"/>
                      <a:pt x="12" y="52"/>
                      <a:pt x="17" y="44"/>
                    </a:cubicBezTo>
                    <a:cubicBezTo>
                      <a:pt x="22" y="37"/>
                      <a:pt x="11" y="7"/>
                      <a:pt x="0" y="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8" name="Freeform 1720"/>
              <p:cNvSpPr/>
              <p:nvPr/>
            </p:nvSpPr>
            <p:spPr bwMode="auto">
              <a:xfrm>
                <a:off x="709" y="1430"/>
                <a:ext cx="10" cy="11"/>
              </a:xfrm>
              <a:custGeom>
                <a:avLst/>
                <a:gdLst>
                  <a:gd name="T0" fmla="*/ 13 w 18"/>
                  <a:gd name="T1" fmla="*/ 2 h 19"/>
                  <a:gd name="T2" fmla="*/ 15 w 18"/>
                  <a:gd name="T3" fmla="*/ 14 h 19"/>
                  <a:gd name="T4" fmla="*/ 4 w 18"/>
                  <a:gd name="T5" fmla="*/ 17 h 19"/>
                  <a:gd name="T6" fmla="*/ 2 w 18"/>
                  <a:gd name="T7" fmla="*/ 6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7" y="4"/>
                      <a:pt x="18" y="9"/>
                      <a:pt x="15" y="14"/>
                    </a:cubicBezTo>
                    <a:cubicBezTo>
                      <a:pt x="13" y="18"/>
                      <a:pt x="8" y="19"/>
                      <a:pt x="4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5" y="1"/>
                      <a:pt x="10" y="0"/>
                      <a:pt x="13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9" name="Freeform 1721"/>
              <p:cNvSpPr/>
              <p:nvPr/>
            </p:nvSpPr>
            <p:spPr bwMode="auto">
              <a:xfrm>
                <a:off x="721" y="1449"/>
                <a:ext cx="10" cy="11"/>
              </a:xfrm>
              <a:custGeom>
                <a:avLst/>
                <a:gdLst>
                  <a:gd name="T0" fmla="*/ 14 w 18"/>
                  <a:gd name="T1" fmla="*/ 3 h 20"/>
                  <a:gd name="T2" fmla="*/ 16 w 18"/>
                  <a:gd name="T3" fmla="*/ 14 h 20"/>
                  <a:gd name="T4" fmla="*/ 5 w 18"/>
                  <a:gd name="T5" fmla="*/ 18 h 20"/>
                  <a:gd name="T6" fmla="*/ 3 w 18"/>
                  <a:gd name="T7" fmla="*/ 6 h 20"/>
                  <a:gd name="T8" fmla="*/ 14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4" y="3"/>
                    </a:moveTo>
                    <a:cubicBezTo>
                      <a:pt x="18" y="5"/>
                      <a:pt x="18" y="10"/>
                      <a:pt x="16" y="14"/>
                    </a:cubicBezTo>
                    <a:cubicBezTo>
                      <a:pt x="13" y="18"/>
                      <a:pt x="8" y="20"/>
                      <a:pt x="5" y="18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0" name="Freeform 1722"/>
              <p:cNvSpPr/>
              <p:nvPr/>
            </p:nvSpPr>
            <p:spPr bwMode="auto">
              <a:xfrm>
                <a:off x="709" y="1446"/>
                <a:ext cx="10" cy="11"/>
              </a:xfrm>
              <a:custGeom>
                <a:avLst/>
                <a:gdLst>
                  <a:gd name="T0" fmla="*/ 14 w 18"/>
                  <a:gd name="T1" fmla="*/ 2 h 19"/>
                  <a:gd name="T2" fmla="*/ 16 w 18"/>
                  <a:gd name="T3" fmla="*/ 13 h 19"/>
                  <a:gd name="T4" fmla="*/ 5 w 18"/>
                  <a:gd name="T5" fmla="*/ 17 h 19"/>
                  <a:gd name="T6" fmla="*/ 3 w 18"/>
                  <a:gd name="T7" fmla="*/ 5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7" y="4"/>
                      <a:pt x="18" y="9"/>
                      <a:pt x="16" y="13"/>
                    </a:cubicBezTo>
                    <a:cubicBezTo>
                      <a:pt x="13" y="17"/>
                      <a:pt x="8" y="19"/>
                      <a:pt x="5" y="17"/>
                    </a:cubicBezTo>
                    <a:cubicBezTo>
                      <a:pt x="1" y="14"/>
                      <a:pt x="0" y="9"/>
                      <a:pt x="3" y="5"/>
                    </a:cubicBezTo>
                    <a:cubicBezTo>
                      <a:pt x="5" y="1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1" name="Freeform 1723"/>
              <p:cNvSpPr/>
              <p:nvPr/>
            </p:nvSpPr>
            <p:spPr bwMode="auto">
              <a:xfrm>
                <a:off x="733" y="1433"/>
                <a:ext cx="10" cy="10"/>
              </a:xfrm>
              <a:custGeom>
                <a:avLst/>
                <a:gdLst>
                  <a:gd name="T0" fmla="*/ 13 w 18"/>
                  <a:gd name="T1" fmla="*/ 2 h 19"/>
                  <a:gd name="T2" fmla="*/ 15 w 18"/>
                  <a:gd name="T3" fmla="*/ 13 h 19"/>
                  <a:gd name="T4" fmla="*/ 4 w 18"/>
                  <a:gd name="T5" fmla="*/ 17 h 19"/>
                  <a:gd name="T6" fmla="*/ 2 w 18"/>
                  <a:gd name="T7" fmla="*/ 5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7" y="4"/>
                      <a:pt x="18" y="9"/>
                      <a:pt x="15" y="13"/>
                    </a:cubicBezTo>
                    <a:cubicBezTo>
                      <a:pt x="13" y="18"/>
                      <a:pt x="8" y="19"/>
                      <a:pt x="4" y="17"/>
                    </a:cubicBezTo>
                    <a:cubicBezTo>
                      <a:pt x="1" y="15"/>
                      <a:pt x="0" y="10"/>
                      <a:pt x="2" y="5"/>
                    </a:cubicBezTo>
                    <a:cubicBezTo>
                      <a:pt x="5" y="1"/>
                      <a:pt x="10" y="0"/>
                      <a:pt x="13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2" name="Freeform 1724"/>
              <p:cNvSpPr/>
              <p:nvPr/>
            </p:nvSpPr>
            <p:spPr bwMode="auto">
              <a:xfrm>
                <a:off x="752" y="1433"/>
                <a:ext cx="10" cy="11"/>
              </a:xfrm>
              <a:custGeom>
                <a:avLst/>
                <a:gdLst>
                  <a:gd name="T0" fmla="*/ 14 w 18"/>
                  <a:gd name="T1" fmla="*/ 2 h 19"/>
                  <a:gd name="T2" fmla="*/ 16 w 18"/>
                  <a:gd name="T3" fmla="*/ 14 h 19"/>
                  <a:gd name="T4" fmla="*/ 5 w 18"/>
                  <a:gd name="T5" fmla="*/ 17 h 19"/>
                  <a:gd name="T6" fmla="*/ 3 w 18"/>
                  <a:gd name="T7" fmla="*/ 6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7" y="4"/>
                      <a:pt x="18" y="9"/>
                      <a:pt x="16" y="14"/>
                    </a:cubicBezTo>
                    <a:cubicBezTo>
                      <a:pt x="13" y="18"/>
                      <a:pt x="8" y="19"/>
                      <a:pt x="5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1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3" name="Freeform 1725"/>
              <p:cNvSpPr/>
              <p:nvPr/>
            </p:nvSpPr>
            <p:spPr bwMode="auto">
              <a:xfrm>
                <a:off x="745" y="1450"/>
                <a:ext cx="11" cy="11"/>
              </a:xfrm>
              <a:custGeom>
                <a:avLst/>
                <a:gdLst>
                  <a:gd name="T0" fmla="*/ 14 w 19"/>
                  <a:gd name="T1" fmla="*/ 3 h 20"/>
                  <a:gd name="T2" fmla="*/ 16 w 19"/>
                  <a:gd name="T3" fmla="*/ 14 h 20"/>
                  <a:gd name="T4" fmla="*/ 5 w 19"/>
                  <a:gd name="T5" fmla="*/ 18 h 20"/>
                  <a:gd name="T6" fmla="*/ 3 w 19"/>
                  <a:gd name="T7" fmla="*/ 6 h 20"/>
                  <a:gd name="T8" fmla="*/ 14 w 19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4" y="3"/>
                    </a:moveTo>
                    <a:cubicBezTo>
                      <a:pt x="18" y="5"/>
                      <a:pt x="19" y="10"/>
                      <a:pt x="16" y="14"/>
                    </a:cubicBezTo>
                    <a:cubicBezTo>
                      <a:pt x="14" y="18"/>
                      <a:pt x="9" y="20"/>
                      <a:pt x="5" y="18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6" y="2"/>
                      <a:pt x="11" y="0"/>
                      <a:pt x="14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4" name="Freeform 1726"/>
              <p:cNvSpPr/>
              <p:nvPr/>
            </p:nvSpPr>
            <p:spPr bwMode="auto">
              <a:xfrm>
                <a:off x="747" y="1418"/>
                <a:ext cx="10" cy="11"/>
              </a:xfrm>
              <a:custGeom>
                <a:avLst/>
                <a:gdLst>
                  <a:gd name="T0" fmla="*/ 13 w 18"/>
                  <a:gd name="T1" fmla="*/ 3 h 20"/>
                  <a:gd name="T2" fmla="*/ 15 w 18"/>
                  <a:gd name="T3" fmla="*/ 14 h 20"/>
                  <a:gd name="T4" fmla="*/ 4 w 18"/>
                  <a:gd name="T5" fmla="*/ 18 h 20"/>
                  <a:gd name="T6" fmla="*/ 2 w 18"/>
                  <a:gd name="T7" fmla="*/ 6 h 20"/>
                  <a:gd name="T8" fmla="*/ 13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3" y="3"/>
                    </a:moveTo>
                    <a:cubicBezTo>
                      <a:pt x="17" y="5"/>
                      <a:pt x="18" y="10"/>
                      <a:pt x="15" y="14"/>
                    </a:cubicBezTo>
                    <a:cubicBezTo>
                      <a:pt x="13" y="18"/>
                      <a:pt x="8" y="20"/>
                      <a:pt x="4" y="18"/>
                    </a:cubicBezTo>
                    <a:cubicBezTo>
                      <a:pt x="0" y="15"/>
                      <a:pt x="0" y="10"/>
                      <a:pt x="2" y="6"/>
                    </a:cubicBezTo>
                    <a:cubicBezTo>
                      <a:pt x="5" y="2"/>
                      <a:pt x="10" y="0"/>
                      <a:pt x="13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5" name="Freeform 1727"/>
              <p:cNvSpPr/>
              <p:nvPr/>
            </p:nvSpPr>
            <p:spPr bwMode="auto">
              <a:xfrm>
                <a:off x="733" y="1410"/>
                <a:ext cx="10" cy="11"/>
              </a:xfrm>
              <a:custGeom>
                <a:avLst/>
                <a:gdLst>
                  <a:gd name="T0" fmla="*/ 14 w 18"/>
                  <a:gd name="T1" fmla="*/ 3 h 20"/>
                  <a:gd name="T2" fmla="*/ 16 w 18"/>
                  <a:gd name="T3" fmla="*/ 14 h 20"/>
                  <a:gd name="T4" fmla="*/ 5 w 18"/>
                  <a:gd name="T5" fmla="*/ 18 h 20"/>
                  <a:gd name="T6" fmla="*/ 3 w 18"/>
                  <a:gd name="T7" fmla="*/ 6 h 20"/>
                  <a:gd name="T8" fmla="*/ 14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4" y="3"/>
                    </a:moveTo>
                    <a:cubicBezTo>
                      <a:pt x="18" y="5"/>
                      <a:pt x="18" y="10"/>
                      <a:pt x="16" y="14"/>
                    </a:cubicBezTo>
                    <a:cubicBezTo>
                      <a:pt x="13" y="18"/>
                      <a:pt x="8" y="20"/>
                      <a:pt x="5" y="18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6" name="Freeform 1728"/>
              <p:cNvSpPr/>
              <p:nvPr/>
            </p:nvSpPr>
            <p:spPr bwMode="auto">
              <a:xfrm>
                <a:off x="714" y="1415"/>
                <a:ext cx="10" cy="11"/>
              </a:xfrm>
              <a:custGeom>
                <a:avLst/>
                <a:gdLst>
                  <a:gd name="T0" fmla="*/ 14 w 18"/>
                  <a:gd name="T1" fmla="*/ 2 h 20"/>
                  <a:gd name="T2" fmla="*/ 16 w 18"/>
                  <a:gd name="T3" fmla="*/ 14 h 20"/>
                  <a:gd name="T4" fmla="*/ 4 w 18"/>
                  <a:gd name="T5" fmla="*/ 17 h 20"/>
                  <a:gd name="T6" fmla="*/ 3 w 18"/>
                  <a:gd name="T7" fmla="*/ 6 h 20"/>
                  <a:gd name="T8" fmla="*/ 14 w 1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4" y="2"/>
                    </a:moveTo>
                    <a:cubicBezTo>
                      <a:pt x="17" y="5"/>
                      <a:pt x="18" y="10"/>
                      <a:pt x="16" y="14"/>
                    </a:cubicBezTo>
                    <a:cubicBezTo>
                      <a:pt x="13" y="18"/>
                      <a:pt x="8" y="20"/>
                      <a:pt x="4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7" name="Freeform 1729"/>
              <p:cNvSpPr/>
              <p:nvPr/>
            </p:nvSpPr>
            <p:spPr bwMode="auto">
              <a:xfrm>
                <a:off x="728" y="1462"/>
                <a:ext cx="10" cy="11"/>
              </a:xfrm>
              <a:custGeom>
                <a:avLst/>
                <a:gdLst>
                  <a:gd name="T0" fmla="*/ 14 w 18"/>
                  <a:gd name="T1" fmla="*/ 2 h 20"/>
                  <a:gd name="T2" fmla="*/ 16 w 18"/>
                  <a:gd name="T3" fmla="*/ 14 h 20"/>
                  <a:gd name="T4" fmla="*/ 4 w 18"/>
                  <a:gd name="T5" fmla="*/ 17 h 20"/>
                  <a:gd name="T6" fmla="*/ 3 w 18"/>
                  <a:gd name="T7" fmla="*/ 6 h 20"/>
                  <a:gd name="T8" fmla="*/ 14 w 1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4" y="2"/>
                    </a:moveTo>
                    <a:cubicBezTo>
                      <a:pt x="17" y="5"/>
                      <a:pt x="18" y="10"/>
                      <a:pt x="16" y="14"/>
                    </a:cubicBezTo>
                    <a:cubicBezTo>
                      <a:pt x="13" y="18"/>
                      <a:pt x="8" y="20"/>
                      <a:pt x="4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8" name="Freeform 1730"/>
              <p:cNvSpPr/>
              <p:nvPr/>
            </p:nvSpPr>
            <p:spPr bwMode="auto">
              <a:xfrm>
                <a:off x="720" y="1458"/>
                <a:ext cx="78" cy="29"/>
              </a:xfrm>
              <a:custGeom>
                <a:avLst/>
                <a:gdLst>
                  <a:gd name="T0" fmla="*/ 98 w 144"/>
                  <a:gd name="T1" fmla="*/ 0 h 53"/>
                  <a:gd name="T2" fmla="*/ 82 w 144"/>
                  <a:gd name="T3" fmla="*/ 3 h 53"/>
                  <a:gd name="T4" fmla="*/ 17 w 144"/>
                  <a:gd name="T5" fmla="*/ 53 h 53"/>
                  <a:gd name="T6" fmla="*/ 57 w 144"/>
                  <a:gd name="T7" fmla="*/ 42 h 53"/>
                  <a:gd name="T8" fmla="*/ 81 w 144"/>
                  <a:gd name="T9" fmla="*/ 28 h 53"/>
                  <a:gd name="T10" fmla="*/ 134 w 144"/>
                  <a:gd name="T11" fmla="*/ 9 h 53"/>
                  <a:gd name="T12" fmla="*/ 98 w 144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3">
                    <a:moveTo>
                      <a:pt x="98" y="0"/>
                    </a:moveTo>
                    <a:cubicBezTo>
                      <a:pt x="91" y="0"/>
                      <a:pt x="85" y="1"/>
                      <a:pt x="82" y="3"/>
                    </a:cubicBezTo>
                    <a:cubicBezTo>
                      <a:pt x="70" y="9"/>
                      <a:pt x="0" y="43"/>
                      <a:pt x="17" y="53"/>
                    </a:cubicBezTo>
                    <a:cubicBezTo>
                      <a:pt x="17" y="53"/>
                      <a:pt x="50" y="50"/>
                      <a:pt x="57" y="42"/>
                    </a:cubicBezTo>
                    <a:cubicBezTo>
                      <a:pt x="65" y="34"/>
                      <a:pt x="63" y="33"/>
                      <a:pt x="81" y="28"/>
                    </a:cubicBezTo>
                    <a:cubicBezTo>
                      <a:pt x="99" y="24"/>
                      <a:pt x="144" y="18"/>
                      <a:pt x="134" y="9"/>
                    </a:cubicBezTo>
                    <a:cubicBezTo>
                      <a:pt x="128" y="3"/>
                      <a:pt x="111" y="0"/>
                      <a:pt x="9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9" name="Freeform 1731"/>
              <p:cNvSpPr>
                <a:spLocks noEditPoints="1"/>
              </p:cNvSpPr>
              <p:nvPr/>
            </p:nvSpPr>
            <p:spPr bwMode="auto">
              <a:xfrm>
                <a:off x="691" y="1414"/>
                <a:ext cx="102" cy="60"/>
              </a:xfrm>
              <a:custGeom>
                <a:avLst/>
                <a:gdLst>
                  <a:gd name="T0" fmla="*/ 25 w 187"/>
                  <a:gd name="T1" fmla="*/ 25 h 110"/>
                  <a:gd name="T2" fmla="*/ 34 w 187"/>
                  <a:gd name="T3" fmla="*/ 37 h 110"/>
                  <a:gd name="T4" fmla="*/ 34 w 187"/>
                  <a:gd name="T5" fmla="*/ 36 h 110"/>
                  <a:gd name="T6" fmla="*/ 35 w 187"/>
                  <a:gd name="T7" fmla="*/ 34 h 110"/>
                  <a:gd name="T8" fmla="*/ 25 w 187"/>
                  <a:gd name="T9" fmla="*/ 25 h 110"/>
                  <a:gd name="T10" fmla="*/ 25 w 187"/>
                  <a:gd name="T11" fmla="*/ 25 h 110"/>
                  <a:gd name="T12" fmla="*/ 108 w 187"/>
                  <a:gd name="T13" fmla="*/ 85 h 110"/>
                  <a:gd name="T14" fmla="*/ 104 w 187"/>
                  <a:gd name="T15" fmla="*/ 84 h 110"/>
                  <a:gd name="T16" fmla="*/ 102 w 187"/>
                  <a:gd name="T17" fmla="*/ 72 h 110"/>
                  <a:gd name="T18" fmla="*/ 110 w 187"/>
                  <a:gd name="T19" fmla="*/ 68 h 110"/>
                  <a:gd name="T20" fmla="*/ 113 w 187"/>
                  <a:gd name="T21" fmla="*/ 69 h 110"/>
                  <a:gd name="T22" fmla="*/ 115 w 187"/>
                  <a:gd name="T23" fmla="*/ 80 h 110"/>
                  <a:gd name="T24" fmla="*/ 108 w 187"/>
                  <a:gd name="T25" fmla="*/ 85 h 110"/>
                  <a:gd name="T26" fmla="*/ 125 w 187"/>
                  <a:gd name="T27" fmla="*/ 0 h 110"/>
                  <a:gd name="T28" fmla="*/ 119 w 187"/>
                  <a:gd name="T29" fmla="*/ 36 h 110"/>
                  <a:gd name="T30" fmla="*/ 121 w 187"/>
                  <a:gd name="T31" fmla="*/ 36 h 110"/>
                  <a:gd name="T32" fmla="*/ 125 w 187"/>
                  <a:gd name="T33" fmla="*/ 37 h 110"/>
                  <a:gd name="T34" fmla="*/ 127 w 187"/>
                  <a:gd name="T35" fmla="*/ 49 h 110"/>
                  <a:gd name="T36" fmla="*/ 119 w 187"/>
                  <a:gd name="T37" fmla="*/ 53 h 110"/>
                  <a:gd name="T38" fmla="*/ 116 w 187"/>
                  <a:gd name="T39" fmla="*/ 52 h 110"/>
                  <a:gd name="T40" fmla="*/ 112 w 187"/>
                  <a:gd name="T41" fmla="*/ 60 h 110"/>
                  <a:gd name="T42" fmla="*/ 110 w 187"/>
                  <a:gd name="T43" fmla="*/ 61 h 110"/>
                  <a:gd name="T44" fmla="*/ 105 w 187"/>
                  <a:gd name="T45" fmla="*/ 26 h 110"/>
                  <a:gd name="T46" fmla="*/ 93 w 187"/>
                  <a:gd name="T47" fmla="*/ 79 h 110"/>
                  <a:gd name="T48" fmla="*/ 92 w 187"/>
                  <a:gd name="T49" fmla="*/ 80 h 110"/>
                  <a:gd name="T50" fmla="*/ 46 w 187"/>
                  <a:gd name="T51" fmla="*/ 45 h 110"/>
                  <a:gd name="T52" fmla="*/ 42 w 187"/>
                  <a:gd name="T53" fmla="*/ 48 h 110"/>
                  <a:gd name="T54" fmla="*/ 58 w 187"/>
                  <a:gd name="T55" fmla="*/ 68 h 110"/>
                  <a:gd name="T56" fmla="*/ 64 w 187"/>
                  <a:gd name="T57" fmla="*/ 66 h 110"/>
                  <a:gd name="T58" fmla="*/ 68 w 187"/>
                  <a:gd name="T59" fmla="*/ 67 h 110"/>
                  <a:gd name="T60" fmla="*/ 70 w 187"/>
                  <a:gd name="T61" fmla="*/ 78 h 110"/>
                  <a:gd name="T62" fmla="*/ 62 w 187"/>
                  <a:gd name="T63" fmla="*/ 83 h 110"/>
                  <a:gd name="T64" fmla="*/ 59 w 187"/>
                  <a:gd name="T65" fmla="*/ 82 h 110"/>
                  <a:gd name="T66" fmla="*/ 56 w 187"/>
                  <a:gd name="T67" fmla="*/ 78 h 110"/>
                  <a:gd name="T68" fmla="*/ 7 w 187"/>
                  <a:gd name="T69" fmla="*/ 88 h 110"/>
                  <a:gd name="T70" fmla="*/ 71 w 187"/>
                  <a:gd name="T71" fmla="*/ 94 h 110"/>
                  <a:gd name="T72" fmla="*/ 39 w 187"/>
                  <a:gd name="T73" fmla="*/ 108 h 110"/>
                  <a:gd name="T74" fmla="*/ 42 w 187"/>
                  <a:gd name="T75" fmla="*/ 110 h 110"/>
                  <a:gd name="T76" fmla="*/ 56 w 187"/>
                  <a:gd name="T77" fmla="*/ 108 h 110"/>
                  <a:gd name="T78" fmla="*/ 70 w 187"/>
                  <a:gd name="T79" fmla="*/ 103 h 110"/>
                  <a:gd name="T80" fmla="*/ 71 w 187"/>
                  <a:gd name="T81" fmla="*/ 94 h 110"/>
                  <a:gd name="T82" fmla="*/ 78 w 187"/>
                  <a:gd name="T83" fmla="*/ 89 h 110"/>
                  <a:gd name="T84" fmla="*/ 82 w 187"/>
                  <a:gd name="T85" fmla="*/ 90 h 110"/>
                  <a:gd name="T86" fmla="*/ 85 w 187"/>
                  <a:gd name="T87" fmla="*/ 98 h 110"/>
                  <a:gd name="T88" fmla="*/ 93 w 187"/>
                  <a:gd name="T89" fmla="*/ 95 h 110"/>
                  <a:gd name="T90" fmla="*/ 94 w 187"/>
                  <a:gd name="T91" fmla="*/ 95 h 110"/>
                  <a:gd name="T92" fmla="*/ 186 w 187"/>
                  <a:gd name="T93" fmla="*/ 31 h 110"/>
                  <a:gd name="T94" fmla="*/ 186 w 187"/>
                  <a:gd name="T95" fmla="*/ 30 h 110"/>
                  <a:gd name="T96" fmla="*/ 157 w 187"/>
                  <a:gd name="T97" fmla="*/ 50 h 110"/>
                  <a:gd name="T98" fmla="*/ 129 w 187"/>
                  <a:gd name="T99" fmla="*/ 70 h 110"/>
                  <a:gd name="T100" fmla="*/ 130 w 187"/>
                  <a:gd name="T101" fmla="*/ 69 h 110"/>
                  <a:gd name="T102" fmla="*/ 181 w 187"/>
                  <a:gd name="T103" fmla="*/ 2 h 110"/>
                  <a:gd name="T104" fmla="*/ 181 w 187"/>
                  <a:gd name="T105" fmla="*/ 1 h 110"/>
                  <a:gd name="T106" fmla="*/ 131 w 187"/>
                  <a:gd name="T107" fmla="*/ 54 h 110"/>
                  <a:gd name="T108" fmla="*/ 125 w 187"/>
                  <a:gd name="T109" fmla="*/ 1 h 110"/>
                  <a:gd name="T110" fmla="*/ 125 w 187"/>
                  <a:gd name="T1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7" h="110">
                    <a:moveTo>
                      <a:pt x="25" y="25"/>
                    </a:moveTo>
                    <a:cubicBezTo>
                      <a:pt x="25" y="25"/>
                      <a:pt x="28" y="30"/>
                      <a:pt x="34" y="37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5"/>
                      <a:pt x="35" y="35"/>
                      <a:pt x="35" y="34"/>
                    </a:cubicBezTo>
                    <a:cubicBezTo>
                      <a:pt x="30" y="30"/>
                      <a:pt x="26" y="26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moveTo>
                      <a:pt x="108" y="85"/>
                    </a:moveTo>
                    <a:cubicBezTo>
                      <a:pt x="106" y="85"/>
                      <a:pt x="105" y="84"/>
                      <a:pt x="104" y="84"/>
                    </a:cubicBezTo>
                    <a:cubicBezTo>
                      <a:pt x="100" y="81"/>
                      <a:pt x="99" y="76"/>
                      <a:pt x="102" y="72"/>
                    </a:cubicBezTo>
                    <a:cubicBezTo>
                      <a:pt x="104" y="69"/>
                      <a:pt x="107" y="68"/>
                      <a:pt x="110" y="68"/>
                    </a:cubicBezTo>
                    <a:cubicBezTo>
                      <a:pt x="111" y="68"/>
                      <a:pt x="112" y="68"/>
                      <a:pt x="113" y="69"/>
                    </a:cubicBezTo>
                    <a:cubicBezTo>
                      <a:pt x="117" y="71"/>
                      <a:pt x="118" y="76"/>
                      <a:pt x="115" y="80"/>
                    </a:cubicBezTo>
                    <a:cubicBezTo>
                      <a:pt x="113" y="83"/>
                      <a:pt x="110" y="85"/>
                      <a:pt x="108" y="85"/>
                    </a:cubicBezTo>
                    <a:moveTo>
                      <a:pt x="125" y="0"/>
                    </a:moveTo>
                    <a:cubicBezTo>
                      <a:pt x="125" y="0"/>
                      <a:pt x="123" y="19"/>
                      <a:pt x="119" y="36"/>
                    </a:cubicBezTo>
                    <a:cubicBezTo>
                      <a:pt x="120" y="36"/>
                      <a:pt x="121" y="36"/>
                      <a:pt x="121" y="36"/>
                    </a:cubicBezTo>
                    <a:cubicBezTo>
                      <a:pt x="122" y="36"/>
                      <a:pt x="124" y="36"/>
                      <a:pt x="125" y="37"/>
                    </a:cubicBezTo>
                    <a:cubicBezTo>
                      <a:pt x="128" y="39"/>
                      <a:pt x="129" y="44"/>
                      <a:pt x="127" y="49"/>
                    </a:cubicBezTo>
                    <a:cubicBezTo>
                      <a:pt x="125" y="51"/>
                      <a:pt x="122" y="53"/>
                      <a:pt x="119" y="53"/>
                    </a:cubicBezTo>
                    <a:cubicBezTo>
                      <a:pt x="118" y="53"/>
                      <a:pt x="117" y="53"/>
                      <a:pt x="116" y="52"/>
                    </a:cubicBezTo>
                    <a:cubicBezTo>
                      <a:pt x="114" y="56"/>
                      <a:pt x="113" y="59"/>
                      <a:pt x="112" y="60"/>
                    </a:cubicBezTo>
                    <a:cubicBezTo>
                      <a:pt x="111" y="61"/>
                      <a:pt x="111" y="61"/>
                      <a:pt x="110" y="61"/>
                    </a:cubicBezTo>
                    <a:cubicBezTo>
                      <a:pt x="106" y="61"/>
                      <a:pt x="104" y="42"/>
                      <a:pt x="105" y="26"/>
                    </a:cubicBezTo>
                    <a:cubicBezTo>
                      <a:pt x="100" y="46"/>
                      <a:pt x="93" y="75"/>
                      <a:pt x="93" y="79"/>
                    </a:cubicBezTo>
                    <a:cubicBezTo>
                      <a:pt x="92" y="79"/>
                      <a:pt x="92" y="80"/>
                      <a:pt x="92" y="80"/>
                    </a:cubicBezTo>
                    <a:cubicBezTo>
                      <a:pt x="87" y="80"/>
                      <a:pt x="64" y="60"/>
                      <a:pt x="46" y="45"/>
                    </a:cubicBezTo>
                    <a:cubicBezTo>
                      <a:pt x="45" y="46"/>
                      <a:pt x="44" y="47"/>
                      <a:pt x="42" y="48"/>
                    </a:cubicBezTo>
                    <a:cubicBezTo>
                      <a:pt x="48" y="55"/>
                      <a:pt x="54" y="63"/>
                      <a:pt x="58" y="68"/>
                    </a:cubicBezTo>
                    <a:cubicBezTo>
                      <a:pt x="60" y="67"/>
                      <a:pt x="62" y="66"/>
                      <a:pt x="64" y="66"/>
                    </a:cubicBezTo>
                    <a:cubicBezTo>
                      <a:pt x="66" y="66"/>
                      <a:pt x="67" y="66"/>
                      <a:pt x="68" y="67"/>
                    </a:cubicBezTo>
                    <a:cubicBezTo>
                      <a:pt x="72" y="69"/>
                      <a:pt x="72" y="74"/>
                      <a:pt x="70" y="78"/>
                    </a:cubicBezTo>
                    <a:cubicBezTo>
                      <a:pt x="68" y="81"/>
                      <a:pt x="65" y="83"/>
                      <a:pt x="62" y="83"/>
                    </a:cubicBezTo>
                    <a:cubicBezTo>
                      <a:pt x="61" y="83"/>
                      <a:pt x="60" y="82"/>
                      <a:pt x="59" y="82"/>
                    </a:cubicBezTo>
                    <a:cubicBezTo>
                      <a:pt x="57" y="81"/>
                      <a:pt x="56" y="79"/>
                      <a:pt x="56" y="78"/>
                    </a:cubicBezTo>
                    <a:cubicBezTo>
                      <a:pt x="41" y="81"/>
                      <a:pt x="12" y="86"/>
                      <a:pt x="7" y="88"/>
                    </a:cubicBezTo>
                    <a:cubicBezTo>
                      <a:pt x="0" y="92"/>
                      <a:pt x="71" y="94"/>
                      <a:pt x="71" y="94"/>
                    </a:cubicBezTo>
                    <a:cubicBezTo>
                      <a:pt x="71" y="94"/>
                      <a:pt x="44" y="103"/>
                      <a:pt x="39" y="108"/>
                    </a:cubicBezTo>
                    <a:cubicBezTo>
                      <a:pt x="37" y="110"/>
                      <a:pt x="39" y="110"/>
                      <a:pt x="42" y="110"/>
                    </a:cubicBezTo>
                    <a:cubicBezTo>
                      <a:pt x="47" y="110"/>
                      <a:pt x="56" y="108"/>
                      <a:pt x="56" y="108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69" y="101"/>
                      <a:pt x="69" y="97"/>
                      <a:pt x="71" y="94"/>
                    </a:cubicBezTo>
                    <a:cubicBezTo>
                      <a:pt x="72" y="91"/>
                      <a:pt x="75" y="89"/>
                      <a:pt x="78" y="89"/>
                    </a:cubicBezTo>
                    <a:cubicBezTo>
                      <a:pt x="79" y="89"/>
                      <a:pt x="81" y="90"/>
                      <a:pt x="82" y="90"/>
                    </a:cubicBezTo>
                    <a:cubicBezTo>
                      <a:pt x="84" y="92"/>
                      <a:pt x="85" y="95"/>
                      <a:pt x="85" y="98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5"/>
                      <a:pt x="94" y="95"/>
                      <a:pt x="94" y="95"/>
                    </a:cubicBezTo>
                    <a:cubicBezTo>
                      <a:pt x="107" y="95"/>
                      <a:pt x="182" y="38"/>
                      <a:pt x="186" y="31"/>
                    </a:cubicBezTo>
                    <a:cubicBezTo>
                      <a:pt x="187" y="31"/>
                      <a:pt x="187" y="30"/>
                      <a:pt x="186" y="30"/>
                    </a:cubicBezTo>
                    <a:cubicBezTo>
                      <a:pt x="184" y="30"/>
                      <a:pt x="170" y="40"/>
                      <a:pt x="157" y="50"/>
                    </a:cubicBezTo>
                    <a:cubicBezTo>
                      <a:pt x="143" y="60"/>
                      <a:pt x="130" y="70"/>
                      <a:pt x="129" y="70"/>
                    </a:cubicBezTo>
                    <a:cubicBezTo>
                      <a:pt x="128" y="70"/>
                      <a:pt x="129" y="70"/>
                      <a:pt x="130" y="69"/>
                    </a:cubicBezTo>
                    <a:cubicBezTo>
                      <a:pt x="142" y="58"/>
                      <a:pt x="177" y="13"/>
                      <a:pt x="181" y="2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77" y="1"/>
                      <a:pt x="131" y="54"/>
                      <a:pt x="131" y="54"/>
                    </a:cubicBezTo>
                    <a:cubicBezTo>
                      <a:pt x="131" y="54"/>
                      <a:pt x="124" y="11"/>
                      <a:pt x="125" y="1"/>
                    </a:cubicBezTo>
                    <a:cubicBezTo>
                      <a:pt x="125" y="0"/>
                      <a:pt x="125" y="0"/>
                      <a:pt x="12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0" name="Freeform 1732"/>
              <p:cNvSpPr/>
              <p:nvPr/>
            </p:nvSpPr>
            <p:spPr bwMode="auto">
              <a:xfrm>
                <a:off x="710" y="1433"/>
                <a:ext cx="6" cy="7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2 h 14"/>
                  <a:gd name="T4" fmla="*/ 0 w 12"/>
                  <a:gd name="T5" fmla="*/ 3 h 14"/>
                  <a:gd name="T6" fmla="*/ 8 w 12"/>
                  <a:gd name="T7" fmla="*/ 14 h 14"/>
                  <a:gd name="T8" fmla="*/ 12 w 12"/>
                  <a:gd name="T9" fmla="*/ 11 h 14"/>
                  <a:gd name="T10" fmla="*/ 1 w 1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2" y="6"/>
                      <a:pt x="5" y="10"/>
                      <a:pt x="8" y="14"/>
                    </a:cubicBezTo>
                    <a:cubicBezTo>
                      <a:pt x="10" y="13"/>
                      <a:pt x="11" y="12"/>
                      <a:pt x="12" y="11"/>
                    </a:cubicBezTo>
                    <a:cubicBezTo>
                      <a:pt x="8" y="7"/>
                      <a:pt x="4" y="3"/>
                      <a:pt x="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1733"/>
              <p:cNvSpPr/>
              <p:nvPr/>
            </p:nvSpPr>
            <p:spPr bwMode="auto">
              <a:xfrm>
                <a:off x="722" y="1450"/>
                <a:ext cx="9" cy="9"/>
              </a:xfrm>
              <a:custGeom>
                <a:avLst/>
                <a:gdLst>
                  <a:gd name="T0" fmla="*/ 8 w 16"/>
                  <a:gd name="T1" fmla="*/ 0 h 17"/>
                  <a:gd name="T2" fmla="*/ 2 w 16"/>
                  <a:gd name="T3" fmla="*/ 2 h 17"/>
                  <a:gd name="T4" fmla="*/ 7 w 16"/>
                  <a:gd name="T5" fmla="*/ 8 h 17"/>
                  <a:gd name="T6" fmla="*/ 0 w 16"/>
                  <a:gd name="T7" fmla="*/ 12 h 17"/>
                  <a:gd name="T8" fmla="*/ 3 w 16"/>
                  <a:gd name="T9" fmla="*/ 16 h 17"/>
                  <a:gd name="T10" fmla="*/ 6 w 16"/>
                  <a:gd name="T11" fmla="*/ 17 h 17"/>
                  <a:gd name="T12" fmla="*/ 14 w 16"/>
                  <a:gd name="T13" fmla="*/ 12 h 17"/>
                  <a:gd name="T14" fmla="*/ 12 w 16"/>
                  <a:gd name="T15" fmla="*/ 1 h 17"/>
                  <a:gd name="T16" fmla="*/ 8 w 16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5" y="5"/>
                      <a:pt x="7" y="8"/>
                      <a:pt x="7" y="8"/>
                    </a:cubicBezTo>
                    <a:cubicBezTo>
                      <a:pt x="9" y="9"/>
                      <a:pt x="5" y="10"/>
                      <a:pt x="0" y="12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9" y="17"/>
                      <a:pt x="12" y="15"/>
                      <a:pt x="14" y="12"/>
                    </a:cubicBezTo>
                    <a:cubicBezTo>
                      <a:pt x="16" y="8"/>
                      <a:pt x="16" y="3"/>
                      <a:pt x="12" y="1"/>
                    </a:cubicBezTo>
                    <a:cubicBezTo>
                      <a:pt x="11" y="0"/>
                      <a:pt x="10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1734"/>
              <p:cNvSpPr/>
              <p:nvPr/>
            </p:nvSpPr>
            <p:spPr bwMode="auto">
              <a:xfrm>
                <a:off x="755" y="1434"/>
                <a:ext cx="7" cy="9"/>
              </a:xfrm>
              <a:custGeom>
                <a:avLst/>
                <a:gdLst>
                  <a:gd name="T0" fmla="*/ 5 w 13"/>
                  <a:gd name="T1" fmla="*/ 0 h 17"/>
                  <a:gd name="T2" fmla="*/ 3 w 13"/>
                  <a:gd name="T3" fmla="*/ 0 h 17"/>
                  <a:gd name="T4" fmla="*/ 0 w 13"/>
                  <a:gd name="T5" fmla="*/ 16 h 17"/>
                  <a:gd name="T6" fmla="*/ 3 w 13"/>
                  <a:gd name="T7" fmla="*/ 17 h 17"/>
                  <a:gd name="T8" fmla="*/ 11 w 13"/>
                  <a:gd name="T9" fmla="*/ 13 h 17"/>
                  <a:gd name="T10" fmla="*/ 9 w 13"/>
                  <a:gd name="T11" fmla="*/ 1 h 17"/>
                  <a:gd name="T12" fmla="*/ 5 w 1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6"/>
                      <a:pt x="1" y="12"/>
                      <a:pt x="0" y="16"/>
                    </a:cubicBezTo>
                    <a:cubicBezTo>
                      <a:pt x="1" y="17"/>
                      <a:pt x="2" y="17"/>
                      <a:pt x="3" y="17"/>
                    </a:cubicBezTo>
                    <a:cubicBezTo>
                      <a:pt x="6" y="17"/>
                      <a:pt x="9" y="15"/>
                      <a:pt x="11" y="13"/>
                    </a:cubicBezTo>
                    <a:cubicBezTo>
                      <a:pt x="13" y="8"/>
                      <a:pt x="12" y="3"/>
                      <a:pt x="9" y="1"/>
                    </a:cubicBezTo>
                    <a:cubicBezTo>
                      <a:pt x="8" y="0"/>
                      <a:pt x="6" y="0"/>
                      <a:pt x="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1735"/>
              <p:cNvSpPr/>
              <p:nvPr/>
            </p:nvSpPr>
            <p:spPr bwMode="auto">
              <a:xfrm>
                <a:off x="745" y="1451"/>
                <a:ext cx="11" cy="9"/>
              </a:xfrm>
              <a:custGeom>
                <a:avLst/>
                <a:gdLst>
                  <a:gd name="T0" fmla="*/ 11 w 19"/>
                  <a:gd name="T1" fmla="*/ 0 h 17"/>
                  <a:gd name="T2" fmla="*/ 3 w 19"/>
                  <a:gd name="T3" fmla="*/ 4 h 17"/>
                  <a:gd name="T4" fmla="*/ 5 w 19"/>
                  <a:gd name="T5" fmla="*/ 16 h 17"/>
                  <a:gd name="T6" fmla="*/ 9 w 19"/>
                  <a:gd name="T7" fmla="*/ 17 h 17"/>
                  <a:gd name="T8" fmla="*/ 16 w 19"/>
                  <a:gd name="T9" fmla="*/ 12 h 17"/>
                  <a:gd name="T10" fmla="*/ 14 w 19"/>
                  <a:gd name="T11" fmla="*/ 1 h 17"/>
                  <a:gd name="T12" fmla="*/ 11 w 1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cubicBezTo>
                      <a:pt x="8" y="0"/>
                      <a:pt x="5" y="1"/>
                      <a:pt x="3" y="4"/>
                    </a:cubicBezTo>
                    <a:cubicBezTo>
                      <a:pt x="0" y="8"/>
                      <a:pt x="1" y="13"/>
                      <a:pt x="5" y="16"/>
                    </a:cubicBezTo>
                    <a:cubicBezTo>
                      <a:pt x="6" y="16"/>
                      <a:pt x="7" y="17"/>
                      <a:pt x="9" y="17"/>
                    </a:cubicBezTo>
                    <a:cubicBezTo>
                      <a:pt x="11" y="17"/>
                      <a:pt x="14" y="15"/>
                      <a:pt x="16" y="12"/>
                    </a:cubicBezTo>
                    <a:cubicBezTo>
                      <a:pt x="19" y="8"/>
                      <a:pt x="18" y="3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1736"/>
              <p:cNvSpPr/>
              <p:nvPr/>
            </p:nvSpPr>
            <p:spPr bwMode="auto">
              <a:xfrm>
                <a:off x="729" y="1463"/>
                <a:ext cx="9" cy="7"/>
              </a:xfrm>
              <a:custGeom>
                <a:avLst/>
                <a:gdLst>
                  <a:gd name="T0" fmla="*/ 9 w 16"/>
                  <a:gd name="T1" fmla="*/ 0 h 14"/>
                  <a:gd name="T2" fmla="*/ 2 w 16"/>
                  <a:gd name="T3" fmla="*/ 5 h 14"/>
                  <a:gd name="T4" fmla="*/ 1 w 16"/>
                  <a:gd name="T5" fmla="*/ 14 h 14"/>
                  <a:gd name="T6" fmla="*/ 16 w 16"/>
                  <a:gd name="T7" fmla="*/ 9 h 14"/>
                  <a:gd name="T8" fmla="*/ 13 w 16"/>
                  <a:gd name="T9" fmla="*/ 1 h 14"/>
                  <a:gd name="T10" fmla="*/ 9 w 1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9" y="0"/>
                    </a:moveTo>
                    <a:cubicBezTo>
                      <a:pt x="6" y="0"/>
                      <a:pt x="3" y="2"/>
                      <a:pt x="2" y="5"/>
                    </a:cubicBezTo>
                    <a:cubicBezTo>
                      <a:pt x="0" y="8"/>
                      <a:pt x="0" y="12"/>
                      <a:pt x="1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6"/>
                      <a:pt x="15" y="3"/>
                      <a:pt x="13" y="1"/>
                    </a:cubicBezTo>
                    <a:cubicBezTo>
                      <a:pt x="12" y="1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1737"/>
              <p:cNvSpPr>
                <a:spLocks noEditPoints="1"/>
              </p:cNvSpPr>
              <p:nvPr/>
            </p:nvSpPr>
            <p:spPr bwMode="auto">
              <a:xfrm>
                <a:off x="749" y="1418"/>
                <a:ext cx="2" cy="10"/>
              </a:xfrm>
              <a:custGeom>
                <a:avLst/>
                <a:gdLst>
                  <a:gd name="T0" fmla="*/ 0 w 4"/>
                  <a:gd name="T1" fmla="*/ 18 h 19"/>
                  <a:gd name="T2" fmla="*/ 0 w 4"/>
                  <a:gd name="T3" fmla="*/ 19 h 19"/>
                  <a:gd name="T4" fmla="*/ 0 w 4"/>
                  <a:gd name="T5" fmla="*/ 18 h 19"/>
                  <a:gd name="T6" fmla="*/ 0 w 4"/>
                  <a:gd name="T7" fmla="*/ 18 h 19"/>
                  <a:gd name="T8" fmla="*/ 3 w 4"/>
                  <a:gd name="T9" fmla="*/ 0 h 19"/>
                  <a:gd name="T10" fmla="*/ 3 w 4"/>
                  <a:gd name="T11" fmla="*/ 1 h 19"/>
                  <a:gd name="T12" fmla="*/ 2 w 4"/>
                  <a:gd name="T13" fmla="*/ 4 h 19"/>
                  <a:gd name="T14" fmla="*/ 3 w 4"/>
                  <a:gd name="T15" fmla="*/ 3 h 19"/>
                  <a:gd name="T16" fmla="*/ 3 w 4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9"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1"/>
                      <a:pt x="4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1738"/>
              <p:cNvSpPr/>
              <p:nvPr/>
            </p:nvSpPr>
            <p:spPr bwMode="auto">
              <a:xfrm>
                <a:off x="749" y="1419"/>
                <a:ext cx="1" cy="9"/>
              </a:xfrm>
              <a:custGeom>
                <a:avLst/>
                <a:gdLst>
                  <a:gd name="T0" fmla="*/ 3 w 3"/>
                  <a:gd name="T1" fmla="*/ 0 h 15"/>
                  <a:gd name="T2" fmla="*/ 2 w 3"/>
                  <a:gd name="T3" fmla="*/ 1 h 15"/>
                  <a:gd name="T4" fmla="*/ 0 w 3"/>
                  <a:gd name="T5" fmla="*/ 15 h 15"/>
                  <a:gd name="T6" fmla="*/ 0 w 3"/>
                  <a:gd name="T7" fmla="*/ 15 h 15"/>
                  <a:gd name="T8" fmla="*/ 3 w 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1" y="5"/>
                      <a:pt x="0" y="9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9"/>
                      <a:pt x="3" y="4"/>
                      <a:pt x="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1739"/>
              <p:cNvSpPr/>
              <p:nvPr/>
            </p:nvSpPr>
            <p:spPr bwMode="auto">
              <a:xfrm>
                <a:off x="793" y="1377"/>
                <a:ext cx="30" cy="46"/>
              </a:xfrm>
              <a:custGeom>
                <a:avLst/>
                <a:gdLst>
                  <a:gd name="T0" fmla="*/ 29 w 54"/>
                  <a:gd name="T1" fmla="*/ 0 h 84"/>
                  <a:gd name="T2" fmla="*/ 31 w 54"/>
                  <a:gd name="T3" fmla="*/ 38 h 84"/>
                  <a:gd name="T4" fmla="*/ 2 w 54"/>
                  <a:gd name="T5" fmla="*/ 77 h 84"/>
                  <a:gd name="T6" fmla="*/ 5 w 54"/>
                  <a:gd name="T7" fmla="*/ 84 h 84"/>
                  <a:gd name="T8" fmla="*/ 23 w 54"/>
                  <a:gd name="T9" fmla="*/ 76 h 84"/>
                  <a:gd name="T10" fmla="*/ 54 w 54"/>
                  <a:gd name="T11" fmla="*/ 18 h 84"/>
                  <a:gd name="T12" fmla="*/ 29 w 54"/>
                  <a:gd name="T13" fmla="*/ 0 h 84"/>
                  <a:gd name="T14" fmla="*/ 29 w 5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84">
                    <a:moveTo>
                      <a:pt x="29" y="0"/>
                    </a:moveTo>
                    <a:cubicBezTo>
                      <a:pt x="16" y="0"/>
                      <a:pt x="33" y="23"/>
                      <a:pt x="31" y="38"/>
                    </a:cubicBezTo>
                    <a:cubicBezTo>
                      <a:pt x="30" y="52"/>
                      <a:pt x="7" y="64"/>
                      <a:pt x="2" y="77"/>
                    </a:cubicBezTo>
                    <a:cubicBezTo>
                      <a:pt x="0" y="82"/>
                      <a:pt x="1" y="84"/>
                      <a:pt x="5" y="84"/>
                    </a:cubicBezTo>
                    <a:cubicBezTo>
                      <a:pt x="9" y="84"/>
                      <a:pt x="16" y="81"/>
                      <a:pt x="23" y="76"/>
                    </a:cubicBezTo>
                    <a:cubicBezTo>
                      <a:pt x="36" y="69"/>
                      <a:pt x="54" y="34"/>
                      <a:pt x="54" y="18"/>
                    </a:cubicBezTo>
                    <a:cubicBezTo>
                      <a:pt x="53" y="2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1740"/>
              <p:cNvSpPr/>
              <p:nvPr/>
            </p:nvSpPr>
            <p:spPr bwMode="auto">
              <a:xfrm>
                <a:off x="642" y="1459"/>
                <a:ext cx="73" cy="24"/>
              </a:xfrm>
              <a:custGeom>
                <a:avLst/>
                <a:gdLst>
                  <a:gd name="T0" fmla="*/ 17 w 134"/>
                  <a:gd name="T1" fmla="*/ 0 h 44"/>
                  <a:gd name="T2" fmla="*/ 11 w 134"/>
                  <a:gd name="T3" fmla="*/ 3 h 44"/>
                  <a:gd name="T4" fmla="*/ 15 w 134"/>
                  <a:gd name="T5" fmla="*/ 39 h 44"/>
                  <a:gd name="T6" fmla="*/ 57 w 134"/>
                  <a:gd name="T7" fmla="*/ 44 h 44"/>
                  <a:gd name="T8" fmla="*/ 77 w 134"/>
                  <a:gd name="T9" fmla="*/ 43 h 44"/>
                  <a:gd name="T10" fmla="*/ 122 w 134"/>
                  <a:gd name="T11" fmla="*/ 31 h 44"/>
                  <a:gd name="T12" fmla="*/ 120 w 134"/>
                  <a:gd name="T13" fmla="*/ 31 h 44"/>
                  <a:gd name="T14" fmla="*/ 62 w 134"/>
                  <a:gd name="T15" fmla="*/ 35 h 44"/>
                  <a:gd name="T16" fmla="*/ 42 w 134"/>
                  <a:gd name="T17" fmla="*/ 32 h 44"/>
                  <a:gd name="T18" fmla="*/ 21 w 134"/>
                  <a:gd name="T19" fmla="*/ 4 h 44"/>
                  <a:gd name="T20" fmla="*/ 17 w 134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44">
                    <a:moveTo>
                      <a:pt x="17" y="0"/>
                    </a:moveTo>
                    <a:cubicBezTo>
                      <a:pt x="15" y="0"/>
                      <a:pt x="13" y="2"/>
                      <a:pt x="11" y="3"/>
                    </a:cubicBezTo>
                    <a:cubicBezTo>
                      <a:pt x="11" y="3"/>
                      <a:pt x="0" y="34"/>
                      <a:pt x="15" y="39"/>
                    </a:cubicBezTo>
                    <a:cubicBezTo>
                      <a:pt x="26" y="42"/>
                      <a:pt x="41" y="44"/>
                      <a:pt x="57" y="44"/>
                    </a:cubicBezTo>
                    <a:cubicBezTo>
                      <a:pt x="64" y="44"/>
                      <a:pt x="70" y="44"/>
                      <a:pt x="77" y="43"/>
                    </a:cubicBezTo>
                    <a:cubicBezTo>
                      <a:pt x="101" y="40"/>
                      <a:pt x="134" y="31"/>
                      <a:pt x="122" y="31"/>
                    </a:cubicBezTo>
                    <a:cubicBezTo>
                      <a:pt x="121" y="31"/>
                      <a:pt x="121" y="31"/>
                      <a:pt x="120" y="31"/>
                    </a:cubicBezTo>
                    <a:cubicBezTo>
                      <a:pt x="110" y="32"/>
                      <a:pt x="82" y="35"/>
                      <a:pt x="62" y="35"/>
                    </a:cubicBezTo>
                    <a:cubicBezTo>
                      <a:pt x="53" y="35"/>
                      <a:pt x="46" y="34"/>
                      <a:pt x="42" y="32"/>
                    </a:cubicBezTo>
                    <a:cubicBezTo>
                      <a:pt x="31" y="25"/>
                      <a:pt x="25" y="11"/>
                      <a:pt x="21" y="4"/>
                    </a:cubicBezTo>
                    <a:cubicBezTo>
                      <a:pt x="20" y="1"/>
                      <a:pt x="19" y="0"/>
                      <a:pt x="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1741"/>
              <p:cNvSpPr/>
              <p:nvPr/>
            </p:nvSpPr>
            <p:spPr bwMode="auto">
              <a:xfrm>
                <a:off x="88" y="1308"/>
                <a:ext cx="24" cy="71"/>
              </a:xfrm>
              <a:custGeom>
                <a:avLst/>
                <a:gdLst>
                  <a:gd name="T0" fmla="*/ 43 w 43"/>
                  <a:gd name="T1" fmla="*/ 52 h 129"/>
                  <a:gd name="T2" fmla="*/ 24 w 43"/>
                  <a:gd name="T3" fmla="*/ 7 h 129"/>
                  <a:gd name="T4" fmla="*/ 0 w 43"/>
                  <a:gd name="T5" fmla="*/ 39 h 129"/>
                  <a:gd name="T6" fmla="*/ 18 w 43"/>
                  <a:gd name="T7" fmla="*/ 110 h 129"/>
                  <a:gd name="T8" fmla="*/ 43 w 43"/>
                  <a:gd name="T9" fmla="*/ 5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43" y="52"/>
                    </a:moveTo>
                    <a:cubicBezTo>
                      <a:pt x="43" y="52"/>
                      <a:pt x="40" y="0"/>
                      <a:pt x="24" y="7"/>
                    </a:cubicBezTo>
                    <a:cubicBezTo>
                      <a:pt x="9" y="14"/>
                      <a:pt x="0" y="39"/>
                      <a:pt x="0" y="39"/>
                    </a:cubicBezTo>
                    <a:cubicBezTo>
                      <a:pt x="0" y="39"/>
                      <a:pt x="11" y="129"/>
                      <a:pt x="18" y="110"/>
                    </a:cubicBezTo>
                    <a:cubicBezTo>
                      <a:pt x="25" y="90"/>
                      <a:pt x="43" y="52"/>
                      <a:pt x="43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1742"/>
              <p:cNvSpPr/>
              <p:nvPr/>
            </p:nvSpPr>
            <p:spPr bwMode="auto">
              <a:xfrm>
                <a:off x="24" y="1249"/>
                <a:ext cx="250" cy="253"/>
              </a:xfrm>
              <a:custGeom>
                <a:avLst/>
                <a:gdLst>
                  <a:gd name="T0" fmla="*/ 73 w 459"/>
                  <a:gd name="T1" fmla="*/ 234 h 464"/>
                  <a:gd name="T2" fmla="*/ 42 w 459"/>
                  <a:gd name="T3" fmla="*/ 44 h 464"/>
                  <a:gd name="T4" fmla="*/ 118 w 459"/>
                  <a:gd name="T5" fmla="*/ 63 h 464"/>
                  <a:gd name="T6" fmla="*/ 136 w 459"/>
                  <a:gd name="T7" fmla="*/ 177 h 464"/>
                  <a:gd name="T8" fmla="*/ 238 w 459"/>
                  <a:gd name="T9" fmla="*/ 5 h 464"/>
                  <a:gd name="T10" fmla="*/ 323 w 459"/>
                  <a:gd name="T11" fmla="*/ 50 h 464"/>
                  <a:gd name="T12" fmla="*/ 316 w 459"/>
                  <a:gd name="T13" fmla="*/ 146 h 464"/>
                  <a:gd name="T14" fmla="*/ 253 w 459"/>
                  <a:gd name="T15" fmla="*/ 212 h 464"/>
                  <a:gd name="T16" fmla="*/ 394 w 459"/>
                  <a:gd name="T17" fmla="*/ 159 h 464"/>
                  <a:gd name="T18" fmla="*/ 442 w 459"/>
                  <a:gd name="T19" fmla="*/ 260 h 464"/>
                  <a:gd name="T20" fmla="*/ 260 w 459"/>
                  <a:gd name="T21" fmla="*/ 329 h 464"/>
                  <a:gd name="T22" fmla="*/ 367 w 459"/>
                  <a:gd name="T23" fmla="*/ 359 h 464"/>
                  <a:gd name="T24" fmla="*/ 380 w 459"/>
                  <a:gd name="T25" fmla="*/ 427 h 464"/>
                  <a:gd name="T26" fmla="*/ 174 w 459"/>
                  <a:gd name="T27" fmla="*/ 357 h 464"/>
                  <a:gd name="T28" fmla="*/ 141 w 459"/>
                  <a:gd name="T29" fmla="*/ 402 h 464"/>
                  <a:gd name="T30" fmla="*/ 99 w 459"/>
                  <a:gd name="T31" fmla="*/ 326 h 464"/>
                  <a:gd name="T32" fmla="*/ 73 w 459"/>
                  <a:gd name="T33" fmla="*/ 23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9" h="464">
                    <a:moveTo>
                      <a:pt x="73" y="234"/>
                    </a:moveTo>
                    <a:cubicBezTo>
                      <a:pt x="73" y="234"/>
                      <a:pt x="0" y="63"/>
                      <a:pt x="42" y="44"/>
                    </a:cubicBezTo>
                    <a:cubicBezTo>
                      <a:pt x="84" y="25"/>
                      <a:pt x="115" y="27"/>
                      <a:pt x="118" y="63"/>
                    </a:cubicBezTo>
                    <a:cubicBezTo>
                      <a:pt x="120" y="98"/>
                      <a:pt x="136" y="177"/>
                      <a:pt x="136" y="177"/>
                    </a:cubicBezTo>
                    <a:cubicBezTo>
                      <a:pt x="136" y="177"/>
                      <a:pt x="205" y="0"/>
                      <a:pt x="238" y="5"/>
                    </a:cubicBezTo>
                    <a:cubicBezTo>
                      <a:pt x="271" y="11"/>
                      <a:pt x="308" y="22"/>
                      <a:pt x="323" y="50"/>
                    </a:cubicBezTo>
                    <a:cubicBezTo>
                      <a:pt x="338" y="78"/>
                      <a:pt x="345" y="109"/>
                      <a:pt x="316" y="146"/>
                    </a:cubicBezTo>
                    <a:cubicBezTo>
                      <a:pt x="286" y="183"/>
                      <a:pt x="253" y="212"/>
                      <a:pt x="253" y="212"/>
                    </a:cubicBezTo>
                    <a:cubicBezTo>
                      <a:pt x="253" y="212"/>
                      <a:pt x="360" y="140"/>
                      <a:pt x="394" y="159"/>
                    </a:cubicBezTo>
                    <a:cubicBezTo>
                      <a:pt x="428" y="178"/>
                      <a:pt x="459" y="206"/>
                      <a:pt x="442" y="260"/>
                    </a:cubicBezTo>
                    <a:cubicBezTo>
                      <a:pt x="425" y="314"/>
                      <a:pt x="366" y="336"/>
                      <a:pt x="260" y="329"/>
                    </a:cubicBezTo>
                    <a:cubicBezTo>
                      <a:pt x="260" y="329"/>
                      <a:pt x="341" y="352"/>
                      <a:pt x="367" y="359"/>
                    </a:cubicBezTo>
                    <a:cubicBezTo>
                      <a:pt x="393" y="366"/>
                      <a:pt x="409" y="391"/>
                      <a:pt x="380" y="427"/>
                    </a:cubicBezTo>
                    <a:cubicBezTo>
                      <a:pt x="350" y="464"/>
                      <a:pt x="269" y="443"/>
                      <a:pt x="174" y="357"/>
                    </a:cubicBezTo>
                    <a:cubicBezTo>
                      <a:pt x="174" y="357"/>
                      <a:pt x="176" y="428"/>
                      <a:pt x="141" y="402"/>
                    </a:cubicBezTo>
                    <a:cubicBezTo>
                      <a:pt x="106" y="376"/>
                      <a:pt x="114" y="338"/>
                      <a:pt x="99" y="326"/>
                    </a:cubicBezTo>
                    <a:cubicBezTo>
                      <a:pt x="85" y="314"/>
                      <a:pt x="26" y="241"/>
                      <a:pt x="73" y="234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1743"/>
              <p:cNvSpPr/>
              <p:nvPr/>
            </p:nvSpPr>
            <p:spPr bwMode="auto">
              <a:xfrm>
                <a:off x="106" y="1376"/>
                <a:ext cx="36" cy="21"/>
              </a:xfrm>
              <a:custGeom>
                <a:avLst/>
                <a:gdLst>
                  <a:gd name="T0" fmla="*/ 66 w 66"/>
                  <a:gd name="T1" fmla="*/ 0 h 38"/>
                  <a:gd name="T2" fmla="*/ 12 w 66"/>
                  <a:gd name="T3" fmla="*/ 34 h 38"/>
                  <a:gd name="T4" fmla="*/ 66 w 66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8">
                    <a:moveTo>
                      <a:pt x="66" y="0"/>
                    </a:moveTo>
                    <a:cubicBezTo>
                      <a:pt x="66" y="0"/>
                      <a:pt x="0" y="30"/>
                      <a:pt x="12" y="34"/>
                    </a:cubicBezTo>
                    <a:cubicBezTo>
                      <a:pt x="23" y="38"/>
                      <a:pt x="59" y="17"/>
                      <a:pt x="66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1744"/>
              <p:cNvSpPr/>
              <p:nvPr/>
            </p:nvSpPr>
            <p:spPr bwMode="auto">
              <a:xfrm>
                <a:off x="116" y="1347"/>
                <a:ext cx="14" cy="14"/>
              </a:xfrm>
              <a:custGeom>
                <a:avLst/>
                <a:gdLst>
                  <a:gd name="T0" fmla="*/ 24 w 26"/>
                  <a:gd name="T1" fmla="*/ 17 h 25"/>
                  <a:gd name="T2" fmla="*/ 9 w 26"/>
                  <a:gd name="T3" fmla="*/ 22 h 25"/>
                  <a:gd name="T4" fmla="*/ 2 w 26"/>
                  <a:gd name="T5" fmla="*/ 8 h 25"/>
                  <a:gd name="T6" fmla="*/ 16 w 26"/>
                  <a:gd name="T7" fmla="*/ 3 h 25"/>
                  <a:gd name="T8" fmla="*/ 24 w 26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4" y="17"/>
                    </a:moveTo>
                    <a:cubicBezTo>
                      <a:pt x="22" y="22"/>
                      <a:pt x="15" y="25"/>
                      <a:pt x="9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6" y="3"/>
                    </a:cubicBezTo>
                    <a:cubicBezTo>
                      <a:pt x="23" y="5"/>
                      <a:pt x="26" y="11"/>
                      <a:pt x="24" y="17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1745"/>
              <p:cNvSpPr/>
              <p:nvPr/>
            </p:nvSpPr>
            <p:spPr bwMode="auto">
              <a:xfrm>
                <a:off x="94" y="1369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1 h 24"/>
                  <a:gd name="T4" fmla="*/ 2 w 26"/>
                  <a:gd name="T5" fmla="*/ 8 h 24"/>
                  <a:gd name="T6" fmla="*/ 16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3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1746"/>
              <p:cNvSpPr/>
              <p:nvPr/>
            </p:nvSpPr>
            <p:spPr bwMode="auto">
              <a:xfrm>
                <a:off x="95" y="1352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1 h 24"/>
                  <a:gd name="T4" fmla="*/ 2 w 26"/>
                  <a:gd name="T5" fmla="*/ 7 h 24"/>
                  <a:gd name="T6" fmla="*/ 16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7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3" y="4"/>
                      <a:pt x="26" y="10"/>
                      <a:pt x="24" y="16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1747"/>
              <p:cNvSpPr/>
              <p:nvPr/>
            </p:nvSpPr>
            <p:spPr bwMode="auto">
              <a:xfrm>
                <a:off x="119" y="1380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2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2"/>
                      <a:pt x="16" y="24"/>
                      <a:pt x="10" y="22"/>
                    </a:cubicBezTo>
                    <a:cubicBezTo>
                      <a:pt x="3" y="20"/>
                      <a:pt x="0" y="13"/>
                      <a:pt x="2" y="8"/>
                    </a:cubicBezTo>
                    <a:cubicBezTo>
                      <a:pt x="4" y="3"/>
                      <a:pt x="11" y="0"/>
                      <a:pt x="17" y="2"/>
                    </a:cubicBezTo>
                    <a:cubicBezTo>
                      <a:pt x="23" y="5"/>
                      <a:pt x="26" y="11"/>
                      <a:pt x="24" y="16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1748"/>
              <p:cNvSpPr/>
              <p:nvPr/>
            </p:nvSpPr>
            <p:spPr bwMode="auto">
              <a:xfrm>
                <a:off x="123" y="1406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1 h 24"/>
                  <a:gd name="T4" fmla="*/ 2 w 26"/>
                  <a:gd name="T5" fmla="*/ 7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7"/>
                    </a:cubicBezTo>
                    <a:cubicBezTo>
                      <a:pt x="4" y="2"/>
                      <a:pt x="10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1749"/>
              <p:cNvSpPr/>
              <p:nvPr/>
            </p:nvSpPr>
            <p:spPr bwMode="auto">
              <a:xfrm>
                <a:off x="99" y="1401"/>
                <a:ext cx="14" cy="14"/>
              </a:xfrm>
              <a:custGeom>
                <a:avLst/>
                <a:gdLst>
                  <a:gd name="T0" fmla="*/ 24 w 26"/>
                  <a:gd name="T1" fmla="*/ 17 h 24"/>
                  <a:gd name="T2" fmla="*/ 9 w 26"/>
                  <a:gd name="T3" fmla="*/ 22 h 24"/>
                  <a:gd name="T4" fmla="*/ 2 w 26"/>
                  <a:gd name="T5" fmla="*/ 8 h 24"/>
                  <a:gd name="T6" fmla="*/ 17 w 26"/>
                  <a:gd name="T7" fmla="*/ 3 h 24"/>
                  <a:gd name="T8" fmla="*/ 24 w 26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7"/>
                    </a:moveTo>
                    <a:cubicBezTo>
                      <a:pt x="22" y="22"/>
                      <a:pt x="15" y="24"/>
                      <a:pt x="9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7" y="3"/>
                    </a:cubicBezTo>
                    <a:cubicBezTo>
                      <a:pt x="23" y="5"/>
                      <a:pt x="26" y="11"/>
                      <a:pt x="24" y="17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8" name="Freeform 1750"/>
              <p:cNvSpPr/>
              <p:nvPr/>
            </p:nvSpPr>
            <p:spPr bwMode="auto">
              <a:xfrm>
                <a:off x="141" y="1395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2 h 24"/>
                  <a:gd name="T4" fmla="*/ 2 w 26"/>
                  <a:gd name="T5" fmla="*/ 8 h 24"/>
                  <a:gd name="T6" fmla="*/ 16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2"/>
                      <a:pt x="15" y="24"/>
                      <a:pt x="9" y="22"/>
                    </a:cubicBezTo>
                    <a:cubicBezTo>
                      <a:pt x="3" y="20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3" y="5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9" name="Freeform 1751"/>
              <p:cNvSpPr/>
              <p:nvPr/>
            </p:nvSpPr>
            <p:spPr bwMode="auto">
              <a:xfrm>
                <a:off x="148" y="1375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2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6" y="24"/>
                      <a:pt x="10" y="22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0" name="Freeform 1752"/>
              <p:cNvSpPr/>
              <p:nvPr/>
            </p:nvSpPr>
            <p:spPr bwMode="auto">
              <a:xfrm>
                <a:off x="137" y="1350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1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6" y="24"/>
                      <a:pt x="10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1" name="Freeform 1753"/>
              <p:cNvSpPr/>
              <p:nvPr/>
            </p:nvSpPr>
            <p:spPr bwMode="auto">
              <a:xfrm>
                <a:off x="78" y="1382"/>
                <a:ext cx="15" cy="13"/>
              </a:xfrm>
              <a:custGeom>
                <a:avLst/>
                <a:gdLst>
                  <a:gd name="T0" fmla="*/ 25 w 27"/>
                  <a:gd name="T1" fmla="*/ 16 h 24"/>
                  <a:gd name="T2" fmla="*/ 10 w 27"/>
                  <a:gd name="T3" fmla="*/ 22 h 24"/>
                  <a:gd name="T4" fmla="*/ 2 w 27"/>
                  <a:gd name="T5" fmla="*/ 8 h 24"/>
                  <a:gd name="T6" fmla="*/ 17 w 27"/>
                  <a:gd name="T7" fmla="*/ 2 h 24"/>
                  <a:gd name="T8" fmla="*/ 25 w 27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16"/>
                    </a:moveTo>
                    <a:cubicBezTo>
                      <a:pt x="23" y="22"/>
                      <a:pt x="16" y="24"/>
                      <a:pt x="10" y="22"/>
                    </a:cubicBezTo>
                    <a:cubicBezTo>
                      <a:pt x="4" y="20"/>
                      <a:pt x="0" y="13"/>
                      <a:pt x="2" y="8"/>
                    </a:cubicBezTo>
                    <a:cubicBezTo>
                      <a:pt x="4" y="3"/>
                      <a:pt x="11" y="0"/>
                      <a:pt x="17" y="2"/>
                    </a:cubicBezTo>
                    <a:cubicBezTo>
                      <a:pt x="23" y="5"/>
                      <a:pt x="27" y="11"/>
                      <a:pt x="25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2" name="Freeform 1754"/>
              <p:cNvSpPr>
                <a:spLocks noEditPoints="1"/>
              </p:cNvSpPr>
              <p:nvPr/>
            </p:nvSpPr>
            <p:spPr bwMode="auto">
              <a:xfrm>
                <a:off x="70" y="1336"/>
                <a:ext cx="76" cy="110"/>
              </a:xfrm>
              <a:custGeom>
                <a:avLst/>
                <a:gdLst>
                  <a:gd name="T0" fmla="*/ 102 w 138"/>
                  <a:gd name="T1" fmla="*/ 180 h 202"/>
                  <a:gd name="T2" fmla="*/ 102 w 138"/>
                  <a:gd name="T3" fmla="*/ 189 h 202"/>
                  <a:gd name="T4" fmla="*/ 116 w 138"/>
                  <a:gd name="T5" fmla="*/ 202 h 202"/>
                  <a:gd name="T6" fmla="*/ 118 w 138"/>
                  <a:gd name="T7" fmla="*/ 196 h 202"/>
                  <a:gd name="T8" fmla="*/ 113 w 138"/>
                  <a:gd name="T9" fmla="*/ 191 h 202"/>
                  <a:gd name="T10" fmla="*/ 102 w 138"/>
                  <a:gd name="T11" fmla="*/ 180 h 202"/>
                  <a:gd name="T12" fmla="*/ 94 w 138"/>
                  <a:gd name="T13" fmla="*/ 135 h 202"/>
                  <a:gd name="T14" fmla="*/ 101 w 138"/>
                  <a:gd name="T15" fmla="*/ 171 h 202"/>
                  <a:gd name="T16" fmla="*/ 122 w 138"/>
                  <a:gd name="T17" fmla="*/ 183 h 202"/>
                  <a:gd name="T18" fmla="*/ 126 w 138"/>
                  <a:gd name="T19" fmla="*/ 171 h 202"/>
                  <a:gd name="T20" fmla="*/ 100 w 138"/>
                  <a:gd name="T21" fmla="*/ 157 h 202"/>
                  <a:gd name="T22" fmla="*/ 134 w 138"/>
                  <a:gd name="T23" fmla="*/ 145 h 202"/>
                  <a:gd name="T24" fmla="*/ 138 w 138"/>
                  <a:gd name="T25" fmla="*/ 136 h 202"/>
                  <a:gd name="T26" fmla="*/ 121 w 138"/>
                  <a:gd name="T27" fmla="*/ 136 h 202"/>
                  <a:gd name="T28" fmla="*/ 121 w 138"/>
                  <a:gd name="T29" fmla="*/ 144 h 202"/>
                  <a:gd name="T30" fmla="*/ 111 w 138"/>
                  <a:gd name="T31" fmla="*/ 150 h 202"/>
                  <a:gd name="T32" fmla="*/ 106 w 138"/>
                  <a:gd name="T33" fmla="*/ 149 h 202"/>
                  <a:gd name="T34" fmla="*/ 99 w 138"/>
                  <a:gd name="T35" fmla="*/ 136 h 202"/>
                  <a:gd name="T36" fmla="*/ 94 w 138"/>
                  <a:gd name="T37" fmla="*/ 135 h 202"/>
                  <a:gd name="T38" fmla="*/ 86 w 138"/>
                  <a:gd name="T39" fmla="*/ 113 h 202"/>
                  <a:gd name="T40" fmla="*/ 91 w 138"/>
                  <a:gd name="T41" fmla="*/ 125 h 202"/>
                  <a:gd name="T42" fmla="*/ 131 w 138"/>
                  <a:gd name="T43" fmla="*/ 114 h 202"/>
                  <a:gd name="T44" fmla="*/ 86 w 138"/>
                  <a:gd name="T45" fmla="*/ 113 h 202"/>
                  <a:gd name="T46" fmla="*/ 3 w 138"/>
                  <a:gd name="T47" fmla="*/ 47 h 202"/>
                  <a:gd name="T48" fmla="*/ 5 w 138"/>
                  <a:gd name="T49" fmla="*/ 63 h 202"/>
                  <a:gd name="T50" fmla="*/ 6 w 138"/>
                  <a:gd name="T51" fmla="*/ 63 h 202"/>
                  <a:gd name="T52" fmla="*/ 17 w 138"/>
                  <a:gd name="T53" fmla="*/ 64 h 202"/>
                  <a:gd name="T54" fmla="*/ 4 w 138"/>
                  <a:gd name="T55" fmla="*/ 48 h 202"/>
                  <a:gd name="T56" fmla="*/ 3 w 138"/>
                  <a:gd name="T57" fmla="*/ 47 h 202"/>
                  <a:gd name="T58" fmla="*/ 85 w 138"/>
                  <a:gd name="T59" fmla="*/ 36 h 202"/>
                  <a:gd name="T60" fmla="*/ 62 w 138"/>
                  <a:gd name="T61" fmla="*/ 63 h 202"/>
                  <a:gd name="T62" fmla="*/ 67 w 138"/>
                  <a:gd name="T63" fmla="*/ 76 h 202"/>
                  <a:gd name="T64" fmla="*/ 61 w 138"/>
                  <a:gd name="T65" fmla="*/ 82 h 202"/>
                  <a:gd name="T66" fmla="*/ 66 w 138"/>
                  <a:gd name="T67" fmla="*/ 86 h 202"/>
                  <a:gd name="T68" fmla="*/ 90 w 138"/>
                  <a:gd name="T69" fmla="*/ 42 h 202"/>
                  <a:gd name="T70" fmla="*/ 85 w 138"/>
                  <a:gd name="T71" fmla="*/ 36 h 202"/>
                  <a:gd name="T72" fmla="*/ 112 w 138"/>
                  <a:gd name="T73" fmla="*/ 8 h 202"/>
                  <a:gd name="T74" fmla="*/ 98 w 138"/>
                  <a:gd name="T75" fmla="*/ 22 h 202"/>
                  <a:gd name="T76" fmla="*/ 99 w 138"/>
                  <a:gd name="T77" fmla="*/ 23 h 202"/>
                  <a:gd name="T78" fmla="*/ 101 w 138"/>
                  <a:gd name="T79" fmla="*/ 24 h 202"/>
                  <a:gd name="T80" fmla="*/ 111 w 138"/>
                  <a:gd name="T81" fmla="*/ 8 h 202"/>
                  <a:gd name="T82" fmla="*/ 112 w 138"/>
                  <a:gd name="T83" fmla="*/ 8 h 202"/>
                  <a:gd name="T84" fmla="*/ 21 w 138"/>
                  <a:gd name="T85" fmla="*/ 0 h 202"/>
                  <a:gd name="T86" fmla="*/ 28 w 138"/>
                  <a:gd name="T87" fmla="*/ 66 h 202"/>
                  <a:gd name="T88" fmla="*/ 37 w 138"/>
                  <a:gd name="T89" fmla="*/ 69 h 202"/>
                  <a:gd name="T90" fmla="*/ 44 w 138"/>
                  <a:gd name="T91" fmla="*/ 72 h 202"/>
                  <a:gd name="T92" fmla="*/ 45 w 138"/>
                  <a:gd name="T93" fmla="*/ 68 h 202"/>
                  <a:gd name="T94" fmla="*/ 49 w 138"/>
                  <a:gd name="T95" fmla="*/ 62 h 202"/>
                  <a:gd name="T96" fmla="*/ 22 w 138"/>
                  <a:gd name="T97" fmla="*/ 0 h 202"/>
                  <a:gd name="T98" fmla="*/ 21 w 138"/>
                  <a:gd name="T9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8" h="202">
                    <a:moveTo>
                      <a:pt x="102" y="180"/>
                    </a:moveTo>
                    <a:cubicBezTo>
                      <a:pt x="102" y="183"/>
                      <a:pt x="102" y="186"/>
                      <a:pt x="102" y="189"/>
                    </a:cubicBezTo>
                    <a:cubicBezTo>
                      <a:pt x="107" y="194"/>
                      <a:pt x="112" y="198"/>
                      <a:pt x="116" y="202"/>
                    </a:cubicBezTo>
                    <a:cubicBezTo>
                      <a:pt x="117" y="200"/>
                      <a:pt x="117" y="198"/>
                      <a:pt x="118" y="196"/>
                    </a:cubicBezTo>
                    <a:cubicBezTo>
                      <a:pt x="117" y="194"/>
                      <a:pt x="115" y="193"/>
                      <a:pt x="113" y="191"/>
                    </a:cubicBezTo>
                    <a:cubicBezTo>
                      <a:pt x="109" y="187"/>
                      <a:pt x="105" y="184"/>
                      <a:pt x="102" y="180"/>
                    </a:cubicBezTo>
                    <a:moveTo>
                      <a:pt x="94" y="135"/>
                    </a:moveTo>
                    <a:cubicBezTo>
                      <a:pt x="97" y="146"/>
                      <a:pt x="100" y="158"/>
                      <a:pt x="101" y="171"/>
                    </a:cubicBezTo>
                    <a:cubicBezTo>
                      <a:pt x="107" y="175"/>
                      <a:pt x="115" y="179"/>
                      <a:pt x="122" y="183"/>
                    </a:cubicBezTo>
                    <a:cubicBezTo>
                      <a:pt x="123" y="179"/>
                      <a:pt x="125" y="175"/>
                      <a:pt x="126" y="171"/>
                    </a:cubicBezTo>
                    <a:cubicBezTo>
                      <a:pt x="112" y="163"/>
                      <a:pt x="100" y="157"/>
                      <a:pt x="100" y="157"/>
                    </a:cubicBezTo>
                    <a:cubicBezTo>
                      <a:pt x="100" y="157"/>
                      <a:pt x="117" y="151"/>
                      <a:pt x="134" y="145"/>
                    </a:cubicBezTo>
                    <a:cubicBezTo>
                      <a:pt x="135" y="142"/>
                      <a:pt x="136" y="139"/>
                      <a:pt x="138" y="136"/>
                    </a:cubicBezTo>
                    <a:cubicBezTo>
                      <a:pt x="132" y="136"/>
                      <a:pt x="127" y="136"/>
                      <a:pt x="121" y="136"/>
                    </a:cubicBezTo>
                    <a:cubicBezTo>
                      <a:pt x="122" y="139"/>
                      <a:pt x="122" y="141"/>
                      <a:pt x="121" y="144"/>
                    </a:cubicBezTo>
                    <a:cubicBezTo>
                      <a:pt x="120" y="148"/>
                      <a:pt x="116" y="150"/>
                      <a:pt x="111" y="150"/>
                    </a:cubicBezTo>
                    <a:cubicBezTo>
                      <a:pt x="109" y="150"/>
                      <a:pt x="108" y="150"/>
                      <a:pt x="106" y="149"/>
                    </a:cubicBezTo>
                    <a:cubicBezTo>
                      <a:pt x="100" y="147"/>
                      <a:pt x="97" y="141"/>
                      <a:pt x="99" y="136"/>
                    </a:cubicBezTo>
                    <a:cubicBezTo>
                      <a:pt x="97" y="135"/>
                      <a:pt x="96" y="135"/>
                      <a:pt x="94" y="135"/>
                    </a:cubicBezTo>
                    <a:moveTo>
                      <a:pt x="86" y="113"/>
                    </a:moveTo>
                    <a:cubicBezTo>
                      <a:pt x="88" y="117"/>
                      <a:pt x="89" y="121"/>
                      <a:pt x="91" y="125"/>
                    </a:cubicBezTo>
                    <a:cubicBezTo>
                      <a:pt x="99" y="121"/>
                      <a:pt x="116" y="117"/>
                      <a:pt x="131" y="114"/>
                    </a:cubicBezTo>
                    <a:cubicBezTo>
                      <a:pt x="117" y="114"/>
                      <a:pt x="100" y="114"/>
                      <a:pt x="86" y="113"/>
                    </a:cubicBezTo>
                    <a:moveTo>
                      <a:pt x="3" y="47"/>
                    </a:moveTo>
                    <a:cubicBezTo>
                      <a:pt x="0" y="47"/>
                      <a:pt x="3" y="56"/>
                      <a:pt x="5" y="63"/>
                    </a:cubicBezTo>
                    <a:cubicBezTo>
                      <a:pt x="5" y="63"/>
                      <a:pt x="5" y="63"/>
                      <a:pt x="6" y="63"/>
                    </a:cubicBezTo>
                    <a:cubicBezTo>
                      <a:pt x="9" y="63"/>
                      <a:pt x="13" y="63"/>
                      <a:pt x="17" y="64"/>
                    </a:cubicBezTo>
                    <a:cubicBezTo>
                      <a:pt x="12" y="57"/>
                      <a:pt x="7" y="50"/>
                      <a:pt x="4" y="48"/>
                    </a:cubicBezTo>
                    <a:cubicBezTo>
                      <a:pt x="4" y="47"/>
                      <a:pt x="3" y="47"/>
                      <a:pt x="3" y="47"/>
                    </a:cubicBezTo>
                    <a:moveTo>
                      <a:pt x="85" y="36"/>
                    </a:moveTo>
                    <a:cubicBezTo>
                      <a:pt x="77" y="46"/>
                      <a:pt x="68" y="56"/>
                      <a:pt x="62" y="63"/>
                    </a:cubicBezTo>
                    <a:cubicBezTo>
                      <a:pt x="66" y="66"/>
                      <a:pt x="69" y="71"/>
                      <a:pt x="67" y="76"/>
                    </a:cubicBezTo>
                    <a:cubicBezTo>
                      <a:pt x="66" y="79"/>
                      <a:pt x="63" y="81"/>
                      <a:pt x="61" y="82"/>
                    </a:cubicBezTo>
                    <a:cubicBezTo>
                      <a:pt x="62" y="83"/>
                      <a:pt x="64" y="84"/>
                      <a:pt x="66" y="86"/>
                    </a:cubicBezTo>
                    <a:cubicBezTo>
                      <a:pt x="72" y="73"/>
                      <a:pt x="82" y="56"/>
                      <a:pt x="90" y="42"/>
                    </a:cubicBezTo>
                    <a:cubicBezTo>
                      <a:pt x="88" y="40"/>
                      <a:pt x="86" y="38"/>
                      <a:pt x="85" y="36"/>
                    </a:cubicBezTo>
                    <a:moveTo>
                      <a:pt x="112" y="8"/>
                    </a:moveTo>
                    <a:cubicBezTo>
                      <a:pt x="111" y="8"/>
                      <a:pt x="106" y="14"/>
                      <a:pt x="98" y="22"/>
                    </a:cubicBezTo>
                    <a:cubicBezTo>
                      <a:pt x="98" y="22"/>
                      <a:pt x="99" y="23"/>
                      <a:pt x="99" y="23"/>
                    </a:cubicBezTo>
                    <a:cubicBezTo>
                      <a:pt x="100" y="23"/>
                      <a:pt x="101" y="23"/>
                      <a:pt x="101" y="24"/>
                    </a:cubicBezTo>
                    <a:cubicBezTo>
                      <a:pt x="106" y="16"/>
                      <a:pt x="110" y="10"/>
                      <a:pt x="111" y="8"/>
                    </a:cubicBezTo>
                    <a:cubicBezTo>
                      <a:pt x="112" y="8"/>
                      <a:pt x="112" y="8"/>
                      <a:pt x="112" y="8"/>
                    </a:cubicBezTo>
                    <a:moveTo>
                      <a:pt x="21" y="0"/>
                    </a:moveTo>
                    <a:cubicBezTo>
                      <a:pt x="18" y="0"/>
                      <a:pt x="24" y="41"/>
                      <a:pt x="28" y="66"/>
                    </a:cubicBezTo>
                    <a:cubicBezTo>
                      <a:pt x="31" y="67"/>
                      <a:pt x="34" y="68"/>
                      <a:pt x="37" y="69"/>
                    </a:cubicBezTo>
                    <a:cubicBezTo>
                      <a:pt x="39" y="70"/>
                      <a:pt x="42" y="71"/>
                      <a:pt x="44" y="72"/>
                    </a:cubicBezTo>
                    <a:cubicBezTo>
                      <a:pt x="44" y="70"/>
                      <a:pt x="44" y="69"/>
                      <a:pt x="45" y="68"/>
                    </a:cubicBezTo>
                    <a:cubicBezTo>
                      <a:pt x="45" y="65"/>
                      <a:pt x="47" y="64"/>
                      <a:pt x="49" y="62"/>
                    </a:cubicBezTo>
                    <a:cubicBezTo>
                      <a:pt x="41" y="44"/>
                      <a:pt x="26" y="7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3" name="Freeform 1755"/>
              <p:cNvSpPr/>
              <p:nvPr/>
            </p:nvSpPr>
            <p:spPr bwMode="auto">
              <a:xfrm>
                <a:off x="117" y="1348"/>
                <a:ext cx="8" cy="11"/>
              </a:xfrm>
              <a:custGeom>
                <a:avLst/>
                <a:gdLst>
                  <a:gd name="T0" fmla="*/ 13 w 16"/>
                  <a:gd name="T1" fmla="*/ 0 h 20"/>
                  <a:gd name="T2" fmla="*/ 0 w 16"/>
                  <a:gd name="T3" fmla="*/ 14 h 20"/>
                  <a:gd name="T4" fmla="*/ 5 w 16"/>
                  <a:gd name="T5" fmla="*/ 20 h 20"/>
                  <a:gd name="T6" fmla="*/ 16 w 16"/>
                  <a:gd name="T7" fmla="*/ 2 h 20"/>
                  <a:gd name="T8" fmla="*/ 14 w 16"/>
                  <a:gd name="T9" fmla="*/ 1 h 20"/>
                  <a:gd name="T10" fmla="*/ 13 w 1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">
                    <a:moveTo>
                      <a:pt x="13" y="0"/>
                    </a:moveTo>
                    <a:cubicBezTo>
                      <a:pt x="9" y="5"/>
                      <a:pt x="5" y="9"/>
                      <a:pt x="0" y="14"/>
                    </a:cubicBezTo>
                    <a:cubicBezTo>
                      <a:pt x="1" y="16"/>
                      <a:pt x="3" y="18"/>
                      <a:pt x="5" y="20"/>
                    </a:cubicBezTo>
                    <a:cubicBezTo>
                      <a:pt x="9" y="13"/>
                      <a:pt x="13" y="7"/>
                      <a:pt x="16" y="2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4" name="Freeform 1756"/>
              <p:cNvSpPr/>
              <p:nvPr/>
            </p:nvSpPr>
            <p:spPr bwMode="auto">
              <a:xfrm>
                <a:off x="94" y="1370"/>
                <a:ext cx="14" cy="11"/>
              </a:xfrm>
              <a:custGeom>
                <a:avLst/>
                <a:gdLst>
                  <a:gd name="T0" fmla="*/ 5 w 25"/>
                  <a:gd name="T1" fmla="*/ 0 h 20"/>
                  <a:gd name="T2" fmla="*/ 1 w 25"/>
                  <a:gd name="T3" fmla="*/ 6 h 20"/>
                  <a:gd name="T4" fmla="*/ 0 w 25"/>
                  <a:gd name="T5" fmla="*/ 10 h 20"/>
                  <a:gd name="T6" fmla="*/ 17 w 25"/>
                  <a:gd name="T7" fmla="*/ 20 h 20"/>
                  <a:gd name="T8" fmla="*/ 23 w 25"/>
                  <a:gd name="T9" fmla="*/ 14 h 20"/>
                  <a:gd name="T10" fmla="*/ 18 w 25"/>
                  <a:gd name="T11" fmla="*/ 1 h 20"/>
                  <a:gd name="T12" fmla="*/ 12 w 25"/>
                  <a:gd name="T13" fmla="*/ 10 h 20"/>
                  <a:gd name="T14" fmla="*/ 11 w 25"/>
                  <a:gd name="T15" fmla="*/ 10 h 20"/>
                  <a:gd name="T16" fmla="*/ 5 w 25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5" y="0"/>
                    </a:moveTo>
                    <a:cubicBezTo>
                      <a:pt x="3" y="2"/>
                      <a:pt x="1" y="3"/>
                      <a:pt x="1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6" y="13"/>
                      <a:pt x="12" y="16"/>
                      <a:pt x="17" y="20"/>
                    </a:cubicBezTo>
                    <a:cubicBezTo>
                      <a:pt x="19" y="19"/>
                      <a:pt x="22" y="17"/>
                      <a:pt x="23" y="14"/>
                    </a:cubicBezTo>
                    <a:cubicBezTo>
                      <a:pt x="25" y="9"/>
                      <a:pt x="22" y="4"/>
                      <a:pt x="18" y="1"/>
                    </a:cubicBezTo>
                    <a:cubicBezTo>
                      <a:pt x="15" y="5"/>
                      <a:pt x="12" y="8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0" y="10"/>
                      <a:pt x="8" y="6"/>
                      <a:pt x="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5" name="Freeform 1757"/>
              <p:cNvSpPr/>
              <p:nvPr/>
            </p:nvSpPr>
            <p:spPr bwMode="auto">
              <a:xfrm>
                <a:off x="123" y="1410"/>
                <a:ext cx="14" cy="8"/>
              </a:xfrm>
              <a:custGeom>
                <a:avLst/>
                <a:gdLst>
                  <a:gd name="T0" fmla="*/ 2 w 25"/>
                  <a:gd name="T1" fmla="*/ 0 h 14"/>
                  <a:gd name="T2" fmla="*/ 9 w 25"/>
                  <a:gd name="T3" fmla="*/ 13 h 14"/>
                  <a:gd name="T4" fmla="*/ 14 w 25"/>
                  <a:gd name="T5" fmla="*/ 14 h 14"/>
                  <a:gd name="T6" fmla="*/ 24 w 25"/>
                  <a:gd name="T7" fmla="*/ 8 h 14"/>
                  <a:gd name="T8" fmla="*/ 24 w 25"/>
                  <a:gd name="T9" fmla="*/ 0 h 14"/>
                  <a:gd name="T10" fmla="*/ 23 w 25"/>
                  <a:gd name="T11" fmla="*/ 0 h 14"/>
                  <a:gd name="T12" fmla="*/ 2 w 25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4">
                    <a:moveTo>
                      <a:pt x="2" y="0"/>
                    </a:moveTo>
                    <a:cubicBezTo>
                      <a:pt x="0" y="5"/>
                      <a:pt x="3" y="11"/>
                      <a:pt x="9" y="13"/>
                    </a:cubicBezTo>
                    <a:cubicBezTo>
                      <a:pt x="11" y="14"/>
                      <a:pt x="12" y="14"/>
                      <a:pt x="14" y="14"/>
                    </a:cubicBezTo>
                    <a:cubicBezTo>
                      <a:pt x="19" y="14"/>
                      <a:pt x="23" y="12"/>
                      <a:pt x="24" y="8"/>
                    </a:cubicBezTo>
                    <a:cubicBezTo>
                      <a:pt x="25" y="5"/>
                      <a:pt x="25" y="3"/>
                      <a:pt x="24" y="0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15" y="0"/>
                      <a:pt x="8" y="0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6" name="Freeform 1758"/>
              <p:cNvSpPr>
                <a:spLocks noEditPoints="1"/>
              </p:cNvSpPr>
              <p:nvPr/>
            </p:nvSpPr>
            <p:spPr bwMode="auto">
              <a:xfrm>
                <a:off x="142" y="1398"/>
                <a:ext cx="14" cy="1"/>
              </a:xfrm>
              <a:custGeom>
                <a:avLst/>
                <a:gdLst>
                  <a:gd name="T0" fmla="*/ 1 w 27"/>
                  <a:gd name="T1" fmla="*/ 1 h 2"/>
                  <a:gd name="T2" fmla="*/ 0 w 27"/>
                  <a:gd name="T3" fmla="*/ 1 h 2"/>
                  <a:gd name="T4" fmla="*/ 1 w 27"/>
                  <a:gd name="T5" fmla="*/ 1 h 2"/>
                  <a:gd name="T6" fmla="*/ 1 w 27"/>
                  <a:gd name="T7" fmla="*/ 1 h 2"/>
                  <a:gd name="T8" fmla="*/ 20 w 27"/>
                  <a:gd name="T9" fmla="*/ 0 h 2"/>
                  <a:gd name="T10" fmla="*/ 21 w 27"/>
                  <a:gd name="T11" fmla="*/ 2 h 2"/>
                  <a:gd name="T12" fmla="*/ 24 w 27"/>
                  <a:gd name="T13" fmla="*/ 0 h 2"/>
                  <a:gd name="T14" fmla="*/ 20 w 27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0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6" y="1"/>
                      <a:pt x="27" y="1"/>
                      <a:pt x="24" y="0"/>
                    </a:cubicBezTo>
                    <a:cubicBezTo>
                      <a:pt x="23" y="0"/>
                      <a:pt x="21" y="0"/>
                      <a:pt x="2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7" name="Freeform 1759"/>
              <p:cNvSpPr/>
              <p:nvPr/>
            </p:nvSpPr>
            <p:spPr bwMode="auto">
              <a:xfrm>
                <a:off x="142" y="1398"/>
                <a:ext cx="11" cy="1"/>
              </a:xfrm>
              <a:custGeom>
                <a:avLst/>
                <a:gdLst>
                  <a:gd name="T0" fmla="*/ 16 w 20"/>
                  <a:gd name="T1" fmla="*/ 0 h 2"/>
                  <a:gd name="T2" fmla="*/ 0 w 20"/>
                  <a:gd name="T3" fmla="*/ 1 h 2"/>
                  <a:gd name="T4" fmla="*/ 0 w 20"/>
                  <a:gd name="T5" fmla="*/ 1 h 2"/>
                  <a:gd name="T6" fmla="*/ 15 w 20"/>
                  <a:gd name="T7" fmla="*/ 2 h 2"/>
                  <a:gd name="T8" fmla="*/ 20 w 20"/>
                  <a:gd name="T9" fmla="*/ 2 h 2"/>
                  <a:gd name="T10" fmla="*/ 19 w 20"/>
                  <a:gd name="T11" fmla="*/ 0 h 2"/>
                  <a:gd name="T12" fmla="*/ 16 w 2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">
                    <a:moveTo>
                      <a:pt x="16" y="0"/>
                    </a:moveTo>
                    <a:cubicBezTo>
                      <a:pt x="12" y="0"/>
                      <a:pt x="6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2"/>
                      <a:pt x="11" y="2"/>
                      <a:pt x="15" y="2"/>
                    </a:cubicBezTo>
                    <a:cubicBezTo>
                      <a:pt x="17" y="2"/>
                      <a:pt x="19" y="2"/>
                      <a:pt x="20" y="2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8" name="Freeform 1760"/>
              <p:cNvSpPr/>
              <p:nvPr/>
            </p:nvSpPr>
            <p:spPr bwMode="auto">
              <a:xfrm>
                <a:off x="174" y="1463"/>
                <a:ext cx="53" cy="24"/>
              </a:xfrm>
              <a:custGeom>
                <a:avLst/>
                <a:gdLst>
                  <a:gd name="T0" fmla="*/ 88 w 97"/>
                  <a:gd name="T1" fmla="*/ 0 h 45"/>
                  <a:gd name="T2" fmla="*/ 44 w 97"/>
                  <a:gd name="T3" fmla="*/ 19 h 45"/>
                  <a:gd name="T4" fmla="*/ 42 w 97"/>
                  <a:gd name="T5" fmla="*/ 19 h 45"/>
                  <a:gd name="T6" fmla="*/ 11 w 97"/>
                  <a:gd name="T7" fmla="*/ 5 h 45"/>
                  <a:gd name="T8" fmla="*/ 0 w 97"/>
                  <a:gd name="T9" fmla="*/ 26 h 45"/>
                  <a:gd name="T10" fmla="*/ 67 w 97"/>
                  <a:gd name="T11" fmla="*/ 45 h 45"/>
                  <a:gd name="T12" fmla="*/ 76 w 97"/>
                  <a:gd name="T13" fmla="*/ 44 h 45"/>
                  <a:gd name="T14" fmla="*/ 93 w 97"/>
                  <a:gd name="T15" fmla="*/ 6 h 45"/>
                  <a:gd name="T16" fmla="*/ 88 w 97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5">
                    <a:moveTo>
                      <a:pt x="88" y="0"/>
                    </a:moveTo>
                    <a:cubicBezTo>
                      <a:pt x="78" y="0"/>
                      <a:pt x="59" y="17"/>
                      <a:pt x="44" y="19"/>
                    </a:cubicBezTo>
                    <a:cubicBezTo>
                      <a:pt x="43" y="19"/>
                      <a:pt x="42" y="19"/>
                      <a:pt x="42" y="19"/>
                    </a:cubicBezTo>
                    <a:cubicBezTo>
                      <a:pt x="32" y="19"/>
                      <a:pt x="21" y="12"/>
                      <a:pt x="11" y="5"/>
                    </a:cubicBezTo>
                    <a:cubicBezTo>
                      <a:pt x="8" y="12"/>
                      <a:pt x="4" y="19"/>
                      <a:pt x="0" y="26"/>
                    </a:cubicBezTo>
                    <a:cubicBezTo>
                      <a:pt x="17" y="36"/>
                      <a:pt x="47" y="45"/>
                      <a:pt x="67" y="45"/>
                    </a:cubicBezTo>
                    <a:cubicBezTo>
                      <a:pt x="70" y="45"/>
                      <a:pt x="73" y="44"/>
                      <a:pt x="76" y="44"/>
                    </a:cubicBezTo>
                    <a:cubicBezTo>
                      <a:pt x="97" y="39"/>
                      <a:pt x="93" y="6"/>
                      <a:pt x="93" y="6"/>
                    </a:cubicBezTo>
                    <a:cubicBezTo>
                      <a:pt x="93" y="2"/>
                      <a:pt x="91" y="0"/>
                      <a:pt x="8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9" name="Freeform 1761"/>
              <p:cNvSpPr/>
              <p:nvPr/>
            </p:nvSpPr>
            <p:spPr bwMode="auto">
              <a:xfrm>
                <a:off x="46" y="1273"/>
                <a:ext cx="32" cy="86"/>
              </a:xfrm>
              <a:custGeom>
                <a:avLst/>
                <a:gdLst>
                  <a:gd name="T0" fmla="*/ 32 w 58"/>
                  <a:gd name="T1" fmla="*/ 0 h 159"/>
                  <a:gd name="T2" fmla="*/ 2 w 58"/>
                  <a:gd name="T3" fmla="*/ 16 h 159"/>
                  <a:gd name="T4" fmla="*/ 12 w 58"/>
                  <a:gd name="T5" fmla="*/ 99 h 159"/>
                  <a:gd name="T6" fmla="*/ 39 w 58"/>
                  <a:gd name="T7" fmla="*/ 159 h 159"/>
                  <a:gd name="T8" fmla="*/ 39 w 58"/>
                  <a:gd name="T9" fmla="*/ 154 h 159"/>
                  <a:gd name="T10" fmla="*/ 17 w 58"/>
                  <a:gd name="T11" fmla="*/ 50 h 159"/>
                  <a:gd name="T12" fmla="*/ 50 w 58"/>
                  <a:gd name="T13" fmla="*/ 15 h 159"/>
                  <a:gd name="T14" fmla="*/ 48 w 58"/>
                  <a:gd name="T15" fmla="*/ 2 h 159"/>
                  <a:gd name="T16" fmla="*/ 32 w 58"/>
                  <a:gd name="T1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159">
                    <a:moveTo>
                      <a:pt x="32" y="0"/>
                    </a:moveTo>
                    <a:cubicBezTo>
                      <a:pt x="19" y="0"/>
                      <a:pt x="3" y="3"/>
                      <a:pt x="2" y="16"/>
                    </a:cubicBezTo>
                    <a:cubicBezTo>
                      <a:pt x="0" y="38"/>
                      <a:pt x="2" y="67"/>
                      <a:pt x="12" y="99"/>
                    </a:cubicBezTo>
                    <a:cubicBezTo>
                      <a:pt x="20" y="126"/>
                      <a:pt x="36" y="159"/>
                      <a:pt x="39" y="159"/>
                    </a:cubicBezTo>
                    <a:cubicBezTo>
                      <a:pt x="40" y="159"/>
                      <a:pt x="40" y="158"/>
                      <a:pt x="39" y="154"/>
                    </a:cubicBezTo>
                    <a:cubicBezTo>
                      <a:pt x="34" y="133"/>
                      <a:pt x="11" y="67"/>
                      <a:pt x="17" y="50"/>
                    </a:cubicBezTo>
                    <a:cubicBezTo>
                      <a:pt x="24" y="34"/>
                      <a:pt x="41" y="21"/>
                      <a:pt x="50" y="15"/>
                    </a:cubicBezTo>
                    <a:cubicBezTo>
                      <a:pt x="58" y="8"/>
                      <a:pt x="50" y="5"/>
                      <a:pt x="48" y="2"/>
                    </a:cubicBezTo>
                    <a:cubicBezTo>
                      <a:pt x="48" y="2"/>
                      <a:pt x="41" y="0"/>
                      <a:pt x="3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0" name="Freeform 1762"/>
              <p:cNvSpPr/>
              <p:nvPr/>
            </p:nvSpPr>
            <p:spPr bwMode="auto">
              <a:xfrm>
                <a:off x="3" y="1525"/>
                <a:ext cx="70" cy="23"/>
              </a:xfrm>
              <a:custGeom>
                <a:avLst/>
                <a:gdLst>
                  <a:gd name="T0" fmla="*/ 52 w 128"/>
                  <a:gd name="T1" fmla="*/ 0 h 42"/>
                  <a:gd name="T2" fmla="*/ 6 w 128"/>
                  <a:gd name="T3" fmla="*/ 16 h 42"/>
                  <a:gd name="T4" fmla="*/ 37 w 128"/>
                  <a:gd name="T5" fmla="*/ 42 h 42"/>
                  <a:gd name="T6" fmla="*/ 108 w 128"/>
                  <a:gd name="T7" fmla="*/ 26 h 42"/>
                  <a:gd name="T8" fmla="*/ 52 w 12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42">
                    <a:moveTo>
                      <a:pt x="52" y="0"/>
                    </a:moveTo>
                    <a:cubicBezTo>
                      <a:pt x="52" y="0"/>
                      <a:pt x="0" y="1"/>
                      <a:pt x="6" y="16"/>
                    </a:cubicBezTo>
                    <a:cubicBezTo>
                      <a:pt x="12" y="32"/>
                      <a:pt x="37" y="42"/>
                      <a:pt x="37" y="42"/>
                    </a:cubicBezTo>
                    <a:cubicBezTo>
                      <a:pt x="37" y="42"/>
                      <a:pt x="128" y="34"/>
                      <a:pt x="108" y="26"/>
                    </a:cubicBezTo>
                    <a:cubicBezTo>
                      <a:pt x="89" y="18"/>
                      <a:pt x="52" y="0"/>
                      <a:pt x="52" y="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1" name="Freeform 1763"/>
              <p:cNvSpPr/>
              <p:nvPr/>
            </p:nvSpPr>
            <p:spPr bwMode="auto">
              <a:xfrm>
                <a:off x="-56" y="1363"/>
                <a:ext cx="256" cy="248"/>
              </a:xfrm>
              <a:custGeom>
                <a:avLst/>
                <a:gdLst>
                  <a:gd name="T0" fmla="*/ 229 w 469"/>
                  <a:gd name="T1" fmla="*/ 387 h 454"/>
                  <a:gd name="T2" fmla="*/ 38 w 469"/>
                  <a:gd name="T3" fmla="*/ 411 h 454"/>
                  <a:gd name="T4" fmla="*/ 59 w 469"/>
                  <a:gd name="T5" fmla="*/ 336 h 454"/>
                  <a:gd name="T6" fmla="*/ 175 w 469"/>
                  <a:gd name="T7" fmla="*/ 322 h 454"/>
                  <a:gd name="T8" fmla="*/ 7 w 469"/>
                  <a:gd name="T9" fmla="*/ 214 h 454"/>
                  <a:gd name="T10" fmla="*/ 54 w 469"/>
                  <a:gd name="T11" fmla="*/ 131 h 454"/>
                  <a:gd name="T12" fmla="*/ 150 w 469"/>
                  <a:gd name="T13" fmla="*/ 141 h 454"/>
                  <a:gd name="T14" fmla="*/ 213 w 469"/>
                  <a:gd name="T15" fmla="*/ 206 h 454"/>
                  <a:gd name="T16" fmla="*/ 165 w 469"/>
                  <a:gd name="T17" fmla="*/ 64 h 454"/>
                  <a:gd name="T18" fmla="*/ 268 w 469"/>
                  <a:gd name="T19" fmla="*/ 19 h 454"/>
                  <a:gd name="T20" fmla="*/ 330 w 469"/>
                  <a:gd name="T21" fmla="*/ 203 h 454"/>
                  <a:gd name="T22" fmla="*/ 364 w 469"/>
                  <a:gd name="T23" fmla="*/ 97 h 454"/>
                  <a:gd name="T24" fmla="*/ 433 w 469"/>
                  <a:gd name="T25" fmla="*/ 87 h 454"/>
                  <a:gd name="T26" fmla="*/ 356 w 469"/>
                  <a:gd name="T27" fmla="*/ 290 h 454"/>
                  <a:gd name="T28" fmla="*/ 399 w 469"/>
                  <a:gd name="T29" fmla="*/ 325 h 454"/>
                  <a:gd name="T30" fmla="*/ 322 w 469"/>
                  <a:gd name="T31" fmla="*/ 364 h 454"/>
                  <a:gd name="T32" fmla="*/ 229 w 469"/>
                  <a:gd name="T33" fmla="*/ 38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9" h="454">
                    <a:moveTo>
                      <a:pt x="229" y="387"/>
                    </a:moveTo>
                    <a:cubicBezTo>
                      <a:pt x="229" y="387"/>
                      <a:pt x="56" y="454"/>
                      <a:pt x="38" y="411"/>
                    </a:cubicBezTo>
                    <a:cubicBezTo>
                      <a:pt x="20" y="368"/>
                      <a:pt x="24" y="337"/>
                      <a:pt x="59" y="336"/>
                    </a:cubicBezTo>
                    <a:cubicBezTo>
                      <a:pt x="95" y="335"/>
                      <a:pt x="175" y="322"/>
                      <a:pt x="175" y="322"/>
                    </a:cubicBezTo>
                    <a:cubicBezTo>
                      <a:pt x="175" y="322"/>
                      <a:pt x="0" y="247"/>
                      <a:pt x="7" y="214"/>
                    </a:cubicBezTo>
                    <a:cubicBezTo>
                      <a:pt x="14" y="182"/>
                      <a:pt x="26" y="145"/>
                      <a:pt x="54" y="131"/>
                    </a:cubicBezTo>
                    <a:cubicBezTo>
                      <a:pt x="82" y="117"/>
                      <a:pt x="114" y="110"/>
                      <a:pt x="150" y="141"/>
                    </a:cubicBezTo>
                    <a:cubicBezTo>
                      <a:pt x="185" y="172"/>
                      <a:pt x="213" y="206"/>
                      <a:pt x="213" y="206"/>
                    </a:cubicBezTo>
                    <a:cubicBezTo>
                      <a:pt x="213" y="206"/>
                      <a:pt x="145" y="97"/>
                      <a:pt x="165" y="64"/>
                    </a:cubicBezTo>
                    <a:cubicBezTo>
                      <a:pt x="186" y="30"/>
                      <a:pt x="214" y="0"/>
                      <a:pt x="268" y="19"/>
                    </a:cubicBezTo>
                    <a:cubicBezTo>
                      <a:pt x="321" y="38"/>
                      <a:pt x="342" y="98"/>
                      <a:pt x="330" y="203"/>
                    </a:cubicBezTo>
                    <a:cubicBezTo>
                      <a:pt x="330" y="203"/>
                      <a:pt x="357" y="123"/>
                      <a:pt x="364" y="97"/>
                    </a:cubicBezTo>
                    <a:cubicBezTo>
                      <a:pt x="372" y="71"/>
                      <a:pt x="397" y="56"/>
                      <a:pt x="433" y="87"/>
                    </a:cubicBezTo>
                    <a:cubicBezTo>
                      <a:pt x="469" y="118"/>
                      <a:pt x="445" y="198"/>
                      <a:pt x="356" y="290"/>
                    </a:cubicBezTo>
                    <a:cubicBezTo>
                      <a:pt x="356" y="290"/>
                      <a:pt x="426" y="291"/>
                      <a:pt x="399" y="325"/>
                    </a:cubicBezTo>
                    <a:cubicBezTo>
                      <a:pt x="373" y="359"/>
                      <a:pt x="334" y="350"/>
                      <a:pt x="322" y="364"/>
                    </a:cubicBezTo>
                    <a:cubicBezTo>
                      <a:pt x="310" y="378"/>
                      <a:pt x="235" y="434"/>
                      <a:pt x="229" y="387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2" name="Freeform 1764"/>
              <p:cNvSpPr/>
              <p:nvPr/>
            </p:nvSpPr>
            <p:spPr bwMode="auto">
              <a:xfrm>
                <a:off x="71" y="1496"/>
                <a:ext cx="21" cy="36"/>
              </a:xfrm>
              <a:custGeom>
                <a:avLst/>
                <a:gdLst>
                  <a:gd name="T0" fmla="*/ 0 w 37"/>
                  <a:gd name="T1" fmla="*/ 0 h 66"/>
                  <a:gd name="T2" fmla="*/ 32 w 37"/>
                  <a:gd name="T3" fmla="*/ 55 h 66"/>
                  <a:gd name="T4" fmla="*/ 0 w 37"/>
                  <a:gd name="T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66">
                    <a:moveTo>
                      <a:pt x="0" y="0"/>
                    </a:moveTo>
                    <a:cubicBezTo>
                      <a:pt x="0" y="0"/>
                      <a:pt x="28" y="66"/>
                      <a:pt x="32" y="55"/>
                    </a:cubicBezTo>
                    <a:cubicBezTo>
                      <a:pt x="37" y="44"/>
                      <a:pt x="17" y="7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3" name="Freeform 1765"/>
              <p:cNvSpPr/>
              <p:nvPr/>
            </p:nvSpPr>
            <p:spPr bwMode="auto">
              <a:xfrm>
                <a:off x="42" y="1508"/>
                <a:ext cx="14" cy="14"/>
              </a:xfrm>
              <a:custGeom>
                <a:avLst/>
                <a:gdLst>
                  <a:gd name="T0" fmla="*/ 17 w 25"/>
                  <a:gd name="T1" fmla="*/ 2 h 26"/>
                  <a:gd name="T2" fmla="*/ 22 w 25"/>
                  <a:gd name="T3" fmla="*/ 17 h 26"/>
                  <a:gd name="T4" fmla="*/ 8 w 25"/>
                  <a:gd name="T5" fmla="*/ 24 h 26"/>
                  <a:gd name="T6" fmla="*/ 3 w 25"/>
                  <a:gd name="T7" fmla="*/ 9 h 26"/>
                  <a:gd name="T8" fmla="*/ 17 w 25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7" y="2"/>
                    </a:moveTo>
                    <a:cubicBezTo>
                      <a:pt x="22" y="4"/>
                      <a:pt x="25" y="11"/>
                      <a:pt x="22" y="17"/>
                    </a:cubicBezTo>
                    <a:cubicBezTo>
                      <a:pt x="20" y="23"/>
                      <a:pt x="13" y="26"/>
                      <a:pt x="8" y="24"/>
                    </a:cubicBez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4" name="Freeform 1766"/>
              <p:cNvSpPr/>
              <p:nvPr/>
            </p:nvSpPr>
            <p:spPr bwMode="auto">
              <a:xfrm>
                <a:off x="63" y="1530"/>
                <a:ext cx="13" cy="14"/>
              </a:xfrm>
              <a:custGeom>
                <a:avLst/>
                <a:gdLst>
                  <a:gd name="T0" fmla="*/ 17 w 24"/>
                  <a:gd name="T1" fmla="*/ 2 h 26"/>
                  <a:gd name="T2" fmla="*/ 22 w 24"/>
                  <a:gd name="T3" fmla="*/ 17 h 26"/>
                  <a:gd name="T4" fmla="*/ 8 w 24"/>
                  <a:gd name="T5" fmla="*/ 24 h 26"/>
                  <a:gd name="T6" fmla="*/ 3 w 24"/>
                  <a:gd name="T7" fmla="*/ 9 h 26"/>
                  <a:gd name="T8" fmla="*/ 17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7" y="2"/>
                    </a:moveTo>
                    <a:cubicBezTo>
                      <a:pt x="22" y="4"/>
                      <a:pt x="24" y="11"/>
                      <a:pt x="22" y="17"/>
                    </a:cubicBezTo>
                    <a:cubicBezTo>
                      <a:pt x="19" y="23"/>
                      <a:pt x="13" y="26"/>
                      <a:pt x="8" y="24"/>
                    </a:cubicBezTo>
                    <a:cubicBezTo>
                      <a:pt x="2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5" name="Freeform 1767"/>
              <p:cNvSpPr/>
              <p:nvPr/>
            </p:nvSpPr>
            <p:spPr bwMode="auto">
              <a:xfrm>
                <a:off x="46" y="1529"/>
                <a:ext cx="13" cy="14"/>
              </a:xfrm>
              <a:custGeom>
                <a:avLst/>
                <a:gdLst>
                  <a:gd name="T0" fmla="*/ 17 w 25"/>
                  <a:gd name="T1" fmla="*/ 2 h 26"/>
                  <a:gd name="T2" fmla="*/ 22 w 25"/>
                  <a:gd name="T3" fmla="*/ 17 h 26"/>
                  <a:gd name="T4" fmla="*/ 8 w 25"/>
                  <a:gd name="T5" fmla="*/ 24 h 26"/>
                  <a:gd name="T6" fmla="*/ 3 w 25"/>
                  <a:gd name="T7" fmla="*/ 9 h 26"/>
                  <a:gd name="T8" fmla="*/ 17 w 25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7" y="2"/>
                    </a:moveTo>
                    <a:cubicBezTo>
                      <a:pt x="22" y="4"/>
                      <a:pt x="25" y="11"/>
                      <a:pt x="22" y="17"/>
                    </a:cubicBezTo>
                    <a:cubicBezTo>
                      <a:pt x="19" y="23"/>
                      <a:pt x="13" y="26"/>
                      <a:pt x="8" y="24"/>
                    </a:cubicBezTo>
                    <a:cubicBezTo>
                      <a:pt x="2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6" name="Freeform 1768"/>
              <p:cNvSpPr/>
              <p:nvPr/>
            </p:nvSpPr>
            <p:spPr bwMode="auto">
              <a:xfrm>
                <a:off x="75" y="1505"/>
                <a:ext cx="13" cy="15"/>
              </a:xfrm>
              <a:custGeom>
                <a:avLst/>
                <a:gdLst>
                  <a:gd name="T0" fmla="*/ 17 w 25"/>
                  <a:gd name="T1" fmla="*/ 2 h 27"/>
                  <a:gd name="T2" fmla="*/ 22 w 25"/>
                  <a:gd name="T3" fmla="*/ 17 h 27"/>
                  <a:gd name="T4" fmla="*/ 8 w 25"/>
                  <a:gd name="T5" fmla="*/ 24 h 27"/>
                  <a:gd name="T6" fmla="*/ 3 w 25"/>
                  <a:gd name="T7" fmla="*/ 9 h 27"/>
                  <a:gd name="T8" fmla="*/ 17 w 25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17" y="2"/>
                    </a:moveTo>
                    <a:cubicBezTo>
                      <a:pt x="22" y="5"/>
                      <a:pt x="25" y="11"/>
                      <a:pt x="22" y="17"/>
                    </a:cubicBezTo>
                    <a:cubicBezTo>
                      <a:pt x="20" y="23"/>
                      <a:pt x="13" y="27"/>
                      <a:pt x="8" y="24"/>
                    </a:cubicBez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7" name="Freeform 1769"/>
              <p:cNvSpPr/>
              <p:nvPr/>
            </p:nvSpPr>
            <p:spPr bwMode="auto">
              <a:xfrm>
                <a:off x="101" y="1502"/>
                <a:ext cx="13" cy="14"/>
              </a:xfrm>
              <a:custGeom>
                <a:avLst/>
                <a:gdLst>
                  <a:gd name="T0" fmla="*/ 17 w 24"/>
                  <a:gd name="T1" fmla="*/ 2 h 26"/>
                  <a:gd name="T2" fmla="*/ 22 w 24"/>
                  <a:gd name="T3" fmla="*/ 17 h 26"/>
                  <a:gd name="T4" fmla="*/ 8 w 24"/>
                  <a:gd name="T5" fmla="*/ 24 h 26"/>
                  <a:gd name="T6" fmla="*/ 2 w 24"/>
                  <a:gd name="T7" fmla="*/ 9 h 26"/>
                  <a:gd name="T8" fmla="*/ 17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7" y="2"/>
                    </a:moveTo>
                    <a:cubicBezTo>
                      <a:pt x="22" y="4"/>
                      <a:pt x="24" y="11"/>
                      <a:pt x="22" y="17"/>
                    </a:cubicBezTo>
                    <a:cubicBezTo>
                      <a:pt x="19" y="23"/>
                      <a:pt x="13" y="26"/>
                      <a:pt x="8" y="24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1" y="0"/>
                      <a:pt x="17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8" name="Freeform 1770"/>
              <p:cNvSpPr/>
              <p:nvPr/>
            </p:nvSpPr>
            <p:spPr bwMode="auto">
              <a:xfrm>
                <a:off x="96" y="1526"/>
                <a:ext cx="13" cy="15"/>
              </a:xfrm>
              <a:custGeom>
                <a:avLst/>
                <a:gdLst>
                  <a:gd name="T0" fmla="*/ 17 w 24"/>
                  <a:gd name="T1" fmla="*/ 2 h 26"/>
                  <a:gd name="T2" fmla="*/ 22 w 24"/>
                  <a:gd name="T3" fmla="*/ 17 h 26"/>
                  <a:gd name="T4" fmla="*/ 8 w 24"/>
                  <a:gd name="T5" fmla="*/ 24 h 26"/>
                  <a:gd name="T6" fmla="*/ 3 w 24"/>
                  <a:gd name="T7" fmla="*/ 9 h 26"/>
                  <a:gd name="T8" fmla="*/ 17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7" y="2"/>
                    </a:moveTo>
                    <a:cubicBezTo>
                      <a:pt x="22" y="4"/>
                      <a:pt x="24" y="11"/>
                      <a:pt x="22" y="17"/>
                    </a:cubicBezTo>
                    <a:cubicBezTo>
                      <a:pt x="19" y="23"/>
                      <a:pt x="13" y="26"/>
                      <a:pt x="8" y="24"/>
                    </a:cubicBezTo>
                    <a:cubicBezTo>
                      <a:pt x="2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9" name="Freeform 1771"/>
              <p:cNvSpPr/>
              <p:nvPr/>
            </p:nvSpPr>
            <p:spPr bwMode="auto">
              <a:xfrm>
                <a:off x="91" y="1484"/>
                <a:ext cx="13" cy="14"/>
              </a:xfrm>
              <a:custGeom>
                <a:avLst/>
                <a:gdLst>
                  <a:gd name="T0" fmla="*/ 17 w 25"/>
                  <a:gd name="T1" fmla="*/ 2 h 26"/>
                  <a:gd name="T2" fmla="*/ 22 w 25"/>
                  <a:gd name="T3" fmla="*/ 17 h 26"/>
                  <a:gd name="T4" fmla="*/ 8 w 25"/>
                  <a:gd name="T5" fmla="*/ 24 h 26"/>
                  <a:gd name="T6" fmla="*/ 3 w 25"/>
                  <a:gd name="T7" fmla="*/ 9 h 26"/>
                  <a:gd name="T8" fmla="*/ 17 w 25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7" y="2"/>
                    </a:moveTo>
                    <a:cubicBezTo>
                      <a:pt x="22" y="4"/>
                      <a:pt x="25" y="11"/>
                      <a:pt x="22" y="17"/>
                    </a:cubicBezTo>
                    <a:cubicBezTo>
                      <a:pt x="20" y="23"/>
                      <a:pt x="13" y="26"/>
                      <a:pt x="8" y="24"/>
                    </a:cubicBez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0" name="Freeform 1772"/>
              <p:cNvSpPr/>
              <p:nvPr/>
            </p:nvSpPr>
            <p:spPr bwMode="auto">
              <a:xfrm>
                <a:off x="71" y="1476"/>
                <a:ext cx="14" cy="14"/>
              </a:xfrm>
              <a:custGeom>
                <a:avLst/>
                <a:gdLst>
                  <a:gd name="T0" fmla="*/ 16 w 24"/>
                  <a:gd name="T1" fmla="*/ 2 h 26"/>
                  <a:gd name="T2" fmla="*/ 21 w 24"/>
                  <a:gd name="T3" fmla="*/ 17 h 26"/>
                  <a:gd name="T4" fmla="*/ 7 w 24"/>
                  <a:gd name="T5" fmla="*/ 24 h 26"/>
                  <a:gd name="T6" fmla="*/ 2 w 24"/>
                  <a:gd name="T7" fmla="*/ 9 h 26"/>
                  <a:gd name="T8" fmla="*/ 16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6" y="2"/>
                    </a:moveTo>
                    <a:cubicBezTo>
                      <a:pt x="22" y="4"/>
                      <a:pt x="24" y="11"/>
                      <a:pt x="21" y="17"/>
                    </a:cubicBezTo>
                    <a:cubicBezTo>
                      <a:pt x="19" y="23"/>
                      <a:pt x="13" y="26"/>
                      <a:pt x="7" y="24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1" y="0"/>
                      <a:pt x="16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1" name="Freeform 1773"/>
              <p:cNvSpPr/>
              <p:nvPr/>
            </p:nvSpPr>
            <p:spPr bwMode="auto">
              <a:xfrm>
                <a:off x="46" y="1486"/>
                <a:ext cx="13" cy="15"/>
              </a:xfrm>
              <a:custGeom>
                <a:avLst/>
                <a:gdLst>
                  <a:gd name="T0" fmla="*/ 17 w 24"/>
                  <a:gd name="T1" fmla="*/ 2 h 27"/>
                  <a:gd name="T2" fmla="*/ 22 w 24"/>
                  <a:gd name="T3" fmla="*/ 17 h 27"/>
                  <a:gd name="T4" fmla="*/ 8 w 24"/>
                  <a:gd name="T5" fmla="*/ 25 h 27"/>
                  <a:gd name="T6" fmla="*/ 2 w 24"/>
                  <a:gd name="T7" fmla="*/ 10 h 27"/>
                  <a:gd name="T8" fmla="*/ 17 w 24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17" y="2"/>
                    </a:moveTo>
                    <a:cubicBezTo>
                      <a:pt x="22" y="5"/>
                      <a:pt x="24" y="11"/>
                      <a:pt x="22" y="17"/>
                    </a:cubicBezTo>
                    <a:cubicBezTo>
                      <a:pt x="19" y="24"/>
                      <a:pt x="13" y="27"/>
                      <a:pt x="8" y="25"/>
                    </a:cubicBezTo>
                    <a:cubicBezTo>
                      <a:pt x="2" y="22"/>
                      <a:pt x="0" y="16"/>
                      <a:pt x="2" y="10"/>
                    </a:cubicBezTo>
                    <a:cubicBezTo>
                      <a:pt x="5" y="3"/>
                      <a:pt x="11" y="0"/>
                      <a:pt x="17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2" name="Freeform 1774"/>
              <p:cNvSpPr/>
              <p:nvPr/>
            </p:nvSpPr>
            <p:spPr bwMode="auto">
              <a:xfrm>
                <a:off x="76" y="1546"/>
                <a:ext cx="13" cy="14"/>
              </a:xfrm>
              <a:custGeom>
                <a:avLst/>
                <a:gdLst>
                  <a:gd name="T0" fmla="*/ 16 w 24"/>
                  <a:gd name="T1" fmla="*/ 2 h 26"/>
                  <a:gd name="T2" fmla="*/ 21 w 24"/>
                  <a:gd name="T3" fmla="*/ 17 h 26"/>
                  <a:gd name="T4" fmla="*/ 7 w 24"/>
                  <a:gd name="T5" fmla="*/ 24 h 26"/>
                  <a:gd name="T6" fmla="*/ 2 w 24"/>
                  <a:gd name="T7" fmla="*/ 9 h 26"/>
                  <a:gd name="T8" fmla="*/ 16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6" y="2"/>
                    </a:moveTo>
                    <a:cubicBezTo>
                      <a:pt x="22" y="4"/>
                      <a:pt x="24" y="11"/>
                      <a:pt x="21" y="17"/>
                    </a:cubicBezTo>
                    <a:cubicBezTo>
                      <a:pt x="19" y="23"/>
                      <a:pt x="13" y="26"/>
                      <a:pt x="7" y="24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1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3" name="Freeform 1775"/>
              <p:cNvSpPr/>
              <p:nvPr/>
            </p:nvSpPr>
            <p:spPr bwMode="auto">
              <a:xfrm>
                <a:off x="67" y="1531"/>
                <a:ext cx="103" cy="49"/>
              </a:xfrm>
              <a:custGeom>
                <a:avLst/>
                <a:gdLst>
                  <a:gd name="T0" fmla="*/ 140 w 188"/>
                  <a:gd name="T1" fmla="*/ 0 h 90"/>
                  <a:gd name="T2" fmla="*/ 100 w 188"/>
                  <a:gd name="T3" fmla="*/ 9 h 90"/>
                  <a:gd name="T4" fmla="*/ 25 w 188"/>
                  <a:gd name="T5" fmla="*/ 90 h 90"/>
                  <a:gd name="T6" fmla="*/ 77 w 188"/>
                  <a:gd name="T7" fmla="*/ 67 h 90"/>
                  <a:gd name="T8" fmla="*/ 106 w 188"/>
                  <a:gd name="T9" fmla="*/ 43 h 90"/>
                  <a:gd name="T10" fmla="*/ 172 w 188"/>
                  <a:gd name="T11" fmla="*/ 6 h 90"/>
                  <a:gd name="T12" fmla="*/ 140 w 188"/>
                  <a:gd name="T1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90">
                    <a:moveTo>
                      <a:pt x="140" y="0"/>
                    </a:moveTo>
                    <a:cubicBezTo>
                      <a:pt x="125" y="0"/>
                      <a:pt x="108" y="3"/>
                      <a:pt x="100" y="9"/>
                    </a:cubicBezTo>
                    <a:cubicBezTo>
                      <a:pt x="86" y="19"/>
                      <a:pt x="0" y="80"/>
                      <a:pt x="25" y="90"/>
                    </a:cubicBezTo>
                    <a:cubicBezTo>
                      <a:pt x="25" y="90"/>
                      <a:pt x="68" y="79"/>
                      <a:pt x="77" y="67"/>
                    </a:cubicBezTo>
                    <a:cubicBezTo>
                      <a:pt x="85" y="54"/>
                      <a:pt x="82" y="53"/>
                      <a:pt x="106" y="43"/>
                    </a:cubicBezTo>
                    <a:cubicBezTo>
                      <a:pt x="129" y="33"/>
                      <a:pt x="188" y="16"/>
                      <a:pt x="172" y="6"/>
                    </a:cubicBezTo>
                    <a:cubicBezTo>
                      <a:pt x="166" y="2"/>
                      <a:pt x="153" y="0"/>
                      <a:pt x="14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4" name="Freeform 1776"/>
              <p:cNvSpPr>
                <a:spLocks noEditPoints="1"/>
              </p:cNvSpPr>
              <p:nvPr/>
            </p:nvSpPr>
            <p:spPr bwMode="auto">
              <a:xfrm>
                <a:off x="29" y="1470"/>
                <a:ext cx="125" cy="96"/>
              </a:xfrm>
              <a:custGeom>
                <a:avLst/>
                <a:gdLst>
                  <a:gd name="T0" fmla="*/ 12 w 230"/>
                  <a:gd name="T1" fmla="*/ 65 h 176"/>
                  <a:gd name="T2" fmla="*/ 26 w 230"/>
                  <a:gd name="T3" fmla="*/ 79 h 176"/>
                  <a:gd name="T4" fmla="*/ 27 w 230"/>
                  <a:gd name="T5" fmla="*/ 78 h 176"/>
                  <a:gd name="T6" fmla="*/ 28 w 230"/>
                  <a:gd name="T7" fmla="*/ 76 h 176"/>
                  <a:gd name="T8" fmla="*/ 13 w 230"/>
                  <a:gd name="T9" fmla="*/ 65 h 176"/>
                  <a:gd name="T10" fmla="*/ 12 w 230"/>
                  <a:gd name="T11" fmla="*/ 65 h 176"/>
                  <a:gd name="T12" fmla="*/ 134 w 230"/>
                  <a:gd name="T13" fmla="*/ 128 h 176"/>
                  <a:gd name="T14" fmla="*/ 131 w 230"/>
                  <a:gd name="T15" fmla="*/ 127 h 176"/>
                  <a:gd name="T16" fmla="*/ 126 w 230"/>
                  <a:gd name="T17" fmla="*/ 112 h 176"/>
                  <a:gd name="T18" fmla="*/ 136 w 230"/>
                  <a:gd name="T19" fmla="*/ 104 h 176"/>
                  <a:gd name="T20" fmla="*/ 140 w 230"/>
                  <a:gd name="T21" fmla="*/ 105 h 176"/>
                  <a:gd name="T22" fmla="*/ 145 w 230"/>
                  <a:gd name="T23" fmla="*/ 120 h 176"/>
                  <a:gd name="T24" fmla="*/ 134 w 230"/>
                  <a:gd name="T25" fmla="*/ 128 h 176"/>
                  <a:gd name="T26" fmla="*/ 216 w 230"/>
                  <a:gd name="T27" fmla="*/ 0 h 176"/>
                  <a:gd name="T28" fmla="*/ 161 w 230"/>
                  <a:gd name="T29" fmla="*/ 81 h 176"/>
                  <a:gd name="T30" fmla="*/ 141 w 230"/>
                  <a:gd name="T31" fmla="*/ 12 h 176"/>
                  <a:gd name="T32" fmla="*/ 141 w 230"/>
                  <a:gd name="T33" fmla="*/ 11 h 176"/>
                  <a:gd name="T34" fmla="*/ 141 w 230"/>
                  <a:gd name="T35" fmla="*/ 60 h 176"/>
                  <a:gd name="T36" fmla="*/ 145 w 230"/>
                  <a:gd name="T37" fmla="*/ 60 h 176"/>
                  <a:gd name="T38" fmla="*/ 149 w 230"/>
                  <a:gd name="T39" fmla="*/ 60 h 176"/>
                  <a:gd name="T40" fmla="*/ 154 w 230"/>
                  <a:gd name="T41" fmla="*/ 75 h 176"/>
                  <a:gd name="T42" fmla="*/ 143 w 230"/>
                  <a:gd name="T43" fmla="*/ 83 h 176"/>
                  <a:gd name="T44" fmla="*/ 140 w 230"/>
                  <a:gd name="T45" fmla="*/ 82 h 176"/>
                  <a:gd name="T46" fmla="*/ 136 w 230"/>
                  <a:gd name="T47" fmla="*/ 94 h 176"/>
                  <a:gd name="T48" fmla="*/ 134 w 230"/>
                  <a:gd name="T49" fmla="*/ 95 h 176"/>
                  <a:gd name="T50" fmla="*/ 120 w 230"/>
                  <a:gd name="T51" fmla="*/ 50 h 176"/>
                  <a:gd name="T52" fmla="*/ 114 w 230"/>
                  <a:gd name="T53" fmla="*/ 123 h 176"/>
                  <a:gd name="T54" fmla="*/ 113 w 230"/>
                  <a:gd name="T55" fmla="*/ 124 h 176"/>
                  <a:gd name="T56" fmla="*/ 45 w 230"/>
                  <a:gd name="T57" fmla="*/ 87 h 176"/>
                  <a:gd name="T58" fmla="*/ 40 w 230"/>
                  <a:gd name="T59" fmla="*/ 92 h 176"/>
                  <a:gd name="T60" fmla="*/ 66 w 230"/>
                  <a:gd name="T61" fmla="*/ 117 h 176"/>
                  <a:gd name="T62" fmla="*/ 75 w 230"/>
                  <a:gd name="T63" fmla="*/ 111 h 176"/>
                  <a:gd name="T64" fmla="*/ 79 w 230"/>
                  <a:gd name="T65" fmla="*/ 112 h 176"/>
                  <a:gd name="T66" fmla="*/ 84 w 230"/>
                  <a:gd name="T67" fmla="*/ 127 h 176"/>
                  <a:gd name="T68" fmla="*/ 73 w 230"/>
                  <a:gd name="T69" fmla="*/ 135 h 176"/>
                  <a:gd name="T70" fmla="*/ 70 w 230"/>
                  <a:gd name="T71" fmla="*/ 134 h 176"/>
                  <a:gd name="T72" fmla="*/ 65 w 230"/>
                  <a:gd name="T73" fmla="*/ 129 h 176"/>
                  <a:gd name="T74" fmla="*/ 2 w 230"/>
                  <a:gd name="T75" fmla="*/ 154 h 176"/>
                  <a:gd name="T76" fmla="*/ 7 w 230"/>
                  <a:gd name="T77" fmla="*/ 156 h 176"/>
                  <a:gd name="T78" fmla="*/ 88 w 230"/>
                  <a:gd name="T79" fmla="*/ 148 h 176"/>
                  <a:gd name="T80" fmla="*/ 49 w 230"/>
                  <a:gd name="T81" fmla="*/ 174 h 176"/>
                  <a:gd name="T82" fmla="*/ 50 w 230"/>
                  <a:gd name="T83" fmla="*/ 176 h 176"/>
                  <a:gd name="T84" fmla="*/ 72 w 230"/>
                  <a:gd name="T85" fmla="*/ 171 h 176"/>
                  <a:gd name="T86" fmla="*/ 90 w 230"/>
                  <a:gd name="T87" fmla="*/ 161 h 176"/>
                  <a:gd name="T88" fmla="*/ 88 w 230"/>
                  <a:gd name="T89" fmla="*/ 148 h 176"/>
                  <a:gd name="T90" fmla="*/ 99 w 230"/>
                  <a:gd name="T91" fmla="*/ 140 h 176"/>
                  <a:gd name="T92" fmla="*/ 102 w 230"/>
                  <a:gd name="T93" fmla="*/ 141 h 176"/>
                  <a:gd name="T94" fmla="*/ 108 w 230"/>
                  <a:gd name="T95" fmla="*/ 150 h 176"/>
                  <a:gd name="T96" fmla="*/ 119 w 230"/>
                  <a:gd name="T97" fmla="*/ 145 h 176"/>
                  <a:gd name="T98" fmla="*/ 119 w 230"/>
                  <a:gd name="T99" fmla="*/ 145 h 176"/>
                  <a:gd name="T100" fmla="*/ 230 w 230"/>
                  <a:gd name="T101" fmla="*/ 39 h 176"/>
                  <a:gd name="T102" fmla="*/ 230 w 230"/>
                  <a:gd name="T103" fmla="*/ 38 h 176"/>
                  <a:gd name="T104" fmla="*/ 194 w 230"/>
                  <a:gd name="T105" fmla="*/ 71 h 176"/>
                  <a:gd name="T106" fmla="*/ 161 w 230"/>
                  <a:gd name="T107" fmla="*/ 103 h 176"/>
                  <a:gd name="T108" fmla="*/ 162 w 230"/>
                  <a:gd name="T109" fmla="*/ 101 h 176"/>
                  <a:gd name="T110" fmla="*/ 216 w 230"/>
                  <a:gd name="T111" fmla="*/ 1 h 176"/>
                  <a:gd name="T112" fmla="*/ 216 w 230"/>
                  <a:gd name="T1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0" h="176">
                    <a:moveTo>
                      <a:pt x="12" y="65"/>
                    </a:moveTo>
                    <a:cubicBezTo>
                      <a:pt x="12" y="65"/>
                      <a:pt x="18" y="71"/>
                      <a:pt x="26" y="79"/>
                    </a:cubicBezTo>
                    <a:cubicBezTo>
                      <a:pt x="27" y="79"/>
                      <a:pt x="27" y="78"/>
                      <a:pt x="27" y="78"/>
                    </a:cubicBezTo>
                    <a:cubicBezTo>
                      <a:pt x="27" y="77"/>
                      <a:pt x="27" y="77"/>
                      <a:pt x="28" y="76"/>
                    </a:cubicBezTo>
                    <a:cubicBezTo>
                      <a:pt x="20" y="71"/>
                      <a:pt x="14" y="67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moveTo>
                      <a:pt x="134" y="128"/>
                    </a:moveTo>
                    <a:cubicBezTo>
                      <a:pt x="133" y="128"/>
                      <a:pt x="132" y="127"/>
                      <a:pt x="131" y="127"/>
                    </a:cubicBezTo>
                    <a:cubicBezTo>
                      <a:pt x="125" y="125"/>
                      <a:pt x="123" y="118"/>
                      <a:pt x="126" y="112"/>
                    </a:cubicBezTo>
                    <a:cubicBezTo>
                      <a:pt x="128" y="107"/>
                      <a:pt x="132" y="104"/>
                      <a:pt x="136" y="104"/>
                    </a:cubicBezTo>
                    <a:cubicBezTo>
                      <a:pt x="137" y="104"/>
                      <a:pt x="139" y="104"/>
                      <a:pt x="140" y="105"/>
                    </a:cubicBezTo>
                    <a:cubicBezTo>
                      <a:pt x="145" y="107"/>
                      <a:pt x="147" y="114"/>
                      <a:pt x="145" y="120"/>
                    </a:cubicBezTo>
                    <a:cubicBezTo>
                      <a:pt x="143" y="125"/>
                      <a:pt x="139" y="128"/>
                      <a:pt x="134" y="128"/>
                    </a:cubicBezTo>
                    <a:moveTo>
                      <a:pt x="216" y="0"/>
                    </a:moveTo>
                    <a:cubicBezTo>
                      <a:pt x="211" y="0"/>
                      <a:pt x="161" y="81"/>
                      <a:pt x="161" y="81"/>
                    </a:cubicBezTo>
                    <a:cubicBezTo>
                      <a:pt x="161" y="81"/>
                      <a:pt x="142" y="25"/>
                      <a:pt x="141" y="12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2" y="37"/>
                      <a:pt x="141" y="60"/>
                    </a:cubicBezTo>
                    <a:cubicBezTo>
                      <a:pt x="142" y="60"/>
                      <a:pt x="144" y="60"/>
                      <a:pt x="145" y="60"/>
                    </a:cubicBezTo>
                    <a:cubicBezTo>
                      <a:pt x="146" y="60"/>
                      <a:pt x="147" y="60"/>
                      <a:pt x="149" y="60"/>
                    </a:cubicBezTo>
                    <a:cubicBezTo>
                      <a:pt x="154" y="62"/>
                      <a:pt x="156" y="69"/>
                      <a:pt x="154" y="75"/>
                    </a:cubicBezTo>
                    <a:cubicBezTo>
                      <a:pt x="152" y="80"/>
                      <a:pt x="147" y="83"/>
                      <a:pt x="143" y="83"/>
                    </a:cubicBezTo>
                    <a:cubicBezTo>
                      <a:pt x="142" y="83"/>
                      <a:pt x="141" y="83"/>
                      <a:pt x="140" y="82"/>
                    </a:cubicBezTo>
                    <a:cubicBezTo>
                      <a:pt x="139" y="88"/>
                      <a:pt x="138" y="92"/>
                      <a:pt x="136" y="94"/>
                    </a:cubicBezTo>
                    <a:cubicBezTo>
                      <a:pt x="136" y="95"/>
                      <a:pt x="135" y="95"/>
                      <a:pt x="134" y="95"/>
                    </a:cubicBezTo>
                    <a:cubicBezTo>
                      <a:pt x="128" y="95"/>
                      <a:pt x="122" y="71"/>
                      <a:pt x="120" y="50"/>
                    </a:cubicBezTo>
                    <a:cubicBezTo>
                      <a:pt x="118" y="78"/>
                      <a:pt x="115" y="118"/>
                      <a:pt x="114" y="123"/>
                    </a:cubicBezTo>
                    <a:cubicBezTo>
                      <a:pt x="114" y="124"/>
                      <a:pt x="114" y="124"/>
                      <a:pt x="113" y="124"/>
                    </a:cubicBezTo>
                    <a:cubicBezTo>
                      <a:pt x="106" y="124"/>
                      <a:pt x="72" y="104"/>
                      <a:pt x="45" y="87"/>
                    </a:cubicBezTo>
                    <a:cubicBezTo>
                      <a:pt x="44" y="90"/>
                      <a:pt x="42" y="91"/>
                      <a:pt x="40" y="92"/>
                    </a:cubicBezTo>
                    <a:cubicBezTo>
                      <a:pt x="49" y="101"/>
                      <a:pt x="59" y="111"/>
                      <a:pt x="66" y="117"/>
                    </a:cubicBezTo>
                    <a:cubicBezTo>
                      <a:pt x="68" y="113"/>
                      <a:pt x="72" y="111"/>
                      <a:pt x="75" y="111"/>
                    </a:cubicBezTo>
                    <a:cubicBezTo>
                      <a:pt x="77" y="111"/>
                      <a:pt x="78" y="112"/>
                      <a:pt x="79" y="112"/>
                    </a:cubicBezTo>
                    <a:cubicBezTo>
                      <a:pt x="84" y="114"/>
                      <a:pt x="86" y="121"/>
                      <a:pt x="84" y="127"/>
                    </a:cubicBezTo>
                    <a:cubicBezTo>
                      <a:pt x="82" y="132"/>
                      <a:pt x="78" y="135"/>
                      <a:pt x="73" y="135"/>
                    </a:cubicBezTo>
                    <a:cubicBezTo>
                      <a:pt x="72" y="135"/>
                      <a:pt x="71" y="135"/>
                      <a:pt x="70" y="134"/>
                    </a:cubicBezTo>
                    <a:cubicBezTo>
                      <a:pt x="68" y="133"/>
                      <a:pt x="66" y="131"/>
                      <a:pt x="65" y="129"/>
                    </a:cubicBezTo>
                    <a:cubicBezTo>
                      <a:pt x="46" y="137"/>
                      <a:pt x="8" y="150"/>
                      <a:pt x="2" y="154"/>
                    </a:cubicBezTo>
                    <a:cubicBezTo>
                      <a:pt x="0" y="156"/>
                      <a:pt x="2" y="156"/>
                      <a:pt x="7" y="156"/>
                    </a:cubicBezTo>
                    <a:cubicBezTo>
                      <a:pt x="27" y="156"/>
                      <a:pt x="88" y="148"/>
                      <a:pt x="88" y="148"/>
                    </a:cubicBezTo>
                    <a:cubicBezTo>
                      <a:pt x="88" y="148"/>
                      <a:pt x="55" y="167"/>
                      <a:pt x="49" y="174"/>
                    </a:cubicBezTo>
                    <a:cubicBezTo>
                      <a:pt x="47" y="176"/>
                      <a:pt x="48" y="176"/>
                      <a:pt x="50" y="176"/>
                    </a:cubicBezTo>
                    <a:cubicBezTo>
                      <a:pt x="56" y="176"/>
                      <a:pt x="72" y="171"/>
                      <a:pt x="72" y="171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87" y="158"/>
                      <a:pt x="86" y="153"/>
                      <a:pt x="88" y="148"/>
                    </a:cubicBezTo>
                    <a:cubicBezTo>
                      <a:pt x="90" y="143"/>
                      <a:pt x="94" y="140"/>
                      <a:pt x="99" y="140"/>
                    </a:cubicBezTo>
                    <a:cubicBezTo>
                      <a:pt x="100" y="140"/>
                      <a:pt x="101" y="141"/>
                      <a:pt x="102" y="141"/>
                    </a:cubicBezTo>
                    <a:cubicBezTo>
                      <a:pt x="106" y="143"/>
                      <a:pt x="108" y="146"/>
                      <a:pt x="108" y="150"/>
                    </a:cubicBezTo>
                    <a:cubicBezTo>
                      <a:pt x="119" y="145"/>
                      <a:pt x="119" y="145"/>
                      <a:pt x="119" y="145"/>
                    </a:cubicBezTo>
                    <a:cubicBezTo>
                      <a:pt x="119" y="145"/>
                      <a:pt x="119" y="145"/>
                      <a:pt x="119" y="145"/>
                    </a:cubicBezTo>
                    <a:cubicBezTo>
                      <a:pt x="135" y="145"/>
                      <a:pt x="225" y="50"/>
                      <a:pt x="230" y="39"/>
                    </a:cubicBezTo>
                    <a:cubicBezTo>
                      <a:pt x="230" y="38"/>
                      <a:pt x="230" y="38"/>
                      <a:pt x="230" y="38"/>
                    </a:cubicBezTo>
                    <a:cubicBezTo>
                      <a:pt x="228" y="38"/>
                      <a:pt x="211" y="54"/>
                      <a:pt x="194" y="71"/>
                    </a:cubicBezTo>
                    <a:cubicBezTo>
                      <a:pt x="178" y="87"/>
                      <a:pt x="162" y="103"/>
                      <a:pt x="161" y="103"/>
                    </a:cubicBezTo>
                    <a:cubicBezTo>
                      <a:pt x="161" y="103"/>
                      <a:pt x="161" y="103"/>
                      <a:pt x="162" y="101"/>
                    </a:cubicBezTo>
                    <a:cubicBezTo>
                      <a:pt x="176" y="84"/>
                      <a:pt x="214" y="16"/>
                      <a:pt x="216" y="1"/>
                    </a:cubicBezTo>
                    <a:cubicBezTo>
                      <a:pt x="217" y="0"/>
                      <a:pt x="217" y="0"/>
                      <a:pt x="21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5" name="Freeform 1777"/>
              <p:cNvSpPr/>
              <p:nvPr/>
            </p:nvSpPr>
            <p:spPr bwMode="auto">
              <a:xfrm>
                <a:off x="43" y="1512"/>
                <a:ext cx="10" cy="8"/>
              </a:xfrm>
              <a:custGeom>
                <a:avLst/>
                <a:gdLst>
                  <a:gd name="T0" fmla="*/ 2 w 19"/>
                  <a:gd name="T1" fmla="*/ 0 h 16"/>
                  <a:gd name="T2" fmla="*/ 1 w 19"/>
                  <a:gd name="T3" fmla="*/ 2 h 16"/>
                  <a:gd name="T4" fmla="*/ 0 w 19"/>
                  <a:gd name="T5" fmla="*/ 3 h 16"/>
                  <a:gd name="T6" fmla="*/ 14 w 19"/>
                  <a:gd name="T7" fmla="*/ 16 h 16"/>
                  <a:gd name="T8" fmla="*/ 19 w 19"/>
                  <a:gd name="T9" fmla="*/ 11 h 16"/>
                  <a:gd name="T10" fmla="*/ 2 w 1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6">
                    <a:moveTo>
                      <a:pt x="2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4" y="7"/>
                      <a:pt x="9" y="12"/>
                      <a:pt x="14" y="16"/>
                    </a:cubicBezTo>
                    <a:cubicBezTo>
                      <a:pt x="16" y="15"/>
                      <a:pt x="18" y="14"/>
                      <a:pt x="19" y="11"/>
                    </a:cubicBezTo>
                    <a:cubicBezTo>
                      <a:pt x="13" y="7"/>
                      <a:pt x="7" y="3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6" name="Freeform 1778"/>
              <p:cNvSpPr/>
              <p:nvPr/>
            </p:nvSpPr>
            <p:spPr bwMode="auto">
              <a:xfrm>
                <a:off x="64" y="1531"/>
                <a:ext cx="12" cy="13"/>
              </a:xfrm>
              <a:custGeom>
                <a:avLst/>
                <a:gdLst>
                  <a:gd name="T0" fmla="*/ 10 w 21"/>
                  <a:gd name="T1" fmla="*/ 0 h 24"/>
                  <a:gd name="T2" fmla="*/ 1 w 21"/>
                  <a:gd name="T3" fmla="*/ 6 h 24"/>
                  <a:gd name="T4" fmla="*/ 9 w 21"/>
                  <a:gd name="T5" fmla="*/ 12 h 24"/>
                  <a:gd name="T6" fmla="*/ 0 w 21"/>
                  <a:gd name="T7" fmla="*/ 18 h 24"/>
                  <a:gd name="T8" fmla="*/ 5 w 21"/>
                  <a:gd name="T9" fmla="*/ 23 h 24"/>
                  <a:gd name="T10" fmla="*/ 8 w 21"/>
                  <a:gd name="T11" fmla="*/ 24 h 24"/>
                  <a:gd name="T12" fmla="*/ 19 w 21"/>
                  <a:gd name="T13" fmla="*/ 16 h 24"/>
                  <a:gd name="T14" fmla="*/ 14 w 21"/>
                  <a:gd name="T15" fmla="*/ 1 h 24"/>
                  <a:gd name="T16" fmla="*/ 10 w 2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4">
                    <a:moveTo>
                      <a:pt x="10" y="0"/>
                    </a:moveTo>
                    <a:cubicBezTo>
                      <a:pt x="7" y="0"/>
                      <a:pt x="3" y="2"/>
                      <a:pt x="1" y="6"/>
                    </a:cubicBezTo>
                    <a:cubicBezTo>
                      <a:pt x="5" y="9"/>
                      <a:pt x="8" y="12"/>
                      <a:pt x="9" y="12"/>
                    </a:cubicBezTo>
                    <a:cubicBezTo>
                      <a:pt x="11" y="13"/>
                      <a:pt x="7" y="15"/>
                      <a:pt x="0" y="18"/>
                    </a:cubicBezTo>
                    <a:cubicBezTo>
                      <a:pt x="1" y="20"/>
                      <a:pt x="3" y="22"/>
                      <a:pt x="5" y="23"/>
                    </a:cubicBezTo>
                    <a:cubicBezTo>
                      <a:pt x="6" y="24"/>
                      <a:pt x="7" y="24"/>
                      <a:pt x="8" y="24"/>
                    </a:cubicBezTo>
                    <a:cubicBezTo>
                      <a:pt x="13" y="24"/>
                      <a:pt x="17" y="21"/>
                      <a:pt x="19" y="16"/>
                    </a:cubicBezTo>
                    <a:cubicBezTo>
                      <a:pt x="21" y="10"/>
                      <a:pt x="19" y="3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7" name="Freeform 1779"/>
              <p:cNvSpPr/>
              <p:nvPr/>
            </p:nvSpPr>
            <p:spPr bwMode="auto">
              <a:xfrm>
                <a:off x="105" y="1503"/>
                <a:ext cx="9" cy="13"/>
              </a:xfrm>
              <a:custGeom>
                <a:avLst/>
                <a:gdLst>
                  <a:gd name="T0" fmla="*/ 5 w 16"/>
                  <a:gd name="T1" fmla="*/ 0 h 23"/>
                  <a:gd name="T2" fmla="*/ 1 w 16"/>
                  <a:gd name="T3" fmla="*/ 0 h 23"/>
                  <a:gd name="T4" fmla="*/ 0 w 16"/>
                  <a:gd name="T5" fmla="*/ 22 h 23"/>
                  <a:gd name="T6" fmla="*/ 3 w 16"/>
                  <a:gd name="T7" fmla="*/ 23 h 23"/>
                  <a:gd name="T8" fmla="*/ 14 w 16"/>
                  <a:gd name="T9" fmla="*/ 15 h 23"/>
                  <a:gd name="T10" fmla="*/ 9 w 16"/>
                  <a:gd name="T11" fmla="*/ 0 h 23"/>
                  <a:gd name="T12" fmla="*/ 5 w 16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3">
                    <a:moveTo>
                      <a:pt x="5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1" y="8"/>
                      <a:pt x="0" y="16"/>
                      <a:pt x="0" y="22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7" y="23"/>
                      <a:pt x="12" y="20"/>
                      <a:pt x="14" y="15"/>
                    </a:cubicBezTo>
                    <a:cubicBezTo>
                      <a:pt x="16" y="9"/>
                      <a:pt x="14" y="2"/>
                      <a:pt x="9" y="0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8" name="Freeform 1780"/>
              <p:cNvSpPr/>
              <p:nvPr/>
            </p:nvSpPr>
            <p:spPr bwMode="auto">
              <a:xfrm>
                <a:off x="96" y="1527"/>
                <a:ext cx="13" cy="13"/>
              </a:xfrm>
              <a:custGeom>
                <a:avLst/>
                <a:gdLst>
                  <a:gd name="T0" fmla="*/ 13 w 24"/>
                  <a:gd name="T1" fmla="*/ 0 h 24"/>
                  <a:gd name="T2" fmla="*/ 3 w 24"/>
                  <a:gd name="T3" fmla="*/ 8 h 24"/>
                  <a:gd name="T4" fmla="*/ 8 w 24"/>
                  <a:gd name="T5" fmla="*/ 23 h 24"/>
                  <a:gd name="T6" fmla="*/ 11 w 24"/>
                  <a:gd name="T7" fmla="*/ 24 h 24"/>
                  <a:gd name="T8" fmla="*/ 22 w 24"/>
                  <a:gd name="T9" fmla="*/ 16 h 24"/>
                  <a:gd name="T10" fmla="*/ 17 w 24"/>
                  <a:gd name="T11" fmla="*/ 1 h 24"/>
                  <a:gd name="T12" fmla="*/ 13 w 24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0" y="14"/>
                      <a:pt x="2" y="21"/>
                      <a:pt x="8" y="23"/>
                    </a:cubicBezTo>
                    <a:cubicBezTo>
                      <a:pt x="9" y="23"/>
                      <a:pt x="10" y="24"/>
                      <a:pt x="11" y="24"/>
                    </a:cubicBezTo>
                    <a:cubicBezTo>
                      <a:pt x="16" y="24"/>
                      <a:pt x="20" y="21"/>
                      <a:pt x="22" y="16"/>
                    </a:cubicBezTo>
                    <a:cubicBezTo>
                      <a:pt x="24" y="10"/>
                      <a:pt x="22" y="3"/>
                      <a:pt x="17" y="1"/>
                    </a:cubicBezTo>
                    <a:cubicBezTo>
                      <a:pt x="16" y="0"/>
                      <a:pt x="14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9" name="Freeform 1781"/>
              <p:cNvSpPr/>
              <p:nvPr/>
            </p:nvSpPr>
            <p:spPr bwMode="auto">
              <a:xfrm>
                <a:off x="76" y="1547"/>
                <a:ext cx="12" cy="11"/>
              </a:xfrm>
              <a:custGeom>
                <a:avLst/>
                <a:gdLst>
                  <a:gd name="T0" fmla="*/ 13 w 22"/>
                  <a:gd name="T1" fmla="*/ 0 h 21"/>
                  <a:gd name="T2" fmla="*/ 2 w 22"/>
                  <a:gd name="T3" fmla="*/ 8 h 21"/>
                  <a:gd name="T4" fmla="*/ 4 w 22"/>
                  <a:gd name="T5" fmla="*/ 21 h 21"/>
                  <a:gd name="T6" fmla="*/ 22 w 22"/>
                  <a:gd name="T7" fmla="*/ 10 h 21"/>
                  <a:gd name="T8" fmla="*/ 16 w 22"/>
                  <a:gd name="T9" fmla="*/ 1 h 21"/>
                  <a:gd name="T10" fmla="*/ 13 w 2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1">
                    <a:moveTo>
                      <a:pt x="13" y="0"/>
                    </a:moveTo>
                    <a:cubicBezTo>
                      <a:pt x="8" y="0"/>
                      <a:pt x="4" y="3"/>
                      <a:pt x="2" y="8"/>
                    </a:cubicBezTo>
                    <a:cubicBezTo>
                      <a:pt x="0" y="13"/>
                      <a:pt x="1" y="18"/>
                      <a:pt x="4" y="2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6"/>
                      <a:pt x="20" y="3"/>
                      <a:pt x="16" y="1"/>
                    </a:cubicBezTo>
                    <a:cubicBezTo>
                      <a:pt x="15" y="1"/>
                      <a:pt x="14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0" name="Freeform 1782"/>
              <p:cNvSpPr>
                <a:spLocks noEditPoints="1"/>
              </p:cNvSpPr>
              <p:nvPr/>
            </p:nvSpPr>
            <p:spPr bwMode="auto">
              <a:xfrm>
                <a:off x="94" y="1483"/>
                <a:ext cx="0" cy="15"/>
              </a:xfrm>
              <a:custGeom>
                <a:avLst/>
                <a:gdLst>
                  <a:gd name="T0" fmla="*/ 0 w 1"/>
                  <a:gd name="T1" fmla="*/ 24 h 26"/>
                  <a:gd name="T2" fmla="*/ 1 w 1"/>
                  <a:gd name="T3" fmla="*/ 26 h 26"/>
                  <a:gd name="T4" fmla="*/ 1 w 1"/>
                  <a:gd name="T5" fmla="*/ 24 h 26"/>
                  <a:gd name="T6" fmla="*/ 0 w 1"/>
                  <a:gd name="T7" fmla="*/ 24 h 26"/>
                  <a:gd name="T8" fmla="*/ 1 w 1"/>
                  <a:gd name="T9" fmla="*/ 0 h 26"/>
                  <a:gd name="T10" fmla="*/ 0 w 1"/>
                  <a:gd name="T11" fmla="*/ 2 h 26"/>
                  <a:gd name="T12" fmla="*/ 0 w 1"/>
                  <a:gd name="T13" fmla="*/ 6 h 26"/>
                  <a:gd name="T14" fmla="*/ 1 w 1"/>
                  <a:gd name="T15" fmla="*/ 4 h 26"/>
                  <a:gd name="T16" fmla="*/ 1 w 1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6">
                    <a:moveTo>
                      <a:pt x="0" y="24"/>
                    </a:moveTo>
                    <a:cubicBezTo>
                      <a:pt x="0" y="25"/>
                      <a:pt x="0" y="25"/>
                      <a:pt x="1" y="26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0" y="24"/>
                      <a:pt x="0" y="24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1" name="Freeform 1783"/>
              <p:cNvSpPr/>
              <p:nvPr/>
            </p:nvSpPr>
            <p:spPr bwMode="auto">
              <a:xfrm>
                <a:off x="93" y="1486"/>
                <a:ext cx="1" cy="10"/>
              </a:xfrm>
              <a:custGeom>
                <a:avLst/>
                <a:gdLst>
                  <a:gd name="T0" fmla="*/ 2 w 2"/>
                  <a:gd name="T1" fmla="*/ 0 h 20"/>
                  <a:gd name="T2" fmla="*/ 1 w 2"/>
                  <a:gd name="T3" fmla="*/ 2 h 20"/>
                  <a:gd name="T4" fmla="*/ 1 w 2"/>
                  <a:gd name="T5" fmla="*/ 20 h 20"/>
                  <a:gd name="T6" fmla="*/ 2 w 2"/>
                  <a:gd name="T7" fmla="*/ 20 h 20"/>
                  <a:gd name="T8" fmla="*/ 2 w 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2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0" y="6"/>
                      <a:pt x="1" y="13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2" y="12"/>
                      <a:pt x="2" y="4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2" name="Freeform 1784"/>
              <p:cNvSpPr/>
              <p:nvPr/>
            </p:nvSpPr>
            <p:spPr bwMode="auto">
              <a:xfrm>
                <a:off x="153" y="1416"/>
                <a:ext cx="34" cy="65"/>
              </a:xfrm>
              <a:custGeom>
                <a:avLst/>
                <a:gdLst>
                  <a:gd name="T0" fmla="*/ 23 w 62"/>
                  <a:gd name="T1" fmla="*/ 0 h 118"/>
                  <a:gd name="T2" fmla="*/ 20 w 62"/>
                  <a:gd name="T3" fmla="*/ 0 h 118"/>
                  <a:gd name="T4" fmla="*/ 32 w 62"/>
                  <a:gd name="T5" fmla="*/ 50 h 118"/>
                  <a:gd name="T6" fmla="*/ 1 w 62"/>
                  <a:gd name="T7" fmla="*/ 109 h 118"/>
                  <a:gd name="T8" fmla="*/ 5 w 62"/>
                  <a:gd name="T9" fmla="*/ 118 h 118"/>
                  <a:gd name="T10" fmla="*/ 29 w 62"/>
                  <a:gd name="T11" fmla="*/ 104 h 118"/>
                  <a:gd name="T12" fmla="*/ 57 w 62"/>
                  <a:gd name="T13" fmla="*/ 19 h 118"/>
                  <a:gd name="T14" fmla="*/ 23 w 62"/>
                  <a:gd name="T1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118">
                    <a:moveTo>
                      <a:pt x="23" y="0"/>
                    </a:moveTo>
                    <a:cubicBezTo>
                      <a:pt x="21" y="0"/>
                      <a:pt x="20" y="0"/>
                      <a:pt x="20" y="0"/>
                    </a:cubicBezTo>
                    <a:cubicBezTo>
                      <a:pt x="3" y="3"/>
                      <a:pt x="30" y="30"/>
                      <a:pt x="32" y="50"/>
                    </a:cubicBezTo>
                    <a:cubicBezTo>
                      <a:pt x="33" y="70"/>
                      <a:pt x="5" y="91"/>
                      <a:pt x="1" y="109"/>
                    </a:cubicBezTo>
                    <a:cubicBezTo>
                      <a:pt x="0" y="116"/>
                      <a:pt x="1" y="118"/>
                      <a:pt x="5" y="118"/>
                    </a:cubicBezTo>
                    <a:cubicBezTo>
                      <a:pt x="10" y="118"/>
                      <a:pt x="20" y="112"/>
                      <a:pt x="29" y="104"/>
                    </a:cubicBezTo>
                    <a:cubicBezTo>
                      <a:pt x="44" y="91"/>
                      <a:pt x="62" y="40"/>
                      <a:pt x="57" y="19"/>
                    </a:cubicBezTo>
                    <a:cubicBezTo>
                      <a:pt x="54" y="2"/>
                      <a:pt x="31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3" name="Freeform 1785"/>
              <p:cNvSpPr/>
              <p:nvPr/>
            </p:nvSpPr>
            <p:spPr bwMode="auto">
              <a:xfrm>
                <a:off x="-38" y="1559"/>
                <a:ext cx="95" cy="29"/>
              </a:xfrm>
              <a:custGeom>
                <a:avLst/>
                <a:gdLst>
                  <a:gd name="T0" fmla="*/ 16 w 174"/>
                  <a:gd name="T1" fmla="*/ 0 h 52"/>
                  <a:gd name="T2" fmla="*/ 8 w 174"/>
                  <a:gd name="T3" fmla="*/ 5 h 52"/>
                  <a:gd name="T4" fmla="*/ 20 w 174"/>
                  <a:gd name="T5" fmla="*/ 52 h 52"/>
                  <a:gd name="T6" fmla="*/ 56 w 174"/>
                  <a:gd name="T7" fmla="*/ 43 h 52"/>
                  <a:gd name="T8" fmla="*/ 58 w 174"/>
                  <a:gd name="T9" fmla="*/ 43 h 52"/>
                  <a:gd name="T10" fmla="*/ 94 w 174"/>
                  <a:gd name="T11" fmla="*/ 48 h 52"/>
                  <a:gd name="T12" fmla="*/ 105 w 174"/>
                  <a:gd name="T13" fmla="*/ 45 h 52"/>
                  <a:gd name="T14" fmla="*/ 165 w 174"/>
                  <a:gd name="T15" fmla="*/ 19 h 52"/>
                  <a:gd name="T16" fmla="*/ 161 w 174"/>
                  <a:gd name="T17" fmla="*/ 19 h 52"/>
                  <a:gd name="T18" fmla="*/ 66 w 174"/>
                  <a:gd name="T19" fmla="*/ 39 h 52"/>
                  <a:gd name="T20" fmla="*/ 56 w 174"/>
                  <a:gd name="T21" fmla="*/ 38 h 52"/>
                  <a:gd name="T22" fmla="*/ 22 w 174"/>
                  <a:gd name="T23" fmla="*/ 4 h 52"/>
                  <a:gd name="T24" fmla="*/ 16 w 174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" h="52">
                    <a:moveTo>
                      <a:pt x="16" y="0"/>
                    </a:moveTo>
                    <a:cubicBezTo>
                      <a:pt x="13" y="0"/>
                      <a:pt x="11" y="4"/>
                      <a:pt x="8" y="5"/>
                    </a:cubicBezTo>
                    <a:cubicBezTo>
                      <a:pt x="8" y="5"/>
                      <a:pt x="0" y="48"/>
                      <a:pt x="20" y="52"/>
                    </a:cubicBezTo>
                    <a:cubicBezTo>
                      <a:pt x="29" y="47"/>
                      <a:pt x="41" y="43"/>
                      <a:pt x="56" y="43"/>
                    </a:cubicBezTo>
                    <a:cubicBezTo>
                      <a:pt x="57" y="43"/>
                      <a:pt x="57" y="43"/>
                      <a:pt x="58" y="43"/>
                    </a:cubicBezTo>
                    <a:cubicBezTo>
                      <a:pt x="71" y="44"/>
                      <a:pt x="83" y="45"/>
                      <a:pt x="94" y="48"/>
                    </a:cubicBezTo>
                    <a:cubicBezTo>
                      <a:pt x="98" y="47"/>
                      <a:pt x="101" y="46"/>
                      <a:pt x="105" y="45"/>
                    </a:cubicBezTo>
                    <a:cubicBezTo>
                      <a:pt x="135" y="37"/>
                      <a:pt x="174" y="19"/>
                      <a:pt x="165" y="19"/>
                    </a:cubicBezTo>
                    <a:cubicBezTo>
                      <a:pt x="164" y="19"/>
                      <a:pt x="162" y="19"/>
                      <a:pt x="161" y="19"/>
                    </a:cubicBezTo>
                    <a:cubicBezTo>
                      <a:pt x="142" y="23"/>
                      <a:pt x="90" y="39"/>
                      <a:pt x="66" y="39"/>
                    </a:cubicBezTo>
                    <a:cubicBezTo>
                      <a:pt x="62" y="39"/>
                      <a:pt x="59" y="39"/>
                      <a:pt x="56" y="38"/>
                    </a:cubicBezTo>
                    <a:cubicBezTo>
                      <a:pt x="40" y="31"/>
                      <a:pt x="28" y="13"/>
                      <a:pt x="22" y="4"/>
                    </a:cubicBezTo>
                    <a:cubicBezTo>
                      <a:pt x="20" y="1"/>
                      <a:pt x="18" y="0"/>
                      <a:pt x="1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4" name="Freeform 1786"/>
              <p:cNvSpPr/>
              <p:nvPr/>
            </p:nvSpPr>
            <p:spPr bwMode="auto">
              <a:xfrm>
                <a:off x="872" y="1040"/>
                <a:ext cx="79" cy="26"/>
              </a:xfrm>
              <a:custGeom>
                <a:avLst/>
                <a:gdLst>
                  <a:gd name="T0" fmla="*/ 60 w 146"/>
                  <a:gd name="T1" fmla="*/ 0 h 48"/>
                  <a:gd name="T2" fmla="*/ 8 w 146"/>
                  <a:gd name="T3" fmla="*/ 19 h 48"/>
                  <a:gd name="T4" fmla="*/ 43 w 146"/>
                  <a:gd name="T5" fmla="*/ 48 h 48"/>
                  <a:gd name="T6" fmla="*/ 124 w 146"/>
                  <a:gd name="T7" fmla="*/ 30 h 48"/>
                  <a:gd name="T8" fmla="*/ 60 w 14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48">
                    <a:moveTo>
                      <a:pt x="60" y="0"/>
                    </a:moveTo>
                    <a:cubicBezTo>
                      <a:pt x="60" y="0"/>
                      <a:pt x="0" y="1"/>
                      <a:pt x="8" y="19"/>
                    </a:cubicBezTo>
                    <a:cubicBezTo>
                      <a:pt x="15" y="37"/>
                      <a:pt x="43" y="48"/>
                      <a:pt x="43" y="48"/>
                    </a:cubicBezTo>
                    <a:cubicBezTo>
                      <a:pt x="43" y="48"/>
                      <a:pt x="146" y="39"/>
                      <a:pt x="124" y="30"/>
                    </a:cubicBezTo>
                    <a:cubicBezTo>
                      <a:pt x="102" y="21"/>
                      <a:pt x="60" y="0"/>
                      <a:pt x="60" y="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5" name="Freeform 1787"/>
              <p:cNvSpPr/>
              <p:nvPr/>
            </p:nvSpPr>
            <p:spPr bwMode="auto">
              <a:xfrm>
                <a:off x="805" y="855"/>
                <a:ext cx="291" cy="282"/>
              </a:xfrm>
              <a:custGeom>
                <a:avLst/>
                <a:gdLst>
                  <a:gd name="T0" fmla="*/ 262 w 535"/>
                  <a:gd name="T1" fmla="*/ 440 h 517"/>
                  <a:gd name="T2" fmla="*/ 44 w 535"/>
                  <a:gd name="T3" fmla="*/ 468 h 517"/>
                  <a:gd name="T4" fmla="*/ 69 w 535"/>
                  <a:gd name="T5" fmla="*/ 383 h 517"/>
                  <a:gd name="T6" fmla="*/ 200 w 535"/>
                  <a:gd name="T7" fmla="*/ 367 h 517"/>
                  <a:gd name="T8" fmla="*/ 8 w 535"/>
                  <a:gd name="T9" fmla="*/ 244 h 517"/>
                  <a:gd name="T10" fmla="*/ 62 w 535"/>
                  <a:gd name="T11" fmla="*/ 149 h 517"/>
                  <a:gd name="T12" fmla="*/ 171 w 535"/>
                  <a:gd name="T13" fmla="*/ 161 h 517"/>
                  <a:gd name="T14" fmla="*/ 244 w 535"/>
                  <a:gd name="T15" fmla="*/ 234 h 517"/>
                  <a:gd name="T16" fmla="*/ 189 w 535"/>
                  <a:gd name="T17" fmla="*/ 72 h 517"/>
                  <a:gd name="T18" fmla="*/ 306 w 535"/>
                  <a:gd name="T19" fmla="*/ 21 h 517"/>
                  <a:gd name="T20" fmla="*/ 377 w 535"/>
                  <a:gd name="T21" fmla="*/ 231 h 517"/>
                  <a:gd name="T22" fmla="*/ 416 w 535"/>
                  <a:gd name="T23" fmla="*/ 111 h 517"/>
                  <a:gd name="T24" fmla="*/ 494 w 535"/>
                  <a:gd name="T25" fmla="*/ 99 h 517"/>
                  <a:gd name="T26" fmla="*/ 406 w 535"/>
                  <a:gd name="T27" fmla="*/ 331 h 517"/>
                  <a:gd name="T28" fmla="*/ 456 w 535"/>
                  <a:gd name="T29" fmla="*/ 370 h 517"/>
                  <a:gd name="T30" fmla="*/ 368 w 535"/>
                  <a:gd name="T31" fmla="*/ 414 h 517"/>
                  <a:gd name="T32" fmla="*/ 262 w 535"/>
                  <a:gd name="T33" fmla="*/ 44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5" h="517">
                    <a:moveTo>
                      <a:pt x="262" y="440"/>
                    </a:moveTo>
                    <a:cubicBezTo>
                      <a:pt x="262" y="440"/>
                      <a:pt x="65" y="517"/>
                      <a:pt x="44" y="468"/>
                    </a:cubicBezTo>
                    <a:cubicBezTo>
                      <a:pt x="24" y="419"/>
                      <a:pt x="28" y="384"/>
                      <a:pt x="69" y="383"/>
                    </a:cubicBezTo>
                    <a:cubicBezTo>
                      <a:pt x="110" y="381"/>
                      <a:pt x="200" y="367"/>
                      <a:pt x="200" y="367"/>
                    </a:cubicBezTo>
                    <a:cubicBezTo>
                      <a:pt x="200" y="367"/>
                      <a:pt x="0" y="281"/>
                      <a:pt x="8" y="244"/>
                    </a:cubicBezTo>
                    <a:cubicBezTo>
                      <a:pt x="16" y="207"/>
                      <a:pt x="30" y="165"/>
                      <a:pt x="62" y="149"/>
                    </a:cubicBezTo>
                    <a:cubicBezTo>
                      <a:pt x="95" y="133"/>
                      <a:pt x="131" y="125"/>
                      <a:pt x="171" y="161"/>
                    </a:cubicBezTo>
                    <a:cubicBezTo>
                      <a:pt x="212" y="196"/>
                      <a:pt x="244" y="234"/>
                      <a:pt x="244" y="234"/>
                    </a:cubicBezTo>
                    <a:cubicBezTo>
                      <a:pt x="244" y="234"/>
                      <a:pt x="166" y="111"/>
                      <a:pt x="189" y="72"/>
                    </a:cubicBezTo>
                    <a:cubicBezTo>
                      <a:pt x="212" y="34"/>
                      <a:pt x="245" y="0"/>
                      <a:pt x="306" y="21"/>
                    </a:cubicBezTo>
                    <a:cubicBezTo>
                      <a:pt x="367" y="43"/>
                      <a:pt x="390" y="111"/>
                      <a:pt x="377" y="231"/>
                    </a:cubicBezTo>
                    <a:cubicBezTo>
                      <a:pt x="377" y="231"/>
                      <a:pt x="407" y="140"/>
                      <a:pt x="416" y="111"/>
                    </a:cubicBezTo>
                    <a:cubicBezTo>
                      <a:pt x="424" y="81"/>
                      <a:pt x="454" y="64"/>
                      <a:pt x="494" y="99"/>
                    </a:cubicBezTo>
                    <a:cubicBezTo>
                      <a:pt x="535" y="134"/>
                      <a:pt x="508" y="226"/>
                      <a:pt x="406" y="331"/>
                    </a:cubicBezTo>
                    <a:cubicBezTo>
                      <a:pt x="406" y="331"/>
                      <a:pt x="487" y="331"/>
                      <a:pt x="456" y="370"/>
                    </a:cubicBezTo>
                    <a:cubicBezTo>
                      <a:pt x="425" y="409"/>
                      <a:pt x="382" y="398"/>
                      <a:pt x="368" y="414"/>
                    </a:cubicBezTo>
                    <a:cubicBezTo>
                      <a:pt x="354" y="431"/>
                      <a:pt x="269" y="495"/>
                      <a:pt x="262" y="440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6" name="Freeform 1788"/>
              <p:cNvSpPr/>
              <p:nvPr/>
            </p:nvSpPr>
            <p:spPr bwMode="auto">
              <a:xfrm>
                <a:off x="950" y="1006"/>
                <a:ext cx="23" cy="41"/>
              </a:xfrm>
              <a:custGeom>
                <a:avLst/>
                <a:gdLst>
                  <a:gd name="T0" fmla="*/ 0 w 41"/>
                  <a:gd name="T1" fmla="*/ 0 h 75"/>
                  <a:gd name="T2" fmla="*/ 36 w 41"/>
                  <a:gd name="T3" fmla="*/ 63 h 75"/>
                  <a:gd name="T4" fmla="*/ 0 w 41"/>
                  <a:gd name="T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75">
                    <a:moveTo>
                      <a:pt x="0" y="0"/>
                    </a:moveTo>
                    <a:cubicBezTo>
                      <a:pt x="0" y="0"/>
                      <a:pt x="31" y="75"/>
                      <a:pt x="36" y="63"/>
                    </a:cubicBezTo>
                    <a:cubicBezTo>
                      <a:pt x="41" y="50"/>
                      <a:pt x="18" y="8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7" name="Freeform 1789"/>
              <p:cNvSpPr/>
              <p:nvPr/>
            </p:nvSpPr>
            <p:spPr bwMode="auto">
              <a:xfrm>
                <a:off x="917" y="1020"/>
                <a:ext cx="15" cy="16"/>
              </a:xfrm>
              <a:custGeom>
                <a:avLst/>
                <a:gdLst>
                  <a:gd name="T0" fmla="*/ 19 w 28"/>
                  <a:gd name="T1" fmla="*/ 3 h 30"/>
                  <a:gd name="T2" fmla="*/ 25 w 28"/>
                  <a:gd name="T3" fmla="*/ 20 h 30"/>
                  <a:gd name="T4" fmla="*/ 9 w 28"/>
                  <a:gd name="T5" fmla="*/ 28 h 30"/>
                  <a:gd name="T6" fmla="*/ 3 w 28"/>
                  <a:gd name="T7" fmla="*/ 11 h 30"/>
                  <a:gd name="T8" fmla="*/ 19 w 28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3"/>
                    </a:moveTo>
                    <a:cubicBezTo>
                      <a:pt x="25" y="5"/>
                      <a:pt x="28" y="13"/>
                      <a:pt x="25" y="20"/>
                    </a:cubicBezTo>
                    <a:cubicBezTo>
                      <a:pt x="22" y="27"/>
                      <a:pt x="15" y="30"/>
                      <a:pt x="9" y="28"/>
                    </a:cubicBezTo>
                    <a:cubicBezTo>
                      <a:pt x="3" y="25"/>
                      <a:pt x="0" y="18"/>
                      <a:pt x="3" y="11"/>
                    </a:cubicBezTo>
                    <a:cubicBezTo>
                      <a:pt x="6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19" name="Freeform 1791"/>
            <p:cNvSpPr/>
            <p:nvPr/>
          </p:nvSpPr>
          <p:spPr bwMode="auto">
            <a:xfrm>
              <a:off x="940" y="1045"/>
              <a:ext cx="15" cy="17"/>
            </a:xfrm>
            <a:custGeom>
              <a:avLst/>
              <a:gdLst>
                <a:gd name="T0" fmla="*/ 19 w 28"/>
                <a:gd name="T1" fmla="*/ 3 h 30"/>
                <a:gd name="T2" fmla="*/ 25 w 28"/>
                <a:gd name="T3" fmla="*/ 20 h 30"/>
                <a:gd name="T4" fmla="*/ 9 w 28"/>
                <a:gd name="T5" fmla="*/ 28 h 30"/>
                <a:gd name="T6" fmla="*/ 3 w 28"/>
                <a:gd name="T7" fmla="*/ 11 h 30"/>
                <a:gd name="T8" fmla="*/ 19 w 2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9" y="3"/>
                  </a:moveTo>
                  <a:cubicBezTo>
                    <a:pt x="25" y="5"/>
                    <a:pt x="28" y="13"/>
                    <a:pt x="25" y="20"/>
                  </a:cubicBezTo>
                  <a:cubicBezTo>
                    <a:pt x="22" y="27"/>
                    <a:pt x="15" y="30"/>
                    <a:pt x="9" y="28"/>
                  </a:cubicBezTo>
                  <a:cubicBezTo>
                    <a:pt x="3" y="25"/>
                    <a:pt x="0" y="18"/>
                    <a:pt x="3" y="11"/>
                  </a:cubicBezTo>
                  <a:cubicBezTo>
                    <a:pt x="6" y="4"/>
                    <a:pt x="13" y="0"/>
                    <a:pt x="19" y="3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792"/>
            <p:cNvSpPr/>
            <p:nvPr/>
          </p:nvSpPr>
          <p:spPr bwMode="auto">
            <a:xfrm>
              <a:off x="921" y="1044"/>
              <a:ext cx="15" cy="16"/>
            </a:xfrm>
            <a:custGeom>
              <a:avLst/>
              <a:gdLst>
                <a:gd name="T0" fmla="*/ 19 w 28"/>
                <a:gd name="T1" fmla="*/ 2 h 30"/>
                <a:gd name="T2" fmla="*/ 25 w 28"/>
                <a:gd name="T3" fmla="*/ 19 h 30"/>
                <a:gd name="T4" fmla="*/ 9 w 28"/>
                <a:gd name="T5" fmla="*/ 27 h 30"/>
                <a:gd name="T6" fmla="*/ 3 w 28"/>
                <a:gd name="T7" fmla="*/ 10 h 30"/>
                <a:gd name="T8" fmla="*/ 19 w 2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9" y="2"/>
                  </a:moveTo>
                  <a:cubicBezTo>
                    <a:pt x="25" y="5"/>
                    <a:pt x="28" y="12"/>
                    <a:pt x="25" y="19"/>
                  </a:cubicBezTo>
                  <a:cubicBezTo>
                    <a:pt x="22" y="26"/>
                    <a:pt x="15" y="30"/>
                    <a:pt x="9" y="27"/>
                  </a:cubicBezTo>
                  <a:cubicBezTo>
                    <a:pt x="3" y="25"/>
                    <a:pt x="0" y="17"/>
                    <a:pt x="3" y="10"/>
                  </a:cubicBezTo>
                  <a:cubicBezTo>
                    <a:pt x="6" y="3"/>
                    <a:pt x="13" y="0"/>
                    <a:pt x="19" y="2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1793"/>
            <p:cNvSpPr/>
            <p:nvPr/>
          </p:nvSpPr>
          <p:spPr bwMode="auto">
            <a:xfrm>
              <a:off x="954" y="1017"/>
              <a:ext cx="15" cy="16"/>
            </a:xfrm>
            <a:custGeom>
              <a:avLst/>
              <a:gdLst>
                <a:gd name="T0" fmla="*/ 19 w 28"/>
                <a:gd name="T1" fmla="*/ 3 h 30"/>
                <a:gd name="T2" fmla="*/ 25 w 28"/>
                <a:gd name="T3" fmla="*/ 20 h 30"/>
                <a:gd name="T4" fmla="*/ 9 w 28"/>
                <a:gd name="T5" fmla="*/ 28 h 30"/>
                <a:gd name="T6" fmla="*/ 3 w 28"/>
                <a:gd name="T7" fmla="*/ 11 h 30"/>
                <a:gd name="T8" fmla="*/ 19 w 2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9" y="3"/>
                  </a:moveTo>
                  <a:cubicBezTo>
                    <a:pt x="26" y="5"/>
                    <a:pt x="28" y="13"/>
                    <a:pt x="25" y="20"/>
                  </a:cubicBezTo>
                  <a:cubicBezTo>
                    <a:pt x="22" y="27"/>
                    <a:pt x="15" y="30"/>
                    <a:pt x="9" y="28"/>
                  </a:cubicBezTo>
                  <a:cubicBezTo>
                    <a:pt x="3" y="25"/>
                    <a:pt x="0" y="18"/>
                    <a:pt x="3" y="11"/>
                  </a:cubicBezTo>
                  <a:cubicBezTo>
                    <a:pt x="6" y="4"/>
                    <a:pt x="13" y="0"/>
                    <a:pt x="19" y="3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794"/>
            <p:cNvSpPr/>
            <p:nvPr/>
          </p:nvSpPr>
          <p:spPr bwMode="auto">
            <a:xfrm>
              <a:off x="984" y="1013"/>
              <a:ext cx="14" cy="16"/>
            </a:xfrm>
            <a:custGeom>
              <a:avLst/>
              <a:gdLst>
                <a:gd name="T0" fmla="*/ 19 w 27"/>
                <a:gd name="T1" fmla="*/ 3 h 30"/>
                <a:gd name="T2" fmla="*/ 25 w 27"/>
                <a:gd name="T3" fmla="*/ 20 h 30"/>
                <a:gd name="T4" fmla="*/ 8 w 27"/>
                <a:gd name="T5" fmla="*/ 28 h 30"/>
                <a:gd name="T6" fmla="*/ 3 w 27"/>
                <a:gd name="T7" fmla="*/ 11 h 30"/>
                <a:gd name="T8" fmla="*/ 19 w 27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19" y="3"/>
                  </a:moveTo>
                  <a:cubicBezTo>
                    <a:pt x="25" y="5"/>
                    <a:pt x="27" y="13"/>
                    <a:pt x="25" y="20"/>
                  </a:cubicBezTo>
                  <a:cubicBezTo>
                    <a:pt x="22" y="27"/>
                    <a:pt x="14" y="30"/>
                    <a:pt x="8" y="28"/>
                  </a:cubicBezTo>
                  <a:cubicBezTo>
                    <a:pt x="2" y="25"/>
                    <a:pt x="0" y="18"/>
                    <a:pt x="3" y="11"/>
                  </a:cubicBezTo>
                  <a:cubicBezTo>
                    <a:pt x="5" y="4"/>
                    <a:pt x="13" y="0"/>
                    <a:pt x="19" y="3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795"/>
            <p:cNvSpPr/>
            <p:nvPr/>
          </p:nvSpPr>
          <p:spPr bwMode="auto">
            <a:xfrm>
              <a:off x="978" y="1041"/>
              <a:ext cx="15" cy="16"/>
            </a:xfrm>
            <a:custGeom>
              <a:avLst/>
              <a:gdLst>
                <a:gd name="T0" fmla="*/ 19 w 27"/>
                <a:gd name="T1" fmla="*/ 3 h 30"/>
                <a:gd name="T2" fmla="*/ 25 w 27"/>
                <a:gd name="T3" fmla="*/ 20 h 30"/>
                <a:gd name="T4" fmla="*/ 8 w 27"/>
                <a:gd name="T5" fmla="*/ 28 h 30"/>
                <a:gd name="T6" fmla="*/ 3 w 27"/>
                <a:gd name="T7" fmla="*/ 11 h 30"/>
                <a:gd name="T8" fmla="*/ 19 w 27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19" y="3"/>
                  </a:moveTo>
                  <a:cubicBezTo>
                    <a:pt x="25" y="5"/>
                    <a:pt x="27" y="13"/>
                    <a:pt x="25" y="20"/>
                  </a:cubicBezTo>
                  <a:cubicBezTo>
                    <a:pt x="22" y="27"/>
                    <a:pt x="14" y="30"/>
                    <a:pt x="8" y="28"/>
                  </a:cubicBezTo>
                  <a:cubicBezTo>
                    <a:pt x="2" y="25"/>
                    <a:pt x="0" y="18"/>
                    <a:pt x="3" y="11"/>
                  </a:cubicBezTo>
                  <a:cubicBezTo>
                    <a:pt x="5" y="4"/>
                    <a:pt x="13" y="0"/>
                    <a:pt x="19" y="3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1796"/>
            <p:cNvSpPr/>
            <p:nvPr/>
          </p:nvSpPr>
          <p:spPr bwMode="auto">
            <a:xfrm>
              <a:off x="972" y="992"/>
              <a:ext cx="15" cy="17"/>
            </a:xfrm>
            <a:custGeom>
              <a:avLst/>
              <a:gdLst>
                <a:gd name="T0" fmla="*/ 19 w 27"/>
                <a:gd name="T1" fmla="*/ 3 h 30"/>
                <a:gd name="T2" fmla="*/ 25 w 27"/>
                <a:gd name="T3" fmla="*/ 20 h 30"/>
                <a:gd name="T4" fmla="*/ 8 w 27"/>
                <a:gd name="T5" fmla="*/ 28 h 30"/>
                <a:gd name="T6" fmla="*/ 3 w 27"/>
                <a:gd name="T7" fmla="*/ 11 h 30"/>
                <a:gd name="T8" fmla="*/ 19 w 27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19" y="3"/>
                  </a:moveTo>
                  <a:cubicBezTo>
                    <a:pt x="25" y="5"/>
                    <a:pt x="27" y="13"/>
                    <a:pt x="25" y="20"/>
                  </a:cubicBezTo>
                  <a:cubicBezTo>
                    <a:pt x="22" y="27"/>
                    <a:pt x="14" y="30"/>
                    <a:pt x="8" y="28"/>
                  </a:cubicBezTo>
                  <a:cubicBezTo>
                    <a:pt x="2" y="25"/>
                    <a:pt x="0" y="18"/>
                    <a:pt x="3" y="11"/>
                  </a:cubicBezTo>
                  <a:cubicBezTo>
                    <a:pt x="5" y="4"/>
                    <a:pt x="13" y="0"/>
                    <a:pt x="19" y="3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1797"/>
            <p:cNvSpPr/>
            <p:nvPr/>
          </p:nvSpPr>
          <p:spPr bwMode="auto">
            <a:xfrm>
              <a:off x="950" y="983"/>
              <a:ext cx="15" cy="16"/>
            </a:xfrm>
            <a:custGeom>
              <a:avLst/>
              <a:gdLst>
                <a:gd name="T0" fmla="*/ 19 w 28"/>
                <a:gd name="T1" fmla="*/ 3 h 30"/>
                <a:gd name="T2" fmla="*/ 25 w 28"/>
                <a:gd name="T3" fmla="*/ 20 h 30"/>
                <a:gd name="T4" fmla="*/ 9 w 28"/>
                <a:gd name="T5" fmla="*/ 28 h 30"/>
                <a:gd name="T6" fmla="*/ 3 w 28"/>
                <a:gd name="T7" fmla="*/ 11 h 30"/>
                <a:gd name="T8" fmla="*/ 19 w 2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9" y="3"/>
                  </a:moveTo>
                  <a:cubicBezTo>
                    <a:pt x="25" y="5"/>
                    <a:pt x="28" y="13"/>
                    <a:pt x="25" y="20"/>
                  </a:cubicBezTo>
                  <a:cubicBezTo>
                    <a:pt x="22" y="27"/>
                    <a:pt x="15" y="30"/>
                    <a:pt x="9" y="28"/>
                  </a:cubicBezTo>
                  <a:cubicBezTo>
                    <a:pt x="2" y="25"/>
                    <a:pt x="0" y="18"/>
                    <a:pt x="3" y="11"/>
                  </a:cubicBezTo>
                  <a:cubicBezTo>
                    <a:pt x="6" y="4"/>
                    <a:pt x="13" y="0"/>
                    <a:pt x="19" y="3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1798"/>
            <p:cNvSpPr/>
            <p:nvPr/>
          </p:nvSpPr>
          <p:spPr bwMode="auto">
            <a:xfrm>
              <a:off x="921" y="995"/>
              <a:ext cx="15" cy="17"/>
            </a:xfrm>
            <a:custGeom>
              <a:avLst/>
              <a:gdLst>
                <a:gd name="T0" fmla="*/ 19 w 27"/>
                <a:gd name="T1" fmla="*/ 3 h 31"/>
                <a:gd name="T2" fmla="*/ 25 w 27"/>
                <a:gd name="T3" fmla="*/ 20 h 31"/>
                <a:gd name="T4" fmla="*/ 8 w 27"/>
                <a:gd name="T5" fmla="*/ 28 h 31"/>
                <a:gd name="T6" fmla="*/ 3 w 27"/>
                <a:gd name="T7" fmla="*/ 11 h 31"/>
                <a:gd name="T8" fmla="*/ 19 w 27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9" y="3"/>
                  </a:moveTo>
                  <a:cubicBezTo>
                    <a:pt x="25" y="5"/>
                    <a:pt x="27" y="13"/>
                    <a:pt x="25" y="20"/>
                  </a:cubicBezTo>
                  <a:cubicBezTo>
                    <a:pt x="22" y="27"/>
                    <a:pt x="14" y="31"/>
                    <a:pt x="8" y="28"/>
                  </a:cubicBezTo>
                  <a:cubicBezTo>
                    <a:pt x="2" y="26"/>
                    <a:pt x="0" y="18"/>
                    <a:pt x="3" y="11"/>
                  </a:cubicBezTo>
                  <a:cubicBezTo>
                    <a:pt x="5" y="4"/>
                    <a:pt x="13" y="0"/>
                    <a:pt x="19" y="3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1799"/>
            <p:cNvSpPr/>
            <p:nvPr/>
          </p:nvSpPr>
          <p:spPr bwMode="auto">
            <a:xfrm>
              <a:off x="955" y="1063"/>
              <a:ext cx="15" cy="17"/>
            </a:xfrm>
            <a:custGeom>
              <a:avLst/>
              <a:gdLst>
                <a:gd name="T0" fmla="*/ 19 w 28"/>
                <a:gd name="T1" fmla="*/ 3 h 30"/>
                <a:gd name="T2" fmla="*/ 25 w 28"/>
                <a:gd name="T3" fmla="*/ 20 h 30"/>
                <a:gd name="T4" fmla="*/ 9 w 28"/>
                <a:gd name="T5" fmla="*/ 28 h 30"/>
                <a:gd name="T6" fmla="*/ 3 w 28"/>
                <a:gd name="T7" fmla="*/ 11 h 30"/>
                <a:gd name="T8" fmla="*/ 19 w 2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9" y="3"/>
                  </a:moveTo>
                  <a:cubicBezTo>
                    <a:pt x="25" y="5"/>
                    <a:pt x="28" y="13"/>
                    <a:pt x="25" y="20"/>
                  </a:cubicBezTo>
                  <a:cubicBezTo>
                    <a:pt x="22" y="27"/>
                    <a:pt x="15" y="30"/>
                    <a:pt x="9" y="28"/>
                  </a:cubicBezTo>
                  <a:cubicBezTo>
                    <a:pt x="3" y="25"/>
                    <a:pt x="0" y="18"/>
                    <a:pt x="3" y="11"/>
                  </a:cubicBezTo>
                  <a:cubicBezTo>
                    <a:pt x="6" y="4"/>
                    <a:pt x="13" y="0"/>
                    <a:pt x="19" y="3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1800"/>
            <p:cNvSpPr/>
            <p:nvPr/>
          </p:nvSpPr>
          <p:spPr bwMode="auto">
            <a:xfrm>
              <a:off x="945" y="1047"/>
              <a:ext cx="117" cy="56"/>
            </a:xfrm>
            <a:custGeom>
              <a:avLst/>
              <a:gdLst>
                <a:gd name="T0" fmla="*/ 160 w 214"/>
                <a:gd name="T1" fmla="*/ 0 h 103"/>
                <a:gd name="T2" fmla="*/ 115 w 214"/>
                <a:gd name="T3" fmla="*/ 10 h 103"/>
                <a:gd name="T4" fmla="*/ 28 w 214"/>
                <a:gd name="T5" fmla="*/ 103 h 103"/>
                <a:gd name="T6" fmla="*/ 87 w 214"/>
                <a:gd name="T7" fmla="*/ 76 h 103"/>
                <a:gd name="T8" fmla="*/ 120 w 214"/>
                <a:gd name="T9" fmla="*/ 49 h 103"/>
                <a:gd name="T10" fmla="*/ 197 w 214"/>
                <a:gd name="T11" fmla="*/ 7 h 103"/>
                <a:gd name="T12" fmla="*/ 160 w 214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03">
                  <a:moveTo>
                    <a:pt x="160" y="0"/>
                  </a:moveTo>
                  <a:cubicBezTo>
                    <a:pt x="142" y="0"/>
                    <a:pt x="123" y="3"/>
                    <a:pt x="115" y="10"/>
                  </a:cubicBezTo>
                  <a:cubicBezTo>
                    <a:pt x="99" y="22"/>
                    <a:pt x="0" y="91"/>
                    <a:pt x="28" y="103"/>
                  </a:cubicBezTo>
                  <a:cubicBezTo>
                    <a:pt x="28" y="103"/>
                    <a:pt x="78" y="90"/>
                    <a:pt x="87" y="76"/>
                  </a:cubicBezTo>
                  <a:cubicBezTo>
                    <a:pt x="97" y="61"/>
                    <a:pt x="94" y="60"/>
                    <a:pt x="120" y="49"/>
                  </a:cubicBezTo>
                  <a:cubicBezTo>
                    <a:pt x="147" y="38"/>
                    <a:pt x="214" y="18"/>
                    <a:pt x="197" y="7"/>
                  </a:cubicBezTo>
                  <a:cubicBezTo>
                    <a:pt x="189" y="2"/>
                    <a:pt x="175" y="0"/>
                    <a:pt x="160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1801"/>
            <p:cNvSpPr>
              <a:spLocks noEditPoints="1"/>
            </p:cNvSpPr>
            <p:nvPr/>
          </p:nvSpPr>
          <p:spPr bwMode="auto">
            <a:xfrm>
              <a:off x="901" y="977"/>
              <a:ext cx="144" cy="110"/>
            </a:xfrm>
            <a:custGeom>
              <a:avLst/>
              <a:gdLst>
                <a:gd name="T0" fmla="*/ 14 w 263"/>
                <a:gd name="T1" fmla="*/ 74 h 201"/>
                <a:gd name="T2" fmla="*/ 31 w 263"/>
                <a:gd name="T3" fmla="*/ 91 h 201"/>
                <a:gd name="T4" fmla="*/ 31 w 263"/>
                <a:gd name="T5" fmla="*/ 89 h 201"/>
                <a:gd name="T6" fmla="*/ 32 w 263"/>
                <a:gd name="T7" fmla="*/ 87 h 201"/>
                <a:gd name="T8" fmla="*/ 15 w 263"/>
                <a:gd name="T9" fmla="*/ 75 h 201"/>
                <a:gd name="T10" fmla="*/ 14 w 263"/>
                <a:gd name="T11" fmla="*/ 74 h 201"/>
                <a:gd name="T12" fmla="*/ 153 w 263"/>
                <a:gd name="T13" fmla="*/ 146 h 201"/>
                <a:gd name="T14" fmla="*/ 149 w 263"/>
                <a:gd name="T15" fmla="*/ 145 h 201"/>
                <a:gd name="T16" fmla="*/ 144 w 263"/>
                <a:gd name="T17" fmla="*/ 128 h 201"/>
                <a:gd name="T18" fmla="*/ 156 w 263"/>
                <a:gd name="T19" fmla="*/ 119 h 201"/>
                <a:gd name="T20" fmla="*/ 160 w 263"/>
                <a:gd name="T21" fmla="*/ 120 h 201"/>
                <a:gd name="T22" fmla="*/ 166 w 263"/>
                <a:gd name="T23" fmla="*/ 137 h 201"/>
                <a:gd name="T24" fmla="*/ 153 w 263"/>
                <a:gd name="T25" fmla="*/ 146 h 201"/>
                <a:gd name="T26" fmla="*/ 247 w 263"/>
                <a:gd name="T27" fmla="*/ 0 h 201"/>
                <a:gd name="T28" fmla="*/ 184 w 263"/>
                <a:gd name="T29" fmla="*/ 93 h 201"/>
                <a:gd name="T30" fmla="*/ 161 w 263"/>
                <a:gd name="T31" fmla="*/ 14 h 201"/>
                <a:gd name="T32" fmla="*/ 161 w 263"/>
                <a:gd name="T33" fmla="*/ 12 h 201"/>
                <a:gd name="T34" fmla="*/ 161 w 263"/>
                <a:gd name="T35" fmla="*/ 69 h 201"/>
                <a:gd name="T36" fmla="*/ 166 w 263"/>
                <a:gd name="T37" fmla="*/ 68 h 201"/>
                <a:gd name="T38" fmla="*/ 170 w 263"/>
                <a:gd name="T39" fmla="*/ 69 h 201"/>
                <a:gd name="T40" fmla="*/ 176 w 263"/>
                <a:gd name="T41" fmla="*/ 86 h 201"/>
                <a:gd name="T42" fmla="*/ 163 w 263"/>
                <a:gd name="T43" fmla="*/ 95 h 201"/>
                <a:gd name="T44" fmla="*/ 159 w 263"/>
                <a:gd name="T45" fmla="*/ 94 h 201"/>
                <a:gd name="T46" fmla="*/ 156 w 263"/>
                <a:gd name="T47" fmla="*/ 107 h 201"/>
                <a:gd name="T48" fmla="*/ 153 w 263"/>
                <a:gd name="T49" fmla="*/ 109 h 201"/>
                <a:gd name="T50" fmla="*/ 137 w 263"/>
                <a:gd name="T51" fmla="*/ 57 h 201"/>
                <a:gd name="T52" fmla="*/ 131 w 263"/>
                <a:gd name="T53" fmla="*/ 141 h 201"/>
                <a:gd name="T54" fmla="*/ 129 w 263"/>
                <a:gd name="T55" fmla="*/ 142 h 201"/>
                <a:gd name="T56" fmla="*/ 52 w 263"/>
                <a:gd name="T57" fmla="*/ 100 h 201"/>
                <a:gd name="T58" fmla="*/ 46 w 263"/>
                <a:gd name="T59" fmla="*/ 105 h 201"/>
                <a:gd name="T60" fmla="*/ 76 w 263"/>
                <a:gd name="T61" fmla="*/ 133 h 201"/>
                <a:gd name="T62" fmla="*/ 86 w 263"/>
                <a:gd name="T63" fmla="*/ 127 h 201"/>
                <a:gd name="T64" fmla="*/ 90 w 263"/>
                <a:gd name="T65" fmla="*/ 128 h 201"/>
                <a:gd name="T66" fmla="*/ 96 w 263"/>
                <a:gd name="T67" fmla="*/ 145 h 201"/>
                <a:gd name="T68" fmla="*/ 84 w 263"/>
                <a:gd name="T69" fmla="*/ 154 h 201"/>
                <a:gd name="T70" fmla="*/ 80 w 263"/>
                <a:gd name="T71" fmla="*/ 153 h 201"/>
                <a:gd name="T72" fmla="*/ 74 w 263"/>
                <a:gd name="T73" fmla="*/ 147 h 201"/>
                <a:gd name="T74" fmla="*/ 2 w 263"/>
                <a:gd name="T75" fmla="*/ 176 h 201"/>
                <a:gd name="T76" fmla="*/ 8 w 263"/>
                <a:gd name="T77" fmla="*/ 178 h 201"/>
                <a:gd name="T78" fmla="*/ 101 w 263"/>
                <a:gd name="T79" fmla="*/ 169 h 201"/>
                <a:gd name="T80" fmla="*/ 56 w 263"/>
                <a:gd name="T81" fmla="*/ 198 h 201"/>
                <a:gd name="T82" fmla="*/ 57 w 263"/>
                <a:gd name="T83" fmla="*/ 201 h 201"/>
                <a:gd name="T84" fmla="*/ 83 w 263"/>
                <a:gd name="T85" fmla="*/ 195 h 201"/>
                <a:gd name="T86" fmla="*/ 103 w 263"/>
                <a:gd name="T87" fmla="*/ 183 h 201"/>
                <a:gd name="T88" fmla="*/ 101 w 263"/>
                <a:gd name="T89" fmla="*/ 169 h 201"/>
                <a:gd name="T90" fmla="*/ 113 w 263"/>
                <a:gd name="T91" fmla="*/ 160 h 201"/>
                <a:gd name="T92" fmla="*/ 117 w 263"/>
                <a:gd name="T93" fmla="*/ 161 h 201"/>
                <a:gd name="T94" fmla="*/ 124 w 263"/>
                <a:gd name="T95" fmla="*/ 171 h 201"/>
                <a:gd name="T96" fmla="*/ 136 w 263"/>
                <a:gd name="T97" fmla="*/ 165 h 201"/>
                <a:gd name="T98" fmla="*/ 136 w 263"/>
                <a:gd name="T99" fmla="*/ 165 h 201"/>
                <a:gd name="T100" fmla="*/ 262 w 263"/>
                <a:gd name="T101" fmla="*/ 44 h 201"/>
                <a:gd name="T102" fmla="*/ 262 w 263"/>
                <a:gd name="T103" fmla="*/ 43 h 201"/>
                <a:gd name="T104" fmla="*/ 222 w 263"/>
                <a:gd name="T105" fmla="*/ 81 h 201"/>
                <a:gd name="T106" fmla="*/ 184 w 263"/>
                <a:gd name="T107" fmla="*/ 118 h 201"/>
                <a:gd name="T108" fmla="*/ 185 w 263"/>
                <a:gd name="T109" fmla="*/ 116 h 201"/>
                <a:gd name="T110" fmla="*/ 247 w 263"/>
                <a:gd name="T111" fmla="*/ 1 h 201"/>
                <a:gd name="T112" fmla="*/ 247 w 263"/>
                <a:gd name="T1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3" h="201">
                  <a:moveTo>
                    <a:pt x="14" y="74"/>
                  </a:moveTo>
                  <a:cubicBezTo>
                    <a:pt x="14" y="74"/>
                    <a:pt x="21" y="81"/>
                    <a:pt x="31" y="91"/>
                  </a:cubicBezTo>
                  <a:cubicBezTo>
                    <a:pt x="31" y="90"/>
                    <a:pt x="31" y="89"/>
                    <a:pt x="31" y="89"/>
                  </a:cubicBezTo>
                  <a:cubicBezTo>
                    <a:pt x="31" y="88"/>
                    <a:pt x="32" y="87"/>
                    <a:pt x="32" y="87"/>
                  </a:cubicBezTo>
                  <a:cubicBezTo>
                    <a:pt x="23" y="81"/>
                    <a:pt x="17" y="76"/>
                    <a:pt x="15" y="75"/>
                  </a:cubicBezTo>
                  <a:cubicBezTo>
                    <a:pt x="15" y="74"/>
                    <a:pt x="14" y="74"/>
                    <a:pt x="14" y="74"/>
                  </a:cubicBezTo>
                  <a:moveTo>
                    <a:pt x="153" y="146"/>
                  </a:moveTo>
                  <a:cubicBezTo>
                    <a:pt x="152" y="146"/>
                    <a:pt x="151" y="145"/>
                    <a:pt x="149" y="145"/>
                  </a:cubicBezTo>
                  <a:cubicBezTo>
                    <a:pt x="143" y="142"/>
                    <a:pt x="141" y="135"/>
                    <a:pt x="144" y="128"/>
                  </a:cubicBezTo>
                  <a:cubicBezTo>
                    <a:pt x="146" y="122"/>
                    <a:pt x="151" y="119"/>
                    <a:pt x="156" y="119"/>
                  </a:cubicBezTo>
                  <a:cubicBezTo>
                    <a:pt x="157" y="119"/>
                    <a:pt x="158" y="119"/>
                    <a:pt x="160" y="120"/>
                  </a:cubicBezTo>
                  <a:cubicBezTo>
                    <a:pt x="166" y="122"/>
                    <a:pt x="168" y="130"/>
                    <a:pt x="166" y="137"/>
                  </a:cubicBezTo>
                  <a:cubicBezTo>
                    <a:pt x="163" y="142"/>
                    <a:pt x="158" y="146"/>
                    <a:pt x="153" y="146"/>
                  </a:cubicBezTo>
                  <a:moveTo>
                    <a:pt x="247" y="0"/>
                  </a:moveTo>
                  <a:cubicBezTo>
                    <a:pt x="241" y="0"/>
                    <a:pt x="184" y="93"/>
                    <a:pt x="184" y="93"/>
                  </a:cubicBezTo>
                  <a:cubicBezTo>
                    <a:pt x="184" y="93"/>
                    <a:pt x="162" y="29"/>
                    <a:pt x="161" y="14"/>
                  </a:cubicBezTo>
                  <a:cubicBezTo>
                    <a:pt x="161" y="13"/>
                    <a:pt x="161" y="12"/>
                    <a:pt x="161" y="12"/>
                  </a:cubicBezTo>
                  <a:cubicBezTo>
                    <a:pt x="161" y="12"/>
                    <a:pt x="162" y="42"/>
                    <a:pt x="161" y="69"/>
                  </a:cubicBezTo>
                  <a:cubicBezTo>
                    <a:pt x="163" y="68"/>
                    <a:pt x="164" y="68"/>
                    <a:pt x="166" y="68"/>
                  </a:cubicBezTo>
                  <a:cubicBezTo>
                    <a:pt x="167" y="68"/>
                    <a:pt x="168" y="68"/>
                    <a:pt x="170" y="69"/>
                  </a:cubicBezTo>
                  <a:cubicBezTo>
                    <a:pt x="176" y="71"/>
                    <a:pt x="178" y="79"/>
                    <a:pt x="176" y="86"/>
                  </a:cubicBezTo>
                  <a:cubicBezTo>
                    <a:pt x="173" y="91"/>
                    <a:pt x="168" y="95"/>
                    <a:pt x="163" y="95"/>
                  </a:cubicBezTo>
                  <a:cubicBezTo>
                    <a:pt x="162" y="95"/>
                    <a:pt x="161" y="94"/>
                    <a:pt x="159" y="94"/>
                  </a:cubicBezTo>
                  <a:cubicBezTo>
                    <a:pt x="159" y="100"/>
                    <a:pt x="157" y="105"/>
                    <a:pt x="156" y="107"/>
                  </a:cubicBezTo>
                  <a:cubicBezTo>
                    <a:pt x="155" y="108"/>
                    <a:pt x="154" y="109"/>
                    <a:pt x="153" y="109"/>
                  </a:cubicBezTo>
                  <a:cubicBezTo>
                    <a:pt x="147" y="109"/>
                    <a:pt x="139" y="81"/>
                    <a:pt x="137" y="57"/>
                  </a:cubicBezTo>
                  <a:cubicBezTo>
                    <a:pt x="135" y="88"/>
                    <a:pt x="131" y="134"/>
                    <a:pt x="131" y="141"/>
                  </a:cubicBezTo>
                  <a:cubicBezTo>
                    <a:pt x="131" y="142"/>
                    <a:pt x="130" y="142"/>
                    <a:pt x="129" y="142"/>
                  </a:cubicBezTo>
                  <a:cubicBezTo>
                    <a:pt x="121" y="142"/>
                    <a:pt x="82" y="119"/>
                    <a:pt x="52" y="100"/>
                  </a:cubicBezTo>
                  <a:cubicBezTo>
                    <a:pt x="51" y="102"/>
                    <a:pt x="48" y="104"/>
                    <a:pt x="46" y="105"/>
                  </a:cubicBezTo>
                  <a:cubicBezTo>
                    <a:pt x="57" y="116"/>
                    <a:pt x="68" y="126"/>
                    <a:pt x="76" y="133"/>
                  </a:cubicBezTo>
                  <a:cubicBezTo>
                    <a:pt x="78" y="129"/>
                    <a:pt x="82" y="127"/>
                    <a:pt x="86" y="127"/>
                  </a:cubicBezTo>
                  <a:cubicBezTo>
                    <a:pt x="88" y="127"/>
                    <a:pt x="89" y="127"/>
                    <a:pt x="90" y="128"/>
                  </a:cubicBezTo>
                  <a:cubicBezTo>
                    <a:pt x="96" y="130"/>
                    <a:pt x="99" y="138"/>
                    <a:pt x="96" y="145"/>
                  </a:cubicBezTo>
                  <a:cubicBezTo>
                    <a:pt x="94" y="150"/>
                    <a:pt x="89" y="154"/>
                    <a:pt x="84" y="154"/>
                  </a:cubicBezTo>
                  <a:cubicBezTo>
                    <a:pt x="83" y="154"/>
                    <a:pt x="81" y="153"/>
                    <a:pt x="80" y="153"/>
                  </a:cubicBezTo>
                  <a:cubicBezTo>
                    <a:pt x="77" y="152"/>
                    <a:pt x="75" y="150"/>
                    <a:pt x="74" y="147"/>
                  </a:cubicBezTo>
                  <a:cubicBezTo>
                    <a:pt x="53" y="157"/>
                    <a:pt x="10" y="171"/>
                    <a:pt x="2" y="176"/>
                  </a:cubicBezTo>
                  <a:cubicBezTo>
                    <a:pt x="0" y="177"/>
                    <a:pt x="3" y="178"/>
                    <a:pt x="8" y="178"/>
                  </a:cubicBezTo>
                  <a:cubicBezTo>
                    <a:pt x="31" y="178"/>
                    <a:pt x="101" y="169"/>
                    <a:pt x="101" y="169"/>
                  </a:cubicBezTo>
                  <a:cubicBezTo>
                    <a:pt x="101" y="169"/>
                    <a:pt x="63" y="190"/>
                    <a:pt x="56" y="198"/>
                  </a:cubicBezTo>
                  <a:cubicBezTo>
                    <a:pt x="54" y="200"/>
                    <a:pt x="55" y="201"/>
                    <a:pt x="57" y="201"/>
                  </a:cubicBezTo>
                  <a:cubicBezTo>
                    <a:pt x="64" y="201"/>
                    <a:pt x="83" y="195"/>
                    <a:pt x="83" y="195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0" y="180"/>
                    <a:pt x="99" y="174"/>
                    <a:pt x="101" y="169"/>
                  </a:cubicBezTo>
                  <a:cubicBezTo>
                    <a:pt x="103" y="163"/>
                    <a:pt x="108" y="160"/>
                    <a:pt x="113" y="160"/>
                  </a:cubicBezTo>
                  <a:cubicBezTo>
                    <a:pt x="114" y="160"/>
                    <a:pt x="116" y="160"/>
                    <a:pt x="117" y="161"/>
                  </a:cubicBezTo>
                  <a:cubicBezTo>
                    <a:pt x="121" y="163"/>
                    <a:pt x="124" y="167"/>
                    <a:pt x="124" y="171"/>
                  </a:cubicBezTo>
                  <a:cubicBezTo>
                    <a:pt x="136" y="165"/>
                    <a:pt x="136" y="165"/>
                    <a:pt x="136" y="165"/>
                  </a:cubicBezTo>
                  <a:cubicBezTo>
                    <a:pt x="136" y="165"/>
                    <a:pt x="136" y="165"/>
                    <a:pt x="136" y="165"/>
                  </a:cubicBezTo>
                  <a:cubicBezTo>
                    <a:pt x="154" y="165"/>
                    <a:pt x="257" y="57"/>
                    <a:pt x="262" y="44"/>
                  </a:cubicBezTo>
                  <a:cubicBezTo>
                    <a:pt x="263" y="44"/>
                    <a:pt x="263" y="43"/>
                    <a:pt x="262" y="43"/>
                  </a:cubicBezTo>
                  <a:cubicBezTo>
                    <a:pt x="260" y="43"/>
                    <a:pt x="241" y="62"/>
                    <a:pt x="222" y="81"/>
                  </a:cubicBezTo>
                  <a:cubicBezTo>
                    <a:pt x="203" y="99"/>
                    <a:pt x="185" y="118"/>
                    <a:pt x="184" y="118"/>
                  </a:cubicBezTo>
                  <a:cubicBezTo>
                    <a:pt x="184" y="118"/>
                    <a:pt x="184" y="117"/>
                    <a:pt x="185" y="116"/>
                  </a:cubicBezTo>
                  <a:cubicBezTo>
                    <a:pt x="201" y="96"/>
                    <a:pt x="244" y="18"/>
                    <a:pt x="247" y="1"/>
                  </a:cubicBezTo>
                  <a:cubicBezTo>
                    <a:pt x="247" y="0"/>
                    <a:pt x="247" y="0"/>
                    <a:pt x="247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1802"/>
            <p:cNvSpPr/>
            <p:nvPr/>
          </p:nvSpPr>
          <p:spPr bwMode="auto">
            <a:xfrm>
              <a:off x="918" y="1024"/>
              <a:ext cx="12" cy="10"/>
            </a:xfrm>
            <a:custGeom>
              <a:avLst/>
              <a:gdLst>
                <a:gd name="T0" fmla="*/ 1 w 21"/>
                <a:gd name="T1" fmla="*/ 0 h 18"/>
                <a:gd name="T2" fmla="*/ 0 w 21"/>
                <a:gd name="T3" fmla="*/ 2 h 18"/>
                <a:gd name="T4" fmla="*/ 0 w 21"/>
                <a:gd name="T5" fmla="*/ 4 h 18"/>
                <a:gd name="T6" fmla="*/ 15 w 21"/>
                <a:gd name="T7" fmla="*/ 18 h 18"/>
                <a:gd name="T8" fmla="*/ 21 w 21"/>
                <a:gd name="T9" fmla="*/ 13 h 18"/>
                <a:gd name="T10" fmla="*/ 1 w 2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" y="8"/>
                    <a:pt x="9" y="13"/>
                    <a:pt x="15" y="18"/>
                  </a:cubicBezTo>
                  <a:cubicBezTo>
                    <a:pt x="17" y="17"/>
                    <a:pt x="20" y="15"/>
                    <a:pt x="21" y="13"/>
                  </a:cubicBezTo>
                  <a:cubicBezTo>
                    <a:pt x="14" y="8"/>
                    <a:pt x="7" y="4"/>
                    <a:pt x="1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1803"/>
            <p:cNvSpPr/>
            <p:nvPr/>
          </p:nvSpPr>
          <p:spPr bwMode="auto">
            <a:xfrm>
              <a:off x="942" y="1046"/>
              <a:ext cx="13" cy="15"/>
            </a:xfrm>
            <a:custGeom>
              <a:avLst/>
              <a:gdLst>
                <a:gd name="T0" fmla="*/ 12 w 25"/>
                <a:gd name="T1" fmla="*/ 0 h 27"/>
                <a:gd name="T2" fmla="*/ 2 w 25"/>
                <a:gd name="T3" fmla="*/ 6 h 27"/>
                <a:gd name="T4" fmla="*/ 11 w 25"/>
                <a:gd name="T5" fmla="*/ 13 h 27"/>
                <a:gd name="T6" fmla="*/ 0 w 25"/>
                <a:gd name="T7" fmla="*/ 20 h 27"/>
                <a:gd name="T8" fmla="*/ 6 w 25"/>
                <a:gd name="T9" fmla="*/ 26 h 27"/>
                <a:gd name="T10" fmla="*/ 10 w 25"/>
                <a:gd name="T11" fmla="*/ 27 h 27"/>
                <a:gd name="T12" fmla="*/ 22 w 25"/>
                <a:gd name="T13" fmla="*/ 18 h 27"/>
                <a:gd name="T14" fmla="*/ 16 w 25"/>
                <a:gd name="T15" fmla="*/ 1 h 27"/>
                <a:gd name="T16" fmla="*/ 12 w 25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2" y="0"/>
                  </a:moveTo>
                  <a:cubicBezTo>
                    <a:pt x="8" y="0"/>
                    <a:pt x="4" y="2"/>
                    <a:pt x="2" y="6"/>
                  </a:cubicBezTo>
                  <a:cubicBezTo>
                    <a:pt x="6" y="10"/>
                    <a:pt x="10" y="13"/>
                    <a:pt x="11" y="13"/>
                  </a:cubicBezTo>
                  <a:cubicBezTo>
                    <a:pt x="13" y="14"/>
                    <a:pt x="9" y="17"/>
                    <a:pt x="0" y="20"/>
                  </a:cubicBezTo>
                  <a:cubicBezTo>
                    <a:pt x="1" y="23"/>
                    <a:pt x="3" y="25"/>
                    <a:pt x="6" y="26"/>
                  </a:cubicBezTo>
                  <a:cubicBezTo>
                    <a:pt x="7" y="26"/>
                    <a:pt x="9" y="27"/>
                    <a:pt x="10" y="27"/>
                  </a:cubicBezTo>
                  <a:cubicBezTo>
                    <a:pt x="15" y="27"/>
                    <a:pt x="20" y="23"/>
                    <a:pt x="22" y="18"/>
                  </a:cubicBezTo>
                  <a:cubicBezTo>
                    <a:pt x="25" y="11"/>
                    <a:pt x="22" y="3"/>
                    <a:pt x="16" y="1"/>
                  </a:cubicBezTo>
                  <a:cubicBezTo>
                    <a:pt x="15" y="0"/>
                    <a:pt x="14" y="0"/>
                    <a:pt x="1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804"/>
            <p:cNvSpPr/>
            <p:nvPr/>
          </p:nvSpPr>
          <p:spPr bwMode="auto">
            <a:xfrm>
              <a:off x="988" y="1014"/>
              <a:ext cx="10" cy="15"/>
            </a:xfrm>
            <a:custGeom>
              <a:avLst/>
              <a:gdLst>
                <a:gd name="T0" fmla="*/ 7 w 19"/>
                <a:gd name="T1" fmla="*/ 0 h 27"/>
                <a:gd name="T2" fmla="*/ 2 w 19"/>
                <a:gd name="T3" fmla="*/ 1 h 27"/>
                <a:gd name="T4" fmla="*/ 0 w 19"/>
                <a:gd name="T5" fmla="*/ 26 h 27"/>
                <a:gd name="T6" fmla="*/ 4 w 19"/>
                <a:gd name="T7" fmla="*/ 27 h 27"/>
                <a:gd name="T8" fmla="*/ 17 w 19"/>
                <a:gd name="T9" fmla="*/ 18 h 27"/>
                <a:gd name="T10" fmla="*/ 11 w 19"/>
                <a:gd name="T11" fmla="*/ 1 h 27"/>
                <a:gd name="T12" fmla="*/ 7 w 19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7">
                  <a:moveTo>
                    <a:pt x="7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2" y="10"/>
                    <a:pt x="2" y="19"/>
                    <a:pt x="0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9" y="27"/>
                    <a:pt x="14" y="23"/>
                    <a:pt x="17" y="18"/>
                  </a:cubicBezTo>
                  <a:cubicBezTo>
                    <a:pt x="19" y="11"/>
                    <a:pt x="17" y="3"/>
                    <a:pt x="11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1805"/>
            <p:cNvSpPr/>
            <p:nvPr/>
          </p:nvSpPr>
          <p:spPr bwMode="auto">
            <a:xfrm>
              <a:off x="978" y="1042"/>
              <a:ext cx="15" cy="15"/>
            </a:xfrm>
            <a:custGeom>
              <a:avLst/>
              <a:gdLst>
                <a:gd name="T0" fmla="*/ 15 w 27"/>
                <a:gd name="T1" fmla="*/ 0 h 27"/>
                <a:gd name="T2" fmla="*/ 3 w 27"/>
                <a:gd name="T3" fmla="*/ 9 h 27"/>
                <a:gd name="T4" fmla="*/ 8 w 27"/>
                <a:gd name="T5" fmla="*/ 26 h 27"/>
                <a:gd name="T6" fmla="*/ 12 w 27"/>
                <a:gd name="T7" fmla="*/ 27 h 27"/>
                <a:gd name="T8" fmla="*/ 25 w 27"/>
                <a:gd name="T9" fmla="*/ 18 h 27"/>
                <a:gd name="T10" fmla="*/ 19 w 27"/>
                <a:gd name="T11" fmla="*/ 1 h 27"/>
                <a:gd name="T12" fmla="*/ 15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cubicBezTo>
                    <a:pt x="10" y="0"/>
                    <a:pt x="5" y="3"/>
                    <a:pt x="3" y="9"/>
                  </a:cubicBezTo>
                  <a:cubicBezTo>
                    <a:pt x="0" y="16"/>
                    <a:pt x="2" y="23"/>
                    <a:pt x="8" y="26"/>
                  </a:cubicBezTo>
                  <a:cubicBezTo>
                    <a:pt x="10" y="26"/>
                    <a:pt x="11" y="27"/>
                    <a:pt x="12" y="27"/>
                  </a:cubicBezTo>
                  <a:cubicBezTo>
                    <a:pt x="17" y="27"/>
                    <a:pt x="22" y="23"/>
                    <a:pt x="25" y="18"/>
                  </a:cubicBezTo>
                  <a:cubicBezTo>
                    <a:pt x="27" y="11"/>
                    <a:pt x="25" y="3"/>
                    <a:pt x="19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1806"/>
            <p:cNvSpPr/>
            <p:nvPr/>
          </p:nvSpPr>
          <p:spPr bwMode="auto">
            <a:xfrm>
              <a:off x="955" y="1064"/>
              <a:ext cx="14" cy="13"/>
            </a:xfrm>
            <a:custGeom>
              <a:avLst/>
              <a:gdLst>
                <a:gd name="T0" fmla="*/ 14 w 25"/>
                <a:gd name="T1" fmla="*/ 0 h 23"/>
                <a:gd name="T2" fmla="*/ 2 w 25"/>
                <a:gd name="T3" fmla="*/ 9 h 23"/>
                <a:gd name="T4" fmla="*/ 4 w 25"/>
                <a:gd name="T5" fmla="*/ 23 h 23"/>
                <a:gd name="T6" fmla="*/ 25 w 25"/>
                <a:gd name="T7" fmla="*/ 11 h 23"/>
                <a:gd name="T8" fmla="*/ 18 w 25"/>
                <a:gd name="T9" fmla="*/ 1 h 23"/>
                <a:gd name="T10" fmla="*/ 14 w 25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3">
                  <a:moveTo>
                    <a:pt x="14" y="0"/>
                  </a:moveTo>
                  <a:cubicBezTo>
                    <a:pt x="9" y="0"/>
                    <a:pt x="4" y="3"/>
                    <a:pt x="2" y="9"/>
                  </a:cubicBezTo>
                  <a:cubicBezTo>
                    <a:pt x="0" y="14"/>
                    <a:pt x="1" y="20"/>
                    <a:pt x="4" y="2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7"/>
                    <a:pt x="22" y="3"/>
                    <a:pt x="18" y="1"/>
                  </a:cubicBezTo>
                  <a:cubicBezTo>
                    <a:pt x="17" y="0"/>
                    <a:pt x="15" y="0"/>
                    <a:pt x="14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1807"/>
            <p:cNvSpPr>
              <a:spLocks noEditPoints="1"/>
            </p:cNvSpPr>
            <p:nvPr/>
          </p:nvSpPr>
          <p:spPr bwMode="auto">
            <a:xfrm>
              <a:off x="975" y="992"/>
              <a:ext cx="2" cy="16"/>
            </a:xfrm>
            <a:custGeom>
              <a:avLst/>
              <a:gdLst>
                <a:gd name="T0" fmla="*/ 0 w 2"/>
                <a:gd name="T1" fmla="*/ 28 h 30"/>
                <a:gd name="T2" fmla="*/ 1 w 2"/>
                <a:gd name="T3" fmla="*/ 30 h 30"/>
                <a:gd name="T4" fmla="*/ 1 w 2"/>
                <a:gd name="T5" fmla="*/ 28 h 30"/>
                <a:gd name="T6" fmla="*/ 0 w 2"/>
                <a:gd name="T7" fmla="*/ 28 h 30"/>
                <a:gd name="T8" fmla="*/ 1 w 2"/>
                <a:gd name="T9" fmla="*/ 0 h 30"/>
                <a:gd name="T10" fmla="*/ 0 w 2"/>
                <a:gd name="T11" fmla="*/ 2 h 30"/>
                <a:gd name="T12" fmla="*/ 0 w 2"/>
                <a:gd name="T13" fmla="*/ 7 h 30"/>
                <a:gd name="T14" fmla="*/ 2 w 2"/>
                <a:gd name="T15" fmla="*/ 5 h 30"/>
                <a:gd name="T16" fmla="*/ 1 w 2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0">
                  <a:moveTo>
                    <a:pt x="0" y="28"/>
                  </a:moveTo>
                  <a:cubicBezTo>
                    <a:pt x="1" y="28"/>
                    <a:pt x="1" y="29"/>
                    <a:pt x="1" y="30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6"/>
                    <a:pt x="1" y="6"/>
                    <a:pt x="2" y="5"/>
                  </a:cubicBezTo>
                  <a:cubicBezTo>
                    <a:pt x="2" y="2"/>
                    <a:pt x="2" y="0"/>
                    <a:pt x="1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1808"/>
            <p:cNvSpPr/>
            <p:nvPr/>
          </p:nvSpPr>
          <p:spPr bwMode="auto">
            <a:xfrm>
              <a:off x="975" y="994"/>
              <a:ext cx="2" cy="13"/>
            </a:xfrm>
            <a:custGeom>
              <a:avLst/>
              <a:gdLst>
                <a:gd name="T0" fmla="*/ 3 w 3"/>
                <a:gd name="T1" fmla="*/ 0 h 23"/>
                <a:gd name="T2" fmla="*/ 1 w 3"/>
                <a:gd name="T3" fmla="*/ 2 h 23"/>
                <a:gd name="T4" fmla="*/ 1 w 3"/>
                <a:gd name="T5" fmla="*/ 23 h 23"/>
                <a:gd name="T6" fmla="*/ 2 w 3"/>
                <a:gd name="T7" fmla="*/ 23 h 23"/>
                <a:gd name="T8" fmla="*/ 3 w 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3">
                  <a:moveTo>
                    <a:pt x="3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0" y="7"/>
                    <a:pt x="1" y="15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3"/>
                    <a:pt x="3" y="5"/>
                    <a:pt x="3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1809"/>
            <p:cNvSpPr/>
            <p:nvPr/>
          </p:nvSpPr>
          <p:spPr bwMode="auto">
            <a:xfrm>
              <a:off x="1043" y="916"/>
              <a:ext cx="38" cy="73"/>
            </a:xfrm>
            <a:custGeom>
              <a:avLst/>
              <a:gdLst>
                <a:gd name="T0" fmla="*/ 27 w 70"/>
                <a:gd name="T1" fmla="*/ 0 h 134"/>
                <a:gd name="T2" fmla="*/ 23 w 70"/>
                <a:gd name="T3" fmla="*/ 0 h 134"/>
                <a:gd name="T4" fmla="*/ 36 w 70"/>
                <a:gd name="T5" fmla="*/ 57 h 134"/>
                <a:gd name="T6" fmla="*/ 2 w 70"/>
                <a:gd name="T7" fmla="*/ 123 h 134"/>
                <a:gd name="T8" fmla="*/ 6 w 70"/>
                <a:gd name="T9" fmla="*/ 134 h 134"/>
                <a:gd name="T10" fmla="*/ 33 w 70"/>
                <a:gd name="T11" fmla="*/ 118 h 134"/>
                <a:gd name="T12" fmla="*/ 66 w 70"/>
                <a:gd name="T13" fmla="*/ 21 h 134"/>
                <a:gd name="T14" fmla="*/ 27 w 70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34">
                  <a:moveTo>
                    <a:pt x="27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3" y="3"/>
                    <a:pt x="35" y="34"/>
                    <a:pt x="36" y="57"/>
                  </a:cubicBezTo>
                  <a:cubicBezTo>
                    <a:pt x="38" y="79"/>
                    <a:pt x="6" y="103"/>
                    <a:pt x="2" y="123"/>
                  </a:cubicBezTo>
                  <a:cubicBezTo>
                    <a:pt x="0" y="131"/>
                    <a:pt x="2" y="134"/>
                    <a:pt x="6" y="134"/>
                  </a:cubicBezTo>
                  <a:cubicBezTo>
                    <a:pt x="12" y="134"/>
                    <a:pt x="23" y="127"/>
                    <a:pt x="33" y="118"/>
                  </a:cubicBezTo>
                  <a:cubicBezTo>
                    <a:pt x="50" y="103"/>
                    <a:pt x="70" y="45"/>
                    <a:pt x="66" y="21"/>
                  </a:cubicBezTo>
                  <a:cubicBezTo>
                    <a:pt x="62" y="1"/>
                    <a:pt x="36" y="0"/>
                    <a:pt x="27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1810"/>
            <p:cNvSpPr/>
            <p:nvPr/>
          </p:nvSpPr>
          <p:spPr bwMode="auto">
            <a:xfrm>
              <a:off x="826" y="1078"/>
              <a:ext cx="107" cy="34"/>
            </a:xfrm>
            <a:custGeom>
              <a:avLst/>
              <a:gdLst>
                <a:gd name="T0" fmla="*/ 19 w 198"/>
                <a:gd name="T1" fmla="*/ 0 h 61"/>
                <a:gd name="T2" fmla="*/ 10 w 198"/>
                <a:gd name="T3" fmla="*/ 6 h 61"/>
                <a:gd name="T4" fmla="*/ 25 w 198"/>
                <a:gd name="T5" fmla="*/ 59 h 61"/>
                <a:gd name="T6" fmla="*/ 49 w 198"/>
                <a:gd name="T7" fmla="*/ 61 h 61"/>
                <a:gd name="T8" fmla="*/ 120 w 198"/>
                <a:gd name="T9" fmla="*/ 51 h 61"/>
                <a:gd name="T10" fmla="*/ 188 w 198"/>
                <a:gd name="T11" fmla="*/ 21 h 61"/>
                <a:gd name="T12" fmla="*/ 183 w 198"/>
                <a:gd name="T13" fmla="*/ 22 h 61"/>
                <a:gd name="T14" fmla="*/ 75 w 198"/>
                <a:gd name="T15" fmla="*/ 44 h 61"/>
                <a:gd name="T16" fmla="*/ 65 w 198"/>
                <a:gd name="T17" fmla="*/ 43 h 61"/>
                <a:gd name="T18" fmla="*/ 25 w 198"/>
                <a:gd name="T19" fmla="*/ 5 h 61"/>
                <a:gd name="T20" fmla="*/ 19 w 198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61">
                  <a:moveTo>
                    <a:pt x="19" y="0"/>
                  </a:moveTo>
                  <a:cubicBezTo>
                    <a:pt x="16" y="0"/>
                    <a:pt x="13" y="4"/>
                    <a:pt x="10" y="6"/>
                  </a:cubicBezTo>
                  <a:cubicBezTo>
                    <a:pt x="10" y="6"/>
                    <a:pt x="0" y="57"/>
                    <a:pt x="25" y="59"/>
                  </a:cubicBezTo>
                  <a:cubicBezTo>
                    <a:pt x="32" y="60"/>
                    <a:pt x="40" y="61"/>
                    <a:pt x="49" y="61"/>
                  </a:cubicBezTo>
                  <a:cubicBezTo>
                    <a:pt x="70" y="61"/>
                    <a:pt x="94" y="58"/>
                    <a:pt x="120" y="51"/>
                  </a:cubicBezTo>
                  <a:cubicBezTo>
                    <a:pt x="154" y="42"/>
                    <a:pt x="198" y="21"/>
                    <a:pt x="188" y="21"/>
                  </a:cubicBezTo>
                  <a:cubicBezTo>
                    <a:pt x="187" y="21"/>
                    <a:pt x="186" y="22"/>
                    <a:pt x="183" y="22"/>
                  </a:cubicBezTo>
                  <a:cubicBezTo>
                    <a:pt x="163" y="26"/>
                    <a:pt x="103" y="44"/>
                    <a:pt x="75" y="44"/>
                  </a:cubicBezTo>
                  <a:cubicBezTo>
                    <a:pt x="71" y="44"/>
                    <a:pt x="67" y="44"/>
                    <a:pt x="65" y="43"/>
                  </a:cubicBezTo>
                  <a:cubicBezTo>
                    <a:pt x="46" y="35"/>
                    <a:pt x="32" y="15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1811"/>
            <p:cNvSpPr/>
            <p:nvPr/>
          </p:nvSpPr>
          <p:spPr bwMode="auto">
            <a:xfrm>
              <a:off x="1457" y="1550"/>
              <a:ext cx="65" cy="21"/>
            </a:xfrm>
            <a:custGeom>
              <a:avLst/>
              <a:gdLst>
                <a:gd name="T0" fmla="*/ 48 w 118"/>
                <a:gd name="T1" fmla="*/ 0 h 39"/>
                <a:gd name="T2" fmla="*/ 6 w 118"/>
                <a:gd name="T3" fmla="*/ 15 h 39"/>
                <a:gd name="T4" fmla="*/ 35 w 118"/>
                <a:gd name="T5" fmla="*/ 39 h 39"/>
                <a:gd name="T6" fmla="*/ 101 w 118"/>
                <a:gd name="T7" fmla="*/ 24 h 39"/>
                <a:gd name="T8" fmla="*/ 48 w 11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9">
                  <a:moveTo>
                    <a:pt x="48" y="0"/>
                  </a:moveTo>
                  <a:cubicBezTo>
                    <a:pt x="48" y="0"/>
                    <a:pt x="0" y="1"/>
                    <a:pt x="6" y="15"/>
                  </a:cubicBezTo>
                  <a:cubicBezTo>
                    <a:pt x="12" y="30"/>
                    <a:pt x="35" y="39"/>
                    <a:pt x="35" y="39"/>
                  </a:cubicBezTo>
                  <a:cubicBezTo>
                    <a:pt x="35" y="39"/>
                    <a:pt x="118" y="32"/>
                    <a:pt x="101" y="24"/>
                  </a:cubicBezTo>
                  <a:cubicBezTo>
                    <a:pt x="83" y="17"/>
                    <a:pt x="48" y="0"/>
                    <a:pt x="48" y="0"/>
                  </a:cubicBezTo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1812"/>
            <p:cNvSpPr/>
            <p:nvPr/>
          </p:nvSpPr>
          <p:spPr bwMode="auto">
            <a:xfrm>
              <a:off x="1403" y="1400"/>
              <a:ext cx="237" cy="229"/>
            </a:xfrm>
            <a:custGeom>
              <a:avLst/>
              <a:gdLst>
                <a:gd name="T0" fmla="*/ 212 w 434"/>
                <a:gd name="T1" fmla="*/ 358 h 420"/>
                <a:gd name="T2" fmla="*/ 36 w 434"/>
                <a:gd name="T3" fmla="*/ 380 h 420"/>
                <a:gd name="T4" fmla="*/ 56 w 434"/>
                <a:gd name="T5" fmla="*/ 311 h 420"/>
                <a:gd name="T6" fmla="*/ 162 w 434"/>
                <a:gd name="T7" fmla="*/ 298 h 420"/>
                <a:gd name="T8" fmla="*/ 7 w 434"/>
                <a:gd name="T9" fmla="*/ 199 h 420"/>
                <a:gd name="T10" fmla="*/ 51 w 434"/>
                <a:gd name="T11" fmla="*/ 121 h 420"/>
                <a:gd name="T12" fmla="*/ 139 w 434"/>
                <a:gd name="T13" fmla="*/ 131 h 420"/>
                <a:gd name="T14" fmla="*/ 198 w 434"/>
                <a:gd name="T15" fmla="*/ 191 h 420"/>
                <a:gd name="T16" fmla="*/ 153 w 434"/>
                <a:gd name="T17" fmla="*/ 59 h 420"/>
                <a:gd name="T18" fmla="*/ 248 w 434"/>
                <a:gd name="T19" fmla="*/ 18 h 420"/>
                <a:gd name="T20" fmla="*/ 306 w 434"/>
                <a:gd name="T21" fmla="*/ 188 h 420"/>
                <a:gd name="T22" fmla="*/ 337 w 434"/>
                <a:gd name="T23" fmla="*/ 90 h 420"/>
                <a:gd name="T24" fmla="*/ 401 w 434"/>
                <a:gd name="T25" fmla="*/ 81 h 420"/>
                <a:gd name="T26" fmla="*/ 329 w 434"/>
                <a:gd name="T27" fmla="*/ 269 h 420"/>
                <a:gd name="T28" fmla="*/ 370 w 434"/>
                <a:gd name="T29" fmla="*/ 301 h 420"/>
                <a:gd name="T30" fmla="*/ 299 w 434"/>
                <a:gd name="T31" fmla="*/ 337 h 420"/>
                <a:gd name="T32" fmla="*/ 212 w 434"/>
                <a:gd name="T33" fmla="*/ 35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4" h="420">
                  <a:moveTo>
                    <a:pt x="212" y="358"/>
                  </a:moveTo>
                  <a:cubicBezTo>
                    <a:pt x="212" y="358"/>
                    <a:pt x="52" y="420"/>
                    <a:pt x="36" y="380"/>
                  </a:cubicBezTo>
                  <a:cubicBezTo>
                    <a:pt x="20" y="341"/>
                    <a:pt x="22" y="312"/>
                    <a:pt x="56" y="311"/>
                  </a:cubicBezTo>
                  <a:cubicBezTo>
                    <a:pt x="89" y="310"/>
                    <a:pt x="162" y="298"/>
                    <a:pt x="162" y="298"/>
                  </a:cubicBezTo>
                  <a:cubicBezTo>
                    <a:pt x="162" y="298"/>
                    <a:pt x="0" y="229"/>
                    <a:pt x="7" y="199"/>
                  </a:cubicBezTo>
                  <a:cubicBezTo>
                    <a:pt x="13" y="168"/>
                    <a:pt x="24" y="134"/>
                    <a:pt x="51" y="121"/>
                  </a:cubicBezTo>
                  <a:cubicBezTo>
                    <a:pt x="77" y="108"/>
                    <a:pt x="106" y="102"/>
                    <a:pt x="139" y="131"/>
                  </a:cubicBezTo>
                  <a:cubicBezTo>
                    <a:pt x="172" y="159"/>
                    <a:pt x="198" y="191"/>
                    <a:pt x="198" y="191"/>
                  </a:cubicBezTo>
                  <a:cubicBezTo>
                    <a:pt x="198" y="191"/>
                    <a:pt x="135" y="90"/>
                    <a:pt x="153" y="59"/>
                  </a:cubicBezTo>
                  <a:cubicBezTo>
                    <a:pt x="172" y="28"/>
                    <a:pt x="199" y="0"/>
                    <a:pt x="248" y="18"/>
                  </a:cubicBezTo>
                  <a:cubicBezTo>
                    <a:pt x="298" y="35"/>
                    <a:pt x="316" y="91"/>
                    <a:pt x="306" y="188"/>
                  </a:cubicBezTo>
                  <a:cubicBezTo>
                    <a:pt x="306" y="188"/>
                    <a:pt x="331" y="114"/>
                    <a:pt x="337" y="90"/>
                  </a:cubicBezTo>
                  <a:cubicBezTo>
                    <a:pt x="344" y="66"/>
                    <a:pt x="368" y="52"/>
                    <a:pt x="401" y="81"/>
                  </a:cubicBezTo>
                  <a:cubicBezTo>
                    <a:pt x="434" y="109"/>
                    <a:pt x="412" y="184"/>
                    <a:pt x="329" y="269"/>
                  </a:cubicBezTo>
                  <a:cubicBezTo>
                    <a:pt x="329" y="269"/>
                    <a:pt x="395" y="269"/>
                    <a:pt x="370" y="301"/>
                  </a:cubicBezTo>
                  <a:cubicBezTo>
                    <a:pt x="345" y="332"/>
                    <a:pt x="310" y="323"/>
                    <a:pt x="299" y="337"/>
                  </a:cubicBezTo>
                  <a:cubicBezTo>
                    <a:pt x="287" y="350"/>
                    <a:pt x="218" y="402"/>
                    <a:pt x="212" y="358"/>
                  </a:cubicBezTo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1813"/>
            <p:cNvSpPr/>
            <p:nvPr/>
          </p:nvSpPr>
          <p:spPr bwMode="auto">
            <a:xfrm>
              <a:off x="1521" y="1523"/>
              <a:ext cx="18" cy="33"/>
            </a:xfrm>
            <a:custGeom>
              <a:avLst/>
              <a:gdLst>
                <a:gd name="T0" fmla="*/ 0 w 34"/>
                <a:gd name="T1" fmla="*/ 0 h 61"/>
                <a:gd name="T2" fmla="*/ 30 w 34"/>
                <a:gd name="T3" fmla="*/ 51 h 61"/>
                <a:gd name="T4" fmla="*/ 0 w 34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61">
                  <a:moveTo>
                    <a:pt x="0" y="0"/>
                  </a:moveTo>
                  <a:cubicBezTo>
                    <a:pt x="0" y="0"/>
                    <a:pt x="26" y="61"/>
                    <a:pt x="30" y="51"/>
                  </a:cubicBezTo>
                  <a:cubicBezTo>
                    <a:pt x="34" y="41"/>
                    <a:pt x="16" y="7"/>
                    <a:pt x="0" y="0"/>
                  </a:cubicBezTo>
                  <a:close/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1814"/>
            <p:cNvSpPr/>
            <p:nvPr/>
          </p:nvSpPr>
          <p:spPr bwMode="auto">
            <a:xfrm>
              <a:off x="1494" y="1534"/>
              <a:ext cx="12" cy="13"/>
            </a:xfrm>
            <a:custGeom>
              <a:avLst/>
              <a:gdLst>
                <a:gd name="T0" fmla="*/ 15 w 22"/>
                <a:gd name="T1" fmla="*/ 2 h 24"/>
                <a:gd name="T2" fmla="*/ 20 w 22"/>
                <a:gd name="T3" fmla="*/ 16 h 24"/>
                <a:gd name="T4" fmla="*/ 7 w 22"/>
                <a:gd name="T5" fmla="*/ 22 h 24"/>
                <a:gd name="T6" fmla="*/ 2 w 22"/>
                <a:gd name="T7" fmla="*/ 8 h 24"/>
                <a:gd name="T8" fmla="*/ 15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5" y="2"/>
                  </a:moveTo>
                  <a:cubicBezTo>
                    <a:pt x="20" y="4"/>
                    <a:pt x="22" y="10"/>
                    <a:pt x="20" y="16"/>
                  </a:cubicBezTo>
                  <a:cubicBezTo>
                    <a:pt x="17" y="21"/>
                    <a:pt x="12" y="24"/>
                    <a:pt x="7" y="22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Freeform 1815"/>
            <p:cNvSpPr/>
            <p:nvPr/>
          </p:nvSpPr>
          <p:spPr bwMode="auto">
            <a:xfrm>
              <a:off x="1513" y="1554"/>
              <a:ext cx="12" cy="14"/>
            </a:xfrm>
            <a:custGeom>
              <a:avLst/>
              <a:gdLst>
                <a:gd name="T0" fmla="*/ 16 w 23"/>
                <a:gd name="T1" fmla="*/ 2 h 25"/>
                <a:gd name="T2" fmla="*/ 21 w 23"/>
                <a:gd name="T3" fmla="*/ 16 h 25"/>
                <a:gd name="T4" fmla="*/ 8 w 23"/>
                <a:gd name="T5" fmla="*/ 23 h 25"/>
                <a:gd name="T6" fmla="*/ 3 w 23"/>
                <a:gd name="T7" fmla="*/ 9 h 25"/>
                <a:gd name="T8" fmla="*/ 16 w 23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6" y="2"/>
                  </a:moveTo>
                  <a:cubicBezTo>
                    <a:pt x="21" y="4"/>
                    <a:pt x="23" y="10"/>
                    <a:pt x="21" y="16"/>
                  </a:cubicBezTo>
                  <a:cubicBezTo>
                    <a:pt x="18" y="22"/>
                    <a:pt x="12" y="25"/>
                    <a:pt x="8" y="23"/>
                  </a:cubicBezTo>
                  <a:cubicBezTo>
                    <a:pt x="3" y="21"/>
                    <a:pt x="0" y="14"/>
                    <a:pt x="3" y="9"/>
                  </a:cubicBezTo>
                  <a:cubicBezTo>
                    <a:pt x="5" y="3"/>
                    <a:pt x="11" y="0"/>
                    <a:pt x="16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Freeform 1816"/>
            <p:cNvSpPr/>
            <p:nvPr/>
          </p:nvSpPr>
          <p:spPr bwMode="auto">
            <a:xfrm>
              <a:off x="1497" y="1553"/>
              <a:ext cx="12" cy="13"/>
            </a:xfrm>
            <a:custGeom>
              <a:avLst/>
              <a:gdLst>
                <a:gd name="T0" fmla="*/ 15 w 22"/>
                <a:gd name="T1" fmla="*/ 2 h 25"/>
                <a:gd name="T2" fmla="*/ 20 w 22"/>
                <a:gd name="T3" fmla="*/ 16 h 25"/>
                <a:gd name="T4" fmla="*/ 7 w 22"/>
                <a:gd name="T5" fmla="*/ 23 h 25"/>
                <a:gd name="T6" fmla="*/ 2 w 22"/>
                <a:gd name="T7" fmla="*/ 9 h 25"/>
                <a:gd name="T8" fmla="*/ 15 w 22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5" y="2"/>
                  </a:moveTo>
                  <a:cubicBezTo>
                    <a:pt x="20" y="4"/>
                    <a:pt x="22" y="11"/>
                    <a:pt x="20" y="16"/>
                  </a:cubicBezTo>
                  <a:cubicBezTo>
                    <a:pt x="18" y="22"/>
                    <a:pt x="12" y="25"/>
                    <a:pt x="7" y="23"/>
                  </a:cubicBezTo>
                  <a:cubicBezTo>
                    <a:pt x="2" y="21"/>
                    <a:pt x="0" y="14"/>
                    <a:pt x="2" y="9"/>
                  </a:cubicBezTo>
                  <a:cubicBezTo>
                    <a:pt x="4" y="3"/>
                    <a:pt x="10" y="0"/>
                    <a:pt x="15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1817"/>
            <p:cNvSpPr/>
            <p:nvPr/>
          </p:nvSpPr>
          <p:spPr bwMode="auto">
            <a:xfrm>
              <a:off x="1524" y="1531"/>
              <a:ext cx="12" cy="13"/>
            </a:xfrm>
            <a:custGeom>
              <a:avLst/>
              <a:gdLst>
                <a:gd name="T0" fmla="*/ 15 w 22"/>
                <a:gd name="T1" fmla="*/ 2 h 24"/>
                <a:gd name="T2" fmla="*/ 20 w 22"/>
                <a:gd name="T3" fmla="*/ 16 h 24"/>
                <a:gd name="T4" fmla="*/ 7 w 22"/>
                <a:gd name="T5" fmla="*/ 22 h 24"/>
                <a:gd name="T6" fmla="*/ 2 w 22"/>
                <a:gd name="T7" fmla="*/ 8 h 24"/>
                <a:gd name="T8" fmla="*/ 15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5" y="2"/>
                  </a:moveTo>
                  <a:cubicBezTo>
                    <a:pt x="20" y="4"/>
                    <a:pt x="22" y="10"/>
                    <a:pt x="20" y="16"/>
                  </a:cubicBezTo>
                  <a:cubicBezTo>
                    <a:pt x="18" y="21"/>
                    <a:pt x="12" y="24"/>
                    <a:pt x="7" y="22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1818"/>
            <p:cNvSpPr/>
            <p:nvPr/>
          </p:nvSpPr>
          <p:spPr bwMode="auto">
            <a:xfrm>
              <a:off x="1548" y="1528"/>
              <a:ext cx="12" cy="14"/>
            </a:xfrm>
            <a:custGeom>
              <a:avLst/>
              <a:gdLst>
                <a:gd name="T0" fmla="*/ 15 w 22"/>
                <a:gd name="T1" fmla="*/ 2 h 25"/>
                <a:gd name="T2" fmla="*/ 20 w 22"/>
                <a:gd name="T3" fmla="*/ 16 h 25"/>
                <a:gd name="T4" fmla="*/ 7 w 22"/>
                <a:gd name="T5" fmla="*/ 23 h 25"/>
                <a:gd name="T6" fmla="*/ 2 w 22"/>
                <a:gd name="T7" fmla="*/ 9 h 25"/>
                <a:gd name="T8" fmla="*/ 15 w 22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5" y="2"/>
                  </a:moveTo>
                  <a:cubicBezTo>
                    <a:pt x="20" y="4"/>
                    <a:pt x="22" y="10"/>
                    <a:pt x="20" y="16"/>
                  </a:cubicBezTo>
                  <a:cubicBezTo>
                    <a:pt x="18" y="22"/>
                    <a:pt x="12" y="25"/>
                    <a:pt x="7" y="23"/>
                  </a:cubicBezTo>
                  <a:cubicBezTo>
                    <a:pt x="2" y="21"/>
                    <a:pt x="0" y="14"/>
                    <a:pt x="2" y="9"/>
                  </a:cubicBezTo>
                  <a:cubicBezTo>
                    <a:pt x="5" y="3"/>
                    <a:pt x="10" y="0"/>
                    <a:pt x="15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1819"/>
            <p:cNvSpPr/>
            <p:nvPr/>
          </p:nvSpPr>
          <p:spPr bwMode="auto">
            <a:xfrm>
              <a:off x="1544" y="1551"/>
              <a:ext cx="12" cy="13"/>
            </a:xfrm>
            <a:custGeom>
              <a:avLst/>
              <a:gdLst>
                <a:gd name="T0" fmla="*/ 15 w 22"/>
                <a:gd name="T1" fmla="*/ 2 h 24"/>
                <a:gd name="T2" fmla="*/ 20 w 22"/>
                <a:gd name="T3" fmla="*/ 15 h 24"/>
                <a:gd name="T4" fmla="*/ 7 w 22"/>
                <a:gd name="T5" fmla="*/ 22 h 24"/>
                <a:gd name="T6" fmla="*/ 2 w 22"/>
                <a:gd name="T7" fmla="*/ 8 h 24"/>
                <a:gd name="T8" fmla="*/ 15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5" y="2"/>
                  </a:moveTo>
                  <a:cubicBezTo>
                    <a:pt x="20" y="4"/>
                    <a:pt x="22" y="10"/>
                    <a:pt x="20" y="15"/>
                  </a:cubicBezTo>
                  <a:cubicBezTo>
                    <a:pt x="18" y="21"/>
                    <a:pt x="12" y="24"/>
                    <a:pt x="7" y="22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4" y="2"/>
                    <a:pt x="10" y="0"/>
                    <a:pt x="15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1820"/>
            <p:cNvSpPr/>
            <p:nvPr/>
          </p:nvSpPr>
          <p:spPr bwMode="auto">
            <a:xfrm>
              <a:off x="1539" y="1511"/>
              <a:ext cx="12" cy="14"/>
            </a:xfrm>
            <a:custGeom>
              <a:avLst/>
              <a:gdLst>
                <a:gd name="T0" fmla="*/ 15 w 22"/>
                <a:gd name="T1" fmla="*/ 2 h 25"/>
                <a:gd name="T2" fmla="*/ 20 w 22"/>
                <a:gd name="T3" fmla="*/ 16 h 25"/>
                <a:gd name="T4" fmla="*/ 7 w 22"/>
                <a:gd name="T5" fmla="*/ 23 h 25"/>
                <a:gd name="T6" fmla="*/ 2 w 22"/>
                <a:gd name="T7" fmla="*/ 9 h 25"/>
                <a:gd name="T8" fmla="*/ 15 w 22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5" y="2"/>
                  </a:moveTo>
                  <a:cubicBezTo>
                    <a:pt x="20" y="4"/>
                    <a:pt x="22" y="11"/>
                    <a:pt x="20" y="16"/>
                  </a:cubicBezTo>
                  <a:cubicBezTo>
                    <a:pt x="18" y="22"/>
                    <a:pt x="12" y="25"/>
                    <a:pt x="7" y="23"/>
                  </a:cubicBezTo>
                  <a:cubicBezTo>
                    <a:pt x="2" y="21"/>
                    <a:pt x="0" y="14"/>
                    <a:pt x="2" y="9"/>
                  </a:cubicBezTo>
                  <a:cubicBezTo>
                    <a:pt x="5" y="3"/>
                    <a:pt x="10" y="0"/>
                    <a:pt x="15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1821"/>
            <p:cNvSpPr/>
            <p:nvPr/>
          </p:nvSpPr>
          <p:spPr bwMode="auto">
            <a:xfrm>
              <a:off x="1521" y="1504"/>
              <a:ext cx="12" cy="13"/>
            </a:xfrm>
            <a:custGeom>
              <a:avLst/>
              <a:gdLst>
                <a:gd name="T0" fmla="*/ 15 w 22"/>
                <a:gd name="T1" fmla="*/ 2 h 24"/>
                <a:gd name="T2" fmla="*/ 20 w 22"/>
                <a:gd name="T3" fmla="*/ 16 h 24"/>
                <a:gd name="T4" fmla="*/ 7 w 22"/>
                <a:gd name="T5" fmla="*/ 22 h 24"/>
                <a:gd name="T6" fmla="*/ 2 w 22"/>
                <a:gd name="T7" fmla="*/ 8 h 24"/>
                <a:gd name="T8" fmla="*/ 15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5" y="2"/>
                  </a:moveTo>
                  <a:cubicBezTo>
                    <a:pt x="20" y="4"/>
                    <a:pt x="22" y="10"/>
                    <a:pt x="20" y="16"/>
                  </a:cubicBezTo>
                  <a:cubicBezTo>
                    <a:pt x="18" y="21"/>
                    <a:pt x="12" y="24"/>
                    <a:pt x="7" y="22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1822"/>
            <p:cNvSpPr/>
            <p:nvPr/>
          </p:nvSpPr>
          <p:spPr bwMode="auto">
            <a:xfrm>
              <a:off x="1497" y="1514"/>
              <a:ext cx="12" cy="13"/>
            </a:xfrm>
            <a:custGeom>
              <a:avLst/>
              <a:gdLst>
                <a:gd name="T0" fmla="*/ 15 w 22"/>
                <a:gd name="T1" fmla="*/ 2 h 24"/>
                <a:gd name="T2" fmla="*/ 20 w 22"/>
                <a:gd name="T3" fmla="*/ 16 h 24"/>
                <a:gd name="T4" fmla="*/ 7 w 22"/>
                <a:gd name="T5" fmla="*/ 22 h 24"/>
                <a:gd name="T6" fmla="*/ 2 w 22"/>
                <a:gd name="T7" fmla="*/ 8 h 24"/>
                <a:gd name="T8" fmla="*/ 15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5" y="2"/>
                  </a:moveTo>
                  <a:cubicBezTo>
                    <a:pt x="20" y="4"/>
                    <a:pt x="22" y="10"/>
                    <a:pt x="20" y="16"/>
                  </a:cubicBezTo>
                  <a:cubicBezTo>
                    <a:pt x="17" y="21"/>
                    <a:pt x="12" y="24"/>
                    <a:pt x="7" y="22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1823"/>
            <p:cNvSpPr/>
            <p:nvPr/>
          </p:nvSpPr>
          <p:spPr bwMode="auto">
            <a:xfrm>
              <a:off x="1525" y="1569"/>
              <a:ext cx="12" cy="13"/>
            </a:xfrm>
            <a:custGeom>
              <a:avLst/>
              <a:gdLst>
                <a:gd name="T0" fmla="*/ 16 w 23"/>
                <a:gd name="T1" fmla="*/ 2 h 24"/>
                <a:gd name="T2" fmla="*/ 20 w 23"/>
                <a:gd name="T3" fmla="*/ 16 h 24"/>
                <a:gd name="T4" fmla="*/ 7 w 23"/>
                <a:gd name="T5" fmla="*/ 22 h 24"/>
                <a:gd name="T6" fmla="*/ 3 w 23"/>
                <a:gd name="T7" fmla="*/ 9 h 24"/>
                <a:gd name="T8" fmla="*/ 16 w 23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"/>
                  </a:moveTo>
                  <a:cubicBezTo>
                    <a:pt x="21" y="4"/>
                    <a:pt x="23" y="10"/>
                    <a:pt x="20" y="16"/>
                  </a:cubicBezTo>
                  <a:cubicBezTo>
                    <a:pt x="18" y="21"/>
                    <a:pt x="12" y="24"/>
                    <a:pt x="7" y="22"/>
                  </a:cubicBezTo>
                  <a:cubicBezTo>
                    <a:pt x="2" y="20"/>
                    <a:pt x="0" y="14"/>
                    <a:pt x="3" y="9"/>
                  </a:cubicBezTo>
                  <a:cubicBezTo>
                    <a:pt x="5" y="3"/>
                    <a:pt x="11" y="0"/>
                    <a:pt x="16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1824"/>
            <p:cNvSpPr/>
            <p:nvPr/>
          </p:nvSpPr>
          <p:spPr bwMode="auto">
            <a:xfrm>
              <a:off x="1517" y="1555"/>
              <a:ext cx="94" cy="46"/>
            </a:xfrm>
            <a:custGeom>
              <a:avLst/>
              <a:gdLst>
                <a:gd name="T0" fmla="*/ 130 w 173"/>
                <a:gd name="T1" fmla="*/ 0 h 84"/>
                <a:gd name="T2" fmla="*/ 93 w 173"/>
                <a:gd name="T3" fmla="*/ 8 h 84"/>
                <a:gd name="T4" fmla="*/ 23 w 173"/>
                <a:gd name="T5" fmla="*/ 84 h 84"/>
                <a:gd name="T6" fmla="*/ 70 w 173"/>
                <a:gd name="T7" fmla="*/ 62 h 84"/>
                <a:gd name="T8" fmla="*/ 97 w 173"/>
                <a:gd name="T9" fmla="*/ 40 h 84"/>
                <a:gd name="T10" fmla="*/ 159 w 173"/>
                <a:gd name="T11" fmla="*/ 6 h 84"/>
                <a:gd name="T12" fmla="*/ 130 w 173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84">
                  <a:moveTo>
                    <a:pt x="130" y="0"/>
                  </a:moveTo>
                  <a:cubicBezTo>
                    <a:pt x="115" y="0"/>
                    <a:pt x="100" y="3"/>
                    <a:pt x="93" y="8"/>
                  </a:cubicBezTo>
                  <a:cubicBezTo>
                    <a:pt x="80" y="18"/>
                    <a:pt x="0" y="74"/>
                    <a:pt x="23" y="84"/>
                  </a:cubicBezTo>
                  <a:cubicBezTo>
                    <a:pt x="23" y="84"/>
                    <a:pt x="63" y="73"/>
                    <a:pt x="70" y="62"/>
                  </a:cubicBezTo>
                  <a:cubicBezTo>
                    <a:pt x="78" y="50"/>
                    <a:pt x="76" y="49"/>
                    <a:pt x="97" y="40"/>
                  </a:cubicBezTo>
                  <a:cubicBezTo>
                    <a:pt x="119" y="31"/>
                    <a:pt x="173" y="15"/>
                    <a:pt x="159" y="6"/>
                  </a:cubicBezTo>
                  <a:cubicBezTo>
                    <a:pt x="153" y="2"/>
                    <a:pt x="141" y="0"/>
                    <a:pt x="130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1825"/>
            <p:cNvSpPr>
              <a:spLocks noEditPoints="1"/>
            </p:cNvSpPr>
            <p:nvPr/>
          </p:nvSpPr>
          <p:spPr bwMode="auto">
            <a:xfrm>
              <a:off x="1481" y="1499"/>
              <a:ext cx="117" cy="89"/>
            </a:xfrm>
            <a:custGeom>
              <a:avLst/>
              <a:gdLst>
                <a:gd name="T0" fmla="*/ 11 w 213"/>
                <a:gd name="T1" fmla="*/ 61 h 164"/>
                <a:gd name="T2" fmla="*/ 24 w 213"/>
                <a:gd name="T3" fmla="*/ 74 h 164"/>
                <a:gd name="T4" fmla="*/ 25 w 213"/>
                <a:gd name="T5" fmla="*/ 72 h 164"/>
                <a:gd name="T6" fmla="*/ 26 w 213"/>
                <a:gd name="T7" fmla="*/ 71 h 164"/>
                <a:gd name="T8" fmla="*/ 12 w 213"/>
                <a:gd name="T9" fmla="*/ 61 h 164"/>
                <a:gd name="T10" fmla="*/ 11 w 213"/>
                <a:gd name="T11" fmla="*/ 61 h 164"/>
                <a:gd name="T12" fmla="*/ 124 w 213"/>
                <a:gd name="T13" fmla="*/ 119 h 164"/>
                <a:gd name="T14" fmla="*/ 121 w 213"/>
                <a:gd name="T15" fmla="*/ 118 h 164"/>
                <a:gd name="T16" fmla="*/ 116 w 213"/>
                <a:gd name="T17" fmla="*/ 104 h 164"/>
                <a:gd name="T18" fmla="*/ 126 w 213"/>
                <a:gd name="T19" fmla="*/ 97 h 164"/>
                <a:gd name="T20" fmla="*/ 129 w 213"/>
                <a:gd name="T21" fmla="*/ 98 h 164"/>
                <a:gd name="T22" fmla="*/ 134 w 213"/>
                <a:gd name="T23" fmla="*/ 111 h 164"/>
                <a:gd name="T24" fmla="*/ 124 w 213"/>
                <a:gd name="T25" fmla="*/ 119 h 164"/>
                <a:gd name="T26" fmla="*/ 200 w 213"/>
                <a:gd name="T27" fmla="*/ 0 h 164"/>
                <a:gd name="T28" fmla="*/ 149 w 213"/>
                <a:gd name="T29" fmla="*/ 76 h 164"/>
                <a:gd name="T30" fmla="*/ 130 w 213"/>
                <a:gd name="T31" fmla="*/ 12 h 164"/>
                <a:gd name="T32" fmla="*/ 130 w 213"/>
                <a:gd name="T33" fmla="*/ 10 h 164"/>
                <a:gd name="T34" fmla="*/ 131 w 213"/>
                <a:gd name="T35" fmla="*/ 56 h 164"/>
                <a:gd name="T36" fmla="*/ 134 w 213"/>
                <a:gd name="T37" fmla="*/ 56 h 164"/>
                <a:gd name="T38" fmla="*/ 137 w 213"/>
                <a:gd name="T39" fmla="*/ 56 h 164"/>
                <a:gd name="T40" fmla="*/ 142 w 213"/>
                <a:gd name="T41" fmla="*/ 70 h 164"/>
                <a:gd name="T42" fmla="*/ 132 w 213"/>
                <a:gd name="T43" fmla="*/ 77 h 164"/>
                <a:gd name="T44" fmla="*/ 129 w 213"/>
                <a:gd name="T45" fmla="*/ 77 h 164"/>
                <a:gd name="T46" fmla="*/ 126 w 213"/>
                <a:gd name="T47" fmla="*/ 87 h 164"/>
                <a:gd name="T48" fmla="*/ 124 w 213"/>
                <a:gd name="T49" fmla="*/ 89 h 164"/>
                <a:gd name="T50" fmla="*/ 111 w 213"/>
                <a:gd name="T51" fmla="*/ 47 h 164"/>
                <a:gd name="T52" fmla="*/ 106 w 213"/>
                <a:gd name="T53" fmla="*/ 115 h 164"/>
                <a:gd name="T54" fmla="*/ 104 w 213"/>
                <a:gd name="T55" fmla="*/ 116 h 164"/>
                <a:gd name="T56" fmla="*/ 42 w 213"/>
                <a:gd name="T57" fmla="*/ 81 h 164"/>
                <a:gd name="T58" fmla="*/ 37 w 213"/>
                <a:gd name="T59" fmla="*/ 86 h 164"/>
                <a:gd name="T60" fmla="*/ 61 w 213"/>
                <a:gd name="T61" fmla="*/ 108 h 164"/>
                <a:gd name="T62" fmla="*/ 70 w 213"/>
                <a:gd name="T63" fmla="*/ 104 h 164"/>
                <a:gd name="T64" fmla="*/ 73 w 213"/>
                <a:gd name="T65" fmla="*/ 104 h 164"/>
                <a:gd name="T66" fmla="*/ 78 w 213"/>
                <a:gd name="T67" fmla="*/ 118 h 164"/>
                <a:gd name="T68" fmla="*/ 68 w 213"/>
                <a:gd name="T69" fmla="*/ 125 h 164"/>
                <a:gd name="T70" fmla="*/ 65 w 213"/>
                <a:gd name="T71" fmla="*/ 125 h 164"/>
                <a:gd name="T72" fmla="*/ 60 w 213"/>
                <a:gd name="T73" fmla="*/ 120 h 164"/>
                <a:gd name="T74" fmla="*/ 2 w 213"/>
                <a:gd name="T75" fmla="*/ 143 h 164"/>
                <a:gd name="T76" fmla="*/ 6 w 213"/>
                <a:gd name="T77" fmla="*/ 145 h 164"/>
                <a:gd name="T78" fmla="*/ 82 w 213"/>
                <a:gd name="T79" fmla="*/ 138 h 164"/>
                <a:gd name="T80" fmla="*/ 45 w 213"/>
                <a:gd name="T81" fmla="*/ 161 h 164"/>
                <a:gd name="T82" fmla="*/ 46 w 213"/>
                <a:gd name="T83" fmla="*/ 164 h 164"/>
                <a:gd name="T84" fmla="*/ 67 w 213"/>
                <a:gd name="T85" fmla="*/ 158 h 164"/>
                <a:gd name="T86" fmla="*/ 83 w 213"/>
                <a:gd name="T87" fmla="*/ 149 h 164"/>
                <a:gd name="T88" fmla="*/ 82 w 213"/>
                <a:gd name="T89" fmla="*/ 138 h 164"/>
                <a:gd name="T90" fmla="*/ 91 w 213"/>
                <a:gd name="T91" fmla="*/ 130 h 164"/>
                <a:gd name="T92" fmla="*/ 95 w 213"/>
                <a:gd name="T93" fmla="*/ 131 h 164"/>
                <a:gd name="T94" fmla="*/ 100 w 213"/>
                <a:gd name="T95" fmla="*/ 140 h 164"/>
                <a:gd name="T96" fmla="*/ 110 w 213"/>
                <a:gd name="T97" fmla="*/ 134 h 164"/>
                <a:gd name="T98" fmla="*/ 110 w 213"/>
                <a:gd name="T99" fmla="*/ 134 h 164"/>
                <a:gd name="T100" fmla="*/ 213 w 213"/>
                <a:gd name="T101" fmla="*/ 37 h 164"/>
                <a:gd name="T102" fmla="*/ 212 w 213"/>
                <a:gd name="T103" fmla="*/ 36 h 164"/>
                <a:gd name="T104" fmla="*/ 180 w 213"/>
                <a:gd name="T105" fmla="*/ 66 h 164"/>
                <a:gd name="T106" fmla="*/ 149 w 213"/>
                <a:gd name="T107" fmla="*/ 96 h 164"/>
                <a:gd name="T108" fmla="*/ 150 w 213"/>
                <a:gd name="T109" fmla="*/ 94 h 164"/>
                <a:gd name="T110" fmla="*/ 200 w 213"/>
                <a:gd name="T111" fmla="*/ 2 h 164"/>
                <a:gd name="T112" fmla="*/ 200 w 213"/>
                <a:gd name="T1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3" h="164">
                  <a:moveTo>
                    <a:pt x="11" y="61"/>
                  </a:moveTo>
                  <a:cubicBezTo>
                    <a:pt x="11" y="61"/>
                    <a:pt x="17" y="66"/>
                    <a:pt x="24" y="74"/>
                  </a:cubicBezTo>
                  <a:cubicBezTo>
                    <a:pt x="25" y="73"/>
                    <a:pt x="25" y="73"/>
                    <a:pt x="25" y="72"/>
                  </a:cubicBezTo>
                  <a:cubicBezTo>
                    <a:pt x="25" y="72"/>
                    <a:pt x="25" y="71"/>
                    <a:pt x="26" y="71"/>
                  </a:cubicBezTo>
                  <a:cubicBezTo>
                    <a:pt x="18" y="66"/>
                    <a:pt x="13" y="62"/>
                    <a:pt x="12" y="61"/>
                  </a:cubicBezTo>
                  <a:cubicBezTo>
                    <a:pt x="11" y="61"/>
                    <a:pt x="11" y="61"/>
                    <a:pt x="11" y="61"/>
                  </a:cubicBezTo>
                  <a:moveTo>
                    <a:pt x="124" y="119"/>
                  </a:moveTo>
                  <a:cubicBezTo>
                    <a:pt x="123" y="119"/>
                    <a:pt x="122" y="118"/>
                    <a:pt x="121" y="118"/>
                  </a:cubicBezTo>
                  <a:cubicBezTo>
                    <a:pt x="116" y="116"/>
                    <a:pt x="114" y="110"/>
                    <a:pt x="116" y="104"/>
                  </a:cubicBezTo>
                  <a:cubicBezTo>
                    <a:pt x="118" y="100"/>
                    <a:pt x="122" y="97"/>
                    <a:pt x="126" y="97"/>
                  </a:cubicBezTo>
                  <a:cubicBezTo>
                    <a:pt x="127" y="97"/>
                    <a:pt x="128" y="97"/>
                    <a:pt x="129" y="98"/>
                  </a:cubicBezTo>
                  <a:cubicBezTo>
                    <a:pt x="134" y="100"/>
                    <a:pt x="136" y="106"/>
                    <a:pt x="134" y="111"/>
                  </a:cubicBezTo>
                  <a:cubicBezTo>
                    <a:pt x="132" y="116"/>
                    <a:pt x="128" y="119"/>
                    <a:pt x="124" y="119"/>
                  </a:cubicBezTo>
                  <a:moveTo>
                    <a:pt x="200" y="0"/>
                  </a:moveTo>
                  <a:cubicBezTo>
                    <a:pt x="195" y="0"/>
                    <a:pt x="149" y="76"/>
                    <a:pt x="149" y="76"/>
                  </a:cubicBezTo>
                  <a:cubicBezTo>
                    <a:pt x="149" y="76"/>
                    <a:pt x="131" y="24"/>
                    <a:pt x="130" y="12"/>
                  </a:cubicBezTo>
                  <a:cubicBezTo>
                    <a:pt x="130" y="11"/>
                    <a:pt x="130" y="10"/>
                    <a:pt x="130" y="10"/>
                  </a:cubicBezTo>
                  <a:cubicBezTo>
                    <a:pt x="130" y="10"/>
                    <a:pt x="131" y="35"/>
                    <a:pt x="131" y="56"/>
                  </a:cubicBezTo>
                  <a:cubicBezTo>
                    <a:pt x="132" y="56"/>
                    <a:pt x="133" y="56"/>
                    <a:pt x="134" y="56"/>
                  </a:cubicBezTo>
                  <a:cubicBezTo>
                    <a:pt x="135" y="56"/>
                    <a:pt x="136" y="56"/>
                    <a:pt x="137" y="56"/>
                  </a:cubicBezTo>
                  <a:cubicBezTo>
                    <a:pt x="142" y="58"/>
                    <a:pt x="144" y="64"/>
                    <a:pt x="142" y="70"/>
                  </a:cubicBezTo>
                  <a:cubicBezTo>
                    <a:pt x="140" y="74"/>
                    <a:pt x="136" y="77"/>
                    <a:pt x="132" y="77"/>
                  </a:cubicBezTo>
                  <a:cubicBezTo>
                    <a:pt x="131" y="77"/>
                    <a:pt x="130" y="77"/>
                    <a:pt x="129" y="77"/>
                  </a:cubicBezTo>
                  <a:cubicBezTo>
                    <a:pt x="128" y="82"/>
                    <a:pt x="127" y="85"/>
                    <a:pt x="126" y="87"/>
                  </a:cubicBezTo>
                  <a:cubicBezTo>
                    <a:pt x="125" y="88"/>
                    <a:pt x="125" y="89"/>
                    <a:pt x="124" y="89"/>
                  </a:cubicBezTo>
                  <a:cubicBezTo>
                    <a:pt x="119" y="89"/>
                    <a:pt x="113" y="66"/>
                    <a:pt x="111" y="47"/>
                  </a:cubicBezTo>
                  <a:cubicBezTo>
                    <a:pt x="109" y="72"/>
                    <a:pt x="106" y="110"/>
                    <a:pt x="106" y="115"/>
                  </a:cubicBezTo>
                  <a:cubicBezTo>
                    <a:pt x="106" y="115"/>
                    <a:pt x="105" y="116"/>
                    <a:pt x="104" y="116"/>
                  </a:cubicBezTo>
                  <a:cubicBezTo>
                    <a:pt x="98" y="116"/>
                    <a:pt x="66" y="97"/>
                    <a:pt x="42" y="81"/>
                  </a:cubicBezTo>
                  <a:cubicBezTo>
                    <a:pt x="41" y="84"/>
                    <a:pt x="39" y="85"/>
                    <a:pt x="37" y="86"/>
                  </a:cubicBezTo>
                  <a:cubicBezTo>
                    <a:pt x="46" y="94"/>
                    <a:pt x="55" y="103"/>
                    <a:pt x="61" y="108"/>
                  </a:cubicBezTo>
                  <a:cubicBezTo>
                    <a:pt x="63" y="105"/>
                    <a:pt x="66" y="104"/>
                    <a:pt x="70" y="104"/>
                  </a:cubicBezTo>
                  <a:cubicBezTo>
                    <a:pt x="71" y="104"/>
                    <a:pt x="72" y="104"/>
                    <a:pt x="73" y="104"/>
                  </a:cubicBezTo>
                  <a:cubicBezTo>
                    <a:pt x="78" y="106"/>
                    <a:pt x="80" y="112"/>
                    <a:pt x="78" y="118"/>
                  </a:cubicBezTo>
                  <a:cubicBezTo>
                    <a:pt x="76" y="122"/>
                    <a:pt x="72" y="125"/>
                    <a:pt x="68" y="125"/>
                  </a:cubicBezTo>
                  <a:cubicBezTo>
                    <a:pt x="67" y="125"/>
                    <a:pt x="66" y="125"/>
                    <a:pt x="65" y="125"/>
                  </a:cubicBezTo>
                  <a:cubicBezTo>
                    <a:pt x="62" y="124"/>
                    <a:pt x="61" y="122"/>
                    <a:pt x="60" y="120"/>
                  </a:cubicBezTo>
                  <a:cubicBezTo>
                    <a:pt x="43" y="127"/>
                    <a:pt x="8" y="139"/>
                    <a:pt x="2" y="143"/>
                  </a:cubicBezTo>
                  <a:cubicBezTo>
                    <a:pt x="0" y="144"/>
                    <a:pt x="2" y="145"/>
                    <a:pt x="6" y="145"/>
                  </a:cubicBezTo>
                  <a:cubicBezTo>
                    <a:pt x="25" y="145"/>
                    <a:pt x="82" y="138"/>
                    <a:pt x="82" y="138"/>
                  </a:cubicBezTo>
                  <a:cubicBezTo>
                    <a:pt x="82" y="138"/>
                    <a:pt x="51" y="155"/>
                    <a:pt x="45" y="161"/>
                  </a:cubicBezTo>
                  <a:cubicBezTo>
                    <a:pt x="43" y="163"/>
                    <a:pt x="44" y="164"/>
                    <a:pt x="46" y="164"/>
                  </a:cubicBezTo>
                  <a:cubicBezTo>
                    <a:pt x="52" y="164"/>
                    <a:pt x="67" y="158"/>
                    <a:pt x="67" y="15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1" y="146"/>
                    <a:pt x="80" y="142"/>
                    <a:pt x="82" y="138"/>
                  </a:cubicBezTo>
                  <a:cubicBezTo>
                    <a:pt x="83" y="133"/>
                    <a:pt x="87" y="130"/>
                    <a:pt x="91" y="130"/>
                  </a:cubicBezTo>
                  <a:cubicBezTo>
                    <a:pt x="92" y="130"/>
                    <a:pt x="94" y="131"/>
                    <a:pt x="95" y="131"/>
                  </a:cubicBezTo>
                  <a:cubicBezTo>
                    <a:pt x="98" y="132"/>
                    <a:pt x="100" y="136"/>
                    <a:pt x="100" y="140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25" y="134"/>
                    <a:pt x="208" y="47"/>
                    <a:pt x="213" y="37"/>
                  </a:cubicBezTo>
                  <a:cubicBezTo>
                    <a:pt x="213" y="36"/>
                    <a:pt x="213" y="36"/>
                    <a:pt x="212" y="36"/>
                  </a:cubicBezTo>
                  <a:cubicBezTo>
                    <a:pt x="210" y="36"/>
                    <a:pt x="195" y="51"/>
                    <a:pt x="180" y="66"/>
                  </a:cubicBezTo>
                  <a:cubicBezTo>
                    <a:pt x="165" y="81"/>
                    <a:pt x="150" y="96"/>
                    <a:pt x="149" y="96"/>
                  </a:cubicBezTo>
                  <a:cubicBezTo>
                    <a:pt x="149" y="96"/>
                    <a:pt x="149" y="96"/>
                    <a:pt x="150" y="94"/>
                  </a:cubicBezTo>
                  <a:cubicBezTo>
                    <a:pt x="162" y="78"/>
                    <a:pt x="197" y="15"/>
                    <a:pt x="200" y="2"/>
                  </a:cubicBezTo>
                  <a:cubicBezTo>
                    <a:pt x="200" y="1"/>
                    <a:pt x="200" y="0"/>
                    <a:pt x="200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1826"/>
            <p:cNvSpPr/>
            <p:nvPr/>
          </p:nvSpPr>
          <p:spPr bwMode="auto">
            <a:xfrm>
              <a:off x="1495" y="1537"/>
              <a:ext cx="9" cy="9"/>
            </a:xfrm>
            <a:custGeom>
              <a:avLst/>
              <a:gdLst>
                <a:gd name="T0" fmla="*/ 2 w 18"/>
                <a:gd name="T1" fmla="*/ 0 h 15"/>
                <a:gd name="T2" fmla="*/ 1 w 18"/>
                <a:gd name="T3" fmla="*/ 1 h 15"/>
                <a:gd name="T4" fmla="*/ 0 w 18"/>
                <a:gd name="T5" fmla="*/ 3 h 15"/>
                <a:gd name="T6" fmla="*/ 13 w 18"/>
                <a:gd name="T7" fmla="*/ 15 h 15"/>
                <a:gd name="T8" fmla="*/ 18 w 18"/>
                <a:gd name="T9" fmla="*/ 10 h 15"/>
                <a:gd name="T10" fmla="*/ 2 w 1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4" y="7"/>
                    <a:pt x="8" y="11"/>
                    <a:pt x="13" y="15"/>
                  </a:cubicBezTo>
                  <a:cubicBezTo>
                    <a:pt x="15" y="14"/>
                    <a:pt x="17" y="13"/>
                    <a:pt x="18" y="10"/>
                  </a:cubicBezTo>
                  <a:cubicBezTo>
                    <a:pt x="12" y="7"/>
                    <a:pt x="6" y="3"/>
                    <a:pt x="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1827"/>
            <p:cNvSpPr/>
            <p:nvPr/>
          </p:nvSpPr>
          <p:spPr bwMode="auto">
            <a:xfrm>
              <a:off x="1514" y="1555"/>
              <a:ext cx="11" cy="12"/>
            </a:xfrm>
            <a:custGeom>
              <a:avLst/>
              <a:gdLst>
                <a:gd name="T0" fmla="*/ 10 w 20"/>
                <a:gd name="T1" fmla="*/ 0 h 21"/>
                <a:gd name="T2" fmla="*/ 1 w 20"/>
                <a:gd name="T3" fmla="*/ 4 h 21"/>
                <a:gd name="T4" fmla="*/ 9 w 20"/>
                <a:gd name="T5" fmla="*/ 10 h 21"/>
                <a:gd name="T6" fmla="*/ 0 w 20"/>
                <a:gd name="T7" fmla="*/ 16 h 21"/>
                <a:gd name="T8" fmla="*/ 5 w 20"/>
                <a:gd name="T9" fmla="*/ 21 h 21"/>
                <a:gd name="T10" fmla="*/ 8 w 20"/>
                <a:gd name="T11" fmla="*/ 21 h 21"/>
                <a:gd name="T12" fmla="*/ 18 w 20"/>
                <a:gd name="T13" fmla="*/ 14 h 21"/>
                <a:gd name="T14" fmla="*/ 13 w 20"/>
                <a:gd name="T15" fmla="*/ 0 h 21"/>
                <a:gd name="T16" fmla="*/ 10 w 20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6" y="0"/>
                    <a:pt x="3" y="1"/>
                    <a:pt x="1" y="4"/>
                  </a:cubicBezTo>
                  <a:cubicBezTo>
                    <a:pt x="5" y="8"/>
                    <a:pt x="8" y="10"/>
                    <a:pt x="9" y="10"/>
                  </a:cubicBezTo>
                  <a:cubicBezTo>
                    <a:pt x="10" y="11"/>
                    <a:pt x="7" y="13"/>
                    <a:pt x="0" y="16"/>
                  </a:cubicBezTo>
                  <a:cubicBezTo>
                    <a:pt x="1" y="18"/>
                    <a:pt x="2" y="20"/>
                    <a:pt x="5" y="21"/>
                  </a:cubicBezTo>
                  <a:cubicBezTo>
                    <a:pt x="6" y="21"/>
                    <a:pt x="7" y="21"/>
                    <a:pt x="8" y="21"/>
                  </a:cubicBezTo>
                  <a:cubicBezTo>
                    <a:pt x="12" y="21"/>
                    <a:pt x="16" y="18"/>
                    <a:pt x="18" y="14"/>
                  </a:cubicBezTo>
                  <a:cubicBezTo>
                    <a:pt x="20" y="8"/>
                    <a:pt x="18" y="2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1828"/>
            <p:cNvSpPr/>
            <p:nvPr/>
          </p:nvSpPr>
          <p:spPr bwMode="auto">
            <a:xfrm>
              <a:off x="1552" y="1529"/>
              <a:ext cx="8" cy="12"/>
            </a:xfrm>
            <a:custGeom>
              <a:avLst/>
              <a:gdLst>
                <a:gd name="T0" fmla="*/ 5 w 15"/>
                <a:gd name="T1" fmla="*/ 0 h 21"/>
                <a:gd name="T2" fmla="*/ 2 w 15"/>
                <a:gd name="T3" fmla="*/ 0 h 21"/>
                <a:gd name="T4" fmla="*/ 0 w 15"/>
                <a:gd name="T5" fmla="*/ 21 h 21"/>
                <a:gd name="T6" fmla="*/ 3 w 15"/>
                <a:gd name="T7" fmla="*/ 21 h 21"/>
                <a:gd name="T8" fmla="*/ 13 w 15"/>
                <a:gd name="T9" fmla="*/ 14 h 21"/>
                <a:gd name="T10" fmla="*/ 8 w 15"/>
                <a:gd name="T11" fmla="*/ 0 h 21"/>
                <a:gd name="T12" fmla="*/ 5 w 1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1"/>
                    <a:pt x="11" y="18"/>
                    <a:pt x="13" y="14"/>
                  </a:cubicBezTo>
                  <a:cubicBezTo>
                    <a:pt x="15" y="8"/>
                    <a:pt x="13" y="2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1829"/>
            <p:cNvSpPr/>
            <p:nvPr/>
          </p:nvSpPr>
          <p:spPr bwMode="auto">
            <a:xfrm>
              <a:off x="1544" y="1552"/>
              <a:ext cx="12" cy="12"/>
            </a:xfrm>
            <a:custGeom>
              <a:avLst/>
              <a:gdLst>
                <a:gd name="T0" fmla="*/ 12 w 22"/>
                <a:gd name="T1" fmla="*/ 0 h 22"/>
                <a:gd name="T2" fmla="*/ 2 w 22"/>
                <a:gd name="T3" fmla="*/ 7 h 22"/>
                <a:gd name="T4" fmla="*/ 7 w 22"/>
                <a:gd name="T5" fmla="*/ 21 h 22"/>
                <a:gd name="T6" fmla="*/ 10 w 22"/>
                <a:gd name="T7" fmla="*/ 22 h 22"/>
                <a:gd name="T8" fmla="*/ 20 w 22"/>
                <a:gd name="T9" fmla="*/ 14 h 22"/>
                <a:gd name="T10" fmla="*/ 15 w 22"/>
                <a:gd name="T11" fmla="*/ 1 h 22"/>
                <a:gd name="T12" fmla="*/ 12 w 2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12" y="0"/>
                  </a:moveTo>
                  <a:cubicBezTo>
                    <a:pt x="8" y="0"/>
                    <a:pt x="4" y="3"/>
                    <a:pt x="2" y="7"/>
                  </a:cubicBezTo>
                  <a:cubicBezTo>
                    <a:pt x="0" y="13"/>
                    <a:pt x="2" y="19"/>
                    <a:pt x="7" y="21"/>
                  </a:cubicBezTo>
                  <a:cubicBezTo>
                    <a:pt x="8" y="21"/>
                    <a:pt x="9" y="22"/>
                    <a:pt x="10" y="22"/>
                  </a:cubicBezTo>
                  <a:cubicBezTo>
                    <a:pt x="14" y="22"/>
                    <a:pt x="18" y="19"/>
                    <a:pt x="20" y="14"/>
                  </a:cubicBezTo>
                  <a:cubicBezTo>
                    <a:pt x="22" y="9"/>
                    <a:pt x="20" y="3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1830"/>
            <p:cNvSpPr/>
            <p:nvPr/>
          </p:nvSpPr>
          <p:spPr bwMode="auto">
            <a:xfrm>
              <a:off x="1525" y="1570"/>
              <a:ext cx="11" cy="10"/>
            </a:xfrm>
            <a:custGeom>
              <a:avLst/>
              <a:gdLst>
                <a:gd name="T0" fmla="*/ 11 w 20"/>
                <a:gd name="T1" fmla="*/ 0 h 19"/>
                <a:gd name="T2" fmla="*/ 2 w 20"/>
                <a:gd name="T3" fmla="*/ 8 h 19"/>
                <a:gd name="T4" fmla="*/ 3 w 20"/>
                <a:gd name="T5" fmla="*/ 19 h 19"/>
                <a:gd name="T6" fmla="*/ 20 w 20"/>
                <a:gd name="T7" fmla="*/ 10 h 19"/>
                <a:gd name="T8" fmla="*/ 15 w 20"/>
                <a:gd name="T9" fmla="*/ 1 h 19"/>
                <a:gd name="T10" fmla="*/ 11 w 2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11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2"/>
                    <a:pt x="1" y="16"/>
                    <a:pt x="3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6"/>
                    <a:pt x="18" y="2"/>
                    <a:pt x="15" y="1"/>
                  </a:cubicBezTo>
                  <a:cubicBezTo>
                    <a:pt x="14" y="1"/>
                    <a:pt x="12" y="0"/>
                    <a:pt x="11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Freeform 1831"/>
            <p:cNvSpPr>
              <a:spLocks noEditPoints="1"/>
            </p:cNvSpPr>
            <p:nvPr/>
          </p:nvSpPr>
          <p:spPr bwMode="auto">
            <a:xfrm>
              <a:off x="1541" y="1511"/>
              <a:ext cx="1" cy="13"/>
            </a:xfrm>
            <a:custGeom>
              <a:avLst/>
              <a:gdLst>
                <a:gd name="T0" fmla="*/ 0 w 1"/>
                <a:gd name="T1" fmla="*/ 23 h 25"/>
                <a:gd name="T2" fmla="*/ 1 w 1"/>
                <a:gd name="T3" fmla="*/ 25 h 25"/>
                <a:gd name="T4" fmla="*/ 1 w 1"/>
                <a:gd name="T5" fmla="*/ 23 h 25"/>
                <a:gd name="T6" fmla="*/ 0 w 1"/>
                <a:gd name="T7" fmla="*/ 23 h 25"/>
                <a:gd name="T8" fmla="*/ 1 w 1"/>
                <a:gd name="T9" fmla="*/ 0 h 25"/>
                <a:gd name="T10" fmla="*/ 0 w 1"/>
                <a:gd name="T11" fmla="*/ 2 h 25"/>
                <a:gd name="T12" fmla="*/ 0 w 1"/>
                <a:gd name="T13" fmla="*/ 6 h 25"/>
                <a:gd name="T14" fmla="*/ 1 w 1"/>
                <a:gd name="T15" fmla="*/ 5 h 25"/>
                <a:gd name="T16" fmla="*/ 1 w 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5">
                  <a:moveTo>
                    <a:pt x="0" y="23"/>
                  </a:moveTo>
                  <a:cubicBezTo>
                    <a:pt x="0" y="23"/>
                    <a:pt x="0" y="24"/>
                    <a:pt x="1" y="25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2"/>
                    <a:pt x="1" y="0"/>
                    <a:pt x="1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Freeform 1832"/>
            <p:cNvSpPr/>
            <p:nvPr/>
          </p:nvSpPr>
          <p:spPr bwMode="auto">
            <a:xfrm>
              <a:off x="1541" y="1513"/>
              <a:ext cx="1" cy="10"/>
            </a:xfrm>
            <a:custGeom>
              <a:avLst/>
              <a:gdLst>
                <a:gd name="T0" fmla="*/ 2 w 2"/>
                <a:gd name="T1" fmla="*/ 0 h 18"/>
                <a:gd name="T2" fmla="*/ 1 w 2"/>
                <a:gd name="T3" fmla="*/ 1 h 18"/>
                <a:gd name="T4" fmla="*/ 1 w 2"/>
                <a:gd name="T5" fmla="*/ 18 h 18"/>
                <a:gd name="T6" fmla="*/ 2 w 2"/>
                <a:gd name="T7" fmla="*/ 18 h 18"/>
                <a:gd name="T8" fmla="*/ 2 w 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8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1" y="11"/>
                    <a:pt x="1" y="18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0"/>
                    <a:pt x="2" y="4"/>
                    <a:pt x="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Freeform 1833"/>
            <p:cNvSpPr/>
            <p:nvPr/>
          </p:nvSpPr>
          <p:spPr bwMode="auto">
            <a:xfrm>
              <a:off x="1596" y="1449"/>
              <a:ext cx="32" cy="59"/>
            </a:xfrm>
            <a:custGeom>
              <a:avLst/>
              <a:gdLst>
                <a:gd name="T0" fmla="*/ 22 w 58"/>
                <a:gd name="T1" fmla="*/ 0 h 109"/>
                <a:gd name="T2" fmla="*/ 19 w 58"/>
                <a:gd name="T3" fmla="*/ 0 h 109"/>
                <a:gd name="T4" fmla="*/ 30 w 58"/>
                <a:gd name="T5" fmla="*/ 46 h 109"/>
                <a:gd name="T6" fmla="*/ 2 w 58"/>
                <a:gd name="T7" fmla="*/ 100 h 109"/>
                <a:gd name="T8" fmla="*/ 5 w 58"/>
                <a:gd name="T9" fmla="*/ 109 h 109"/>
                <a:gd name="T10" fmla="*/ 27 w 58"/>
                <a:gd name="T11" fmla="*/ 96 h 109"/>
                <a:gd name="T12" fmla="*/ 54 w 58"/>
                <a:gd name="T13" fmla="*/ 18 h 109"/>
                <a:gd name="T14" fmla="*/ 22 w 58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09">
                  <a:moveTo>
                    <a:pt x="22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3" y="3"/>
                    <a:pt x="29" y="28"/>
                    <a:pt x="30" y="46"/>
                  </a:cubicBezTo>
                  <a:cubicBezTo>
                    <a:pt x="31" y="65"/>
                    <a:pt x="6" y="84"/>
                    <a:pt x="2" y="100"/>
                  </a:cubicBezTo>
                  <a:cubicBezTo>
                    <a:pt x="0" y="107"/>
                    <a:pt x="2" y="109"/>
                    <a:pt x="5" y="109"/>
                  </a:cubicBezTo>
                  <a:cubicBezTo>
                    <a:pt x="10" y="109"/>
                    <a:pt x="19" y="103"/>
                    <a:pt x="27" y="96"/>
                  </a:cubicBezTo>
                  <a:cubicBezTo>
                    <a:pt x="41" y="84"/>
                    <a:pt x="58" y="37"/>
                    <a:pt x="54" y="18"/>
                  </a:cubicBezTo>
                  <a:cubicBezTo>
                    <a:pt x="51" y="2"/>
                    <a:pt x="30" y="0"/>
                    <a:pt x="22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Freeform 1834"/>
            <p:cNvSpPr/>
            <p:nvPr/>
          </p:nvSpPr>
          <p:spPr bwMode="auto">
            <a:xfrm>
              <a:off x="1420" y="1581"/>
              <a:ext cx="88" cy="27"/>
            </a:xfrm>
            <a:custGeom>
              <a:avLst/>
              <a:gdLst>
                <a:gd name="T0" fmla="*/ 15 w 161"/>
                <a:gd name="T1" fmla="*/ 0 h 50"/>
                <a:gd name="T2" fmla="*/ 8 w 161"/>
                <a:gd name="T3" fmla="*/ 5 h 50"/>
                <a:gd name="T4" fmla="*/ 20 w 161"/>
                <a:gd name="T5" fmla="*/ 49 h 50"/>
                <a:gd name="T6" fmla="*/ 40 w 161"/>
                <a:gd name="T7" fmla="*/ 50 h 50"/>
                <a:gd name="T8" fmla="*/ 97 w 161"/>
                <a:gd name="T9" fmla="*/ 42 h 50"/>
                <a:gd name="T10" fmla="*/ 153 w 161"/>
                <a:gd name="T11" fmla="*/ 18 h 50"/>
                <a:gd name="T12" fmla="*/ 149 w 161"/>
                <a:gd name="T13" fmla="*/ 18 h 50"/>
                <a:gd name="T14" fmla="*/ 61 w 161"/>
                <a:gd name="T15" fmla="*/ 36 h 50"/>
                <a:gd name="T16" fmla="*/ 52 w 161"/>
                <a:gd name="T17" fmla="*/ 35 h 50"/>
                <a:gd name="T18" fmla="*/ 20 w 161"/>
                <a:gd name="T19" fmla="*/ 4 h 50"/>
                <a:gd name="T20" fmla="*/ 15 w 161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50">
                  <a:moveTo>
                    <a:pt x="15" y="0"/>
                  </a:moveTo>
                  <a:cubicBezTo>
                    <a:pt x="13" y="0"/>
                    <a:pt x="10" y="4"/>
                    <a:pt x="8" y="5"/>
                  </a:cubicBezTo>
                  <a:cubicBezTo>
                    <a:pt x="8" y="5"/>
                    <a:pt x="0" y="46"/>
                    <a:pt x="20" y="49"/>
                  </a:cubicBezTo>
                  <a:cubicBezTo>
                    <a:pt x="26" y="49"/>
                    <a:pt x="33" y="50"/>
                    <a:pt x="40" y="50"/>
                  </a:cubicBezTo>
                  <a:cubicBezTo>
                    <a:pt x="57" y="50"/>
                    <a:pt x="76" y="48"/>
                    <a:pt x="97" y="42"/>
                  </a:cubicBezTo>
                  <a:cubicBezTo>
                    <a:pt x="125" y="34"/>
                    <a:pt x="161" y="18"/>
                    <a:pt x="153" y="18"/>
                  </a:cubicBezTo>
                  <a:cubicBezTo>
                    <a:pt x="152" y="18"/>
                    <a:pt x="150" y="18"/>
                    <a:pt x="149" y="18"/>
                  </a:cubicBezTo>
                  <a:cubicBezTo>
                    <a:pt x="132" y="22"/>
                    <a:pt x="84" y="36"/>
                    <a:pt x="61" y="36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37" y="29"/>
                    <a:pt x="26" y="12"/>
                    <a:pt x="20" y="4"/>
                  </a:cubicBezTo>
                  <a:cubicBezTo>
                    <a:pt x="18" y="1"/>
                    <a:pt x="17" y="0"/>
                    <a:pt x="15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3" name="Freeform 1835"/>
            <p:cNvSpPr/>
            <p:nvPr/>
          </p:nvSpPr>
          <p:spPr bwMode="auto">
            <a:xfrm>
              <a:off x="-58" y="1639"/>
              <a:ext cx="129" cy="143"/>
            </a:xfrm>
            <a:custGeom>
              <a:avLst/>
              <a:gdLst>
                <a:gd name="T0" fmla="*/ 49 w 236"/>
                <a:gd name="T1" fmla="*/ 29 h 262"/>
                <a:gd name="T2" fmla="*/ 10 w 236"/>
                <a:gd name="T3" fmla="*/ 18 h 262"/>
                <a:gd name="T4" fmla="*/ 0 w 236"/>
                <a:gd name="T5" fmla="*/ 93 h 262"/>
                <a:gd name="T6" fmla="*/ 188 w 236"/>
                <a:gd name="T7" fmla="*/ 260 h 262"/>
                <a:gd name="T8" fmla="*/ 236 w 236"/>
                <a:gd name="T9" fmla="*/ 235 h 262"/>
                <a:gd name="T10" fmla="*/ 207 w 236"/>
                <a:gd name="T11" fmla="*/ 210 h 262"/>
                <a:gd name="T12" fmla="*/ 205 w 236"/>
                <a:gd name="T13" fmla="*/ 70 h 262"/>
                <a:gd name="T14" fmla="*/ 144 w 236"/>
                <a:gd name="T15" fmla="*/ 61 h 262"/>
                <a:gd name="T16" fmla="*/ 49 w 236"/>
                <a:gd name="T17" fmla="*/ 2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262">
                  <a:moveTo>
                    <a:pt x="49" y="29"/>
                  </a:moveTo>
                  <a:cubicBezTo>
                    <a:pt x="49" y="29"/>
                    <a:pt x="17" y="0"/>
                    <a:pt x="10" y="18"/>
                  </a:cubicBezTo>
                  <a:cubicBezTo>
                    <a:pt x="3" y="37"/>
                    <a:pt x="0" y="93"/>
                    <a:pt x="0" y="93"/>
                  </a:cubicBezTo>
                  <a:cubicBezTo>
                    <a:pt x="0" y="93"/>
                    <a:pt x="165" y="262"/>
                    <a:pt x="188" y="260"/>
                  </a:cubicBezTo>
                  <a:cubicBezTo>
                    <a:pt x="210" y="258"/>
                    <a:pt x="236" y="235"/>
                    <a:pt x="236" y="235"/>
                  </a:cubicBezTo>
                  <a:cubicBezTo>
                    <a:pt x="207" y="210"/>
                    <a:pt x="207" y="210"/>
                    <a:pt x="207" y="210"/>
                  </a:cubicBezTo>
                  <a:cubicBezTo>
                    <a:pt x="207" y="210"/>
                    <a:pt x="224" y="77"/>
                    <a:pt x="205" y="70"/>
                  </a:cubicBezTo>
                  <a:cubicBezTo>
                    <a:pt x="186" y="63"/>
                    <a:pt x="144" y="61"/>
                    <a:pt x="144" y="61"/>
                  </a:cubicBezTo>
                  <a:cubicBezTo>
                    <a:pt x="49" y="29"/>
                    <a:pt x="49" y="29"/>
                    <a:pt x="49" y="29"/>
                  </a:cubicBezTo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4" name="Freeform 1836"/>
            <p:cNvSpPr/>
            <p:nvPr/>
          </p:nvSpPr>
          <p:spPr bwMode="auto">
            <a:xfrm>
              <a:off x="-179" y="1582"/>
              <a:ext cx="324" cy="305"/>
            </a:xfrm>
            <a:custGeom>
              <a:avLst/>
              <a:gdLst>
                <a:gd name="T0" fmla="*/ 150 w 595"/>
                <a:gd name="T1" fmla="*/ 318 h 559"/>
                <a:gd name="T2" fmla="*/ 36 w 595"/>
                <a:gd name="T3" fmla="*/ 211 h 559"/>
                <a:gd name="T4" fmla="*/ 70 w 595"/>
                <a:gd name="T5" fmla="*/ 120 h 559"/>
                <a:gd name="T6" fmla="*/ 252 w 595"/>
                <a:gd name="T7" fmla="*/ 188 h 559"/>
                <a:gd name="T8" fmla="*/ 256 w 595"/>
                <a:gd name="T9" fmla="*/ 147 h 559"/>
                <a:gd name="T10" fmla="*/ 318 w 595"/>
                <a:gd name="T11" fmla="*/ 1 h 559"/>
                <a:gd name="T12" fmla="*/ 348 w 595"/>
                <a:gd name="T13" fmla="*/ 217 h 559"/>
                <a:gd name="T14" fmla="*/ 483 w 595"/>
                <a:gd name="T15" fmla="*/ 142 h 559"/>
                <a:gd name="T16" fmla="*/ 588 w 595"/>
                <a:gd name="T17" fmla="*/ 253 h 559"/>
                <a:gd name="T18" fmla="*/ 377 w 595"/>
                <a:gd name="T19" fmla="*/ 313 h 559"/>
                <a:gd name="T20" fmla="*/ 464 w 595"/>
                <a:gd name="T21" fmla="*/ 385 h 559"/>
                <a:gd name="T22" fmla="*/ 392 w 595"/>
                <a:gd name="T23" fmla="*/ 522 h 559"/>
                <a:gd name="T24" fmla="*/ 304 w 595"/>
                <a:gd name="T25" fmla="*/ 507 h 559"/>
                <a:gd name="T26" fmla="*/ 282 w 595"/>
                <a:gd name="T27" fmla="*/ 385 h 559"/>
                <a:gd name="T28" fmla="*/ 245 w 595"/>
                <a:gd name="T29" fmla="*/ 493 h 559"/>
                <a:gd name="T30" fmla="*/ 106 w 595"/>
                <a:gd name="T31" fmla="*/ 444 h 559"/>
                <a:gd name="T32" fmla="*/ 150 w 595"/>
                <a:gd name="T33" fmla="*/ 318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5" h="559">
                  <a:moveTo>
                    <a:pt x="150" y="318"/>
                  </a:moveTo>
                  <a:cubicBezTo>
                    <a:pt x="150" y="318"/>
                    <a:pt x="0" y="316"/>
                    <a:pt x="36" y="211"/>
                  </a:cubicBezTo>
                  <a:cubicBezTo>
                    <a:pt x="36" y="211"/>
                    <a:pt x="4" y="142"/>
                    <a:pt x="70" y="120"/>
                  </a:cubicBezTo>
                  <a:cubicBezTo>
                    <a:pt x="135" y="98"/>
                    <a:pt x="227" y="168"/>
                    <a:pt x="252" y="188"/>
                  </a:cubicBezTo>
                  <a:cubicBezTo>
                    <a:pt x="276" y="208"/>
                    <a:pt x="263" y="156"/>
                    <a:pt x="256" y="147"/>
                  </a:cubicBezTo>
                  <a:cubicBezTo>
                    <a:pt x="249" y="137"/>
                    <a:pt x="218" y="0"/>
                    <a:pt x="318" y="1"/>
                  </a:cubicBezTo>
                  <a:cubicBezTo>
                    <a:pt x="417" y="3"/>
                    <a:pt x="436" y="67"/>
                    <a:pt x="348" y="217"/>
                  </a:cubicBezTo>
                  <a:cubicBezTo>
                    <a:pt x="348" y="217"/>
                    <a:pt x="430" y="140"/>
                    <a:pt x="483" y="142"/>
                  </a:cubicBezTo>
                  <a:cubicBezTo>
                    <a:pt x="536" y="144"/>
                    <a:pt x="595" y="169"/>
                    <a:pt x="588" y="253"/>
                  </a:cubicBezTo>
                  <a:cubicBezTo>
                    <a:pt x="582" y="336"/>
                    <a:pt x="377" y="313"/>
                    <a:pt x="377" y="313"/>
                  </a:cubicBezTo>
                  <a:cubicBezTo>
                    <a:pt x="377" y="313"/>
                    <a:pt x="442" y="359"/>
                    <a:pt x="464" y="385"/>
                  </a:cubicBezTo>
                  <a:cubicBezTo>
                    <a:pt x="487" y="411"/>
                    <a:pt x="473" y="485"/>
                    <a:pt x="392" y="522"/>
                  </a:cubicBezTo>
                  <a:cubicBezTo>
                    <a:pt x="310" y="559"/>
                    <a:pt x="313" y="532"/>
                    <a:pt x="304" y="507"/>
                  </a:cubicBezTo>
                  <a:cubicBezTo>
                    <a:pt x="295" y="483"/>
                    <a:pt x="289" y="377"/>
                    <a:pt x="282" y="385"/>
                  </a:cubicBezTo>
                  <a:cubicBezTo>
                    <a:pt x="275" y="393"/>
                    <a:pt x="292" y="464"/>
                    <a:pt x="245" y="493"/>
                  </a:cubicBezTo>
                  <a:cubicBezTo>
                    <a:pt x="199" y="522"/>
                    <a:pt x="144" y="487"/>
                    <a:pt x="106" y="444"/>
                  </a:cubicBezTo>
                  <a:cubicBezTo>
                    <a:pt x="68" y="402"/>
                    <a:pt x="86" y="344"/>
                    <a:pt x="150" y="318"/>
                  </a:cubicBezTo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5" name="Freeform 1837"/>
            <p:cNvSpPr/>
            <p:nvPr/>
          </p:nvSpPr>
          <p:spPr bwMode="auto">
            <a:xfrm>
              <a:off x="-59" y="1732"/>
              <a:ext cx="34" cy="11"/>
            </a:xfrm>
            <a:custGeom>
              <a:avLst/>
              <a:gdLst>
                <a:gd name="T0" fmla="*/ 0 w 63"/>
                <a:gd name="T1" fmla="*/ 15 h 20"/>
                <a:gd name="T2" fmla="*/ 52 w 63"/>
                <a:gd name="T3" fmla="*/ 10 h 20"/>
                <a:gd name="T4" fmla="*/ 0 w 63"/>
                <a:gd name="T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20">
                  <a:moveTo>
                    <a:pt x="0" y="15"/>
                  </a:moveTo>
                  <a:cubicBezTo>
                    <a:pt x="0" y="15"/>
                    <a:pt x="63" y="0"/>
                    <a:pt x="52" y="10"/>
                  </a:cubicBezTo>
                  <a:cubicBezTo>
                    <a:pt x="41" y="20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6" name="Freeform 1838"/>
            <p:cNvSpPr/>
            <p:nvPr/>
          </p:nvSpPr>
          <p:spPr bwMode="auto">
            <a:xfrm>
              <a:off x="-28" y="1746"/>
              <a:ext cx="9" cy="29"/>
            </a:xfrm>
            <a:custGeom>
              <a:avLst/>
              <a:gdLst>
                <a:gd name="T0" fmla="*/ 6 w 17"/>
                <a:gd name="T1" fmla="*/ 52 h 52"/>
                <a:gd name="T2" fmla="*/ 9 w 17"/>
                <a:gd name="T3" fmla="*/ 7 h 52"/>
                <a:gd name="T4" fmla="*/ 6 w 17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2">
                  <a:moveTo>
                    <a:pt x="6" y="52"/>
                  </a:moveTo>
                  <a:cubicBezTo>
                    <a:pt x="6" y="52"/>
                    <a:pt x="0" y="0"/>
                    <a:pt x="9" y="7"/>
                  </a:cubicBezTo>
                  <a:cubicBezTo>
                    <a:pt x="17" y="13"/>
                    <a:pt x="10" y="43"/>
                    <a:pt x="6" y="52"/>
                  </a:cubicBezTo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7" name="Freeform 1839"/>
            <p:cNvSpPr/>
            <p:nvPr/>
          </p:nvSpPr>
          <p:spPr bwMode="auto">
            <a:xfrm>
              <a:off x="-33" y="1698"/>
              <a:ext cx="17" cy="15"/>
            </a:xfrm>
            <a:custGeom>
              <a:avLst/>
              <a:gdLst>
                <a:gd name="T0" fmla="*/ 27 w 30"/>
                <a:gd name="T1" fmla="*/ 18 h 27"/>
                <a:gd name="T2" fmla="*/ 11 w 30"/>
                <a:gd name="T3" fmla="*/ 24 h 27"/>
                <a:gd name="T4" fmla="*/ 2 w 30"/>
                <a:gd name="T5" fmla="*/ 9 h 27"/>
                <a:gd name="T6" fmla="*/ 19 w 30"/>
                <a:gd name="T7" fmla="*/ 2 h 27"/>
                <a:gd name="T8" fmla="*/ 27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7" y="18"/>
                  </a:moveTo>
                  <a:cubicBezTo>
                    <a:pt x="25" y="24"/>
                    <a:pt x="18" y="27"/>
                    <a:pt x="11" y="24"/>
                  </a:cubicBezTo>
                  <a:cubicBezTo>
                    <a:pt x="4" y="22"/>
                    <a:pt x="0" y="15"/>
                    <a:pt x="2" y="9"/>
                  </a:cubicBezTo>
                  <a:cubicBezTo>
                    <a:pt x="4" y="3"/>
                    <a:pt x="12" y="0"/>
                    <a:pt x="19" y="2"/>
                  </a:cubicBezTo>
                  <a:cubicBezTo>
                    <a:pt x="26" y="5"/>
                    <a:pt x="30" y="12"/>
                    <a:pt x="27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8" name="Freeform 1840"/>
            <p:cNvSpPr/>
            <p:nvPr/>
          </p:nvSpPr>
          <p:spPr bwMode="auto">
            <a:xfrm>
              <a:off x="-45" y="1717"/>
              <a:ext cx="16" cy="15"/>
            </a:xfrm>
            <a:custGeom>
              <a:avLst/>
              <a:gdLst>
                <a:gd name="T0" fmla="*/ 27 w 29"/>
                <a:gd name="T1" fmla="*/ 18 h 27"/>
                <a:gd name="T2" fmla="*/ 10 w 29"/>
                <a:gd name="T3" fmla="*/ 25 h 27"/>
                <a:gd name="T4" fmla="*/ 2 w 29"/>
                <a:gd name="T5" fmla="*/ 9 h 27"/>
                <a:gd name="T6" fmla="*/ 18 w 29"/>
                <a:gd name="T7" fmla="*/ 3 h 27"/>
                <a:gd name="T8" fmla="*/ 27 w 29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7" y="18"/>
                  </a:moveTo>
                  <a:cubicBezTo>
                    <a:pt x="25" y="24"/>
                    <a:pt x="17" y="27"/>
                    <a:pt x="10" y="25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4" y="3"/>
                    <a:pt x="11" y="0"/>
                    <a:pt x="18" y="3"/>
                  </a:cubicBezTo>
                  <a:cubicBezTo>
                    <a:pt x="25" y="5"/>
                    <a:pt x="29" y="12"/>
                    <a:pt x="27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9" name="Freeform 1841"/>
            <p:cNvSpPr/>
            <p:nvPr/>
          </p:nvSpPr>
          <p:spPr bwMode="auto">
            <a:xfrm>
              <a:off x="-15" y="1728"/>
              <a:ext cx="17" cy="15"/>
            </a:xfrm>
            <a:custGeom>
              <a:avLst/>
              <a:gdLst>
                <a:gd name="T0" fmla="*/ 27 w 30"/>
                <a:gd name="T1" fmla="*/ 18 h 27"/>
                <a:gd name="T2" fmla="*/ 11 w 30"/>
                <a:gd name="T3" fmla="*/ 25 h 27"/>
                <a:gd name="T4" fmla="*/ 2 w 30"/>
                <a:gd name="T5" fmla="*/ 9 h 27"/>
                <a:gd name="T6" fmla="*/ 19 w 30"/>
                <a:gd name="T7" fmla="*/ 3 h 27"/>
                <a:gd name="T8" fmla="*/ 27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7" y="18"/>
                  </a:moveTo>
                  <a:cubicBezTo>
                    <a:pt x="25" y="24"/>
                    <a:pt x="18" y="27"/>
                    <a:pt x="11" y="25"/>
                  </a:cubicBezTo>
                  <a:cubicBezTo>
                    <a:pt x="4" y="22"/>
                    <a:pt x="0" y="15"/>
                    <a:pt x="2" y="9"/>
                  </a:cubicBezTo>
                  <a:cubicBezTo>
                    <a:pt x="5" y="3"/>
                    <a:pt x="12" y="0"/>
                    <a:pt x="19" y="3"/>
                  </a:cubicBezTo>
                  <a:cubicBezTo>
                    <a:pt x="26" y="5"/>
                    <a:pt x="30" y="12"/>
                    <a:pt x="27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0" name="Freeform 1842"/>
            <p:cNvSpPr/>
            <p:nvPr/>
          </p:nvSpPr>
          <p:spPr bwMode="auto">
            <a:xfrm>
              <a:off x="-6" y="1704"/>
              <a:ext cx="16" cy="15"/>
            </a:xfrm>
            <a:custGeom>
              <a:avLst/>
              <a:gdLst>
                <a:gd name="T0" fmla="*/ 28 w 30"/>
                <a:gd name="T1" fmla="*/ 18 h 27"/>
                <a:gd name="T2" fmla="*/ 11 w 30"/>
                <a:gd name="T3" fmla="*/ 25 h 27"/>
                <a:gd name="T4" fmla="*/ 3 w 30"/>
                <a:gd name="T5" fmla="*/ 9 h 27"/>
                <a:gd name="T6" fmla="*/ 19 w 30"/>
                <a:gd name="T7" fmla="*/ 3 h 27"/>
                <a:gd name="T8" fmla="*/ 28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8" y="18"/>
                  </a:moveTo>
                  <a:cubicBezTo>
                    <a:pt x="25" y="24"/>
                    <a:pt x="18" y="27"/>
                    <a:pt x="11" y="25"/>
                  </a:cubicBezTo>
                  <a:cubicBezTo>
                    <a:pt x="4" y="22"/>
                    <a:pt x="0" y="15"/>
                    <a:pt x="3" y="9"/>
                  </a:cubicBezTo>
                  <a:cubicBezTo>
                    <a:pt x="5" y="3"/>
                    <a:pt x="12" y="0"/>
                    <a:pt x="19" y="3"/>
                  </a:cubicBezTo>
                  <a:cubicBezTo>
                    <a:pt x="26" y="5"/>
                    <a:pt x="30" y="12"/>
                    <a:pt x="28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1" name="Freeform 1843"/>
            <p:cNvSpPr/>
            <p:nvPr/>
          </p:nvSpPr>
          <p:spPr bwMode="auto">
            <a:xfrm>
              <a:off x="17" y="1727"/>
              <a:ext cx="16" cy="14"/>
            </a:xfrm>
            <a:custGeom>
              <a:avLst/>
              <a:gdLst>
                <a:gd name="T0" fmla="*/ 28 w 30"/>
                <a:gd name="T1" fmla="*/ 18 h 27"/>
                <a:gd name="T2" fmla="*/ 11 w 30"/>
                <a:gd name="T3" fmla="*/ 24 h 27"/>
                <a:gd name="T4" fmla="*/ 3 w 30"/>
                <a:gd name="T5" fmla="*/ 9 h 27"/>
                <a:gd name="T6" fmla="*/ 19 w 30"/>
                <a:gd name="T7" fmla="*/ 2 h 27"/>
                <a:gd name="T8" fmla="*/ 28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8" y="18"/>
                  </a:moveTo>
                  <a:cubicBezTo>
                    <a:pt x="25" y="24"/>
                    <a:pt x="18" y="27"/>
                    <a:pt x="11" y="24"/>
                  </a:cubicBezTo>
                  <a:cubicBezTo>
                    <a:pt x="4" y="22"/>
                    <a:pt x="0" y="15"/>
                    <a:pt x="3" y="9"/>
                  </a:cubicBezTo>
                  <a:cubicBezTo>
                    <a:pt x="5" y="3"/>
                    <a:pt x="12" y="0"/>
                    <a:pt x="19" y="2"/>
                  </a:cubicBezTo>
                  <a:cubicBezTo>
                    <a:pt x="26" y="5"/>
                    <a:pt x="30" y="12"/>
                    <a:pt x="28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2" name="Freeform 1844"/>
            <p:cNvSpPr/>
            <p:nvPr/>
          </p:nvSpPr>
          <p:spPr bwMode="auto">
            <a:xfrm>
              <a:off x="1" y="1756"/>
              <a:ext cx="16" cy="14"/>
            </a:xfrm>
            <a:custGeom>
              <a:avLst/>
              <a:gdLst>
                <a:gd name="T0" fmla="*/ 27 w 30"/>
                <a:gd name="T1" fmla="*/ 18 h 27"/>
                <a:gd name="T2" fmla="*/ 11 w 30"/>
                <a:gd name="T3" fmla="*/ 24 h 27"/>
                <a:gd name="T4" fmla="*/ 2 w 30"/>
                <a:gd name="T5" fmla="*/ 9 h 27"/>
                <a:gd name="T6" fmla="*/ 19 w 30"/>
                <a:gd name="T7" fmla="*/ 2 h 27"/>
                <a:gd name="T8" fmla="*/ 27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7" y="18"/>
                  </a:moveTo>
                  <a:cubicBezTo>
                    <a:pt x="25" y="24"/>
                    <a:pt x="18" y="27"/>
                    <a:pt x="11" y="24"/>
                  </a:cubicBezTo>
                  <a:cubicBezTo>
                    <a:pt x="4" y="22"/>
                    <a:pt x="0" y="15"/>
                    <a:pt x="2" y="9"/>
                  </a:cubicBezTo>
                  <a:cubicBezTo>
                    <a:pt x="4" y="3"/>
                    <a:pt x="12" y="0"/>
                    <a:pt x="19" y="2"/>
                  </a:cubicBezTo>
                  <a:cubicBezTo>
                    <a:pt x="26" y="5"/>
                    <a:pt x="30" y="12"/>
                    <a:pt x="27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3" name="Freeform 1845"/>
            <p:cNvSpPr/>
            <p:nvPr/>
          </p:nvSpPr>
          <p:spPr bwMode="auto">
            <a:xfrm>
              <a:off x="-29" y="1750"/>
              <a:ext cx="16" cy="15"/>
            </a:xfrm>
            <a:custGeom>
              <a:avLst/>
              <a:gdLst>
                <a:gd name="T0" fmla="*/ 28 w 30"/>
                <a:gd name="T1" fmla="*/ 19 h 28"/>
                <a:gd name="T2" fmla="*/ 11 w 30"/>
                <a:gd name="T3" fmla="*/ 25 h 28"/>
                <a:gd name="T4" fmla="*/ 2 w 30"/>
                <a:gd name="T5" fmla="*/ 9 h 28"/>
                <a:gd name="T6" fmla="*/ 19 w 30"/>
                <a:gd name="T7" fmla="*/ 3 h 28"/>
                <a:gd name="T8" fmla="*/ 28 w 30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28" y="19"/>
                  </a:moveTo>
                  <a:cubicBezTo>
                    <a:pt x="25" y="25"/>
                    <a:pt x="18" y="28"/>
                    <a:pt x="11" y="25"/>
                  </a:cubicBezTo>
                  <a:cubicBezTo>
                    <a:pt x="4" y="22"/>
                    <a:pt x="0" y="15"/>
                    <a:pt x="2" y="9"/>
                  </a:cubicBezTo>
                  <a:cubicBezTo>
                    <a:pt x="5" y="3"/>
                    <a:pt x="12" y="0"/>
                    <a:pt x="19" y="3"/>
                  </a:cubicBezTo>
                  <a:cubicBezTo>
                    <a:pt x="26" y="6"/>
                    <a:pt x="30" y="13"/>
                    <a:pt x="28" y="19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1846"/>
            <p:cNvSpPr/>
            <p:nvPr/>
          </p:nvSpPr>
          <p:spPr bwMode="auto">
            <a:xfrm>
              <a:off x="-16" y="1685"/>
              <a:ext cx="16" cy="15"/>
            </a:xfrm>
            <a:custGeom>
              <a:avLst/>
              <a:gdLst>
                <a:gd name="T0" fmla="*/ 28 w 30"/>
                <a:gd name="T1" fmla="*/ 18 h 27"/>
                <a:gd name="T2" fmla="*/ 11 w 30"/>
                <a:gd name="T3" fmla="*/ 24 h 27"/>
                <a:gd name="T4" fmla="*/ 3 w 30"/>
                <a:gd name="T5" fmla="*/ 8 h 27"/>
                <a:gd name="T6" fmla="*/ 19 w 30"/>
                <a:gd name="T7" fmla="*/ 2 h 27"/>
                <a:gd name="T8" fmla="*/ 28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8" y="18"/>
                  </a:moveTo>
                  <a:cubicBezTo>
                    <a:pt x="26" y="24"/>
                    <a:pt x="18" y="27"/>
                    <a:pt x="11" y="24"/>
                  </a:cubicBezTo>
                  <a:cubicBezTo>
                    <a:pt x="4" y="22"/>
                    <a:pt x="0" y="14"/>
                    <a:pt x="3" y="8"/>
                  </a:cubicBezTo>
                  <a:cubicBezTo>
                    <a:pt x="5" y="2"/>
                    <a:pt x="12" y="0"/>
                    <a:pt x="19" y="2"/>
                  </a:cubicBezTo>
                  <a:cubicBezTo>
                    <a:pt x="26" y="5"/>
                    <a:pt x="30" y="12"/>
                    <a:pt x="28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1847"/>
            <p:cNvSpPr>
              <a:spLocks noEditPoints="1"/>
            </p:cNvSpPr>
            <p:nvPr/>
          </p:nvSpPr>
          <p:spPr bwMode="auto">
            <a:xfrm>
              <a:off x="-74" y="1657"/>
              <a:ext cx="149" cy="131"/>
            </a:xfrm>
            <a:custGeom>
              <a:avLst/>
              <a:gdLst>
                <a:gd name="T0" fmla="*/ 120 w 274"/>
                <a:gd name="T1" fmla="*/ 156 h 241"/>
                <a:gd name="T2" fmla="*/ 123 w 274"/>
                <a:gd name="T3" fmla="*/ 133 h 241"/>
                <a:gd name="T4" fmla="*/ 136 w 274"/>
                <a:gd name="T5" fmla="*/ 149 h 241"/>
                <a:gd name="T6" fmla="*/ 114 w 274"/>
                <a:gd name="T7" fmla="*/ 0 h 241"/>
                <a:gd name="T8" fmla="*/ 95 w 274"/>
                <a:gd name="T9" fmla="*/ 78 h 241"/>
                <a:gd name="T10" fmla="*/ 19 w 274"/>
                <a:gd name="T11" fmla="*/ 61 h 241"/>
                <a:gd name="T12" fmla="*/ 78 w 274"/>
                <a:gd name="T13" fmla="*/ 85 h 241"/>
                <a:gd name="T14" fmla="*/ 95 w 274"/>
                <a:gd name="T15" fmla="*/ 78 h 241"/>
                <a:gd name="T16" fmla="*/ 92 w 274"/>
                <a:gd name="T17" fmla="*/ 101 h 241"/>
                <a:gd name="T18" fmla="*/ 87 w 274"/>
                <a:gd name="T19" fmla="*/ 100 h 241"/>
                <a:gd name="T20" fmla="*/ 54 w 274"/>
                <a:gd name="T21" fmla="*/ 121 h 241"/>
                <a:gd name="T22" fmla="*/ 66 w 274"/>
                <a:gd name="T23" fmla="*/ 112 h 241"/>
                <a:gd name="T24" fmla="*/ 80 w 274"/>
                <a:gd name="T25" fmla="*/ 128 h 241"/>
                <a:gd name="T26" fmla="*/ 42 w 274"/>
                <a:gd name="T27" fmla="*/ 207 h 241"/>
                <a:gd name="T28" fmla="*/ 108 w 274"/>
                <a:gd name="T29" fmla="*/ 161 h 241"/>
                <a:gd name="T30" fmla="*/ 152 w 274"/>
                <a:gd name="T31" fmla="*/ 241 h 241"/>
                <a:gd name="T32" fmla="*/ 149 w 274"/>
                <a:gd name="T33" fmla="*/ 206 h 241"/>
                <a:gd name="T34" fmla="*/ 139 w 274"/>
                <a:gd name="T35" fmla="*/ 190 h 241"/>
                <a:gd name="T36" fmla="*/ 149 w 274"/>
                <a:gd name="T37" fmla="*/ 152 h 241"/>
                <a:gd name="T38" fmla="*/ 197 w 274"/>
                <a:gd name="T39" fmla="*/ 155 h 241"/>
                <a:gd name="T40" fmla="*/ 215 w 274"/>
                <a:gd name="T41" fmla="*/ 143 h 241"/>
                <a:gd name="T42" fmla="*/ 195 w 274"/>
                <a:gd name="T43" fmla="*/ 143 h 241"/>
                <a:gd name="T44" fmla="*/ 183 w 274"/>
                <a:gd name="T45" fmla="*/ 153 h 241"/>
                <a:gd name="T46" fmla="*/ 169 w 274"/>
                <a:gd name="T47" fmla="*/ 140 h 241"/>
                <a:gd name="T48" fmla="*/ 170 w 274"/>
                <a:gd name="T49" fmla="*/ 137 h 241"/>
                <a:gd name="T50" fmla="*/ 242 w 274"/>
                <a:gd name="T51" fmla="*/ 93 h 241"/>
                <a:gd name="T52" fmla="*/ 146 w 274"/>
                <a:gd name="T53" fmla="*/ 123 h 241"/>
                <a:gd name="T54" fmla="*/ 141 w 274"/>
                <a:gd name="T55" fmla="*/ 113 h 241"/>
                <a:gd name="T56" fmla="*/ 128 w 274"/>
                <a:gd name="T57" fmla="*/ 96 h 241"/>
                <a:gd name="T58" fmla="*/ 144 w 274"/>
                <a:gd name="T59" fmla="*/ 90 h 241"/>
                <a:gd name="T60" fmla="*/ 142 w 274"/>
                <a:gd name="T61" fmla="*/ 58 h 241"/>
                <a:gd name="T62" fmla="*/ 130 w 274"/>
                <a:gd name="T63" fmla="*/ 81 h 241"/>
                <a:gd name="T64" fmla="*/ 122 w 274"/>
                <a:gd name="T65" fmla="*/ 77 h 241"/>
                <a:gd name="T66" fmla="*/ 109 w 274"/>
                <a:gd name="T67" fmla="*/ 60 h 241"/>
                <a:gd name="T68" fmla="*/ 125 w 274"/>
                <a:gd name="T69" fmla="*/ 5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241">
                  <a:moveTo>
                    <a:pt x="125" y="157"/>
                  </a:moveTo>
                  <a:cubicBezTo>
                    <a:pt x="123" y="157"/>
                    <a:pt x="121" y="156"/>
                    <a:pt x="120" y="156"/>
                  </a:cubicBezTo>
                  <a:cubicBezTo>
                    <a:pt x="113" y="153"/>
                    <a:pt x="109" y="146"/>
                    <a:pt x="111" y="140"/>
                  </a:cubicBezTo>
                  <a:cubicBezTo>
                    <a:pt x="113" y="135"/>
                    <a:pt x="118" y="133"/>
                    <a:pt x="123" y="133"/>
                  </a:cubicBezTo>
                  <a:cubicBezTo>
                    <a:pt x="124" y="133"/>
                    <a:pt x="126" y="133"/>
                    <a:pt x="128" y="134"/>
                  </a:cubicBezTo>
                  <a:cubicBezTo>
                    <a:pt x="135" y="136"/>
                    <a:pt x="139" y="143"/>
                    <a:pt x="136" y="149"/>
                  </a:cubicBezTo>
                  <a:cubicBezTo>
                    <a:pt x="135" y="154"/>
                    <a:pt x="130" y="157"/>
                    <a:pt x="125" y="157"/>
                  </a:cubicBezTo>
                  <a:moveTo>
                    <a:pt x="114" y="0"/>
                  </a:moveTo>
                  <a:cubicBezTo>
                    <a:pt x="114" y="0"/>
                    <a:pt x="108" y="79"/>
                    <a:pt x="96" y="79"/>
                  </a:cubicBezTo>
                  <a:cubicBezTo>
                    <a:pt x="96" y="79"/>
                    <a:pt x="95" y="79"/>
                    <a:pt x="95" y="78"/>
                  </a:cubicBezTo>
                  <a:cubicBezTo>
                    <a:pt x="84" y="75"/>
                    <a:pt x="23" y="59"/>
                    <a:pt x="16" y="59"/>
                  </a:cubicBezTo>
                  <a:cubicBezTo>
                    <a:pt x="15" y="59"/>
                    <a:pt x="16" y="60"/>
                    <a:pt x="19" y="61"/>
                  </a:cubicBezTo>
                  <a:cubicBezTo>
                    <a:pt x="32" y="66"/>
                    <a:pt x="61" y="78"/>
                    <a:pt x="78" y="87"/>
                  </a:cubicBezTo>
                  <a:cubicBezTo>
                    <a:pt x="78" y="87"/>
                    <a:pt x="78" y="86"/>
                    <a:pt x="78" y="85"/>
                  </a:cubicBezTo>
                  <a:cubicBezTo>
                    <a:pt x="80" y="80"/>
                    <a:pt x="85" y="78"/>
                    <a:pt x="90" y="78"/>
                  </a:cubicBezTo>
                  <a:cubicBezTo>
                    <a:pt x="91" y="78"/>
                    <a:pt x="93" y="78"/>
                    <a:pt x="95" y="78"/>
                  </a:cubicBezTo>
                  <a:cubicBezTo>
                    <a:pt x="102" y="81"/>
                    <a:pt x="106" y="88"/>
                    <a:pt x="103" y="94"/>
                  </a:cubicBezTo>
                  <a:cubicBezTo>
                    <a:pt x="102" y="99"/>
                    <a:pt x="97" y="101"/>
                    <a:pt x="92" y="101"/>
                  </a:cubicBezTo>
                  <a:cubicBezTo>
                    <a:pt x="90" y="101"/>
                    <a:pt x="88" y="101"/>
                    <a:pt x="87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7" y="104"/>
                    <a:pt x="0" y="111"/>
                    <a:pt x="17" y="114"/>
                  </a:cubicBezTo>
                  <a:cubicBezTo>
                    <a:pt x="24" y="115"/>
                    <a:pt x="39" y="118"/>
                    <a:pt x="54" y="121"/>
                  </a:cubicBezTo>
                  <a:cubicBezTo>
                    <a:pt x="54" y="120"/>
                    <a:pt x="54" y="120"/>
                    <a:pt x="55" y="119"/>
                  </a:cubicBezTo>
                  <a:cubicBezTo>
                    <a:pt x="56" y="114"/>
                    <a:pt x="61" y="112"/>
                    <a:pt x="66" y="112"/>
                  </a:cubicBezTo>
                  <a:cubicBezTo>
                    <a:pt x="68" y="112"/>
                    <a:pt x="70" y="112"/>
                    <a:pt x="71" y="113"/>
                  </a:cubicBezTo>
                  <a:cubicBezTo>
                    <a:pt x="78" y="115"/>
                    <a:pt x="82" y="122"/>
                    <a:pt x="80" y="128"/>
                  </a:cubicBezTo>
                  <a:cubicBezTo>
                    <a:pt x="95" y="132"/>
                    <a:pt x="104" y="137"/>
                    <a:pt x="97" y="140"/>
                  </a:cubicBezTo>
                  <a:cubicBezTo>
                    <a:pt x="81" y="147"/>
                    <a:pt x="36" y="207"/>
                    <a:pt x="42" y="207"/>
                  </a:cubicBezTo>
                  <a:cubicBezTo>
                    <a:pt x="42" y="207"/>
                    <a:pt x="43" y="206"/>
                    <a:pt x="44" y="206"/>
                  </a:cubicBezTo>
                  <a:cubicBezTo>
                    <a:pt x="56" y="198"/>
                    <a:pt x="93" y="161"/>
                    <a:pt x="108" y="161"/>
                  </a:cubicBezTo>
                  <a:cubicBezTo>
                    <a:pt x="110" y="161"/>
                    <a:pt x="112" y="162"/>
                    <a:pt x="113" y="164"/>
                  </a:cubicBezTo>
                  <a:cubicBezTo>
                    <a:pt x="121" y="177"/>
                    <a:pt x="149" y="241"/>
                    <a:pt x="152" y="241"/>
                  </a:cubicBezTo>
                  <a:cubicBezTo>
                    <a:pt x="153" y="241"/>
                    <a:pt x="153" y="241"/>
                    <a:pt x="153" y="239"/>
                  </a:cubicBezTo>
                  <a:cubicBezTo>
                    <a:pt x="152" y="234"/>
                    <a:pt x="150" y="220"/>
                    <a:pt x="149" y="206"/>
                  </a:cubicBezTo>
                  <a:cubicBezTo>
                    <a:pt x="148" y="206"/>
                    <a:pt x="148" y="205"/>
                    <a:pt x="148" y="205"/>
                  </a:cubicBezTo>
                  <a:cubicBezTo>
                    <a:pt x="141" y="203"/>
                    <a:pt x="137" y="196"/>
                    <a:pt x="139" y="190"/>
                  </a:cubicBezTo>
                  <a:cubicBezTo>
                    <a:pt x="140" y="186"/>
                    <a:pt x="143" y="184"/>
                    <a:pt x="147" y="183"/>
                  </a:cubicBezTo>
                  <a:cubicBezTo>
                    <a:pt x="145" y="166"/>
                    <a:pt x="145" y="152"/>
                    <a:pt x="149" y="152"/>
                  </a:cubicBezTo>
                  <a:cubicBezTo>
                    <a:pt x="149" y="152"/>
                    <a:pt x="149" y="152"/>
                    <a:pt x="149" y="152"/>
                  </a:cubicBezTo>
                  <a:cubicBezTo>
                    <a:pt x="153" y="154"/>
                    <a:pt x="174" y="155"/>
                    <a:pt x="197" y="155"/>
                  </a:cubicBezTo>
                  <a:cubicBezTo>
                    <a:pt x="233" y="155"/>
                    <a:pt x="274" y="152"/>
                    <a:pt x="259" y="147"/>
                  </a:cubicBezTo>
                  <a:cubicBezTo>
                    <a:pt x="249" y="143"/>
                    <a:pt x="232" y="143"/>
                    <a:pt x="215" y="143"/>
                  </a:cubicBezTo>
                  <a:cubicBezTo>
                    <a:pt x="211" y="143"/>
                    <a:pt x="207" y="143"/>
                    <a:pt x="204" y="143"/>
                  </a:cubicBezTo>
                  <a:cubicBezTo>
                    <a:pt x="201" y="143"/>
                    <a:pt x="198" y="143"/>
                    <a:pt x="195" y="143"/>
                  </a:cubicBezTo>
                  <a:cubicBezTo>
                    <a:pt x="195" y="144"/>
                    <a:pt x="195" y="145"/>
                    <a:pt x="195" y="146"/>
                  </a:cubicBezTo>
                  <a:cubicBezTo>
                    <a:pt x="193" y="151"/>
                    <a:pt x="188" y="153"/>
                    <a:pt x="183" y="153"/>
                  </a:cubicBezTo>
                  <a:cubicBezTo>
                    <a:pt x="182" y="153"/>
                    <a:pt x="180" y="153"/>
                    <a:pt x="178" y="152"/>
                  </a:cubicBezTo>
                  <a:cubicBezTo>
                    <a:pt x="172" y="150"/>
                    <a:pt x="169" y="145"/>
                    <a:pt x="169" y="140"/>
                  </a:cubicBezTo>
                  <a:cubicBezTo>
                    <a:pt x="168" y="139"/>
                    <a:pt x="168" y="138"/>
                    <a:pt x="170" y="137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71" y="133"/>
                    <a:pt x="175" y="130"/>
                    <a:pt x="180" y="130"/>
                  </a:cubicBezTo>
                  <a:cubicBezTo>
                    <a:pt x="202" y="115"/>
                    <a:pt x="250" y="93"/>
                    <a:pt x="242" y="93"/>
                  </a:cubicBezTo>
                  <a:cubicBezTo>
                    <a:pt x="241" y="93"/>
                    <a:pt x="240" y="93"/>
                    <a:pt x="239" y="93"/>
                  </a:cubicBezTo>
                  <a:cubicBezTo>
                    <a:pt x="220" y="97"/>
                    <a:pt x="146" y="123"/>
                    <a:pt x="146" y="123"/>
                  </a:cubicBezTo>
                  <a:cubicBezTo>
                    <a:pt x="146" y="123"/>
                    <a:pt x="146" y="119"/>
                    <a:pt x="145" y="112"/>
                  </a:cubicBezTo>
                  <a:cubicBezTo>
                    <a:pt x="144" y="112"/>
                    <a:pt x="143" y="113"/>
                    <a:pt x="141" y="113"/>
                  </a:cubicBezTo>
                  <a:cubicBezTo>
                    <a:pt x="140" y="113"/>
                    <a:pt x="138" y="112"/>
                    <a:pt x="136" y="112"/>
                  </a:cubicBezTo>
                  <a:cubicBezTo>
                    <a:pt x="129" y="109"/>
                    <a:pt x="125" y="102"/>
                    <a:pt x="128" y="96"/>
                  </a:cubicBezTo>
                  <a:cubicBezTo>
                    <a:pt x="129" y="92"/>
                    <a:pt x="134" y="89"/>
                    <a:pt x="139" y="89"/>
                  </a:cubicBezTo>
                  <a:cubicBezTo>
                    <a:pt x="141" y="89"/>
                    <a:pt x="142" y="89"/>
                    <a:pt x="144" y="90"/>
                  </a:cubicBezTo>
                  <a:cubicBezTo>
                    <a:pt x="144" y="78"/>
                    <a:pt x="143" y="64"/>
                    <a:pt x="144" y="53"/>
                  </a:cubicBezTo>
                  <a:cubicBezTo>
                    <a:pt x="143" y="55"/>
                    <a:pt x="143" y="56"/>
                    <a:pt x="142" y="58"/>
                  </a:cubicBezTo>
                  <a:cubicBezTo>
                    <a:pt x="138" y="70"/>
                    <a:pt x="133" y="83"/>
                    <a:pt x="131" y="83"/>
                  </a:cubicBezTo>
                  <a:cubicBezTo>
                    <a:pt x="130" y="83"/>
                    <a:pt x="130" y="82"/>
                    <a:pt x="130" y="81"/>
                  </a:cubicBezTo>
                  <a:cubicBezTo>
                    <a:pt x="130" y="79"/>
                    <a:pt x="129" y="78"/>
                    <a:pt x="129" y="75"/>
                  </a:cubicBezTo>
                  <a:cubicBezTo>
                    <a:pt x="127" y="76"/>
                    <a:pt x="125" y="77"/>
                    <a:pt x="122" y="77"/>
                  </a:cubicBezTo>
                  <a:cubicBezTo>
                    <a:pt x="121" y="77"/>
                    <a:pt x="119" y="77"/>
                    <a:pt x="117" y="76"/>
                  </a:cubicBezTo>
                  <a:cubicBezTo>
                    <a:pt x="110" y="74"/>
                    <a:pt x="106" y="66"/>
                    <a:pt x="109" y="60"/>
                  </a:cubicBezTo>
                  <a:cubicBezTo>
                    <a:pt x="110" y="56"/>
                    <a:pt x="115" y="53"/>
                    <a:pt x="120" y="53"/>
                  </a:cubicBezTo>
                  <a:cubicBezTo>
                    <a:pt x="122" y="53"/>
                    <a:pt x="123" y="53"/>
                    <a:pt x="125" y="54"/>
                  </a:cubicBezTo>
                  <a:cubicBezTo>
                    <a:pt x="120" y="30"/>
                    <a:pt x="114" y="0"/>
                    <a:pt x="114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1848"/>
            <p:cNvSpPr/>
            <p:nvPr/>
          </p:nvSpPr>
          <p:spPr bwMode="auto">
            <a:xfrm>
              <a:off x="-32" y="1699"/>
              <a:ext cx="16" cy="13"/>
            </a:xfrm>
            <a:custGeom>
              <a:avLst/>
              <a:gdLst>
                <a:gd name="T0" fmla="*/ 12 w 28"/>
                <a:gd name="T1" fmla="*/ 0 h 23"/>
                <a:gd name="T2" fmla="*/ 0 w 28"/>
                <a:gd name="T3" fmla="*/ 7 h 23"/>
                <a:gd name="T4" fmla="*/ 0 w 28"/>
                <a:gd name="T5" fmla="*/ 9 h 23"/>
                <a:gd name="T6" fmla="*/ 9 w 28"/>
                <a:gd name="T7" fmla="*/ 22 h 23"/>
                <a:gd name="T8" fmla="*/ 9 w 28"/>
                <a:gd name="T9" fmla="*/ 22 h 23"/>
                <a:gd name="T10" fmla="*/ 9 w 28"/>
                <a:gd name="T11" fmla="*/ 22 h 23"/>
                <a:gd name="T12" fmla="*/ 14 w 28"/>
                <a:gd name="T13" fmla="*/ 23 h 23"/>
                <a:gd name="T14" fmla="*/ 25 w 28"/>
                <a:gd name="T15" fmla="*/ 16 h 23"/>
                <a:gd name="T16" fmla="*/ 17 w 28"/>
                <a:gd name="T17" fmla="*/ 0 h 23"/>
                <a:gd name="T18" fmla="*/ 12 w 28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3">
                  <a:moveTo>
                    <a:pt x="12" y="0"/>
                  </a:moveTo>
                  <a:cubicBezTo>
                    <a:pt x="7" y="0"/>
                    <a:pt x="2" y="2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1" y="16"/>
                    <a:pt x="16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2" y="23"/>
                    <a:pt x="14" y="23"/>
                  </a:cubicBezTo>
                  <a:cubicBezTo>
                    <a:pt x="19" y="23"/>
                    <a:pt x="24" y="21"/>
                    <a:pt x="25" y="16"/>
                  </a:cubicBezTo>
                  <a:cubicBezTo>
                    <a:pt x="28" y="10"/>
                    <a:pt x="24" y="3"/>
                    <a:pt x="17" y="0"/>
                  </a:cubicBezTo>
                  <a:cubicBezTo>
                    <a:pt x="15" y="0"/>
                    <a:pt x="13" y="0"/>
                    <a:pt x="1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1849"/>
            <p:cNvSpPr/>
            <p:nvPr/>
          </p:nvSpPr>
          <p:spPr bwMode="auto">
            <a:xfrm>
              <a:off x="-45" y="1718"/>
              <a:ext cx="16" cy="9"/>
            </a:xfrm>
            <a:custGeom>
              <a:avLst/>
              <a:gdLst>
                <a:gd name="T0" fmla="*/ 12 w 28"/>
                <a:gd name="T1" fmla="*/ 0 h 16"/>
                <a:gd name="T2" fmla="*/ 1 w 28"/>
                <a:gd name="T3" fmla="*/ 7 h 16"/>
                <a:gd name="T4" fmla="*/ 0 w 28"/>
                <a:gd name="T5" fmla="*/ 9 h 16"/>
                <a:gd name="T6" fmla="*/ 26 w 28"/>
                <a:gd name="T7" fmla="*/ 16 h 16"/>
                <a:gd name="T8" fmla="*/ 17 w 28"/>
                <a:gd name="T9" fmla="*/ 1 h 16"/>
                <a:gd name="T10" fmla="*/ 12 w 2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">
                  <a:moveTo>
                    <a:pt x="12" y="0"/>
                  </a:moveTo>
                  <a:cubicBezTo>
                    <a:pt x="7" y="0"/>
                    <a:pt x="2" y="2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9" y="11"/>
                    <a:pt x="18" y="14"/>
                    <a:pt x="26" y="16"/>
                  </a:cubicBezTo>
                  <a:cubicBezTo>
                    <a:pt x="28" y="10"/>
                    <a:pt x="24" y="3"/>
                    <a:pt x="17" y="1"/>
                  </a:cubicBezTo>
                  <a:cubicBezTo>
                    <a:pt x="16" y="0"/>
                    <a:pt x="14" y="0"/>
                    <a:pt x="1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1850"/>
            <p:cNvSpPr/>
            <p:nvPr/>
          </p:nvSpPr>
          <p:spPr bwMode="auto">
            <a:xfrm>
              <a:off x="-15" y="1729"/>
              <a:ext cx="17" cy="14"/>
            </a:xfrm>
            <a:custGeom>
              <a:avLst/>
              <a:gdLst>
                <a:gd name="T0" fmla="*/ 14 w 30"/>
                <a:gd name="T1" fmla="*/ 0 h 24"/>
                <a:gd name="T2" fmla="*/ 2 w 30"/>
                <a:gd name="T3" fmla="*/ 7 h 24"/>
                <a:gd name="T4" fmla="*/ 11 w 30"/>
                <a:gd name="T5" fmla="*/ 23 h 24"/>
                <a:gd name="T6" fmla="*/ 16 w 30"/>
                <a:gd name="T7" fmla="*/ 24 h 24"/>
                <a:gd name="T8" fmla="*/ 27 w 30"/>
                <a:gd name="T9" fmla="*/ 16 h 24"/>
                <a:gd name="T10" fmla="*/ 19 w 30"/>
                <a:gd name="T11" fmla="*/ 1 h 24"/>
                <a:gd name="T12" fmla="*/ 14 w 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4">
                  <a:moveTo>
                    <a:pt x="14" y="0"/>
                  </a:moveTo>
                  <a:cubicBezTo>
                    <a:pt x="9" y="0"/>
                    <a:pt x="4" y="2"/>
                    <a:pt x="2" y="7"/>
                  </a:cubicBezTo>
                  <a:cubicBezTo>
                    <a:pt x="0" y="13"/>
                    <a:pt x="4" y="20"/>
                    <a:pt x="11" y="23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1" y="24"/>
                    <a:pt x="26" y="21"/>
                    <a:pt x="27" y="16"/>
                  </a:cubicBezTo>
                  <a:cubicBezTo>
                    <a:pt x="30" y="10"/>
                    <a:pt x="26" y="3"/>
                    <a:pt x="19" y="1"/>
                  </a:cubicBezTo>
                  <a:cubicBezTo>
                    <a:pt x="17" y="0"/>
                    <a:pt x="15" y="0"/>
                    <a:pt x="14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1851"/>
            <p:cNvSpPr/>
            <p:nvPr/>
          </p:nvSpPr>
          <p:spPr bwMode="auto">
            <a:xfrm>
              <a:off x="-6" y="1705"/>
              <a:ext cx="11" cy="14"/>
            </a:xfrm>
            <a:custGeom>
              <a:avLst/>
              <a:gdLst>
                <a:gd name="T0" fmla="*/ 14 w 20"/>
                <a:gd name="T1" fmla="*/ 0 h 24"/>
                <a:gd name="T2" fmla="*/ 3 w 20"/>
                <a:gd name="T3" fmla="*/ 7 h 24"/>
                <a:gd name="T4" fmla="*/ 11 w 20"/>
                <a:gd name="T5" fmla="*/ 23 h 24"/>
                <a:gd name="T6" fmla="*/ 16 w 20"/>
                <a:gd name="T7" fmla="*/ 24 h 24"/>
                <a:gd name="T8" fmla="*/ 20 w 20"/>
                <a:gd name="T9" fmla="*/ 23 h 24"/>
                <a:gd name="T10" fmla="*/ 19 w 20"/>
                <a:gd name="T11" fmla="*/ 1 h 24"/>
                <a:gd name="T12" fmla="*/ 14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4" y="0"/>
                  </a:moveTo>
                  <a:cubicBezTo>
                    <a:pt x="9" y="0"/>
                    <a:pt x="4" y="3"/>
                    <a:pt x="3" y="7"/>
                  </a:cubicBezTo>
                  <a:cubicBezTo>
                    <a:pt x="0" y="13"/>
                    <a:pt x="4" y="20"/>
                    <a:pt x="11" y="23"/>
                  </a:cubicBezTo>
                  <a:cubicBezTo>
                    <a:pt x="13" y="23"/>
                    <a:pt x="15" y="24"/>
                    <a:pt x="16" y="24"/>
                  </a:cubicBezTo>
                  <a:cubicBezTo>
                    <a:pt x="18" y="24"/>
                    <a:pt x="19" y="23"/>
                    <a:pt x="20" y="23"/>
                  </a:cubicBezTo>
                  <a:cubicBezTo>
                    <a:pt x="20" y="17"/>
                    <a:pt x="20" y="9"/>
                    <a:pt x="19" y="1"/>
                  </a:cubicBezTo>
                  <a:cubicBezTo>
                    <a:pt x="17" y="0"/>
                    <a:pt x="16" y="0"/>
                    <a:pt x="14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1852"/>
            <p:cNvSpPr>
              <a:spLocks noEditPoints="1"/>
            </p:cNvSpPr>
            <p:nvPr/>
          </p:nvSpPr>
          <p:spPr bwMode="auto">
            <a:xfrm>
              <a:off x="18" y="1728"/>
              <a:ext cx="14" cy="12"/>
            </a:xfrm>
            <a:custGeom>
              <a:avLst/>
              <a:gdLst>
                <a:gd name="T0" fmla="*/ 0 w 26"/>
                <a:gd name="T1" fmla="*/ 10 h 23"/>
                <a:gd name="T2" fmla="*/ 9 w 26"/>
                <a:gd name="T3" fmla="*/ 22 h 23"/>
                <a:gd name="T4" fmla="*/ 14 w 26"/>
                <a:gd name="T5" fmla="*/ 23 h 23"/>
                <a:gd name="T6" fmla="*/ 26 w 26"/>
                <a:gd name="T7" fmla="*/ 16 h 23"/>
                <a:gd name="T8" fmla="*/ 26 w 26"/>
                <a:gd name="T9" fmla="*/ 13 h 23"/>
                <a:gd name="T10" fmla="*/ 25 w 26"/>
                <a:gd name="T11" fmla="*/ 13 h 23"/>
                <a:gd name="T12" fmla="*/ 0 w 26"/>
                <a:gd name="T13" fmla="*/ 10 h 23"/>
                <a:gd name="T14" fmla="*/ 11 w 26"/>
                <a:gd name="T15" fmla="*/ 0 h 23"/>
                <a:gd name="T16" fmla="*/ 1 w 26"/>
                <a:gd name="T17" fmla="*/ 7 h 23"/>
                <a:gd name="T18" fmla="*/ 11 w 26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3">
                  <a:moveTo>
                    <a:pt x="0" y="10"/>
                  </a:moveTo>
                  <a:cubicBezTo>
                    <a:pt x="0" y="15"/>
                    <a:pt x="3" y="20"/>
                    <a:pt x="9" y="22"/>
                  </a:cubicBezTo>
                  <a:cubicBezTo>
                    <a:pt x="11" y="23"/>
                    <a:pt x="13" y="23"/>
                    <a:pt x="14" y="23"/>
                  </a:cubicBezTo>
                  <a:cubicBezTo>
                    <a:pt x="19" y="23"/>
                    <a:pt x="24" y="21"/>
                    <a:pt x="26" y="16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3"/>
                    <a:pt x="25" y="13"/>
                    <a:pt x="25" y="13"/>
                  </a:cubicBezTo>
                  <a:cubicBezTo>
                    <a:pt x="12" y="13"/>
                    <a:pt x="2" y="12"/>
                    <a:pt x="0" y="10"/>
                  </a:cubicBezTo>
                  <a:moveTo>
                    <a:pt x="11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2" y="5"/>
                    <a:pt x="6" y="2"/>
                    <a:pt x="11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1853"/>
            <p:cNvSpPr/>
            <p:nvPr/>
          </p:nvSpPr>
          <p:spPr bwMode="auto">
            <a:xfrm>
              <a:off x="4" y="1674"/>
              <a:ext cx="4" cy="12"/>
            </a:xfrm>
            <a:custGeom>
              <a:avLst/>
              <a:gdLst>
                <a:gd name="T0" fmla="*/ 5 w 6"/>
                <a:gd name="T1" fmla="*/ 0 h 21"/>
                <a:gd name="T2" fmla="*/ 3 w 6"/>
                <a:gd name="T3" fmla="*/ 2 h 21"/>
                <a:gd name="T4" fmla="*/ 0 w 6"/>
                <a:gd name="T5" fmla="*/ 21 h 21"/>
                <a:gd name="T6" fmla="*/ 5 w 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1">
                  <a:moveTo>
                    <a:pt x="5" y="0"/>
                  </a:moveTo>
                  <a:cubicBezTo>
                    <a:pt x="4" y="0"/>
                    <a:pt x="4" y="1"/>
                    <a:pt x="3" y="2"/>
                  </a:cubicBezTo>
                  <a:cubicBezTo>
                    <a:pt x="1" y="5"/>
                    <a:pt x="0" y="12"/>
                    <a:pt x="0" y="21"/>
                  </a:cubicBezTo>
                  <a:cubicBezTo>
                    <a:pt x="3" y="10"/>
                    <a:pt x="6" y="0"/>
                    <a:pt x="5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1854"/>
            <p:cNvSpPr/>
            <p:nvPr/>
          </p:nvSpPr>
          <p:spPr bwMode="auto">
            <a:xfrm>
              <a:off x="1" y="1757"/>
              <a:ext cx="6" cy="12"/>
            </a:xfrm>
            <a:custGeom>
              <a:avLst/>
              <a:gdLst>
                <a:gd name="T0" fmla="*/ 10 w 12"/>
                <a:gd name="T1" fmla="*/ 0 h 23"/>
                <a:gd name="T2" fmla="*/ 2 w 12"/>
                <a:gd name="T3" fmla="*/ 7 h 23"/>
                <a:gd name="T4" fmla="*/ 11 w 12"/>
                <a:gd name="T5" fmla="*/ 22 h 23"/>
                <a:gd name="T6" fmla="*/ 12 w 12"/>
                <a:gd name="T7" fmla="*/ 23 h 23"/>
                <a:gd name="T8" fmla="*/ 10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0" y="0"/>
                  </a:moveTo>
                  <a:cubicBezTo>
                    <a:pt x="6" y="1"/>
                    <a:pt x="3" y="3"/>
                    <a:pt x="2" y="7"/>
                  </a:cubicBezTo>
                  <a:cubicBezTo>
                    <a:pt x="0" y="13"/>
                    <a:pt x="4" y="20"/>
                    <a:pt x="11" y="22"/>
                  </a:cubicBezTo>
                  <a:cubicBezTo>
                    <a:pt x="11" y="22"/>
                    <a:pt x="11" y="23"/>
                    <a:pt x="12" y="23"/>
                  </a:cubicBezTo>
                  <a:cubicBezTo>
                    <a:pt x="11" y="15"/>
                    <a:pt x="10" y="7"/>
                    <a:pt x="10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3" name="Freeform 1855"/>
            <p:cNvSpPr/>
            <p:nvPr/>
          </p:nvSpPr>
          <p:spPr bwMode="auto">
            <a:xfrm>
              <a:off x="-16" y="1686"/>
              <a:ext cx="12" cy="13"/>
            </a:xfrm>
            <a:custGeom>
              <a:avLst/>
              <a:gdLst>
                <a:gd name="T0" fmla="*/ 14 w 23"/>
                <a:gd name="T1" fmla="*/ 0 h 24"/>
                <a:gd name="T2" fmla="*/ 3 w 23"/>
                <a:gd name="T3" fmla="*/ 7 h 24"/>
                <a:gd name="T4" fmla="*/ 11 w 23"/>
                <a:gd name="T5" fmla="*/ 23 h 24"/>
                <a:gd name="T6" fmla="*/ 16 w 23"/>
                <a:gd name="T7" fmla="*/ 24 h 24"/>
                <a:gd name="T8" fmla="*/ 23 w 23"/>
                <a:gd name="T9" fmla="*/ 22 h 24"/>
                <a:gd name="T10" fmla="*/ 19 w 23"/>
                <a:gd name="T11" fmla="*/ 1 h 24"/>
                <a:gd name="T12" fmla="*/ 14 w 2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4" y="0"/>
                  </a:moveTo>
                  <a:cubicBezTo>
                    <a:pt x="9" y="0"/>
                    <a:pt x="4" y="3"/>
                    <a:pt x="3" y="7"/>
                  </a:cubicBezTo>
                  <a:cubicBezTo>
                    <a:pt x="0" y="13"/>
                    <a:pt x="4" y="21"/>
                    <a:pt x="11" y="23"/>
                  </a:cubicBezTo>
                  <a:cubicBezTo>
                    <a:pt x="13" y="24"/>
                    <a:pt x="15" y="24"/>
                    <a:pt x="16" y="24"/>
                  </a:cubicBezTo>
                  <a:cubicBezTo>
                    <a:pt x="19" y="24"/>
                    <a:pt x="21" y="23"/>
                    <a:pt x="23" y="22"/>
                  </a:cubicBezTo>
                  <a:cubicBezTo>
                    <a:pt x="22" y="17"/>
                    <a:pt x="21" y="9"/>
                    <a:pt x="19" y="1"/>
                  </a:cubicBezTo>
                  <a:cubicBezTo>
                    <a:pt x="17" y="0"/>
                    <a:pt x="16" y="0"/>
                    <a:pt x="14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4" name="Freeform 1856"/>
            <p:cNvSpPr/>
            <p:nvPr/>
          </p:nvSpPr>
          <p:spPr bwMode="auto">
            <a:xfrm>
              <a:off x="-141" y="1652"/>
              <a:ext cx="43" cy="94"/>
            </a:xfrm>
            <a:custGeom>
              <a:avLst/>
              <a:gdLst>
                <a:gd name="T0" fmla="*/ 31 w 78"/>
                <a:gd name="T1" fmla="*/ 0 h 171"/>
                <a:gd name="T2" fmla="*/ 19 w 78"/>
                <a:gd name="T3" fmla="*/ 63 h 171"/>
                <a:gd name="T4" fmla="*/ 3 w 78"/>
                <a:gd name="T5" fmla="*/ 114 h 171"/>
                <a:gd name="T6" fmla="*/ 32 w 78"/>
                <a:gd name="T7" fmla="*/ 171 h 171"/>
                <a:gd name="T8" fmla="*/ 33 w 78"/>
                <a:gd name="T9" fmla="*/ 171 h 171"/>
                <a:gd name="T10" fmla="*/ 48 w 78"/>
                <a:gd name="T11" fmla="*/ 109 h 171"/>
                <a:gd name="T12" fmla="*/ 69 w 78"/>
                <a:gd name="T13" fmla="*/ 53 h 171"/>
                <a:gd name="T14" fmla="*/ 34 w 78"/>
                <a:gd name="T15" fmla="*/ 1 h 171"/>
                <a:gd name="T16" fmla="*/ 31 w 78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1">
                  <a:moveTo>
                    <a:pt x="31" y="0"/>
                  </a:moveTo>
                  <a:cubicBezTo>
                    <a:pt x="16" y="0"/>
                    <a:pt x="18" y="46"/>
                    <a:pt x="19" y="63"/>
                  </a:cubicBezTo>
                  <a:cubicBezTo>
                    <a:pt x="19" y="81"/>
                    <a:pt x="6" y="86"/>
                    <a:pt x="3" y="114"/>
                  </a:cubicBezTo>
                  <a:cubicBezTo>
                    <a:pt x="0" y="141"/>
                    <a:pt x="32" y="171"/>
                    <a:pt x="32" y="171"/>
                  </a:cubicBezTo>
                  <a:cubicBezTo>
                    <a:pt x="32" y="171"/>
                    <a:pt x="33" y="171"/>
                    <a:pt x="33" y="171"/>
                  </a:cubicBezTo>
                  <a:cubicBezTo>
                    <a:pt x="49" y="171"/>
                    <a:pt x="53" y="132"/>
                    <a:pt x="48" y="109"/>
                  </a:cubicBezTo>
                  <a:cubicBezTo>
                    <a:pt x="42" y="86"/>
                    <a:pt x="59" y="78"/>
                    <a:pt x="69" y="53"/>
                  </a:cubicBezTo>
                  <a:cubicBezTo>
                    <a:pt x="78" y="28"/>
                    <a:pt x="53" y="8"/>
                    <a:pt x="34" y="1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5" name="Freeform 1857"/>
            <p:cNvSpPr/>
            <p:nvPr/>
          </p:nvSpPr>
          <p:spPr bwMode="auto">
            <a:xfrm>
              <a:off x="-130" y="1787"/>
              <a:ext cx="92" cy="53"/>
            </a:xfrm>
            <a:custGeom>
              <a:avLst/>
              <a:gdLst>
                <a:gd name="T0" fmla="*/ 22 w 169"/>
                <a:gd name="T1" fmla="*/ 0 h 98"/>
                <a:gd name="T2" fmla="*/ 16 w 169"/>
                <a:gd name="T3" fmla="*/ 1 h 98"/>
                <a:gd name="T4" fmla="*/ 34 w 169"/>
                <a:gd name="T5" fmla="*/ 51 h 98"/>
                <a:gd name="T6" fmla="*/ 93 w 169"/>
                <a:gd name="T7" fmla="*/ 84 h 98"/>
                <a:gd name="T8" fmla="*/ 130 w 169"/>
                <a:gd name="T9" fmla="*/ 98 h 98"/>
                <a:gd name="T10" fmla="*/ 149 w 169"/>
                <a:gd name="T11" fmla="*/ 87 h 98"/>
                <a:gd name="T12" fmla="*/ 146 w 169"/>
                <a:gd name="T13" fmla="*/ 46 h 98"/>
                <a:gd name="T14" fmla="*/ 137 w 169"/>
                <a:gd name="T15" fmla="*/ 45 h 98"/>
                <a:gd name="T16" fmla="*/ 115 w 169"/>
                <a:gd name="T17" fmla="*/ 48 h 98"/>
                <a:gd name="T18" fmla="*/ 92 w 169"/>
                <a:gd name="T19" fmla="*/ 50 h 98"/>
                <a:gd name="T20" fmla="*/ 66 w 169"/>
                <a:gd name="T21" fmla="*/ 41 h 98"/>
                <a:gd name="T22" fmla="*/ 22 w 169"/>
                <a:gd name="T2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98">
                  <a:moveTo>
                    <a:pt x="22" y="0"/>
                  </a:moveTo>
                  <a:cubicBezTo>
                    <a:pt x="20" y="0"/>
                    <a:pt x="18" y="1"/>
                    <a:pt x="16" y="1"/>
                  </a:cubicBezTo>
                  <a:cubicBezTo>
                    <a:pt x="16" y="1"/>
                    <a:pt x="0" y="27"/>
                    <a:pt x="34" y="51"/>
                  </a:cubicBezTo>
                  <a:cubicBezTo>
                    <a:pt x="68" y="74"/>
                    <a:pt x="69" y="71"/>
                    <a:pt x="93" y="84"/>
                  </a:cubicBezTo>
                  <a:cubicBezTo>
                    <a:pt x="107" y="91"/>
                    <a:pt x="119" y="98"/>
                    <a:pt x="130" y="98"/>
                  </a:cubicBezTo>
                  <a:cubicBezTo>
                    <a:pt x="137" y="98"/>
                    <a:pt x="143" y="95"/>
                    <a:pt x="149" y="87"/>
                  </a:cubicBezTo>
                  <a:cubicBezTo>
                    <a:pt x="163" y="67"/>
                    <a:pt x="169" y="51"/>
                    <a:pt x="146" y="46"/>
                  </a:cubicBezTo>
                  <a:cubicBezTo>
                    <a:pt x="143" y="46"/>
                    <a:pt x="140" y="45"/>
                    <a:pt x="137" y="45"/>
                  </a:cubicBezTo>
                  <a:cubicBezTo>
                    <a:pt x="130" y="45"/>
                    <a:pt x="123" y="47"/>
                    <a:pt x="115" y="48"/>
                  </a:cubicBezTo>
                  <a:cubicBezTo>
                    <a:pt x="107" y="49"/>
                    <a:pt x="100" y="50"/>
                    <a:pt x="92" y="50"/>
                  </a:cubicBezTo>
                  <a:cubicBezTo>
                    <a:pt x="83" y="50"/>
                    <a:pt x="73" y="48"/>
                    <a:pt x="66" y="41"/>
                  </a:cubicBezTo>
                  <a:cubicBezTo>
                    <a:pt x="46" y="25"/>
                    <a:pt x="38" y="0"/>
                    <a:pt x="22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6" name="Freeform 1858"/>
            <p:cNvSpPr/>
            <p:nvPr/>
          </p:nvSpPr>
          <p:spPr bwMode="auto">
            <a:xfrm>
              <a:off x="-4" y="1799"/>
              <a:ext cx="74" cy="57"/>
            </a:xfrm>
            <a:custGeom>
              <a:avLst/>
              <a:gdLst>
                <a:gd name="T0" fmla="*/ 117 w 136"/>
                <a:gd name="T1" fmla="*/ 0 h 104"/>
                <a:gd name="T2" fmla="*/ 74 w 136"/>
                <a:gd name="T3" fmla="*/ 44 h 104"/>
                <a:gd name="T4" fmla="*/ 54 w 136"/>
                <a:gd name="T5" fmla="*/ 74 h 104"/>
                <a:gd name="T6" fmla="*/ 46 w 136"/>
                <a:gd name="T7" fmla="*/ 72 h 104"/>
                <a:gd name="T8" fmla="*/ 9 w 136"/>
                <a:gd name="T9" fmla="*/ 53 h 104"/>
                <a:gd name="T10" fmla="*/ 0 w 136"/>
                <a:gd name="T11" fmla="*/ 62 h 104"/>
                <a:gd name="T12" fmla="*/ 20 w 136"/>
                <a:gd name="T13" fmla="*/ 104 h 104"/>
                <a:gd name="T14" fmla="*/ 24 w 136"/>
                <a:gd name="T15" fmla="*/ 103 h 104"/>
                <a:gd name="T16" fmla="*/ 107 w 136"/>
                <a:gd name="T17" fmla="*/ 70 h 104"/>
                <a:gd name="T18" fmla="*/ 119 w 136"/>
                <a:gd name="T19" fmla="*/ 0 h 104"/>
                <a:gd name="T20" fmla="*/ 117 w 136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04">
                  <a:moveTo>
                    <a:pt x="117" y="0"/>
                  </a:moveTo>
                  <a:cubicBezTo>
                    <a:pt x="101" y="0"/>
                    <a:pt x="81" y="26"/>
                    <a:pt x="74" y="44"/>
                  </a:cubicBezTo>
                  <a:cubicBezTo>
                    <a:pt x="69" y="60"/>
                    <a:pt x="66" y="74"/>
                    <a:pt x="54" y="74"/>
                  </a:cubicBezTo>
                  <a:cubicBezTo>
                    <a:pt x="51" y="74"/>
                    <a:pt x="49" y="74"/>
                    <a:pt x="46" y="72"/>
                  </a:cubicBezTo>
                  <a:cubicBezTo>
                    <a:pt x="33" y="67"/>
                    <a:pt x="19" y="53"/>
                    <a:pt x="9" y="53"/>
                  </a:cubicBezTo>
                  <a:cubicBezTo>
                    <a:pt x="5" y="53"/>
                    <a:pt x="2" y="56"/>
                    <a:pt x="0" y="62"/>
                  </a:cubicBezTo>
                  <a:cubicBezTo>
                    <a:pt x="0" y="62"/>
                    <a:pt x="3" y="104"/>
                    <a:pt x="20" y="104"/>
                  </a:cubicBezTo>
                  <a:cubicBezTo>
                    <a:pt x="21" y="104"/>
                    <a:pt x="22" y="104"/>
                    <a:pt x="24" y="103"/>
                  </a:cubicBezTo>
                  <a:cubicBezTo>
                    <a:pt x="44" y="97"/>
                    <a:pt x="95" y="94"/>
                    <a:pt x="107" y="70"/>
                  </a:cubicBezTo>
                  <a:cubicBezTo>
                    <a:pt x="120" y="46"/>
                    <a:pt x="136" y="3"/>
                    <a:pt x="119" y="0"/>
                  </a:cubicBezTo>
                  <a:cubicBezTo>
                    <a:pt x="119" y="0"/>
                    <a:pt x="118" y="0"/>
                    <a:pt x="117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7" name="Freeform 1859"/>
            <p:cNvSpPr/>
            <p:nvPr/>
          </p:nvSpPr>
          <p:spPr bwMode="auto">
            <a:xfrm>
              <a:off x="73" y="1670"/>
              <a:ext cx="55" cy="67"/>
            </a:xfrm>
            <a:custGeom>
              <a:avLst/>
              <a:gdLst>
                <a:gd name="T0" fmla="*/ 29 w 100"/>
                <a:gd name="T1" fmla="*/ 0 h 122"/>
                <a:gd name="T2" fmla="*/ 0 w 100"/>
                <a:gd name="T3" fmla="*/ 6 h 122"/>
                <a:gd name="T4" fmla="*/ 34 w 100"/>
                <a:gd name="T5" fmla="*/ 68 h 122"/>
                <a:gd name="T6" fmla="*/ 40 w 100"/>
                <a:gd name="T7" fmla="*/ 120 h 122"/>
                <a:gd name="T8" fmla="*/ 47 w 100"/>
                <a:gd name="T9" fmla="*/ 122 h 122"/>
                <a:gd name="T10" fmla="*/ 93 w 100"/>
                <a:gd name="T11" fmla="*/ 72 h 122"/>
                <a:gd name="T12" fmla="*/ 63 w 100"/>
                <a:gd name="T13" fmla="*/ 11 h 122"/>
                <a:gd name="T14" fmla="*/ 29 w 100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22">
                  <a:moveTo>
                    <a:pt x="29" y="0"/>
                  </a:moveTo>
                  <a:cubicBezTo>
                    <a:pt x="13" y="0"/>
                    <a:pt x="0" y="6"/>
                    <a:pt x="0" y="6"/>
                  </a:cubicBezTo>
                  <a:cubicBezTo>
                    <a:pt x="19" y="13"/>
                    <a:pt x="39" y="45"/>
                    <a:pt x="34" y="68"/>
                  </a:cubicBezTo>
                  <a:cubicBezTo>
                    <a:pt x="29" y="91"/>
                    <a:pt x="18" y="112"/>
                    <a:pt x="40" y="120"/>
                  </a:cubicBezTo>
                  <a:cubicBezTo>
                    <a:pt x="42" y="121"/>
                    <a:pt x="45" y="122"/>
                    <a:pt x="47" y="122"/>
                  </a:cubicBezTo>
                  <a:cubicBezTo>
                    <a:pt x="67" y="122"/>
                    <a:pt x="88" y="96"/>
                    <a:pt x="93" y="72"/>
                  </a:cubicBezTo>
                  <a:cubicBezTo>
                    <a:pt x="100" y="46"/>
                    <a:pt x="90" y="32"/>
                    <a:pt x="63" y="11"/>
                  </a:cubicBezTo>
                  <a:cubicBezTo>
                    <a:pt x="51" y="2"/>
                    <a:pt x="39" y="0"/>
                    <a:pt x="29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8" name="Freeform 1860"/>
            <p:cNvSpPr/>
            <p:nvPr/>
          </p:nvSpPr>
          <p:spPr bwMode="auto">
            <a:xfrm>
              <a:off x="-38" y="1594"/>
              <a:ext cx="77" cy="42"/>
            </a:xfrm>
            <a:custGeom>
              <a:avLst/>
              <a:gdLst>
                <a:gd name="T0" fmla="*/ 60 w 141"/>
                <a:gd name="T1" fmla="*/ 0 h 77"/>
                <a:gd name="T2" fmla="*/ 36 w 141"/>
                <a:gd name="T3" fmla="*/ 3 h 77"/>
                <a:gd name="T4" fmla="*/ 1 w 141"/>
                <a:gd name="T5" fmla="*/ 58 h 77"/>
                <a:gd name="T6" fmla="*/ 13 w 141"/>
                <a:gd name="T7" fmla="*/ 70 h 77"/>
                <a:gd name="T8" fmla="*/ 65 w 141"/>
                <a:gd name="T9" fmla="*/ 57 h 77"/>
                <a:gd name="T10" fmla="*/ 73 w 141"/>
                <a:gd name="T11" fmla="*/ 56 h 77"/>
                <a:gd name="T12" fmla="*/ 119 w 141"/>
                <a:gd name="T13" fmla="*/ 77 h 77"/>
                <a:gd name="T14" fmla="*/ 123 w 141"/>
                <a:gd name="T15" fmla="*/ 77 h 77"/>
                <a:gd name="T16" fmla="*/ 116 w 141"/>
                <a:gd name="T17" fmla="*/ 26 h 77"/>
                <a:gd name="T18" fmla="*/ 60 w 141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77">
                  <a:moveTo>
                    <a:pt x="60" y="0"/>
                  </a:moveTo>
                  <a:cubicBezTo>
                    <a:pt x="52" y="0"/>
                    <a:pt x="44" y="1"/>
                    <a:pt x="36" y="3"/>
                  </a:cubicBezTo>
                  <a:cubicBezTo>
                    <a:pt x="0" y="11"/>
                    <a:pt x="1" y="58"/>
                    <a:pt x="1" y="58"/>
                  </a:cubicBezTo>
                  <a:cubicBezTo>
                    <a:pt x="1" y="67"/>
                    <a:pt x="6" y="70"/>
                    <a:pt x="13" y="70"/>
                  </a:cubicBezTo>
                  <a:cubicBezTo>
                    <a:pt x="27" y="70"/>
                    <a:pt x="48" y="60"/>
                    <a:pt x="65" y="57"/>
                  </a:cubicBezTo>
                  <a:cubicBezTo>
                    <a:pt x="68" y="57"/>
                    <a:pt x="71" y="56"/>
                    <a:pt x="73" y="56"/>
                  </a:cubicBezTo>
                  <a:cubicBezTo>
                    <a:pt x="93" y="56"/>
                    <a:pt x="98" y="72"/>
                    <a:pt x="119" y="77"/>
                  </a:cubicBezTo>
                  <a:cubicBezTo>
                    <a:pt x="120" y="77"/>
                    <a:pt x="122" y="77"/>
                    <a:pt x="123" y="77"/>
                  </a:cubicBezTo>
                  <a:cubicBezTo>
                    <a:pt x="141" y="77"/>
                    <a:pt x="135" y="46"/>
                    <a:pt x="116" y="26"/>
                  </a:cubicBezTo>
                  <a:cubicBezTo>
                    <a:pt x="101" y="9"/>
                    <a:pt x="83" y="0"/>
                    <a:pt x="60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9" name="Freeform 1861"/>
            <p:cNvSpPr/>
            <p:nvPr/>
          </p:nvSpPr>
          <p:spPr bwMode="auto">
            <a:xfrm>
              <a:off x="1731" y="1439"/>
              <a:ext cx="22" cy="63"/>
            </a:xfrm>
            <a:custGeom>
              <a:avLst/>
              <a:gdLst>
                <a:gd name="T0" fmla="*/ 40 w 40"/>
                <a:gd name="T1" fmla="*/ 42 h 115"/>
                <a:gd name="T2" fmla="*/ 11 w 40"/>
                <a:gd name="T3" fmla="*/ 10 h 115"/>
                <a:gd name="T4" fmla="*/ 0 w 40"/>
                <a:gd name="T5" fmla="*/ 44 h 115"/>
                <a:gd name="T6" fmla="*/ 37 w 40"/>
                <a:gd name="T7" fmla="*/ 97 h 115"/>
                <a:gd name="T8" fmla="*/ 40 w 40"/>
                <a:gd name="T9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15">
                  <a:moveTo>
                    <a:pt x="40" y="42"/>
                  </a:moveTo>
                  <a:cubicBezTo>
                    <a:pt x="40" y="42"/>
                    <a:pt x="21" y="0"/>
                    <a:pt x="11" y="10"/>
                  </a:cubicBezTo>
                  <a:cubicBezTo>
                    <a:pt x="0" y="21"/>
                    <a:pt x="0" y="44"/>
                    <a:pt x="0" y="44"/>
                  </a:cubicBezTo>
                  <a:cubicBezTo>
                    <a:pt x="0" y="44"/>
                    <a:pt x="37" y="115"/>
                    <a:pt x="37" y="97"/>
                  </a:cubicBezTo>
                  <a:cubicBezTo>
                    <a:pt x="37" y="78"/>
                    <a:pt x="40" y="42"/>
                    <a:pt x="40" y="42"/>
                  </a:cubicBezTo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0" name="Freeform 1862"/>
            <p:cNvSpPr/>
            <p:nvPr/>
          </p:nvSpPr>
          <p:spPr bwMode="auto">
            <a:xfrm>
              <a:off x="1664" y="1375"/>
              <a:ext cx="238" cy="204"/>
            </a:xfrm>
            <a:custGeom>
              <a:avLst/>
              <a:gdLst>
                <a:gd name="T0" fmla="*/ 113 w 437"/>
                <a:gd name="T1" fmla="*/ 246 h 375"/>
                <a:gd name="T2" fmla="*/ 29 w 437"/>
                <a:gd name="T3" fmla="*/ 99 h 375"/>
                <a:gd name="T4" fmla="*/ 97 w 437"/>
                <a:gd name="T5" fmla="*/ 92 h 375"/>
                <a:gd name="T6" fmla="*/ 147 w 437"/>
                <a:gd name="T7" fmla="*/ 181 h 375"/>
                <a:gd name="T8" fmla="*/ 178 w 437"/>
                <a:gd name="T9" fmla="*/ 8 h 375"/>
                <a:gd name="T10" fmla="*/ 262 w 437"/>
                <a:gd name="T11" fmla="*/ 18 h 375"/>
                <a:gd name="T12" fmla="*/ 286 w 437"/>
                <a:gd name="T13" fmla="*/ 100 h 375"/>
                <a:gd name="T14" fmla="*/ 254 w 437"/>
                <a:gd name="T15" fmla="*/ 173 h 375"/>
                <a:gd name="T16" fmla="*/ 354 w 437"/>
                <a:gd name="T17" fmla="*/ 87 h 375"/>
                <a:gd name="T18" fmla="*/ 424 w 437"/>
                <a:gd name="T19" fmla="*/ 155 h 375"/>
                <a:gd name="T20" fmla="*/ 296 w 437"/>
                <a:gd name="T21" fmla="*/ 267 h 375"/>
                <a:gd name="T22" fmla="*/ 393 w 437"/>
                <a:gd name="T23" fmla="*/ 259 h 375"/>
                <a:gd name="T24" fmla="*/ 424 w 437"/>
                <a:gd name="T25" fmla="*/ 312 h 375"/>
                <a:gd name="T26" fmla="*/ 233 w 437"/>
                <a:gd name="T27" fmla="*/ 317 h 375"/>
                <a:gd name="T28" fmla="*/ 220 w 437"/>
                <a:gd name="T29" fmla="*/ 364 h 375"/>
                <a:gd name="T30" fmla="*/ 162 w 437"/>
                <a:gd name="T31" fmla="*/ 314 h 375"/>
                <a:gd name="T32" fmla="*/ 113 w 437"/>
                <a:gd name="T33" fmla="*/ 24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7" h="375">
                  <a:moveTo>
                    <a:pt x="113" y="246"/>
                  </a:moveTo>
                  <a:cubicBezTo>
                    <a:pt x="113" y="246"/>
                    <a:pt x="0" y="128"/>
                    <a:pt x="29" y="99"/>
                  </a:cubicBezTo>
                  <a:cubicBezTo>
                    <a:pt x="58" y="71"/>
                    <a:pt x="84" y="63"/>
                    <a:pt x="97" y="92"/>
                  </a:cubicBezTo>
                  <a:cubicBezTo>
                    <a:pt x="110" y="120"/>
                    <a:pt x="147" y="181"/>
                    <a:pt x="147" y="181"/>
                  </a:cubicBezTo>
                  <a:cubicBezTo>
                    <a:pt x="147" y="181"/>
                    <a:pt x="150" y="13"/>
                    <a:pt x="178" y="8"/>
                  </a:cubicBezTo>
                  <a:cubicBezTo>
                    <a:pt x="207" y="3"/>
                    <a:pt x="241" y="0"/>
                    <a:pt x="262" y="18"/>
                  </a:cubicBezTo>
                  <a:cubicBezTo>
                    <a:pt x="283" y="37"/>
                    <a:pt x="299" y="60"/>
                    <a:pt x="286" y="100"/>
                  </a:cubicBezTo>
                  <a:cubicBezTo>
                    <a:pt x="273" y="139"/>
                    <a:pt x="254" y="173"/>
                    <a:pt x="254" y="173"/>
                  </a:cubicBezTo>
                  <a:cubicBezTo>
                    <a:pt x="254" y="173"/>
                    <a:pt x="320" y="81"/>
                    <a:pt x="354" y="87"/>
                  </a:cubicBezTo>
                  <a:cubicBezTo>
                    <a:pt x="388" y="92"/>
                    <a:pt x="422" y="105"/>
                    <a:pt x="424" y="155"/>
                  </a:cubicBezTo>
                  <a:cubicBezTo>
                    <a:pt x="427" y="204"/>
                    <a:pt x="385" y="241"/>
                    <a:pt x="296" y="267"/>
                  </a:cubicBezTo>
                  <a:cubicBezTo>
                    <a:pt x="296" y="267"/>
                    <a:pt x="369" y="262"/>
                    <a:pt x="393" y="259"/>
                  </a:cubicBezTo>
                  <a:cubicBezTo>
                    <a:pt x="416" y="257"/>
                    <a:pt x="437" y="273"/>
                    <a:pt x="424" y="312"/>
                  </a:cubicBezTo>
                  <a:cubicBezTo>
                    <a:pt x="411" y="351"/>
                    <a:pt x="338" y="359"/>
                    <a:pt x="233" y="317"/>
                  </a:cubicBezTo>
                  <a:cubicBezTo>
                    <a:pt x="233" y="317"/>
                    <a:pt x="257" y="375"/>
                    <a:pt x="220" y="364"/>
                  </a:cubicBezTo>
                  <a:cubicBezTo>
                    <a:pt x="183" y="354"/>
                    <a:pt x="178" y="319"/>
                    <a:pt x="162" y="314"/>
                  </a:cubicBezTo>
                  <a:cubicBezTo>
                    <a:pt x="147" y="309"/>
                    <a:pt x="76" y="267"/>
                    <a:pt x="113" y="246"/>
                  </a:cubicBezTo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1" name="Freeform 1863"/>
            <p:cNvSpPr/>
            <p:nvPr/>
          </p:nvSpPr>
          <p:spPr bwMode="auto">
            <a:xfrm>
              <a:off x="1766" y="1485"/>
              <a:ext cx="24" cy="24"/>
            </a:xfrm>
            <a:custGeom>
              <a:avLst/>
              <a:gdLst>
                <a:gd name="T0" fmla="*/ 45 w 45"/>
                <a:gd name="T1" fmla="*/ 0 h 44"/>
                <a:gd name="T2" fmla="*/ 10 w 45"/>
                <a:gd name="T3" fmla="*/ 44 h 44"/>
                <a:gd name="T4" fmla="*/ 45 w 4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44">
                  <a:moveTo>
                    <a:pt x="45" y="0"/>
                  </a:moveTo>
                  <a:cubicBezTo>
                    <a:pt x="45" y="0"/>
                    <a:pt x="0" y="44"/>
                    <a:pt x="10" y="44"/>
                  </a:cubicBezTo>
                  <a:cubicBezTo>
                    <a:pt x="21" y="44"/>
                    <a:pt x="45" y="15"/>
                    <a:pt x="45" y="0"/>
                  </a:cubicBezTo>
                  <a:close/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2" name="Oval 1864"/>
            <p:cNvSpPr>
              <a:spLocks noChangeArrowheads="1"/>
            </p:cNvSpPr>
            <p:nvPr/>
          </p:nvSpPr>
          <p:spPr bwMode="auto">
            <a:xfrm>
              <a:off x="1761" y="1468"/>
              <a:ext cx="12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3" name="Oval 1865"/>
            <p:cNvSpPr>
              <a:spLocks noChangeArrowheads="1"/>
            </p:cNvSpPr>
            <p:nvPr/>
          </p:nvSpPr>
          <p:spPr bwMode="auto">
            <a:xfrm>
              <a:off x="1750" y="1492"/>
              <a:ext cx="11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4" name="Oval 1866"/>
            <p:cNvSpPr>
              <a:spLocks noChangeArrowheads="1"/>
            </p:cNvSpPr>
            <p:nvPr/>
          </p:nvSpPr>
          <p:spPr bwMode="auto">
            <a:xfrm>
              <a:off x="1745" y="1478"/>
              <a:ext cx="12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5" name="Oval 1867"/>
            <p:cNvSpPr>
              <a:spLocks noChangeArrowheads="1"/>
            </p:cNvSpPr>
            <p:nvPr/>
          </p:nvSpPr>
          <p:spPr bwMode="auto">
            <a:xfrm>
              <a:off x="1774" y="1493"/>
              <a:ext cx="12" cy="11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6" name="Oval 1868"/>
            <p:cNvSpPr>
              <a:spLocks noChangeArrowheads="1"/>
            </p:cNvSpPr>
            <p:nvPr/>
          </p:nvSpPr>
          <p:spPr bwMode="auto">
            <a:xfrm>
              <a:off x="1786" y="1513"/>
              <a:ext cx="11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7" name="Oval 1869"/>
            <p:cNvSpPr>
              <a:spLocks noChangeArrowheads="1"/>
            </p:cNvSpPr>
            <p:nvPr/>
          </p:nvSpPr>
          <p:spPr bwMode="auto">
            <a:xfrm>
              <a:off x="1764" y="1518"/>
              <a:ext cx="11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8" name="Oval 1870"/>
            <p:cNvSpPr>
              <a:spLocks noChangeArrowheads="1"/>
            </p:cNvSpPr>
            <p:nvPr/>
          </p:nvSpPr>
          <p:spPr bwMode="auto">
            <a:xfrm>
              <a:off x="1797" y="1499"/>
              <a:ext cx="12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9" name="Oval 1871"/>
            <p:cNvSpPr>
              <a:spLocks noChangeArrowheads="1"/>
            </p:cNvSpPr>
            <p:nvPr/>
          </p:nvSpPr>
          <p:spPr bwMode="auto">
            <a:xfrm>
              <a:off x="1797" y="1481"/>
              <a:ext cx="12" cy="9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0" name="Oval 1872"/>
            <p:cNvSpPr>
              <a:spLocks noChangeArrowheads="1"/>
            </p:cNvSpPr>
            <p:nvPr/>
          </p:nvSpPr>
          <p:spPr bwMode="auto">
            <a:xfrm>
              <a:off x="1780" y="1463"/>
              <a:ext cx="11" cy="11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1" name="Freeform 1873"/>
            <p:cNvSpPr/>
            <p:nvPr/>
          </p:nvSpPr>
          <p:spPr bwMode="auto">
            <a:xfrm>
              <a:off x="1741" y="1507"/>
              <a:ext cx="11" cy="11"/>
            </a:xfrm>
            <a:custGeom>
              <a:avLst/>
              <a:gdLst>
                <a:gd name="T0" fmla="*/ 21 w 21"/>
                <a:gd name="T1" fmla="*/ 10 h 19"/>
                <a:gd name="T2" fmla="*/ 11 w 21"/>
                <a:gd name="T3" fmla="*/ 19 h 19"/>
                <a:gd name="T4" fmla="*/ 0 w 21"/>
                <a:gd name="T5" fmla="*/ 10 h 19"/>
                <a:gd name="T6" fmla="*/ 11 w 21"/>
                <a:gd name="T7" fmla="*/ 0 h 19"/>
                <a:gd name="T8" fmla="*/ 21 w 21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10"/>
                  </a:moveTo>
                  <a:cubicBezTo>
                    <a:pt x="21" y="15"/>
                    <a:pt x="17" y="19"/>
                    <a:pt x="11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1"/>
                    <a:pt x="21" y="5"/>
                    <a:pt x="21" y="10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2" name="Freeform 1874"/>
            <p:cNvSpPr/>
            <p:nvPr/>
          </p:nvSpPr>
          <p:spPr bwMode="auto">
            <a:xfrm>
              <a:off x="1724" y="1517"/>
              <a:ext cx="65" cy="55"/>
            </a:xfrm>
            <a:custGeom>
              <a:avLst/>
              <a:gdLst>
                <a:gd name="T0" fmla="*/ 7 w 120"/>
                <a:gd name="T1" fmla="*/ 0 h 101"/>
                <a:gd name="T2" fmla="*/ 0 w 120"/>
                <a:gd name="T3" fmla="*/ 6 h 101"/>
                <a:gd name="T4" fmla="*/ 37 w 120"/>
                <a:gd name="T5" fmla="*/ 40 h 101"/>
                <a:gd name="T6" fmla="*/ 65 w 120"/>
                <a:gd name="T7" fmla="*/ 56 h 101"/>
                <a:gd name="T8" fmla="*/ 115 w 120"/>
                <a:gd name="T9" fmla="*/ 101 h 101"/>
                <a:gd name="T10" fmla="*/ 118 w 120"/>
                <a:gd name="T11" fmla="*/ 98 h 101"/>
                <a:gd name="T12" fmla="*/ 92 w 120"/>
                <a:gd name="T13" fmla="*/ 40 h 101"/>
                <a:gd name="T14" fmla="*/ 7 w 120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0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6"/>
                    <a:pt x="24" y="37"/>
                    <a:pt x="37" y="40"/>
                  </a:cubicBezTo>
                  <a:cubicBezTo>
                    <a:pt x="50" y="43"/>
                    <a:pt x="50" y="40"/>
                    <a:pt x="65" y="56"/>
                  </a:cubicBezTo>
                  <a:cubicBezTo>
                    <a:pt x="79" y="69"/>
                    <a:pt x="105" y="101"/>
                    <a:pt x="115" y="101"/>
                  </a:cubicBezTo>
                  <a:cubicBezTo>
                    <a:pt x="116" y="101"/>
                    <a:pt x="117" y="100"/>
                    <a:pt x="118" y="98"/>
                  </a:cubicBezTo>
                  <a:cubicBezTo>
                    <a:pt x="120" y="82"/>
                    <a:pt x="105" y="48"/>
                    <a:pt x="92" y="40"/>
                  </a:cubicBezTo>
                  <a:cubicBezTo>
                    <a:pt x="81" y="34"/>
                    <a:pt x="27" y="0"/>
                    <a:pt x="7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3" name="Freeform 1875"/>
            <p:cNvSpPr>
              <a:spLocks noEditPoints="1"/>
            </p:cNvSpPr>
            <p:nvPr/>
          </p:nvSpPr>
          <p:spPr bwMode="auto">
            <a:xfrm>
              <a:off x="1725" y="1459"/>
              <a:ext cx="117" cy="91"/>
            </a:xfrm>
            <a:custGeom>
              <a:avLst/>
              <a:gdLst>
                <a:gd name="T0" fmla="*/ 82 w 215"/>
                <a:gd name="T1" fmla="*/ 126 h 168"/>
                <a:gd name="T2" fmla="*/ 71 w 215"/>
                <a:gd name="T3" fmla="*/ 117 h 168"/>
                <a:gd name="T4" fmla="*/ 82 w 215"/>
                <a:gd name="T5" fmla="*/ 108 h 168"/>
                <a:gd name="T6" fmla="*/ 82 w 215"/>
                <a:gd name="T7" fmla="*/ 108 h 168"/>
                <a:gd name="T8" fmla="*/ 92 w 215"/>
                <a:gd name="T9" fmla="*/ 117 h 168"/>
                <a:gd name="T10" fmla="*/ 82 w 215"/>
                <a:gd name="T11" fmla="*/ 126 h 168"/>
                <a:gd name="T12" fmla="*/ 5 w 215"/>
                <a:gd name="T13" fmla="*/ 21 h 168"/>
                <a:gd name="T14" fmla="*/ 40 w 215"/>
                <a:gd name="T15" fmla="*/ 89 h 168"/>
                <a:gd name="T16" fmla="*/ 6 w 215"/>
                <a:gd name="T17" fmla="*/ 66 h 168"/>
                <a:gd name="T18" fmla="*/ 5 w 215"/>
                <a:gd name="T19" fmla="*/ 66 h 168"/>
                <a:gd name="T20" fmla="*/ 16 w 215"/>
                <a:gd name="T21" fmla="*/ 84 h 168"/>
                <a:gd name="T22" fmla="*/ 30 w 215"/>
                <a:gd name="T23" fmla="*/ 95 h 168"/>
                <a:gd name="T24" fmla="*/ 40 w 215"/>
                <a:gd name="T25" fmla="*/ 89 h 168"/>
                <a:gd name="T26" fmla="*/ 50 w 215"/>
                <a:gd name="T27" fmla="*/ 99 h 168"/>
                <a:gd name="T28" fmla="*/ 45 w 215"/>
                <a:gd name="T29" fmla="*/ 107 h 168"/>
                <a:gd name="T30" fmla="*/ 53 w 215"/>
                <a:gd name="T31" fmla="*/ 113 h 168"/>
                <a:gd name="T32" fmla="*/ 176 w 215"/>
                <a:gd name="T33" fmla="*/ 168 h 168"/>
                <a:gd name="T34" fmla="*/ 141 w 215"/>
                <a:gd name="T35" fmla="*/ 151 h 168"/>
                <a:gd name="T36" fmla="*/ 101 w 215"/>
                <a:gd name="T37" fmla="*/ 134 h 168"/>
                <a:gd name="T38" fmla="*/ 103 w 215"/>
                <a:gd name="T39" fmla="*/ 134 h 168"/>
                <a:gd name="T40" fmla="*/ 194 w 215"/>
                <a:gd name="T41" fmla="*/ 145 h 168"/>
                <a:gd name="T42" fmla="*/ 202 w 215"/>
                <a:gd name="T43" fmla="*/ 145 h 168"/>
                <a:gd name="T44" fmla="*/ 118 w 215"/>
                <a:gd name="T45" fmla="*/ 126 h 168"/>
                <a:gd name="T46" fmla="*/ 168 w 215"/>
                <a:gd name="T47" fmla="*/ 87 h 168"/>
                <a:gd name="T48" fmla="*/ 169 w 215"/>
                <a:gd name="T49" fmla="*/ 86 h 168"/>
                <a:gd name="T50" fmla="*/ 141 w 215"/>
                <a:gd name="T51" fmla="*/ 99 h 168"/>
                <a:gd name="T52" fmla="*/ 129 w 215"/>
                <a:gd name="T53" fmla="*/ 103 h 168"/>
                <a:gd name="T54" fmla="*/ 132 w 215"/>
                <a:gd name="T55" fmla="*/ 109 h 168"/>
                <a:gd name="T56" fmla="*/ 121 w 215"/>
                <a:gd name="T57" fmla="*/ 118 h 168"/>
                <a:gd name="T58" fmla="*/ 111 w 215"/>
                <a:gd name="T59" fmla="*/ 109 h 168"/>
                <a:gd name="T60" fmla="*/ 102 w 215"/>
                <a:gd name="T61" fmla="*/ 111 h 168"/>
                <a:gd name="T62" fmla="*/ 100 w 215"/>
                <a:gd name="T63" fmla="*/ 111 h 168"/>
                <a:gd name="T64" fmla="*/ 130 w 215"/>
                <a:gd name="T65" fmla="*/ 82 h 168"/>
                <a:gd name="T66" fmla="*/ 69 w 215"/>
                <a:gd name="T67" fmla="*/ 103 h 168"/>
                <a:gd name="T68" fmla="*/ 68 w 215"/>
                <a:gd name="T69" fmla="*/ 103 h 168"/>
                <a:gd name="T70" fmla="*/ 75 w 215"/>
                <a:gd name="T71" fmla="*/ 34 h 168"/>
                <a:gd name="T72" fmla="*/ 69 w 215"/>
                <a:gd name="T73" fmla="*/ 32 h 168"/>
                <a:gd name="T74" fmla="*/ 58 w 215"/>
                <a:gd name="T75" fmla="*/ 61 h 168"/>
                <a:gd name="T76" fmla="*/ 66 w 215"/>
                <a:gd name="T77" fmla="*/ 70 h 168"/>
                <a:gd name="T78" fmla="*/ 56 w 215"/>
                <a:gd name="T79" fmla="*/ 79 h 168"/>
                <a:gd name="T80" fmla="*/ 56 w 215"/>
                <a:gd name="T81" fmla="*/ 79 h 168"/>
                <a:gd name="T82" fmla="*/ 45 w 215"/>
                <a:gd name="T83" fmla="*/ 70 h 168"/>
                <a:gd name="T84" fmla="*/ 47 w 215"/>
                <a:gd name="T85" fmla="*/ 64 h 168"/>
                <a:gd name="T86" fmla="*/ 6 w 215"/>
                <a:gd name="T87" fmla="*/ 21 h 168"/>
                <a:gd name="T88" fmla="*/ 5 w 215"/>
                <a:gd name="T89" fmla="*/ 21 h 168"/>
                <a:gd name="T90" fmla="*/ 82 w 215"/>
                <a:gd name="T91" fmla="*/ 0 h 168"/>
                <a:gd name="T92" fmla="*/ 75 w 215"/>
                <a:gd name="T93" fmla="*/ 16 h 168"/>
                <a:gd name="T94" fmla="*/ 77 w 215"/>
                <a:gd name="T95" fmla="*/ 16 h 168"/>
                <a:gd name="T96" fmla="*/ 78 w 215"/>
                <a:gd name="T97" fmla="*/ 16 h 168"/>
                <a:gd name="T98" fmla="*/ 82 w 215"/>
                <a:gd name="T99" fmla="*/ 1 h 168"/>
                <a:gd name="T100" fmla="*/ 82 w 215"/>
                <a:gd name="T10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168">
                  <a:moveTo>
                    <a:pt x="82" y="126"/>
                  </a:moveTo>
                  <a:cubicBezTo>
                    <a:pt x="76" y="126"/>
                    <a:pt x="71" y="122"/>
                    <a:pt x="71" y="117"/>
                  </a:cubicBezTo>
                  <a:cubicBezTo>
                    <a:pt x="71" y="112"/>
                    <a:pt x="76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8" y="108"/>
                    <a:pt x="92" y="112"/>
                    <a:pt x="92" y="117"/>
                  </a:cubicBezTo>
                  <a:cubicBezTo>
                    <a:pt x="92" y="122"/>
                    <a:pt x="88" y="126"/>
                    <a:pt x="82" y="126"/>
                  </a:cubicBezTo>
                  <a:moveTo>
                    <a:pt x="5" y="21"/>
                  </a:moveTo>
                  <a:cubicBezTo>
                    <a:pt x="1" y="21"/>
                    <a:pt x="40" y="89"/>
                    <a:pt x="40" y="89"/>
                  </a:cubicBezTo>
                  <a:cubicBezTo>
                    <a:pt x="40" y="89"/>
                    <a:pt x="14" y="69"/>
                    <a:pt x="6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0" y="66"/>
                    <a:pt x="16" y="84"/>
                    <a:pt x="16" y="8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2" y="92"/>
                    <a:pt x="36" y="89"/>
                    <a:pt x="40" y="89"/>
                  </a:cubicBezTo>
                  <a:cubicBezTo>
                    <a:pt x="46" y="90"/>
                    <a:pt x="50" y="94"/>
                    <a:pt x="50" y="99"/>
                  </a:cubicBezTo>
                  <a:cubicBezTo>
                    <a:pt x="50" y="102"/>
                    <a:pt x="48" y="105"/>
                    <a:pt x="45" y="107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8" y="126"/>
                    <a:pt x="166" y="168"/>
                    <a:pt x="176" y="168"/>
                  </a:cubicBezTo>
                  <a:cubicBezTo>
                    <a:pt x="181" y="168"/>
                    <a:pt x="161" y="160"/>
                    <a:pt x="141" y="151"/>
                  </a:cubicBezTo>
                  <a:cubicBezTo>
                    <a:pt x="120" y="142"/>
                    <a:pt x="99" y="134"/>
                    <a:pt x="101" y="134"/>
                  </a:cubicBezTo>
                  <a:cubicBezTo>
                    <a:pt x="101" y="134"/>
                    <a:pt x="102" y="134"/>
                    <a:pt x="103" y="134"/>
                  </a:cubicBezTo>
                  <a:cubicBezTo>
                    <a:pt x="119" y="139"/>
                    <a:pt x="172" y="145"/>
                    <a:pt x="194" y="145"/>
                  </a:cubicBezTo>
                  <a:cubicBezTo>
                    <a:pt x="198" y="145"/>
                    <a:pt x="200" y="145"/>
                    <a:pt x="202" y="145"/>
                  </a:cubicBezTo>
                  <a:cubicBezTo>
                    <a:pt x="215" y="142"/>
                    <a:pt x="118" y="126"/>
                    <a:pt x="118" y="126"/>
                  </a:cubicBezTo>
                  <a:cubicBezTo>
                    <a:pt x="118" y="126"/>
                    <a:pt x="158" y="92"/>
                    <a:pt x="168" y="87"/>
                  </a:cubicBezTo>
                  <a:cubicBezTo>
                    <a:pt x="169" y="87"/>
                    <a:pt x="169" y="86"/>
                    <a:pt x="169" y="86"/>
                  </a:cubicBezTo>
                  <a:cubicBezTo>
                    <a:pt x="169" y="86"/>
                    <a:pt x="156" y="92"/>
                    <a:pt x="141" y="99"/>
                  </a:cubicBezTo>
                  <a:cubicBezTo>
                    <a:pt x="137" y="100"/>
                    <a:pt x="133" y="102"/>
                    <a:pt x="129" y="103"/>
                  </a:cubicBezTo>
                  <a:cubicBezTo>
                    <a:pt x="131" y="105"/>
                    <a:pt x="132" y="107"/>
                    <a:pt x="132" y="109"/>
                  </a:cubicBezTo>
                  <a:cubicBezTo>
                    <a:pt x="132" y="114"/>
                    <a:pt x="127" y="118"/>
                    <a:pt x="121" y="118"/>
                  </a:cubicBezTo>
                  <a:cubicBezTo>
                    <a:pt x="115" y="118"/>
                    <a:pt x="111" y="114"/>
                    <a:pt x="111" y="109"/>
                  </a:cubicBezTo>
                  <a:cubicBezTo>
                    <a:pt x="107" y="110"/>
                    <a:pt x="104" y="111"/>
                    <a:pt x="102" y="111"/>
                  </a:cubicBezTo>
                  <a:cubicBezTo>
                    <a:pt x="101" y="111"/>
                    <a:pt x="101" y="111"/>
                    <a:pt x="100" y="111"/>
                  </a:cubicBezTo>
                  <a:cubicBezTo>
                    <a:pt x="91" y="109"/>
                    <a:pt x="112" y="92"/>
                    <a:pt x="130" y="82"/>
                  </a:cubicBezTo>
                  <a:cubicBezTo>
                    <a:pt x="107" y="90"/>
                    <a:pt x="73" y="101"/>
                    <a:pt x="69" y="103"/>
                  </a:cubicBezTo>
                  <a:cubicBezTo>
                    <a:pt x="69" y="103"/>
                    <a:pt x="69" y="103"/>
                    <a:pt x="68" y="103"/>
                  </a:cubicBezTo>
                  <a:cubicBezTo>
                    <a:pt x="64" y="103"/>
                    <a:pt x="70" y="64"/>
                    <a:pt x="75" y="34"/>
                  </a:cubicBezTo>
                  <a:cubicBezTo>
                    <a:pt x="73" y="34"/>
                    <a:pt x="71" y="33"/>
                    <a:pt x="69" y="32"/>
                  </a:cubicBezTo>
                  <a:cubicBezTo>
                    <a:pt x="65" y="42"/>
                    <a:pt x="61" y="53"/>
                    <a:pt x="58" y="61"/>
                  </a:cubicBezTo>
                  <a:cubicBezTo>
                    <a:pt x="63" y="62"/>
                    <a:pt x="66" y="66"/>
                    <a:pt x="66" y="70"/>
                  </a:cubicBezTo>
                  <a:cubicBezTo>
                    <a:pt x="66" y="75"/>
                    <a:pt x="61" y="79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0" y="79"/>
                    <a:pt x="45" y="75"/>
                    <a:pt x="45" y="70"/>
                  </a:cubicBezTo>
                  <a:cubicBezTo>
                    <a:pt x="45" y="68"/>
                    <a:pt x="46" y="66"/>
                    <a:pt x="47" y="64"/>
                  </a:cubicBezTo>
                  <a:cubicBezTo>
                    <a:pt x="35" y="52"/>
                    <a:pt x="12" y="25"/>
                    <a:pt x="6" y="21"/>
                  </a:cubicBezTo>
                  <a:cubicBezTo>
                    <a:pt x="6" y="21"/>
                    <a:pt x="5" y="21"/>
                    <a:pt x="5" y="21"/>
                  </a:cubicBezTo>
                  <a:moveTo>
                    <a:pt x="82" y="0"/>
                  </a:moveTo>
                  <a:cubicBezTo>
                    <a:pt x="82" y="0"/>
                    <a:pt x="79" y="7"/>
                    <a:pt x="75" y="16"/>
                  </a:cubicBezTo>
                  <a:cubicBezTo>
                    <a:pt x="76" y="16"/>
                    <a:pt x="76" y="16"/>
                    <a:pt x="77" y="16"/>
                  </a:cubicBezTo>
                  <a:cubicBezTo>
                    <a:pt x="77" y="16"/>
                    <a:pt x="78" y="16"/>
                    <a:pt x="78" y="16"/>
                  </a:cubicBezTo>
                  <a:cubicBezTo>
                    <a:pt x="80" y="8"/>
                    <a:pt x="81" y="2"/>
                    <a:pt x="82" y="1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4" name="Freeform 1876"/>
            <p:cNvSpPr/>
            <p:nvPr/>
          </p:nvSpPr>
          <p:spPr bwMode="auto">
            <a:xfrm>
              <a:off x="1763" y="1468"/>
              <a:ext cx="5" cy="9"/>
            </a:xfrm>
            <a:custGeom>
              <a:avLst/>
              <a:gdLst>
                <a:gd name="T0" fmla="*/ 8 w 9"/>
                <a:gd name="T1" fmla="*/ 0 h 18"/>
                <a:gd name="T2" fmla="*/ 6 w 9"/>
                <a:gd name="T3" fmla="*/ 0 h 18"/>
                <a:gd name="T4" fmla="*/ 0 w 9"/>
                <a:gd name="T5" fmla="*/ 16 h 18"/>
                <a:gd name="T6" fmla="*/ 6 w 9"/>
                <a:gd name="T7" fmla="*/ 18 h 18"/>
                <a:gd name="T8" fmla="*/ 9 w 9"/>
                <a:gd name="T9" fmla="*/ 0 h 18"/>
                <a:gd name="T10" fmla="*/ 8 w 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8"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5"/>
                    <a:pt x="2" y="10"/>
                    <a:pt x="0" y="16"/>
                  </a:cubicBezTo>
                  <a:cubicBezTo>
                    <a:pt x="2" y="17"/>
                    <a:pt x="4" y="18"/>
                    <a:pt x="6" y="18"/>
                  </a:cubicBezTo>
                  <a:cubicBezTo>
                    <a:pt x="7" y="12"/>
                    <a:pt x="8" y="6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5" name="Freeform 1877"/>
            <p:cNvSpPr/>
            <p:nvPr/>
          </p:nvSpPr>
          <p:spPr bwMode="auto">
            <a:xfrm>
              <a:off x="1750" y="1492"/>
              <a:ext cx="11" cy="10"/>
            </a:xfrm>
            <a:custGeom>
              <a:avLst/>
              <a:gdLst>
                <a:gd name="T0" fmla="*/ 13 w 21"/>
                <a:gd name="T1" fmla="*/ 0 h 18"/>
                <a:gd name="T2" fmla="*/ 11 w 21"/>
                <a:gd name="T3" fmla="*/ 9 h 18"/>
                <a:gd name="T4" fmla="*/ 10 w 21"/>
                <a:gd name="T5" fmla="*/ 9 h 18"/>
                <a:gd name="T6" fmla="*/ 2 w 21"/>
                <a:gd name="T7" fmla="*/ 3 h 18"/>
                <a:gd name="T8" fmla="*/ 0 w 21"/>
                <a:gd name="T9" fmla="*/ 9 h 18"/>
                <a:gd name="T10" fmla="*/ 11 w 21"/>
                <a:gd name="T11" fmla="*/ 18 h 18"/>
                <a:gd name="T12" fmla="*/ 11 w 21"/>
                <a:gd name="T13" fmla="*/ 18 h 18"/>
                <a:gd name="T14" fmla="*/ 21 w 21"/>
                <a:gd name="T15" fmla="*/ 9 h 18"/>
                <a:gd name="T16" fmla="*/ 13 w 2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3" y="0"/>
                  </a:moveTo>
                  <a:cubicBezTo>
                    <a:pt x="12" y="4"/>
                    <a:pt x="11" y="8"/>
                    <a:pt x="11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9" y="9"/>
                    <a:pt x="6" y="7"/>
                    <a:pt x="2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4"/>
                    <a:pt x="5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18"/>
                    <a:pt x="21" y="14"/>
                    <a:pt x="21" y="9"/>
                  </a:cubicBezTo>
                  <a:cubicBezTo>
                    <a:pt x="21" y="5"/>
                    <a:pt x="18" y="1"/>
                    <a:pt x="13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6" name="Freeform 1878"/>
            <p:cNvSpPr/>
            <p:nvPr/>
          </p:nvSpPr>
          <p:spPr bwMode="auto">
            <a:xfrm>
              <a:off x="1786" y="1515"/>
              <a:ext cx="11" cy="8"/>
            </a:xfrm>
            <a:custGeom>
              <a:avLst/>
              <a:gdLst>
                <a:gd name="T0" fmla="*/ 18 w 21"/>
                <a:gd name="T1" fmla="*/ 0 h 15"/>
                <a:gd name="T2" fmla="*/ 0 w 21"/>
                <a:gd name="T3" fmla="*/ 6 h 15"/>
                <a:gd name="T4" fmla="*/ 10 w 21"/>
                <a:gd name="T5" fmla="*/ 15 h 15"/>
                <a:gd name="T6" fmla="*/ 21 w 21"/>
                <a:gd name="T7" fmla="*/ 6 h 15"/>
                <a:gd name="T8" fmla="*/ 18 w 2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18" y="0"/>
                  </a:moveTo>
                  <a:cubicBezTo>
                    <a:pt x="11" y="3"/>
                    <a:pt x="5" y="5"/>
                    <a:pt x="0" y="6"/>
                  </a:cubicBezTo>
                  <a:cubicBezTo>
                    <a:pt x="0" y="11"/>
                    <a:pt x="4" y="15"/>
                    <a:pt x="10" y="15"/>
                  </a:cubicBezTo>
                  <a:cubicBezTo>
                    <a:pt x="16" y="15"/>
                    <a:pt x="21" y="11"/>
                    <a:pt x="21" y="6"/>
                  </a:cubicBezTo>
                  <a:cubicBezTo>
                    <a:pt x="21" y="4"/>
                    <a:pt x="20" y="2"/>
                    <a:pt x="18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7" name="Freeform 1879"/>
            <p:cNvSpPr/>
            <p:nvPr/>
          </p:nvSpPr>
          <p:spPr bwMode="auto">
            <a:xfrm>
              <a:off x="1764" y="1518"/>
              <a:ext cx="11" cy="10"/>
            </a:xfrm>
            <a:custGeom>
              <a:avLst/>
              <a:gdLst>
                <a:gd name="T0" fmla="*/ 11 w 21"/>
                <a:gd name="T1" fmla="*/ 0 h 18"/>
                <a:gd name="T2" fmla="*/ 0 w 21"/>
                <a:gd name="T3" fmla="*/ 9 h 18"/>
                <a:gd name="T4" fmla="*/ 11 w 21"/>
                <a:gd name="T5" fmla="*/ 18 h 18"/>
                <a:gd name="T6" fmla="*/ 21 w 21"/>
                <a:gd name="T7" fmla="*/ 9 h 18"/>
                <a:gd name="T8" fmla="*/ 11 w 21"/>
                <a:gd name="T9" fmla="*/ 0 h 18"/>
                <a:gd name="T10" fmla="*/ 11 w 2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11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1" y="18"/>
                  </a:cubicBezTo>
                  <a:cubicBezTo>
                    <a:pt x="17" y="18"/>
                    <a:pt x="21" y="14"/>
                    <a:pt x="21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8" name="Freeform 1880"/>
            <p:cNvSpPr/>
            <p:nvPr/>
          </p:nvSpPr>
          <p:spPr bwMode="auto">
            <a:xfrm>
              <a:off x="1742" y="1507"/>
              <a:ext cx="10" cy="10"/>
            </a:xfrm>
            <a:custGeom>
              <a:avLst/>
              <a:gdLst>
                <a:gd name="T0" fmla="*/ 10 w 20"/>
                <a:gd name="T1" fmla="*/ 0 h 18"/>
                <a:gd name="T2" fmla="*/ 0 w 20"/>
                <a:gd name="T3" fmla="*/ 6 h 18"/>
                <a:gd name="T4" fmla="*/ 15 w 20"/>
                <a:gd name="T5" fmla="*/ 18 h 18"/>
                <a:gd name="T6" fmla="*/ 20 w 20"/>
                <a:gd name="T7" fmla="*/ 10 h 18"/>
                <a:gd name="T8" fmla="*/ 1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0" y="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5"/>
                    <a:pt x="16" y="1"/>
                    <a:pt x="10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9" name="Freeform 1881"/>
            <p:cNvSpPr>
              <a:spLocks noEditPoints="1"/>
            </p:cNvSpPr>
            <p:nvPr/>
          </p:nvSpPr>
          <p:spPr bwMode="auto">
            <a:xfrm>
              <a:off x="1796" y="1499"/>
              <a:ext cx="12" cy="5"/>
            </a:xfrm>
            <a:custGeom>
              <a:avLst/>
              <a:gdLst>
                <a:gd name="T0" fmla="*/ 2 w 22"/>
                <a:gd name="T1" fmla="*/ 7 h 8"/>
                <a:gd name="T2" fmla="*/ 0 w 22"/>
                <a:gd name="T3" fmla="*/ 8 h 8"/>
                <a:gd name="T4" fmla="*/ 2 w 22"/>
                <a:gd name="T5" fmla="*/ 8 h 8"/>
                <a:gd name="T6" fmla="*/ 2 w 22"/>
                <a:gd name="T7" fmla="*/ 7 h 8"/>
                <a:gd name="T8" fmla="*/ 21 w 22"/>
                <a:gd name="T9" fmla="*/ 0 h 8"/>
                <a:gd name="T10" fmla="*/ 20 w 22"/>
                <a:gd name="T11" fmla="*/ 0 h 8"/>
                <a:gd name="T12" fmla="*/ 17 w 22"/>
                <a:gd name="T13" fmla="*/ 1 h 8"/>
                <a:gd name="T14" fmla="*/ 18 w 22"/>
                <a:gd name="T15" fmla="*/ 2 h 8"/>
                <a:gd name="T16" fmla="*/ 21 w 2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8">
                  <a:moveTo>
                    <a:pt x="2" y="7"/>
                  </a:move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1" y="0"/>
                    <a:pt x="22" y="0"/>
                    <a:pt x="21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0" name="Freeform 1882"/>
            <p:cNvSpPr/>
            <p:nvPr/>
          </p:nvSpPr>
          <p:spPr bwMode="auto">
            <a:xfrm>
              <a:off x="1797" y="1500"/>
              <a:ext cx="9" cy="4"/>
            </a:xfrm>
            <a:custGeom>
              <a:avLst/>
              <a:gdLst>
                <a:gd name="T0" fmla="*/ 15 w 16"/>
                <a:gd name="T1" fmla="*/ 0 h 7"/>
                <a:gd name="T2" fmla="*/ 0 w 16"/>
                <a:gd name="T3" fmla="*/ 6 h 7"/>
                <a:gd name="T4" fmla="*/ 0 w 16"/>
                <a:gd name="T5" fmla="*/ 7 h 7"/>
                <a:gd name="T6" fmla="*/ 16 w 16"/>
                <a:gd name="T7" fmla="*/ 1 h 7"/>
                <a:gd name="T8" fmla="*/ 15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5" y="0"/>
                  </a:moveTo>
                  <a:cubicBezTo>
                    <a:pt x="10" y="1"/>
                    <a:pt x="5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7" y="4"/>
                    <a:pt x="13" y="2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1" name="Freeform 1883"/>
            <p:cNvSpPr/>
            <p:nvPr/>
          </p:nvSpPr>
          <p:spPr bwMode="auto">
            <a:xfrm>
              <a:off x="1825" y="1532"/>
              <a:ext cx="68" cy="27"/>
            </a:xfrm>
            <a:custGeom>
              <a:avLst/>
              <a:gdLst>
                <a:gd name="T0" fmla="*/ 105 w 123"/>
                <a:gd name="T1" fmla="*/ 0 h 49"/>
                <a:gd name="T2" fmla="*/ 73 w 123"/>
                <a:gd name="T3" fmla="*/ 29 h 49"/>
                <a:gd name="T4" fmla="*/ 63 w 123"/>
                <a:gd name="T5" fmla="*/ 31 h 49"/>
                <a:gd name="T6" fmla="*/ 40 w 123"/>
                <a:gd name="T7" fmla="*/ 27 h 49"/>
                <a:gd name="T8" fmla="*/ 19 w 123"/>
                <a:gd name="T9" fmla="*/ 23 h 49"/>
                <a:gd name="T10" fmla="*/ 16 w 123"/>
                <a:gd name="T11" fmla="*/ 24 h 49"/>
                <a:gd name="T12" fmla="*/ 29 w 123"/>
                <a:gd name="T13" fmla="*/ 45 h 49"/>
                <a:gd name="T14" fmla="*/ 58 w 123"/>
                <a:gd name="T15" fmla="*/ 49 h 49"/>
                <a:gd name="T16" fmla="*/ 107 w 123"/>
                <a:gd name="T17" fmla="*/ 40 h 49"/>
                <a:gd name="T18" fmla="*/ 110 w 123"/>
                <a:gd name="T19" fmla="*/ 3 h 49"/>
                <a:gd name="T20" fmla="*/ 105 w 123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49">
                  <a:moveTo>
                    <a:pt x="105" y="0"/>
                  </a:moveTo>
                  <a:cubicBezTo>
                    <a:pt x="98" y="0"/>
                    <a:pt x="86" y="23"/>
                    <a:pt x="73" y="29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56" y="31"/>
                    <a:pt x="48" y="29"/>
                    <a:pt x="40" y="27"/>
                  </a:cubicBezTo>
                  <a:cubicBezTo>
                    <a:pt x="33" y="25"/>
                    <a:pt x="26" y="23"/>
                    <a:pt x="19" y="23"/>
                  </a:cubicBezTo>
                  <a:cubicBezTo>
                    <a:pt x="18" y="23"/>
                    <a:pt x="17" y="24"/>
                    <a:pt x="16" y="24"/>
                  </a:cubicBezTo>
                  <a:cubicBezTo>
                    <a:pt x="0" y="26"/>
                    <a:pt x="13" y="37"/>
                    <a:pt x="29" y="45"/>
                  </a:cubicBezTo>
                  <a:cubicBezTo>
                    <a:pt x="35" y="48"/>
                    <a:pt x="46" y="49"/>
                    <a:pt x="58" y="49"/>
                  </a:cubicBezTo>
                  <a:cubicBezTo>
                    <a:pt x="77" y="49"/>
                    <a:pt x="98" y="46"/>
                    <a:pt x="107" y="40"/>
                  </a:cubicBezTo>
                  <a:cubicBezTo>
                    <a:pt x="123" y="29"/>
                    <a:pt x="110" y="3"/>
                    <a:pt x="110" y="3"/>
                  </a:cubicBezTo>
                  <a:cubicBezTo>
                    <a:pt x="109" y="1"/>
                    <a:pt x="107" y="0"/>
                    <a:pt x="105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1884"/>
            <p:cNvSpPr/>
            <p:nvPr/>
          </p:nvSpPr>
          <p:spPr bwMode="auto">
            <a:xfrm>
              <a:off x="1680" y="1422"/>
              <a:ext cx="44" cy="72"/>
            </a:xfrm>
            <a:custGeom>
              <a:avLst/>
              <a:gdLst>
                <a:gd name="T0" fmla="*/ 39 w 81"/>
                <a:gd name="T1" fmla="*/ 0 h 133"/>
                <a:gd name="T2" fmla="*/ 5 w 81"/>
                <a:gd name="T3" fmla="*/ 26 h 133"/>
                <a:gd name="T4" fmla="*/ 39 w 81"/>
                <a:gd name="T5" fmla="*/ 92 h 133"/>
                <a:gd name="T6" fmla="*/ 80 w 81"/>
                <a:gd name="T7" fmla="*/ 133 h 133"/>
                <a:gd name="T8" fmla="*/ 78 w 81"/>
                <a:gd name="T9" fmla="*/ 129 h 133"/>
                <a:gd name="T10" fmla="*/ 29 w 81"/>
                <a:gd name="T11" fmla="*/ 50 h 133"/>
                <a:gd name="T12" fmla="*/ 45 w 81"/>
                <a:gd name="T13" fmla="*/ 11 h 133"/>
                <a:gd name="T14" fmla="*/ 39 w 81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3">
                  <a:moveTo>
                    <a:pt x="39" y="0"/>
                  </a:moveTo>
                  <a:cubicBezTo>
                    <a:pt x="39" y="0"/>
                    <a:pt x="0" y="8"/>
                    <a:pt x="5" y="26"/>
                  </a:cubicBezTo>
                  <a:cubicBezTo>
                    <a:pt x="10" y="45"/>
                    <a:pt x="21" y="68"/>
                    <a:pt x="39" y="92"/>
                  </a:cubicBezTo>
                  <a:cubicBezTo>
                    <a:pt x="54" y="111"/>
                    <a:pt x="77" y="133"/>
                    <a:pt x="80" y="133"/>
                  </a:cubicBezTo>
                  <a:cubicBezTo>
                    <a:pt x="81" y="133"/>
                    <a:pt x="81" y="132"/>
                    <a:pt x="78" y="129"/>
                  </a:cubicBezTo>
                  <a:cubicBezTo>
                    <a:pt x="68" y="113"/>
                    <a:pt x="29" y="66"/>
                    <a:pt x="29" y="50"/>
                  </a:cubicBezTo>
                  <a:cubicBezTo>
                    <a:pt x="29" y="34"/>
                    <a:pt x="39" y="19"/>
                    <a:pt x="45" y="11"/>
                  </a:cubicBezTo>
                  <a:cubicBezTo>
                    <a:pt x="50" y="3"/>
                    <a:pt x="42" y="3"/>
                    <a:pt x="39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1885"/>
            <p:cNvSpPr/>
            <p:nvPr/>
          </p:nvSpPr>
          <p:spPr bwMode="auto">
            <a:xfrm>
              <a:off x="715" y="1060"/>
              <a:ext cx="61" cy="71"/>
            </a:xfrm>
            <a:custGeom>
              <a:avLst/>
              <a:gdLst>
                <a:gd name="T0" fmla="*/ 94 w 112"/>
                <a:gd name="T1" fmla="*/ 0 h 131"/>
                <a:gd name="T2" fmla="*/ 56 w 112"/>
                <a:gd name="T3" fmla="*/ 75 h 131"/>
                <a:gd name="T4" fmla="*/ 112 w 112"/>
                <a:gd name="T5" fmla="*/ 131 h 131"/>
                <a:gd name="T6" fmla="*/ 94 w 112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31">
                  <a:moveTo>
                    <a:pt x="94" y="0"/>
                  </a:moveTo>
                  <a:cubicBezTo>
                    <a:pt x="94" y="0"/>
                    <a:pt x="0" y="19"/>
                    <a:pt x="56" y="75"/>
                  </a:cubicBezTo>
                  <a:cubicBezTo>
                    <a:pt x="112" y="131"/>
                    <a:pt x="112" y="131"/>
                    <a:pt x="112" y="131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1886"/>
            <p:cNvSpPr/>
            <p:nvPr/>
          </p:nvSpPr>
          <p:spPr bwMode="auto">
            <a:xfrm>
              <a:off x="736" y="1233"/>
              <a:ext cx="81" cy="82"/>
            </a:xfrm>
            <a:custGeom>
              <a:avLst/>
              <a:gdLst>
                <a:gd name="T0" fmla="*/ 0 w 150"/>
                <a:gd name="T1" fmla="*/ 0 h 150"/>
                <a:gd name="T2" fmla="*/ 75 w 150"/>
                <a:gd name="T3" fmla="*/ 131 h 150"/>
                <a:gd name="T4" fmla="*/ 75 w 150"/>
                <a:gd name="T5" fmla="*/ 57 h 150"/>
                <a:gd name="T6" fmla="*/ 0 w 150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150">
                  <a:moveTo>
                    <a:pt x="0" y="0"/>
                  </a:moveTo>
                  <a:cubicBezTo>
                    <a:pt x="0" y="0"/>
                    <a:pt x="0" y="150"/>
                    <a:pt x="75" y="131"/>
                  </a:cubicBezTo>
                  <a:cubicBezTo>
                    <a:pt x="150" y="113"/>
                    <a:pt x="75" y="57"/>
                    <a:pt x="75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1887"/>
            <p:cNvSpPr/>
            <p:nvPr/>
          </p:nvSpPr>
          <p:spPr bwMode="auto">
            <a:xfrm>
              <a:off x="1256" y="1326"/>
              <a:ext cx="112" cy="61"/>
            </a:xfrm>
            <a:custGeom>
              <a:avLst/>
              <a:gdLst>
                <a:gd name="T0" fmla="*/ 0 w 205"/>
                <a:gd name="T1" fmla="*/ 19 h 112"/>
                <a:gd name="T2" fmla="*/ 131 w 205"/>
                <a:gd name="T3" fmla="*/ 112 h 112"/>
                <a:gd name="T4" fmla="*/ 149 w 205"/>
                <a:gd name="T5" fmla="*/ 19 h 112"/>
                <a:gd name="T6" fmla="*/ 0 w 205"/>
                <a:gd name="T7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112">
                  <a:moveTo>
                    <a:pt x="0" y="19"/>
                  </a:moveTo>
                  <a:cubicBezTo>
                    <a:pt x="131" y="112"/>
                    <a:pt x="131" y="112"/>
                    <a:pt x="131" y="112"/>
                  </a:cubicBezTo>
                  <a:cubicBezTo>
                    <a:pt x="131" y="112"/>
                    <a:pt x="205" y="0"/>
                    <a:pt x="149" y="19"/>
                  </a:cubicBezTo>
                  <a:cubicBezTo>
                    <a:pt x="93" y="3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1888"/>
            <p:cNvSpPr/>
            <p:nvPr/>
          </p:nvSpPr>
          <p:spPr bwMode="auto">
            <a:xfrm>
              <a:off x="3347" y="1499"/>
              <a:ext cx="61" cy="72"/>
            </a:xfrm>
            <a:custGeom>
              <a:avLst/>
              <a:gdLst>
                <a:gd name="T0" fmla="*/ 0 w 112"/>
                <a:gd name="T1" fmla="*/ 131 h 131"/>
                <a:gd name="T2" fmla="*/ 112 w 112"/>
                <a:gd name="T3" fmla="*/ 75 h 131"/>
                <a:gd name="T4" fmla="*/ 0 w 112"/>
                <a:gd name="T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31">
                  <a:moveTo>
                    <a:pt x="0" y="131"/>
                  </a:move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56" y="0"/>
                    <a:pt x="0" y="131"/>
                  </a:cubicBezTo>
                  <a:close/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1889"/>
            <p:cNvSpPr/>
            <p:nvPr/>
          </p:nvSpPr>
          <p:spPr bwMode="auto">
            <a:xfrm>
              <a:off x="1266" y="1540"/>
              <a:ext cx="102" cy="61"/>
            </a:xfrm>
            <a:custGeom>
              <a:avLst/>
              <a:gdLst>
                <a:gd name="T0" fmla="*/ 0 w 187"/>
                <a:gd name="T1" fmla="*/ 37 h 112"/>
                <a:gd name="T2" fmla="*/ 75 w 187"/>
                <a:gd name="T3" fmla="*/ 112 h 112"/>
                <a:gd name="T4" fmla="*/ 131 w 187"/>
                <a:gd name="T5" fmla="*/ 112 h 112"/>
                <a:gd name="T6" fmla="*/ 0 w 187"/>
                <a:gd name="T7" fmla="*/ 3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12">
                  <a:moveTo>
                    <a:pt x="0" y="37"/>
                  </a:moveTo>
                  <a:cubicBezTo>
                    <a:pt x="0" y="37"/>
                    <a:pt x="19" y="112"/>
                    <a:pt x="75" y="112"/>
                  </a:cubicBezTo>
                  <a:cubicBezTo>
                    <a:pt x="131" y="112"/>
                    <a:pt x="187" y="112"/>
                    <a:pt x="131" y="112"/>
                  </a:cubicBezTo>
                  <a:cubicBezTo>
                    <a:pt x="75" y="112"/>
                    <a:pt x="75" y="0"/>
                    <a:pt x="0" y="37"/>
                  </a:cubicBezTo>
                  <a:close/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Group 1388"/>
          <p:cNvGrpSpPr>
            <a:grpSpLocks noChangeAspect="1"/>
          </p:cNvGrpSpPr>
          <p:nvPr/>
        </p:nvGrpSpPr>
        <p:grpSpPr bwMode="auto">
          <a:xfrm flipH="1">
            <a:off x="6313137" y="4659433"/>
            <a:ext cx="6073776" cy="3435350"/>
            <a:chOff x="-265" y="284"/>
            <a:chExt cx="3826" cy="2164"/>
          </a:xfrm>
        </p:grpSpPr>
        <p:sp>
          <p:nvSpPr>
            <p:cNvPr id="14" name="AutoShape 1387"/>
            <p:cNvSpPr>
              <a:spLocks noChangeAspect="1" noChangeArrowheads="1" noTextEdit="1"/>
            </p:cNvSpPr>
            <p:nvPr/>
          </p:nvSpPr>
          <p:spPr bwMode="auto">
            <a:xfrm>
              <a:off x="-265" y="284"/>
              <a:ext cx="3826" cy="2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grpSp>
          <p:nvGrpSpPr>
            <p:cNvPr id="15" name="Group 1589"/>
            <p:cNvGrpSpPr/>
            <p:nvPr/>
          </p:nvGrpSpPr>
          <p:grpSpPr bwMode="auto">
            <a:xfrm>
              <a:off x="-288" y="474"/>
              <a:ext cx="3868" cy="1974"/>
              <a:chOff x="-288" y="474"/>
              <a:chExt cx="3868" cy="1974"/>
            </a:xfrm>
          </p:grpSpPr>
          <p:sp>
            <p:nvSpPr>
              <p:cNvPr id="316" name="Freeform 1389"/>
              <p:cNvSpPr/>
              <p:nvPr/>
            </p:nvSpPr>
            <p:spPr bwMode="auto">
              <a:xfrm>
                <a:off x="163" y="716"/>
                <a:ext cx="183" cy="753"/>
              </a:xfrm>
              <a:custGeom>
                <a:avLst/>
                <a:gdLst>
                  <a:gd name="T0" fmla="*/ 0 w 183"/>
                  <a:gd name="T1" fmla="*/ 753 h 753"/>
                  <a:gd name="T2" fmla="*/ 58 w 183"/>
                  <a:gd name="T3" fmla="*/ 0 h 753"/>
                  <a:gd name="T4" fmla="*/ 58 w 183"/>
                  <a:gd name="T5" fmla="*/ 369 h 753"/>
                  <a:gd name="T6" fmla="*/ 164 w 183"/>
                  <a:gd name="T7" fmla="*/ 284 h 753"/>
                  <a:gd name="T8" fmla="*/ 58 w 183"/>
                  <a:gd name="T9" fmla="*/ 440 h 753"/>
                  <a:gd name="T10" fmla="*/ 39 w 183"/>
                  <a:gd name="T11" fmla="*/ 653 h 753"/>
                  <a:gd name="T12" fmla="*/ 183 w 183"/>
                  <a:gd name="T13" fmla="*/ 553 h 753"/>
                  <a:gd name="T14" fmla="*/ 0 w 183"/>
                  <a:gd name="T15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753">
                    <a:moveTo>
                      <a:pt x="0" y="753"/>
                    </a:moveTo>
                    <a:lnTo>
                      <a:pt x="58" y="0"/>
                    </a:lnTo>
                    <a:lnTo>
                      <a:pt x="58" y="369"/>
                    </a:lnTo>
                    <a:lnTo>
                      <a:pt x="164" y="284"/>
                    </a:lnTo>
                    <a:lnTo>
                      <a:pt x="58" y="440"/>
                    </a:lnTo>
                    <a:lnTo>
                      <a:pt x="39" y="653"/>
                    </a:lnTo>
                    <a:lnTo>
                      <a:pt x="183" y="553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390"/>
              <p:cNvSpPr/>
              <p:nvPr/>
            </p:nvSpPr>
            <p:spPr bwMode="auto">
              <a:xfrm>
                <a:off x="163" y="716"/>
                <a:ext cx="183" cy="753"/>
              </a:xfrm>
              <a:custGeom>
                <a:avLst/>
                <a:gdLst>
                  <a:gd name="T0" fmla="*/ 0 w 183"/>
                  <a:gd name="T1" fmla="*/ 753 h 753"/>
                  <a:gd name="T2" fmla="*/ 58 w 183"/>
                  <a:gd name="T3" fmla="*/ 0 h 753"/>
                  <a:gd name="T4" fmla="*/ 58 w 183"/>
                  <a:gd name="T5" fmla="*/ 369 h 753"/>
                  <a:gd name="T6" fmla="*/ 164 w 183"/>
                  <a:gd name="T7" fmla="*/ 284 h 753"/>
                  <a:gd name="T8" fmla="*/ 58 w 183"/>
                  <a:gd name="T9" fmla="*/ 440 h 753"/>
                  <a:gd name="T10" fmla="*/ 39 w 183"/>
                  <a:gd name="T11" fmla="*/ 653 h 753"/>
                  <a:gd name="T12" fmla="*/ 183 w 183"/>
                  <a:gd name="T13" fmla="*/ 553 h 753"/>
                  <a:gd name="T14" fmla="*/ 0 w 183"/>
                  <a:gd name="T15" fmla="*/ 75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3" h="753">
                    <a:moveTo>
                      <a:pt x="0" y="753"/>
                    </a:moveTo>
                    <a:lnTo>
                      <a:pt x="58" y="0"/>
                    </a:lnTo>
                    <a:lnTo>
                      <a:pt x="58" y="369"/>
                    </a:lnTo>
                    <a:lnTo>
                      <a:pt x="164" y="284"/>
                    </a:lnTo>
                    <a:lnTo>
                      <a:pt x="58" y="440"/>
                    </a:lnTo>
                    <a:lnTo>
                      <a:pt x="39" y="653"/>
                    </a:lnTo>
                    <a:lnTo>
                      <a:pt x="183" y="553"/>
                    </a:lnTo>
                    <a:lnTo>
                      <a:pt x="0" y="7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391"/>
              <p:cNvSpPr/>
              <p:nvPr/>
            </p:nvSpPr>
            <p:spPr bwMode="auto">
              <a:xfrm>
                <a:off x="605" y="1156"/>
                <a:ext cx="96" cy="298"/>
              </a:xfrm>
              <a:custGeom>
                <a:avLst/>
                <a:gdLst>
                  <a:gd name="T0" fmla="*/ 18 w 176"/>
                  <a:gd name="T1" fmla="*/ 547 h 547"/>
                  <a:gd name="T2" fmla="*/ 70 w 176"/>
                  <a:gd name="T3" fmla="*/ 312 h 547"/>
                  <a:gd name="T4" fmla="*/ 0 w 176"/>
                  <a:gd name="T5" fmla="*/ 156 h 547"/>
                  <a:gd name="T6" fmla="*/ 88 w 176"/>
                  <a:gd name="T7" fmla="*/ 208 h 547"/>
                  <a:gd name="T8" fmla="*/ 176 w 176"/>
                  <a:gd name="T9" fmla="*/ 0 h 547"/>
                  <a:gd name="T10" fmla="*/ 18 w 176"/>
                  <a:gd name="T11" fmla="*/ 5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" h="547">
                    <a:moveTo>
                      <a:pt x="18" y="547"/>
                    </a:moveTo>
                    <a:cubicBezTo>
                      <a:pt x="70" y="312"/>
                      <a:pt x="70" y="312"/>
                      <a:pt x="70" y="312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88" y="208"/>
                      <a:pt x="88" y="208"/>
                      <a:pt x="88" y="208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70" y="495"/>
                      <a:pt x="18" y="547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392"/>
              <p:cNvSpPr/>
              <p:nvPr/>
            </p:nvSpPr>
            <p:spPr bwMode="auto">
              <a:xfrm>
                <a:off x="787" y="1085"/>
                <a:ext cx="163" cy="582"/>
              </a:xfrm>
              <a:custGeom>
                <a:avLst/>
                <a:gdLst>
                  <a:gd name="T0" fmla="*/ 96 w 163"/>
                  <a:gd name="T1" fmla="*/ 582 h 582"/>
                  <a:gd name="T2" fmla="*/ 96 w 163"/>
                  <a:gd name="T3" fmla="*/ 313 h 582"/>
                  <a:gd name="T4" fmla="*/ 163 w 163"/>
                  <a:gd name="T5" fmla="*/ 199 h 582"/>
                  <a:gd name="T6" fmla="*/ 86 w 163"/>
                  <a:gd name="T7" fmla="*/ 256 h 582"/>
                  <a:gd name="T8" fmla="*/ 96 w 163"/>
                  <a:gd name="T9" fmla="*/ 0 h 582"/>
                  <a:gd name="T10" fmla="*/ 58 w 163"/>
                  <a:gd name="T11" fmla="*/ 355 h 582"/>
                  <a:gd name="T12" fmla="*/ 0 w 163"/>
                  <a:gd name="T13" fmla="*/ 284 h 582"/>
                  <a:gd name="T14" fmla="*/ 58 w 163"/>
                  <a:gd name="T15" fmla="*/ 440 h 582"/>
                  <a:gd name="T16" fmla="*/ 96 w 163"/>
                  <a:gd name="T1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582">
                    <a:moveTo>
                      <a:pt x="96" y="582"/>
                    </a:moveTo>
                    <a:lnTo>
                      <a:pt x="96" y="313"/>
                    </a:lnTo>
                    <a:lnTo>
                      <a:pt x="163" y="199"/>
                    </a:lnTo>
                    <a:lnTo>
                      <a:pt x="86" y="256"/>
                    </a:lnTo>
                    <a:lnTo>
                      <a:pt x="96" y="0"/>
                    </a:lnTo>
                    <a:lnTo>
                      <a:pt x="58" y="355"/>
                    </a:lnTo>
                    <a:lnTo>
                      <a:pt x="0" y="284"/>
                    </a:lnTo>
                    <a:lnTo>
                      <a:pt x="58" y="440"/>
                    </a:lnTo>
                    <a:lnTo>
                      <a:pt x="96" y="582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393"/>
              <p:cNvSpPr/>
              <p:nvPr/>
            </p:nvSpPr>
            <p:spPr bwMode="auto">
              <a:xfrm>
                <a:off x="787" y="1085"/>
                <a:ext cx="163" cy="582"/>
              </a:xfrm>
              <a:custGeom>
                <a:avLst/>
                <a:gdLst>
                  <a:gd name="T0" fmla="*/ 96 w 163"/>
                  <a:gd name="T1" fmla="*/ 582 h 582"/>
                  <a:gd name="T2" fmla="*/ 96 w 163"/>
                  <a:gd name="T3" fmla="*/ 313 h 582"/>
                  <a:gd name="T4" fmla="*/ 163 w 163"/>
                  <a:gd name="T5" fmla="*/ 199 h 582"/>
                  <a:gd name="T6" fmla="*/ 86 w 163"/>
                  <a:gd name="T7" fmla="*/ 256 h 582"/>
                  <a:gd name="T8" fmla="*/ 96 w 163"/>
                  <a:gd name="T9" fmla="*/ 0 h 582"/>
                  <a:gd name="T10" fmla="*/ 58 w 163"/>
                  <a:gd name="T11" fmla="*/ 355 h 582"/>
                  <a:gd name="T12" fmla="*/ 0 w 163"/>
                  <a:gd name="T13" fmla="*/ 284 h 582"/>
                  <a:gd name="T14" fmla="*/ 58 w 163"/>
                  <a:gd name="T15" fmla="*/ 440 h 582"/>
                  <a:gd name="T16" fmla="*/ 96 w 163"/>
                  <a:gd name="T17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582">
                    <a:moveTo>
                      <a:pt x="96" y="582"/>
                    </a:moveTo>
                    <a:lnTo>
                      <a:pt x="96" y="313"/>
                    </a:lnTo>
                    <a:lnTo>
                      <a:pt x="163" y="199"/>
                    </a:lnTo>
                    <a:lnTo>
                      <a:pt x="86" y="256"/>
                    </a:lnTo>
                    <a:lnTo>
                      <a:pt x="96" y="0"/>
                    </a:lnTo>
                    <a:lnTo>
                      <a:pt x="58" y="355"/>
                    </a:lnTo>
                    <a:lnTo>
                      <a:pt x="0" y="284"/>
                    </a:lnTo>
                    <a:lnTo>
                      <a:pt x="58" y="440"/>
                    </a:lnTo>
                    <a:lnTo>
                      <a:pt x="96" y="5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394"/>
              <p:cNvSpPr/>
              <p:nvPr/>
            </p:nvSpPr>
            <p:spPr bwMode="auto">
              <a:xfrm>
                <a:off x="3119" y="1284"/>
                <a:ext cx="336" cy="1065"/>
              </a:xfrm>
              <a:custGeom>
                <a:avLst/>
                <a:gdLst>
                  <a:gd name="T0" fmla="*/ 616 w 616"/>
                  <a:gd name="T1" fmla="*/ 1952 h 1952"/>
                  <a:gd name="T2" fmla="*/ 0 w 616"/>
                  <a:gd name="T3" fmla="*/ 0 h 1952"/>
                  <a:gd name="T4" fmla="*/ 616 w 616"/>
                  <a:gd name="T5" fmla="*/ 1952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6" h="1952">
                    <a:moveTo>
                      <a:pt x="616" y="195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58" y="1354"/>
                      <a:pt x="616" y="1952"/>
                    </a:cubicBez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395"/>
              <p:cNvSpPr/>
              <p:nvPr/>
            </p:nvSpPr>
            <p:spPr bwMode="auto">
              <a:xfrm>
                <a:off x="2246" y="1312"/>
                <a:ext cx="154" cy="412"/>
              </a:xfrm>
              <a:custGeom>
                <a:avLst/>
                <a:gdLst>
                  <a:gd name="T0" fmla="*/ 123 w 282"/>
                  <a:gd name="T1" fmla="*/ 755 h 755"/>
                  <a:gd name="T2" fmla="*/ 0 w 282"/>
                  <a:gd name="T3" fmla="*/ 0 h 755"/>
                  <a:gd name="T4" fmla="*/ 158 w 282"/>
                  <a:gd name="T5" fmla="*/ 651 h 755"/>
                  <a:gd name="T6" fmla="*/ 282 w 282"/>
                  <a:gd name="T7" fmla="*/ 469 h 755"/>
                  <a:gd name="T8" fmla="*/ 123 w 282"/>
                  <a:gd name="T9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755">
                    <a:moveTo>
                      <a:pt x="123" y="755"/>
                    </a:moveTo>
                    <a:cubicBezTo>
                      <a:pt x="123" y="755"/>
                      <a:pt x="35" y="131"/>
                      <a:pt x="0" y="0"/>
                    </a:cubicBezTo>
                    <a:cubicBezTo>
                      <a:pt x="0" y="0"/>
                      <a:pt x="141" y="469"/>
                      <a:pt x="158" y="651"/>
                    </a:cubicBezTo>
                    <a:cubicBezTo>
                      <a:pt x="282" y="469"/>
                      <a:pt x="282" y="469"/>
                      <a:pt x="282" y="469"/>
                    </a:cubicBezTo>
                    <a:cubicBezTo>
                      <a:pt x="282" y="469"/>
                      <a:pt x="194" y="703"/>
                      <a:pt x="123" y="755"/>
                    </a:cubicBez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396"/>
              <p:cNvSpPr/>
              <p:nvPr/>
            </p:nvSpPr>
            <p:spPr bwMode="auto">
              <a:xfrm>
                <a:off x="1939" y="1199"/>
                <a:ext cx="153" cy="426"/>
              </a:xfrm>
              <a:custGeom>
                <a:avLst/>
                <a:gdLst>
                  <a:gd name="T0" fmla="*/ 153 w 153"/>
                  <a:gd name="T1" fmla="*/ 426 h 426"/>
                  <a:gd name="T2" fmla="*/ 86 w 153"/>
                  <a:gd name="T3" fmla="*/ 241 h 426"/>
                  <a:gd name="T4" fmla="*/ 115 w 153"/>
                  <a:gd name="T5" fmla="*/ 142 h 426"/>
                  <a:gd name="T6" fmla="*/ 67 w 153"/>
                  <a:gd name="T7" fmla="*/ 199 h 426"/>
                  <a:gd name="T8" fmla="*/ 0 w 153"/>
                  <a:gd name="T9" fmla="*/ 0 h 426"/>
                  <a:gd name="T10" fmla="*/ 77 w 153"/>
                  <a:gd name="T11" fmla="*/ 312 h 426"/>
                  <a:gd name="T12" fmla="*/ 19 w 153"/>
                  <a:gd name="T13" fmla="*/ 312 h 426"/>
                  <a:gd name="T14" fmla="*/ 96 w 153"/>
                  <a:gd name="T15" fmla="*/ 355 h 426"/>
                  <a:gd name="T16" fmla="*/ 153 w 153"/>
                  <a:gd name="T17" fmla="*/ 42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426">
                    <a:moveTo>
                      <a:pt x="153" y="426"/>
                    </a:moveTo>
                    <a:lnTo>
                      <a:pt x="86" y="241"/>
                    </a:lnTo>
                    <a:lnTo>
                      <a:pt x="115" y="142"/>
                    </a:lnTo>
                    <a:lnTo>
                      <a:pt x="67" y="199"/>
                    </a:lnTo>
                    <a:lnTo>
                      <a:pt x="0" y="0"/>
                    </a:lnTo>
                    <a:lnTo>
                      <a:pt x="77" y="312"/>
                    </a:lnTo>
                    <a:lnTo>
                      <a:pt x="19" y="312"/>
                    </a:lnTo>
                    <a:lnTo>
                      <a:pt x="96" y="355"/>
                    </a:lnTo>
                    <a:lnTo>
                      <a:pt x="153" y="426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397"/>
              <p:cNvSpPr/>
              <p:nvPr/>
            </p:nvSpPr>
            <p:spPr bwMode="auto">
              <a:xfrm>
                <a:off x="3062" y="1128"/>
                <a:ext cx="115" cy="113"/>
              </a:xfrm>
              <a:custGeom>
                <a:avLst/>
                <a:gdLst>
                  <a:gd name="T0" fmla="*/ 106 w 212"/>
                  <a:gd name="T1" fmla="*/ 208 h 208"/>
                  <a:gd name="T2" fmla="*/ 0 w 212"/>
                  <a:gd name="T3" fmla="*/ 156 h 208"/>
                  <a:gd name="T4" fmla="*/ 53 w 212"/>
                  <a:gd name="T5" fmla="*/ 0 h 208"/>
                  <a:gd name="T6" fmla="*/ 106 w 212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" h="208">
                    <a:moveTo>
                      <a:pt x="106" y="208"/>
                    </a:move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6"/>
                      <a:pt x="0" y="0"/>
                      <a:pt x="53" y="0"/>
                    </a:cubicBezTo>
                    <a:cubicBezTo>
                      <a:pt x="106" y="0"/>
                      <a:pt x="212" y="182"/>
                      <a:pt x="106" y="20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398"/>
              <p:cNvSpPr/>
              <p:nvPr/>
            </p:nvSpPr>
            <p:spPr bwMode="auto">
              <a:xfrm>
                <a:off x="3062" y="1497"/>
                <a:ext cx="134" cy="156"/>
              </a:xfrm>
              <a:custGeom>
                <a:avLst/>
                <a:gdLst>
                  <a:gd name="T0" fmla="*/ 141 w 247"/>
                  <a:gd name="T1" fmla="*/ 78 h 286"/>
                  <a:gd name="T2" fmla="*/ 18 w 247"/>
                  <a:gd name="T3" fmla="*/ 104 h 286"/>
                  <a:gd name="T4" fmla="*/ 106 w 247"/>
                  <a:gd name="T5" fmla="*/ 208 h 286"/>
                  <a:gd name="T6" fmla="*/ 141 w 247"/>
                  <a:gd name="T7" fmla="*/ 7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286">
                    <a:moveTo>
                      <a:pt x="141" y="78"/>
                    </a:moveTo>
                    <a:cubicBezTo>
                      <a:pt x="141" y="78"/>
                      <a:pt x="0" y="0"/>
                      <a:pt x="18" y="104"/>
                    </a:cubicBezTo>
                    <a:cubicBezTo>
                      <a:pt x="35" y="208"/>
                      <a:pt x="18" y="286"/>
                      <a:pt x="106" y="208"/>
                    </a:cubicBezTo>
                    <a:cubicBezTo>
                      <a:pt x="194" y="130"/>
                      <a:pt x="247" y="104"/>
                      <a:pt x="141" y="7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399"/>
              <p:cNvSpPr/>
              <p:nvPr/>
            </p:nvSpPr>
            <p:spPr bwMode="auto">
              <a:xfrm>
                <a:off x="3205" y="1412"/>
                <a:ext cx="96" cy="170"/>
              </a:xfrm>
              <a:custGeom>
                <a:avLst/>
                <a:gdLst>
                  <a:gd name="T0" fmla="*/ 88 w 176"/>
                  <a:gd name="T1" fmla="*/ 26 h 312"/>
                  <a:gd name="T2" fmla="*/ 18 w 176"/>
                  <a:gd name="T3" fmla="*/ 130 h 312"/>
                  <a:gd name="T4" fmla="*/ 124 w 176"/>
                  <a:gd name="T5" fmla="*/ 208 h 312"/>
                  <a:gd name="T6" fmla="*/ 88 w 176"/>
                  <a:gd name="T7" fmla="*/ 2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312">
                    <a:moveTo>
                      <a:pt x="88" y="26"/>
                    </a:moveTo>
                    <a:cubicBezTo>
                      <a:pt x="88" y="26"/>
                      <a:pt x="0" y="52"/>
                      <a:pt x="18" y="130"/>
                    </a:cubicBezTo>
                    <a:cubicBezTo>
                      <a:pt x="36" y="208"/>
                      <a:pt x="88" y="312"/>
                      <a:pt x="124" y="208"/>
                    </a:cubicBezTo>
                    <a:cubicBezTo>
                      <a:pt x="159" y="104"/>
                      <a:pt x="176" y="0"/>
                      <a:pt x="88" y="26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400"/>
              <p:cNvSpPr/>
              <p:nvPr/>
            </p:nvSpPr>
            <p:spPr bwMode="auto">
              <a:xfrm>
                <a:off x="3436" y="1554"/>
                <a:ext cx="144" cy="170"/>
              </a:xfrm>
              <a:custGeom>
                <a:avLst/>
                <a:gdLst>
                  <a:gd name="T0" fmla="*/ 176 w 264"/>
                  <a:gd name="T1" fmla="*/ 26 h 312"/>
                  <a:gd name="T2" fmla="*/ 88 w 264"/>
                  <a:gd name="T3" fmla="*/ 104 h 312"/>
                  <a:gd name="T4" fmla="*/ 176 w 264"/>
                  <a:gd name="T5" fmla="*/ 182 h 312"/>
                  <a:gd name="T6" fmla="*/ 176 w 264"/>
                  <a:gd name="T7" fmla="*/ 2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312">
                    <a:moveTo>
                      <a:pt x="176" y="26"/>
                    </a:moveTo>
                    <a:cubicBezTo>
                      <a:pt x="176" y="26"/>
                      <a:pt x="0" y="26"/>
                      <a:pt x="88" y="104"/>
                    </a:cubicBezTo>
                    <a:cubicBezTo>
                      <a:pt x="176" y="182"/>
                      <a:pt x="123" y="312"/>
                      <a:pt x="176" y="182"/>
                    </a:cubicBezTo>
                    <a:cubicBezTo>
                      <a:pt x="229" y="52"/>
                      <a:pt x="264" y="0"/>
                      <a:pt x="176" y="26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401"/>
              <p:cNvSpPr/>
              <p:nvPr/>
            </p:nvSpPr>
            <p:spPr bwMode="auto">
              <a:xfrm>
                <a:off x="2860" y="1469"/>
                <a:ext cx="173" cy="184"/>
              </a:xfrm>
              <a:custGeom>
                <a:avLst/>
                <a:gdLst>
                  <a:gd name="T0" fmla="*/ 193 w 316"/>
                  <a:gd name="T1" fmla="*/ 130 h 338"/>
                  <a:gd name="T2" fmla="*/ 70 w 316"/>
                  <a:gd name="T3" fmla="*/ 130 h 338"/>
                  <a:gd name="T4" fmla="*/ 105 w 316"/>
                  <a:gd name="T5" fmla="*/ 286 h 338"/>
                  <a:gd name="T6" fmla="*/ 193 w 316"/>
                  <a:gd name="T7" fmla="*/ 13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338">
                    <a:moveTo>
                      <a:pt x="193" y="130"/>
                    </a:moveTo>
                    <a:cubicBezTo>
                      <a:pt x="193" y="130"/>
                      <a:pt x="88" y="0"/>
                      <a:pt x="70" y="130"/>
                    </a:cubicBezTo>
                    <a:cubicBezTo>
                      <a:pt x="52" y="260"/>
                      <a:pt x="0" y="338"/>
                      <a:pt x="105" y="286"/>
                    </a:cubicBezTo>
                    <a:cubicBezTo>
                      <a:pt x="211" y="234"/>
                      <a:pt x="316" y="182"/>
                      <a:pt x="193" y="13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402"/>
              <p:cNvSpPr/>
              <p:nvPr/>
            </p:nvSpPr>
            <p:spPr bwMode="auto">
              <a:xfrm>
                <a:off x="2582" y="1511"/>
                <a:ext cx="96" cy="156"/>
              </a:xfrm>
              <a:custGeom>
                <a:avLst/>
                <a:gdLst>
                  <a:gd name="T0" fmla="*/ 106 w 176"/>
                  <a:gd name="T1" fmla="*/ 78 h 286"/>
                  <a:gd name="T2" fmla="*/ 18 w 176"/>
                  <a:gd name="T3" fmla="*/ 104 h 286"/>
                  <a:gd name="T4" fmla="*/ 88 w 176"/>
                  <a:gd name="T5" fmla="*/ 234 h 286"/>
                  <a:gd name="T6" fmla="*/ 106 w 176"/>
                  <a:gd name="T7" fmla="*/ 7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6" h="286">
                    <a:moveTo>
                      <a:pt x="106" y="78"/>
                    </a:moveTo>
                    <a:cubicBezTo>
                      <a:pt x="106" y="78"/>
                      <a:pt x="0" y="0"/>
                      <a:pt x="18" y="104"/>
                    </a:cubicBezTo>
                    <a:cubicBezTo>
                      <a:pt x="35" y="208"/>
                      <a:pt x="0" y="286"/>
                      <a:pt x="88" y="234"/>
                    </a:cubicBezTo>
                    <a:cubicBezTo>
                      <a:pt x="176" y="182"/>
                      <a:pt x="159" y="104"/>
                      <a:pt x="106" y="7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403"/>
              <p:cNvSpPr/>
              <p:nvPr/>
            </p:nvSpPr>
            <p:spPr bwMode="auto">
              <a:xfrm>
                <a:off x="2150" y="1213"/>
                <a:ext cx="144" cy="142"/>
              </a:xfrm>
              <a:custGeom>
                <a:avLst/>
                <a:gdLst>
                  <a:gd name="T0" fmla="*/ 123 w 264"/>
                  <a:gd name="T1" fmla="*/ 26 h 261"/>
                  <a:gd name="T2" fmla="*/ 53 w 264"/>
                  <a:gd name="T3" fmla="*/ 104 h 261"/>
                  <a:gd name="T4" fmla="*/ 88 w 264"/>
                  <a:gd name="T5" fmla="*/ 261 h 261"/>
                  <a:gd name="T6" fmla="*/ 246 w 264"/>
                  <a:gd name="T7" fmla="*/ 156 h 261"/>
                  <a:gd name="T8" fmla="*/ 123 w 264"/>
                  <a:gd name="T9" fmla="*/ 26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261">
                    <a:moveTo>
                      <a:pt x="123" y="26"/>
                    </a:moveTo>
                    <a:cubicBezTo>
                      <a:pt x="123" y="26"/>
                      <a:pt x="0" y="52"/>
                      <a:pt x="53" y="104"/>
                    </a:cubicBezTo>
                    <a:cubicBezTo>
                      <a:pt x="106" y="156"/>
                      <a:pt x="18" y="261"/>
                      <a:pt x="88" y="261"/>
                    </a:cubicBezTo>
                    <a:cubicBezTo>
                      <a:pt x="159" y="261"/>
                      <a:pt x="229" y="235"/>
                      <a:pt x="246" y="156"/>
                    </a:cubicBezTo>
                    <a:cubicBezTo>
                      <a:pt x="264" y="78"/>
                      <a:pt x="229" y="0"/>
                      <a:pt x="123" y="26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404"/>
              <p:cNvSpPr/>
              <p:nvPr/>
            </p:nvSpPr>
            <p:spPr bwMode="auto">
              <a:xfrm>
                <a:off x="2131" y="1383"/>
                <a:ext cx="192" cy="142"/>
              </a:xfrm>
              <a:custGeom>
                <a:avLst/>
                <a:gdLst>
                  <a:gd name="T0" fmla="*/ 123 w 352"/>
                  <a:gd name="T1" fmla="*/ 78 h 260"/>
                  <a:gd name="T2" fmla="*/ 35 w 352"/>
                  <a:gd name="T3" fmla="*/ 130 h 260"/>
                  <a:gd name="T4" fmla="*/ 158 w 352"/>
                  <a:gd name="T5" fmla="*/ 208 h 260"/>
                  <a:gd name="T6" fmla="*/ 281 w 352"/>
                  <a:gd name="T7" fmla="*/ 104 h 260"/>
                  <a:gd name="T8" fmla="*/ 123 w 352"/>
                  <a:gd name="T9" fmla="*/ 7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260">
                    <a:moveTo>
                      <a:pt x="123" y="78"/>
                    </a:moveTo>
                    <a:cubicBezTo>
                      <a:pt x="123" y="78"/>
                      <a:pt x="0" y="0"/>
                      <a:pt x="35" y="130"/>
                    </a:cubicBezTo>
                    <a:cubicBezTo>
                      <a:pt x="70" y="260"/>
                      <a:pt x="88" y="234"/>
                      <a:pt x="158" y="208"/>
                    </a:cubicBezTo>
                    <a:cubicBezTo>
                      <a:pt x="229" y="182"/>
                      <a:pt x="352" y="156"/>
                      <a:pt x="281" y="104"/>
                    </a:cubicBezTo>
                    <a:cubicBezTo>
                      <a:pt x="211" y="52"/>
                      <a:pt x="194" y="0"/>
                      <a:pt x="123" y="7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405"/>
              <p:cNvSpPr/>
              <p:nvPr/>
            </p:nvSpPr>
            <p:spPr bwMode="auto">
              <a:xfrm>
                <a:off x="2304" y="1469"/>
                <a:ext cx="153" cy="127"/>
              </a:xfrm>
              <a:custGeom>
                <a:avLst/>
                <a:gdLst>
                  <a:gd name="T0" fmla="*/ 141 w 281"/>
                  <a:gd name="T1" fmla="*/ 0 h 234"/>
                  <a:gd name="T2" fmla="*/ 52 w 281"/>
                  <a:gd name="T3" fmla="*/ 104 h 234"/>
                  <a:gd name="T4" fmla="*/ 176 w 281"/>
                  <a:gd name="T5" fmla="*/ 182 h 234"/>
                  <a:gd name="T6" fmla="*/ 229 w 281"/>
                  <a:gd name="T7" fmla="*/ 130 h 234"/>
                  <a:gd name="T8" fmla="*/ 141 w 281"/>
                  <a:gd name="T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234">
                    <a:moveTo>
                      <a:pt x="141" y="0"/>
                    </a:moveTo>
                    <a:cubicBezTo>
                      <a:pt x="141" y="0"/>
                      <a:pt x="0" y="78"/>
                      <a:pt x="52" y="104"/>
                    </a:cubicBezTo>
                    <a:cubicBezTo>
                      <a:pt x="105" y="130"/>
                      <a:pt x="123" y="234"/>
                      <a:pt x="176" y="182"/>
                    </a:cubicBezTo>
                    <a:cubicBezTo>
                      <a:pt x="229" y="130"/>
                      <a:pt x="176" y="156"/>
                      <a:pt x="229" y="130"/>
                    </a:cubicBezTo>
                    <a:cubicBezTo>
                      <a:pt x="281" y="104"/>
                      <a:pt x="229" y="26"/>
                      <a:pt x="141" y="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406"/>
              <p:cNvSpPr/>
              <p:nvPr/>
            </p:nvSpPr>
            <p:spPr bwMode="auto">
              <a:xfrm>
                <a:off x="1872" y="1099"/>
                <a:ext cx="182" cy="142"/>
              </a:xfrm>
              <a:custGeom>
                <a:avLst/>
                <a:gdLst>
                  <a:gd name="T0" fmla="*/ 123 w 334"/>
                  <a:gd name="T1" fmla="*/ 182 h 260"/>
                  <a:gd name="T2" fmla="*/ 17 w 334"/>
                  <a:gd name="T3" fmla="*/ 156 h 260"/>
                  <a:gd name="T4" fmla="*/ 105 w 334"/>
                  <a:gd name="T5" fmla="*/ 26 h 260"/>
                  <a:gd name="T6" fmla="*/ 264 w 334"/>
                  <a:gd name="T7" fmla="*/ 130 h 260"/>
                  <a:gd name="T8" fmla="*/ 123 w 334"/>
                  <a:gd name="T9" fmla="*/ 182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260">
                    <a:moveTo>
                      <a:pt x="123" y="182"/>
                    </a:moveTo>
                    <a:cubicBezTo>
                      <a:pt x="123" y="182"/>
                      <a:pt x="35" y="260"/>
                      <a:pt x="17" y="156"/>
                    </a:cubicBezTo>
                    <a:cubicBezTo>
                      <a:pt x="0" y="52"/>
                      <a:pt x="17" y="52"/>
                      <a:pt x="105" y="26"/>
                    </a:cubicBezTo>
                    <a:cubicBezTo>
                      <a:pt x="193" y="0"/>
                      <a:pt x="334" y="104"/>
                      <a:pt x="264" y="130"/>
                    </a:cubicBezTo>
                    <a:cubicBezTo>
                      <a:pt x="193" y="156"/>
                      <a:pt x="228" y="182"/>
                      <a:pt x="123" y="182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407"/>
              <p:cNvSpPr/>
              <p:nvPr/>
            </p:nvSpPr>
            <p:spPr bwMode="auto">
              <a:xfrm>
                <a:off x="2006" y="1440"/>
                <a:ext cx="163" cy="57"/>
              </a:xfrm>
              <a:custGeom>
                <a:avLst/>
                <a:gdLst>
                  <a:gd name="T0" fmla="*/ 194 w 299"/>
                  <a:gd name="T1" fmla="*/ 0 h 104"/>
                  <a:gd name="T2" fmla="*/ 70 w 299"/>
                  <a:gd name="T3" fmla="*/ 78 h 104"/>
                  <a:gd name="T4" fmla="*/ 211 w 299"/>
                  <a:gd name="T5" fmla="*/ 104 h 104"/>
                  <a:gd name="T6" fmla="*/ 194 w 29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04">
                    <a:moveTo>
                      <a:pt x="194" y="0"/>
                    </a:moveTo>
                    <a:cubicBezTo>
                      <a:pt x="194" y="0"/>
                      <a:pt x="0" y="52"/>
                      <a:pt x="70" y="78"/>
                    </a:cubicBezTo>
                    <a:cubicBezTo>
                      <a:pt x="141" y="104"/>
                      <a:pt x="211" y="104"/>
                      <a:pt x="211" y="104"/>
                    </a:cubicBezTo>
                    <a:cubicBezTo>
                      <a:pt x="211" y="104"/>
                      <a:pt x="299" y="26"/>
                      <a:pt x="194" y="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408"/>
              <p:cNvSpPr/>
              <p:nvPr/>
            </p:nvSpPr>
            <p:spPr bwMode="auto">
              <a:xfrm>
                <a:off x="1795" y="1383"/>
                <a:ext cx="211" cy="142"/>
              </a:xfrm>
              <a:custGeom>
                <a:avLst/>
                <a:gdLst>
                  <a:gd name="T0" fmla="*/ 211 w 387"/>
                  <a:gd name="T1" fmla="*/ 0 h 260"/>
                  <a:gd name="T2" fmla="*/ 299 w 387"/>
                  <a:gd name="T3" fmla="*/ 130 h 260"/>
                  <a:gd name="T4" fmla="*/ 211 w 387"/>
                  <a:gd name="T5" fmla="*/ 234 h 260"/>
                  <a:gd name="T6" fmla="*/ 70 w 387"/>
                  <a:gd name="T7" fmla="*/ 130 h 260"/>
                  <a:gd name="T8" fmla="*/ 211 w 387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7" h="260">
                    <a:moveTo>
                      <a:pt x="211" y="0"/>
                    </a:moveTo>
                    <a:cubicBezTo>
                      <a:pt x="211" y="0"/>
                      <a:pt x="387" y="104"/>
                      <a:pt x="299" y="130"/>
                    </a:cubicBezTo>
                    <a:cubicBezTo>
                      <a:pt x="211" y="156"/>
                      <a:pt x="317" y="260"/>
                      <a:pt x="211" y="234"/>
                    </a:cubicBezTo>
                    <a:cubicBezTo>
                      <a:pt x="105" y="208"/>
                      <a:pt x="0" y="182"/>
                      <a:pt x="70" y="130"/>
                    </a:cubicBezTo>
                    <a:cubicBezTo>
                      <a:pt x="141" y="78"/>
                      <a:pt x="158" y="26"/>
                      <a:pt x="211" y="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409"/>
              <p:cNvSpPr/>
              <p:nvPr/>
            </p:nvSpPr>
            <p:spPr bwMode="auto">
              <a:xfrm>
                <a:off x="1449" y="1341"/>
                <a:ext cx="173" cy="71"/>
              </a:xfrm>
              <a:custGeom>
                <a:avLst/>
                <a:gdLst>
                  <a:gd name="T0" fmla="*/ 211 w 317"/>
                  <a:gd name="T1" fmla="*/ 130 h 130"/>
                  <a:gd name="T2" fmla="*/ 123 w 317"/>
                  <a:gd name="T3" fmla="*/ 130 h 130"/>
                  <a:gd name="T4" fmla="*/ 88 w 317"/>
                  <a:gd name="T5" fmla="*/ 26 h 130"/>
                  <a:gd name="T6" fmla="*/ 211 w 317"/>
                  <a:gd name="T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" h="130">
                    <a:moveTo>
                      <a:pt x="211" y="130"/>
                    </a:move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0" y="52"/>
                      <a:pt x="88" y="26"/>
                    </a:cubicBezTo>
                    <a:cubicBezTo>
                      <a:pt x="176" y="0"/>
                      <a:pt x="317" y="130"/>
                      <a:pt x="211" y="13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410"/>
              <p:cNvSpPr/>
              <p:nvPr/>
            </p:nvSpPr>
            <p:spPr bwMode="auto">
              <a:xfrm>
                <a:off x="1343" y="1227"/>
                <a:ext cx="135" cy="114"/>
              </a:xfrm>
              <a:custGeom>
                <a:avLst/>
                <a:gdLst>
                  <a:gd name="T0" fmla="*/ 194 w 247"/>
                  <a:gd name="T1" fmla="*/ 156 h 209"/>
                  <a:gd name="T2" fmla="*/ 53 w 247"/>
                  <a:gd name="T3" fmla="*/ 104 h 209"/>
                  <a:gd name="T4" fmla="*/ 194 w 247"/>
                  <a:gd name="T5" fmla="*/ 0 h 209"/>
                  <a:gd name="T6" fmla="*/ 194 w 247"/>
                  <a:gd name="T7" fmla="*/ 15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209">
                    <a:moveTo>
                      <a:pt x="194" y="156"/>
                    </a:moveTo>
                    <a:cubicBezTo>
                      <a:pt x="194" y="156"/>
                      <a:pt x="0" y="209"/>
                      <a:pt x="53" y="104"/>
                    </a:cubicBezTo>
                    <a:cubicBezTo>
                      <a:pt x="106" y="0"/>
                      <a:pt x="194" y="0"/>
                      <a:pt x="194" y="0"/>
                    </a:cubicBezTo>
                    <a:cubicBezTo>
                      <a:pt x="194" y="0"/>
                      <a:pt x="247" y="156"/>
                      <a:pt x="194" y="156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411"/>
              <p:cNvSpPr/>
              <p:nvPr/>
            </p:nvSpPr>
            <p:spPr bwMode="auto">
              <a:xfrm>
                <a:off x="1228" y="1440"/>
                <a:ext cx="106" cy="114"/>
              </a:xfrm>
              <a:custGeom>
                <a:avLst/>
                <a:gdLst>
                  <a:gd name="T0" fmla="*/ 123 w 194"/>
                  <a:gd name="T1" fmla="*/ 208 h 208"/>
                  <a:gd name="T2" fmla="*/ 18 w 194"/>
                  <a:gd name="T3" fmla="*/ 130 h 208"/>
                  <a:gd name="T4" fmla="*/ 123 w 194"/>
                  <a:gd name="T5" fmla="*/ 26 h 208"/>
                  <a:gd name="T6" fmla="*/ 123 w 194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208">
                    <a:moveTo>
                      <a:pt x="123" y="208"/>
                    </a:moveTo>
                    <a:cubicBezTo>
                      <a:pt x="123" y="208"/>
                      <a:pt x="0" y="208"/>
                      <a:pt x="18" y="130"/>
                    </a:cubicBezTo>
                    <a:cubicBezTo>
                      <a:pt x="35" y="52"/>
                      <a:pt x="71" y="0"/>
                      <a:pt x="123" y="26"/>
                    </a:cubicBezTo>
                    <a:cubicBezTo>
                      <a:pt x="176" y="52"/>
                      <a:pt x="194" y="182"/>
                      <a:pt x="123" y="20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412"/>
              <p:cNvSpPr/>
              <p:nvPr/>
            </p:nvSpPr>
            <p:spPr bwMode="auto">
              <a:xfrm>
                <a:off x="1142" y="1483"/>
                <a:ext cx="115" cy="113"/>
              </a:xfrm>
              <a:custGeom>
                <a:avLst/>
                <a:gdLst>
                  <a:gd name="T0" fmla="*/ 105 w 211"/>
                  <a:gd name="T1" fmla="*/ 208 h 208"/>
                  <a:gd name="T2" fmla="*/ 70 w 211"/>
                  <a:gd name="T3" fmla="*/ 52 h 208"/>
                  <a:gd name="T4" fmla="*/ 105 w 211"/>
                  <a:gd name="T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1" h="208">
                    <a:moveTo>
                      <a:pt x="105" y="208"/>
                    </a:moveTo>
                    <a:cubicBezTo>
                      <a:pt x="105" y="208"/>
                      <a:pt x="0" y="104"/>
                      <a:pt x="70" y="52"/>
                    </a:cubicBezTo>
                    <a:cubicBezTo>
                      <a:pt x="141" y="0"/>
                      <a:pt x="211" y="182"/>
                      <a:pt x="105" y="208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1413"/>
              <p:cNvSpPr/>
              <p:nvPr/>
            </p:nvSpPr>
            <p:spPr bwMode="auto">
              <a:xfrm>
                <a:off x="797" y="915"/>
                <a:ext cx="153" cy="170"/>
              </a:xfrm>
              <a:custGeom>
                <a:avLst/>
                <a:gdLst>
                  <a:gd name="T0" fmla="*/ 158 w 282"/>
                  <a:gd name="T1" fmla="*/ 312 h 312"/>
                  <a:gd name="T2" fmla="*/ 88 w 282"/>
                  <a:gd name="T3" fmla="*/ 182 h 312"/>
                  <a:gd name="T4" fmla="*/ 106 w 282"/>
                  <a:gd name="T5" fmla="*/ 26 h 312"/>
                  <a:gd name="T6" fmla="*/ 211 w 282"/>
                  <a:gd name="T7" fmla="*/ 104 h 312"/>
                  <a:gd name="T8" fmla="*/ 158 w 282"/>
                  <a:gd name="T9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312">
                    <a:moveTo>
                      <a:pt x="158" y="312"/>
                    </a:moveTo>
                    <a:cubicBezTo>
                      <a:pt x="158" y="312"/>
                      <a:pt x="123" y="260"/>
                      <a:pt x="88" y="182"/>
                    </a:cubicBezTo>
                    <a:cubicBezTo>
                      <a:pt x="53" y="104"/>
                      <a:pt x="0" y="52"/>
                      <a:pt x="106" y="26"/>
                    </a:cubicBezTo>
                    <a:cubicBezTo>
                      <a:pt x="211" y="0"/>
                      <a:pt x="264" y="52"/>
                      <a:pt x="211" y="104"/>
                    </a:cubicBezTo>
                    <a:cubicBezTo>
                      <a:pt x="158" y="156"/>
                      <a:pt x="282" y="208"/>
                      <a:pt x="158" y="312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414"/>
              <p:cNvSpPr/>
              <p:nvPr/>
            </p:nvSpPr>
            <p:spPr bwMode="auto">
              <a:xfrm>
                <a:off x="912" y="1227"/>
                <a:ext cx="77" cy="114"/>
              </a:xfrm>
              <a:custGeom>
                <a:avLst/>
                <a:gdLst>
                  <a:gd name="T0" fmla="*/ 71 w 141"/>
                  <a:gd name="T1" fmla="*/ 104 h 209"/>
                  <a:gd name="T2" fmla="*/ 53 w 141"/>
                  <a:gd name="T3" fmla="*/ 26 h 209"/>
                  <a:gd name="T4" fmla="*/ 124 w 141"/>
                  <a:gd name="T5" fmla="*/ 104 h 209"/>
                  <a:gd name="T6" fmla="*/ 71 w 141"/>
                  <a:gd name="T7" fmla="*/ 104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209">
                    <a:moveTo>
                      <a:pt x="71" y="104"/>
                    </a:moveTo>
                    <a:cubicBezTo>
                      <a:pt x="71" y="104"/>
                      <a:pt x="0" y="26"/>
                      <a:pt x="53" y="26"/>
                    </a:cubicBezTo>
                    <a:cubicBezTo>
                      <a:pt x="106" y="26"/>
                      <a:pt x="106" y="0"/>
                      <a:pt x="124" y="104"/>
                    </a:cubicBezTo>
                    <a:cubicBezTo>
                      <a:pt x="141" y="209"/>
                      <a:pt x="88" y="156"/>
                      <a:pt x="71" y="104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1415"/>
              <p:cNvSpPr/>
              <p:nvPr/>
            </p:nvSpPr>
            <p:spPr bwMode="auto">
              <a:xfrm>
                <a:off x="624" y="1071"/>
                <a:ext cx="173" cy="142"/>
              </a:xfrm>
              <a:custGeom>
                <a:avLst/>
                <a:gdLst>
                  <a:gd name="T0" fmla="*/ 106 w 317"/>
                  <a:gd name="T1" fmla="*/ 234 h 260"/>
                  <a:gd name="T2" fmla="*/ 18 w 317"/>
                  <a:gd name="T3" fmla="*/ 130 h 260"/>
                  <a:gd name="T4" fmla="*/ 106 w 317"/>
                  <a:gd name="T5" fmla="*/ 0 h 260"/>
                  <a:gd name="T6" fmla="*/ 141 w 317"/>
                  <a:gd name="T7" fmla="*/ 156 h 260"/>
                  <a:gd name="T8" fmla="*/ 264 w 317"/>
                  <a:gd name="T9" fmla="*/ 208 h 260"/>
                  <a:gd name="T10" fmla="*/ 106 w 317"/>
                  <a:gd name="T11" fmla="*/ 23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260">
                    <a:moveTo>
                      <a:pt x="106" y="234"/>
                    </a:moveTo>
                    <a:cubicBezTo>
                      <a:pt x="106" y="234"/>
                      <a:pt x="0" y="208"/>
                      <a:pt x="18" y="130"/>
                    </a:cubicBezTo>
                    <a:cubicBezTo>
                      <a:pt x="35" y="52"/>
                      <a:pt x="53" y="0"/>
                      <a:pt x="106" y="0"/>
                    </a:cubicBezTo>
                    <a:cubicBezTo>
                      <a:pt x="159" y="0"/>
                      <a:pt x="53" y="208"/>
                      <a:pt x="141" y="156"/>
                    </a:cubicBezTo>
                    <a:cubicBezTo>
                      <a:pt x="229" y="104"/>
                      <a:pt x="317" y="156"/>
                      <a:pt x="264" y="208"/>
                    </a:cubicBezTo>
                    <a:cubicBezTo>
                      <a:pt x="211" y="260"/>
                      <a:pt x="141" y="260"/>
                      <a:pt x="106" y="234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1416"/>
              <p:cNvSpPr/>
              <p:nvPr/>
            </p:nvSpPr>
            <p:spPr bwMode="auto">
              <a:xfrm>
                <a:off x="499" y="1199"/>
                <a:ext cx="154" cy="85"/>
              </a:xfrm>
              <a:custGeom>
                <a:avLst/>
                <a:gdLst>
                  <a:gd name="T0" fmla="*/ 53 w 282"/>
                  <a:gd name="T1" fmla="*/ 156 h 156"/>
                  <a:gd name="T2" fmla="*/ 194 w 282"/>
                  <a:gd name="T3" fmla="*/ 78 h 156"/>
                  <a:gd name="T4" fmla="*/ 176 w 282"/>
                  <a:gd name="T5" fmla="*/ 0 h 156"/>
                  <a:gd name="T6" fmla="*/ 53 w 282"/>
                  <a:gd name="T7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156">
                    <a:moveTo>
                      <a:pt x="53" y="156"/>
                    </a:moveTo>
                    <a:cubicBezTo>
                      <a:pt x="53" y="156"/>
                      <a:pt x="212" y="156"/>
                      <a:pt x="194" y="78"/>
                    </a:cubicBezTo>
                    <a:cubicBezTo>
                      <a:pt x="176" y="0"/>
                      <a:pt x="282" y="0"/>
                      <a:pt x="176" y="0"/>
                    </a:cubicBezTo>
                    <a:cubicBezTo>
                      <a:pt x="71" y="0"/>
                      <a:pt x="0" y="78"/>
                      <a:pt x="53" y="15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1417"/>
              <p:cNvSpPr/>
              <p:nvPr/>
            </p:nvSpPr>
            <p:spPr bwMode="auto">
              <a:xfrm>
                <a:off x="509" y="1469"/>
                <a:ext cx="192" cy="113"/>
              </a:xfrm>
              <a:custGeom>
                <a:avLst/>
                <a:gdLst>
                  <a:gd name="T0" fmla="*/ 70 w 352"/>
                  <a:gd name="T1" fmla="*/ 104 h 208"/>
                  <a:gd name="T2" fmla="*/ 106 w 352"/>
                  <a:gd name="T3" fmla="*/ 26 h 208"/>
                  <a:gd name="T4" fmla="*/ 299 w 352"/>
                  <a:gd name="T5" fmla="*/ 52 h 208"/>
                  <a:gd name="T6" fmla="*/ 264 w 352"/>
                  <a:gd name="T7" fmla="*/ 208 h 208"/>
                  <a:gd name="T8" fmla="*/ 70 w 352"/>
                  <a:gd name="T9" fmla="*/ 10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208">
                    <a:moveTo>
                      <a:pt x="70" y="104"/>
                    </a:moveTo>
                    <a:cubicBezTo>
                      <a:pt x="70" y="104"/>
                      <a:pt x="0" y="52"/>
                      <a:pt x="106" y="26"/>
                    </a:cubicBezTo>
                    <a:cubicBezTo>
                      <a:pt x="211" y="0"/>
                      <a:pt x="299" y="52"/>
                      <a:pt x="299" y="52"/>
                    </a:cubicBezTo>
                    <a:cubicBezTo>
                      <a:pt x="299" y="52"/>
                      <a:pt x="352" y="208"/>
                      <a:pt x="264" y="208"/>
                    </a:cubicBezTo>
                    <a:cubicBezTo>
                      <a:pt x="176" y="208"/>
                      <a:pt x="70" y="156"/>
                      <a:pt x="70" y="104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1418"/>
              <p:cNvSpPr/>
              <p:nvPr/>
            </p:nvSpPr>
            <p:spPr bwMode="auto">
              <a:xfrm>
                <a:off x="298" y="1227"/>
                <a:ext cx="163" cy="128"/>
              </a:xfrm>
              <a:custGeom>
                <a:avLst/>
                <a:gdLst>
                  <a:gd name="T0" fmla="*/ 105 w 299"/>
                  <a:gd name="T1" fmla="*/ 235 h 235"/>
                  <a:gd name="T2" fmla="*/ 35 w 299"/>
                  <a:gd name="T3" fmla="*/ 78 h 235"/>
                  <a:gd name="T4" fmla="*/ 176 w 299"/>
                  <a:gd name="T5" fmla="*/ 52 h 235"/>
                  <a:gd name="T6" fmla="*/ 229 w 299"/>
                  <a:gd name="T7" fmla="*/ 52 h 235"/>
                  <a:gd name="T8" fmla="*/ 229 w 299"/>
                  <a:gd name="T9" fmla="*/ 209 h 235"/>
                  <a:gd name="T10" fmla="*/ 105 w 299"/>
                  <a:gd name="T11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9" h="235">
                    <a:moveTo>
                      <a:pt x="105" y="235"/>
                    </a:moveTo>
                    <a:cubicBezTo>
                      <a:pt x="105" y="235"/>
                      <a:pt x="0" y="156"/>
                      <a:pt x="35" y="78"/>
                    </a:cubicBezTo>
                    <a:cubicBezTo>
                      <a:pt x="70" y="0"/>
                      <a:pt x="123" y="52"/>
                      <a:pt x="176" y="52"/>
                    </a:cubicBezTo>
                    <a:cubicBezTo>
                      <a:pt x="229" y="52"/>
                      <a:pt x="158" y="26"/>
                      <a:pt x="229" y="52"/>
                    </a:cubicBezTo>
                    <a:cubicBezTo>
                      <a:pt x="299" y="78"/>
                      <a:pt x="299" y="209"/>
                      <a:pt x="229" y="209"/>
                    </a:cubicBezTo>
                    <a:cubicBezTo>
                      <a:pt x="158" y="209"/>
                      <a:pt x="158" y="235"/>
                      <a:pt x="105" y="235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1419"/>
              <p:cNvSpPr/>
              <p:nvPr/>
            </p:nvSpPr>
            <p:spPr bwMode="auto">
              <a:xfrm>
                <a:off x="86" y="1398"/>
                <a:ext cx="154" cy="127"/>
              </a:xfrm>
              <a:custGeom>
                <a:avLst/>
                <a:gdLst>
                  <a:gd name="T0" fmla="*/ 159 w 282"/>
                  <a:gd name="T1" fmla="*/ 208 h 234"/>
                  <a:gd name="T2" fmla="*/ 53 w 282"/>
                  <a:gd name="T3" fmla="*/ 156 h 234"/>
                  <a:gd name="T4" fmla="*/ 106 w 282"/>
                  <a:gd name="T5" fmla="*/ 26 h 234"/>
                  <a:gd name="T6" fmla="*/ 159 w 282"/>
                  <a:gd name="T7" fmla="*/ 2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234">
                    <a:moveTo>
                      <a:pt x="159" y="208"/>
                    </a:moveTo>
                    <a:cubicBezTo>
                      <a:pt x="159" y="208"/>
                      <a:pt x="71" y="234"/>
                      <a:pt x="53" y="156"/>
                    </a:cubicBezTo>
                    <a:cubicBezTo>
                      <a:pt x="36" y="78"/>
                      <a:pt x="0" y="52"/>
                      <a:pt x="106" y="26"/>
                    </a:cubicBezTo>
                    <a:cubicBezTo>
                      <a:pt x="212" y="0"/>
                      <a:pt x="282" y="182"/>
                      <a:pt x="159" y="20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420"/>
              <p:cNvSpPr/>
              <p:nvPr/>
            </p:nvSpPr>
            <p:spPr bwMode="auto">
              <a:xfrm>
                <a:off x="29" y="1042"/>
                <a:ext cx="96" cy="128"/>
              </a:xfrm>
              <a:custGeom>
                <a:avLst/>
                <a:gdLst>
                  <a:gd name="T0" fmla="*/ 141 w 176"/>
                  <a:gd name="T1" fmla="*/ 156 h 234"/>
                  <a:gd name="T2" fmla="*/ 35 w 176"/>
                  <a:gd name="T3" fmla="*/ 130 h 234"/>
                  <a:gd name="T4" fmla="*/ 105 w 176"/>
                  <a:gd name="T5" fmla="*/ 0 h 234"/>
                  <a:gd name="T6" fmla="*/ 176 w 176"/>
                  <a:gd name="T7" fmla="*/ 0 h 234"/>
                  <a:gd name="T8" fmla="*/ 141 w 176"/>
                  <a:gd name="T9" fmla="*/ 15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34">
                    <a:moveTo>
                      <a:pt x="141" y="156"/>
                    </a:moveTo>
                    <a:cubicBezTo>
                      <a:pt x="141" y="156"/>
                      <a:pt x="70" y="234"/>
                      <a:pt x="35" y="130"/>
                    </a:cubicBezTo>
                    <a:cubicBezTo>
                      <a:pt x="0" y="26"/>
                      <a:pt x="35" y="0"/>
                      <a:pt x="105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156"/>
                      <a:pt x="141" y="15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421"/>
              <p:cNvSpPr/>
              <p:nvPr/>
            </p:nvSpPr>
            <p:spPr bwMode="auto">
              <a:xfrm>
                <a:off x="106" y="758"/>
                <a:ext cx="144" cy="157"/>
              </a:xfrm>
              <a:custGeom>
                <a:avLst/>
                <a:gdLst>
                  <a:gd name="T0" fmla="*/ 176 w 264"/>
                  <a:gd name="T1" fmla="*/ 104 h 287"/>
                  <a:gd name="T2" fmla="*/ 53 w 264"/>
                  <a:gd name="T3" fmla="*/ 104 h 287"/>
                  <a:gd name="T4" fmla="*/ 88 w 264"/>
                  <a:gd name="T5" fmla="*/ 261 h 287"/>
                  <a:gd name="T6" fmla="*/ 176 w 264"/>
                  <a:gd name="T7" fmla="*/ 10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287">
                    <a:moveTo>
                      <a:pt x="176" y="104"/>
                    </a:moveTo>
                    <a:cubicBezTo>
                      <a:pt x="176" y="104"/>
                      <a:pt x="70" y="0"/>
                      <a:pt x="53" y="104"/>
                    </a:cubicBezTo>
                    <a:cubicBezTo>
                      <a:pt x="35" y="209"/>
                      <a:pt x="0" y="287"/>
                      <a:pt x="88" y="261"/>
                    </a:cubicBezTo>
                    <a:cubicBezTo>
                      <a:pt x="176" y="235"/>
                      <a:pt x="264" y="104"/>
                      <a:pt x="176" y="104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422"/>
              <p:cNvSpPr/>
              <p:nvPr/>
            </p:nvSpPr>
            <p:spPr bwMode="auto">
              <a:xfrm>
                <a:off x="115" y="474"/>
                <a:ext cx="231" cy="242"/>
              </a:xfrm>
              <a:custGeom>
                <a:avLst/>
                <a:gdLst>
                  <a:gd name="T0" fmla="*/ 194 w 423"/>
                  <a:gd name="T1" fmla="*/ 442 h 442"/>
                  <a:gd name="T2" fmla="*/ 71 w 423"/>
                  <a:gd name="T3" fmla="*/ 312 h 442"/>
                  <a:gd name="T4" fmla="*/ 88 w 423"/>
                  <a:gd name="T5" fmla="*/ 156 h 442"/>
                  <a:gd name="T6" fmla="*/ 247 w 423"/>
                  <a:gd name="T7" fmla="*/ 52 h 442"/>
                  <a:gd name="T8" fmla="*/ 352 w 423"/>
                  <a:gd name="T9" fmla="*/ 208 h 442"/>
                  <a:gd name="T10" fmla="*/ 352 w 423"/>
                  <a:gd name="T11" fmla="*/ 390 h 442"/>
                  <a:gd name="T12" fmla="*/ 194 w 423"/>
                  <a:gd name="T13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3" h="442">
                    <a:moveTo>
                      <a:pt x="194" y="442"/>
                    </a:moveTo>
                    <a:cubicBezTo>
                      <a:pt x="194" y="442"/>
                      <a:pt x="124" y="416"/>
                      <a:pt x="71" y="312"/>
                    </a:cubicBezTo>
                    <a:cubicBezTo>
                      <a:pt x="18" y="208"/>
                      <a:pt x="0" y="208"/>
                      <a:pt x="88" y="156"/>
                    </a:cubicBezTo>
                    <a:cubicBezTo>
                      <a:pt x="176" y="104"/>
                      <a:pt x="159" y="0"/>
                      <a:pt x="247" y="52"/>
                    </a:cubicBezTo>
                    <a:cubicBezTo>
                      <a:pt x="335" y="104"/>
                      <a:pt x="282" y="130"/>
                      <a:pt x="352" y="208"/>
                    </a:cubicBezTo>
                    <a:cubicBezTo>
                      <a:pt x="423" y="286"/>
                      <a:pt x="405" y="364"/>
                      <a:pt x="352" y="390"/>
                    </a:cubicBezTo>
                    <a:cubicBezTo>
                      <a:pt x="300" y="416"/>
                      <a:pt x="282" y="416"/>
                      <a:pt x="194" y="442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1423"/>
              <p:cNvSpPr/>
              <p:nvPr/>
            </p:nvSpPr>
            <p:spPr bwMode="auto">
              <a:xfrm>
                <a:off x="-67" y="929"/>
                <a:ext cx="153" cy="128"/>
              </a:xfrm>
              <a:custGeom>
                <a:avLst/>
                <a:gdLst>
                  <a:gd name="T0" fmla="*/ 141 w 281"/>
                  <a:gd name="T1" fmla="*/ 130 h 234"/>
                  <a:gd name="T2" fmla="*/ 70 w 281"/>
                  <a:gd name="T3" fmla="*/ 78 h 234"/>
                  <a:gd name="T4" fmla="*/ 229 w 281"/>
                  <a:gd name="T5" fmla="*/ 78 h 234"/>
                  <a:gd name="T6" fmla="*/ 141 w 281"/>
                  <a:gd name="T7" fmla="*/ 208 h 234"/>
                  <a:gd name="T8" fmla="*/ 141 w 281"/>
                  <a:gd name="T9" fmla="*/ 13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234">
                    <a:moveTo>
                      <a:pt x="141" y="130"/>
                    </a:moveTo>
                    <a:cubicBezTo>
                      <a:pt x="141" y="130"/>
                      <a:pt x="0" y="156"/>
                      <a:pt x="70" y="78"/>
                    </a:cubicBezTo>
                    <a:cubicBezTo>
                      <a:pt x="141" y="0"/>
                      <a:pt x="176" y="78"/>
                      <a:pt x="229" y="78"/>
                    </a:cubicBezTo>
                    <a:cubicBezTo>
                      <a:pt x="281" y="78"/>
                      <a:pt x="229" y="234"/>
                      <a:pt x="141" y="208"/>
                    </a:cubicBezTo>
                    <a:cubicBezTo>
                      <a:pt x="53" y="182"/>
                      <a:pt x="141" y="130"/>
                      <a:pt x="141" y="13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1424"/>
              <p:cNvSpPr/>
              <p:nvPr/>
            </p:nvSpPr>
            <p:spPr bwMode="auto">
              <a:xfrm>
                <a:off x="19" y="1113"/>
                <a:ext cx="221" cy="185"/>
              </a:xfrm>
              <a:custGeom>
                <a:avLst/>
                <a:gdLst>
                  <a:gd name="T0" fmla="*/ 176 w 405"/>
                  <a:gd name="T1" fmla="*/ 234 h 338"/>
                  <a:gd name="T2" fmla="*/ 53 w 405"/>
                  <a:gd name="T3" fmla="*/ 156 h 338"/>
                  <a:gd name="T4" fmla="*/ 159 w 405"/>
                  <a:gd name="T5" fmla="*/ 26 h 338"/>
                  <a:gd name="T6" fmla="*/ 317 w 405"/>
                  <a:gd name="T7" fmla="*/ 156 h 338"/>
                  <a:gd name="T8" fmla="*/ 176 w 405"/>
                  <a:gd name="T9" fmla="*/ 234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338">
                    <a:moveTo>
                      <a:pt x="176" y="234"/>
                    </a:moveTo>
                    <a:cubicBezTo>
                      <a:pt x="176" y="234"/>
                      <a:pt x="0" y="234"/>
                      <a:pt x="53" y="156"/>
                    </a:cubicBezTo>
                    <a:cubicBezTo>
                      <a:pt x="106" y="78"/>
                      <a:pt x="71" y="0"/>
                      <a:pt x="159" y="26"/>
                    </a:cubicBezTo>
                    <a:cubicBezTo>
                      <a:pt x="247" y="52"/>
                      <a:pt x="405" y="130"/>
                      <a:pt x="317" y="156"/>
                    </a:cubicBezTo>
                    <a:cubicBezTo>
                      <a:pt x="229" y="182"/>
                      <a:pt x="229" y="338"/>
                      <a:pt x="176" y="234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1425"/>
              <p:cNvSpPr/>
              <p:nvPr/>
            </p:nvSpPr>
            <p:spPr bwMode="auto">
              <a:xfrm>
                <a:off x="240" y="957"/>
                <a:ext cx="202" cy="100"/>
              </a:xfrm>
              <a:custGeom>
                <a:avLst/>
                <a:gdLst>
                  <a:gd name="T0" fmla="*/ 176 w 370"/>
                  <a:gd name="T1" fmla="*/ 156 h 182"/>
                  <a:gd name="T2" fmla="*/ 88 w 370"/>
                  <a:gd name="T3" fmla="*/ 26 h 182"/>
                  <a:gd name="T4" fmla="*/ 282 w 370"/>
                  <a:gd name="T5" fmla="*/ 104 h 182"/>
                  <a:gd name="T6" fmla="*/ 176 w 370"/>
                  <a:gd name="T7" fmla="*/ 15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0" h="182">
                    <a:moveTo>
                      <a:pt x="176" y="156"/>
                    </a:moveTo>
                    <a:cubicBezTo>
                      <a:pt x="176" y="156"/>
                      <a:pt x="0" y="52"/>
                      <a:pt x="88" y="26"/>
                    </a:cubicBezTo>
                    <a:cubicBezTo>
                      <a:pt x="176" y="0"/>
                      <a:pt x="370" y="78"/>
                      <a:pt x="282" y="104"/>
                    </a:cubicBezTo>
                    <a:cubicBezTo>
                      <a:pt x="194" y="130"/>
                      <a:pt x="299" y="182"/>
                      <a:pt x="176" y="15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1426"/>
              <p:cNvSpPr/>
              <p:nvPr/>
            </p:nvSpPr>
            <p:spPr bwMode="auto">
              <a:xfrm>
                <a:off x="-288" y="1199"/>
                <a:ext cx="163" cy="156"/>
              </a:xfrm>
              <a:custGeom>
                <a:avLst/>
                <a:gdLst>
                  <a:gd name="T0" fmla="*/ 211 w 299"/>
                  <a:gd name="T1" fmla="*/ 261 h 287"/>
                  <a:gd name="T2" fmla="*/ 106 w 299"/>
                  <a:gd name="T3" fmla="*/ 208 h 287"/>
                  <a:gd name="T4" fmla="*/ 88 w 299"/>
                  <a:gd name="T5" fmla="*/ 26 h 287"/>
                  <a:gd name="T6" fmla="*/ 211 w 299"/>
                  <a:gd name="T7" fmla="*/ 26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87">
                    <a:moveTo>
                      <a:pt x="211" y="261"/>
                    </a:moveTo>
                    <a:cubicBezTo>
                      <a:pt x="211" y="261"/>
                      <a:pt x="158" y="287"/>
                      <a:pt x="106" y="208"/>
                    </a:cubicBezTo>
                    <a:cubicBezTo>
                      <a:pt x="53" y="130"/>
                      <a:pt x="0" y="52"/>
                      <a:pt x="88" y="26"/>
                    </a:cubicBezTo>
                    <a:cubicBezTo>
                      <a:pt x="176" y="0"/>
                      <a:pt x="299" y="261"/>
                      <a:pt x="211" y="261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1427"/>
              <p:cNvSpPr/>
              <p:nvPr/>
            </p:nvSpPr>
            <p:spPr bwMode="auto">
              <a:xfrm>
                <a:off x="245" y="1195"/>
                <a:ext cx="73" cy="36"/>
              </a:xfrm>
              <a:custGeom>
                <a:avLst/>
                <a:gdLst>
                  <a:gd name="T0" fmla="*/ 63 w 134"/>
                  <a:gd name="T1" fmla="*/ 0 h 66"/>
                  <a:gd name="T2" fmla="*/ 0 w 134"/>
                  <a:gd name="T3" fmla="*/ 47 h 66"/>
                  <a:gd name="T4" fmla="*/ 134 w 134"/>
                  <a:gd name="T5" fmla="*/ 66 h 66"/>
                  <a:gd name="T6" fmla="*/ 63 w 13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66">
                    <a:moveTo>
                      <a:pt x="63" y="0"/>
                    </a:moveTo>
                    <a:cubicBezTo>
                      <a:pt x="45" y="0"/>
                      <a:pt x="23" y="12"/>
                      <a:pt x="0" y="47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134" y="66"/>
                      <a:pt x="106" y="0"/>
                      <a:pt x="63" y="0"/>
                    </a:cubicBezTo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1428"/>
              <p:cNvSpPr/>
              <p:nvPr/>
            </p:nvSpPr>
            <p:spPr bwMode="auto">
              <a:xfrm>
                <a:off x="1919" y="1570"/>
                <a:ext cx="71" cy="17"/>
              </a:xfrm>
              <a:custGeom>
                <a:avLst/>
                <a:gdLst>
                  <a:gd name="T0" fmla="*/ 16 w 131"/>
                  <a:gd name="T1" fmla="*/ 0 h 31"/>
                  <a:gd name="T2" fmla="*/ 31 w 131"/>
                  <a:gd name="T3" fmla="*/ 31 h 31"/>
                  <a:gd name="T4" fmla="*/ 44 w 131"/>
                  <a:gd name="T5" fmla="*/ 29 h 31"/>
                  <a:gd name="T6" fmla="*/ 16 w 13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31">
                    <a:moveTo>
                      <a:pt x="16" y="0"/>
                    </a:moveTo>
                    <a:cubicBezTo>
                      <a:pt x="16" y="0"/>
                      <a:pt x="0" y="31"/>
                      <a:pt x="31" y="31"/>
                    </a:cubicBezTo>
                    <a:cubicBezTo>
                      <a:pt x="34" y="31"/>
                      <a:pt x="39" y="30"/>
                      <a:pt x="44" y="29"/>
                    </a:cubicBezTo>
                    <a:cubicBezTo>
                      <a:pt x="92" y="20"/>
                      <a:pt x="131" y="0"/>
                      <a:pt x="16" y="0"/>
                    </a:cubicBezTo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1429"/>
              <p:cNvSpPr/>
              <p:nvPr/>
            </p:nvSpPr>
            <p:spPr bwMode="auto">
              <a:xfrm>
                <a:off x="898" y="1450"/>
                <a:ext cx="42" cy="40"/>
              </a:xfrm>
              <a:custGeom>
                <a:avLst/>
                <a:gdLst>
                  <a:gd name="T0" fmla="*/ 0 w 77"/>
                  <a:gd name="T1" fmla="*/ 0 h 73"/>
                  <a:gd name="T2" fmla="*/ 34 w 77"/>
                  <a:gd name="T3" fmla="*/ 73 h 73"/>
                  <a:gd name="T4" fmla="*/ 38 w 77"/>
                  <a:gd name="T5" fmla="*/ 67 h 73"/>
                  <a:gd name="T6" fmla="*/ 0 w 77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3">
                    <a:moveTo>
                      <a:pt x="0" y="0"/>
                    </a:moveTo>
                    <a:cubicBezTo>
                      <a:pt x="0" y="0"/>
                      <a:pt x="22" y="73"/>
                      <a:pt x="34" y="73"/>
                    </a:cubicBezTo>
                    <a:cubicBezTo>
                      <a:pt x="36" y="73"/>
                      <a:pt x="37" y="71"/>
                      <a:pt x="38" y="67"/>
                    </a:cubicBezTo>
                    <a:cubicBezTo>
                      <a:pt x="48" y="38"/>
                      <a:pt x="77" y="10"/>
                      <a:pt x="0" y="0"/>
                    </a:cubicBezTo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1430"/>
              <p:cNvSpPr/>
              <p:nvPr/>
            </p:nvSpPr>
            <p:spPr bwMode="auto">
              <a:xfrm>
                <a:off x="-238" y="740"/>
                <a:ext cx="511" cy="878"/>
              </a:xfrm>
              <a:custGeom>
                <a:avLst/>
                <a:gdLst>
                  <a:gd name="T0" fmla="*/ 13 w 936"/>
                  <a:gd name="T1" fmla="*/ 1609 h 1609"/>
                  <a:gd name="T2" fmla="*/ 936 w 936"/>
                  <a:gd name="T3" fmla="*/ 0 h 1609"/>
                  <a:gd name="T4" fmla="*/ 0 w 936"/>
                  <a:gd name="T5" fmla="*/ 1522 h 1609"/>
                  <a:gd name="T6" fmla="*/ 13 w 936"/>
                  <a:gd name="T7" fmla="*/ 1609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6" h="1609">
                    <a:moveTo>
                      <a:pt x="13" y="1609"/>
                    </a:moveTo>
                    <a:cubicBezTo>
                      <a:pt x="13" y="1609"/>
                      <a:pt x="350" y="611"/>
                      <a:pt x="936" y="0"/>
                    </a:cubicBezTo>
                    <a:cubicBezTo>
                      <a:pt x="936" y="0"/>
                      <a:pt x="350" y="511"/>
                      <a:pt x="0" y="1522"/>
                    </a:cubicBezTo>
                    <a:cubicBezTo>
                      <a:pt x="13" y="1609"/>
                      <a:pt x="13" y="1609"/>
                      <a:pt x="13" y="1609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1431"/>
              <p:cNvSpPr/>
              <p:nvPr/>
            </p:nvSpPr>
            <p:spPr bwMode="auto">
              <a:xfrm>
                <a:off x="-197" y="924"/>
                <a:ext cx="99" cy="551"/>
              </a:xfrm>
              <a:custGeom>
                <a:avLst/>
                <a:gdLst>
                  <a:gd name="T0" fmla="*/ 75 w 182"/>
                  <a:gd name="T1" fmla="*/ 835 h 1010"/>
                  <a:gd name="T2" fmla="*/ 125 w 182"/>
                  <a:gd name="T3" fmla="*/ 0 h 1010"/>
                  <a:gd name="T4" fmla="*/ 0 w 182"/>
                  <a:gd name="T5" fmla="*/ 1010 h 1010"/>
                  <a:gd name="T6" fmla="*/ 75 w 182"/>
                  <a:gd name="T7" fmla="*/ 835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1010">
                    <a:moveTo>
                      <a:pt x="75" y="835"/>
                    </a:moveTo>
                    <a:cubicBezTo>
                      <a:pt x="75" y="835"/>
                      <a:pt x="182" y="247"/>
                      <a:pt x="125" y="0"/>
                    </a:cubicBezTo>
                    <a:cubicBezTo>
                      <a:pt x="125" y="0"/>
                      <a:pt x="100" y="773"/>
                      <a:pt x="0" y="1010"/>
                    </a:cubicBezTo>
                    <a:cubicBezTo>
                      <a:pt x="75" y="835"/>
                      <a:pt x="75" y="835"/>
                      <a:pt x="75" y="835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1432"/>
              <p:cNvSpPr/>
              <p:nvPr/>
            </p:nvSpPr>
            <p:spPr bwMode="auto">
              <a:xfrm>
                <a:off x="-101" y="1066"/>
                <a:ext cx="394" cy="218"/>
              </a:xfrm>
              <a:custGeom>
                <a:avLst/>
                <a:gdLst>
                  <a:gd name="T0" fmla="*/ 87 w 723"/>
                  <a:gd name="T1" fmla="*/ 261 h 399"/>
                  <a:gd name="T2" fmla="*/ 723 w 723"/>
                  <a:gd name="T3" fmla="*/ 0 h 399"/>
                  <a:gd name="T4" fmla="*/ 0 w 723"/>
                  <a:gd name="T5" fmla="*/ 399 h 399"/>
                  <a:gd name="T6" fmla="*/ 87 w 723"/>
                  <a:gd name="T7" fmla="*/ 26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3" h="399">
                    <a:moveTo>
                      <a:pt x="87" y="261"/>
                    </a:moveTo>
                    <a:cubicBezTo>
                      <a:pt x="87" y="261"/>
                      <a:pt x="449" y="74"/>
                      <a:pt x="723" y="0"/>
                    </a:cubicBezTo>
                    <a:cubicBezTo>
                      <a:pt x="723" y="0"/>
                      <a:pt x="137" y="237"/>
                      <a:pt x="0" y="399"/>
                    </a:cubicBezTo>
                    <a:cubicBezTo>
                      <a:pt x="87" y="261"/>
                      <a:pt x="87" y="261"/>
                      <a:pt x="87" y="261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1433"/>
              <p:cNvSpPr/>
              <p:nvPr/>
            </p:nvSpPr>
            <p:spPr bwMode="auto">
              <a:xfrm>
                <a:off x="136" y="1570"/>
                <a:ext cx="395" cy="878"/>
              </a:xfrm>
              <a:custGeom>
                <a:avLst/>
                <a:gdLst>
                  <a:gd name="T0" fmla="*/ 63 w 724"/>
                  <a:gd name="T1" fmla="*/ 1596 h 1609"/>
                  <a:gd name="T2" fmla="*/ 724 w 724"/>
                  <a:gd name="T3" fmla="*/ 0 h 1609"/>
                  <a:gd name="T4" fmla="*/ 0 w 724"/>
                  <a:gd name="T5" fmla="*/ 1609 h 1609"/>
                  <a:gd name="T6" fmla="*/ 63 w 724"/>
                  <a:gd name="T7" fmla="*/ 1596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4" h="1609">
                    <a:moveTo>
                      <a:pt x="63" y="1596"/>
                    </a:moveTo>
                    <a:cubicBezTo>
                      <a:pt x="63" y="1596"/>
                      <a:pt x="400" y="411"/>
                      <a:pt x="724" y="0"/>
                    </a:cubicBezTo>
                    <a:cubicBezTo>
                      <a:pt x="724" y="0"/>
                      <a:pt x="325" y="598"/>
                      <a:pt x="0" y="1609"/>
                    </a:cubicBezTo>
                    <a:cubicBezTo>
                      <a:pt x="63" y="1596"/>
                      <a:pt x="63" y="1596"/>
                      <a:pt x="63" y="1596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1434"/>
              <p:cNvSpPr/>
              <p:nvPr/>
            </p:nvSpPr>
            <p:spPr bwMode="auto">
              <a:xfrm>
                <a:off x="281" y="1543"/>
                <a:ext cx="46" cy="482"/>
              </a:xfrm>
              <a:custGeom>
                <a:avLst/>
                <a:gdLst>
                  <a:gd name="T0" fmla="*/ 46 w 84"/>
                  <a:gd name="T1" fmla="*/ 823 h 884"/>
                  <a:gd name="T2" fmla="*/ 84 w 84"/>
                  <a:gd name="T3" fmla="*/ 0 h 884"/>
                  <a:gd name="T4" fmla="*/ 48 w 84"/>
                  <a:gd name="T5" fmla="*/ 884 h 884"/>
                  <a:gd name="T6" fmla="*/ 46 w 84"/>
                  <a:gd name="T7" fmla="*/ 823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884">
                    <a:moveTo>
                      <a:pt x="46" y="823"/>
                    </a:moveTo>
                    <a:cubicBezTo>
                      <a:pt x="46" y="823"/>
                      <a:pt x="66" y="162"/>
                      <a:pt x="84" y="0"/>
                    </a:cubicBezTo>
                    <a:cubicBezTo>
                      <a:pt x="84" y="0"/>
                      <a:pt x="0" y="571"/>
                      <a:pt x="48" y="884"/>
                    </a:cubicBezTo>
                    <a:lnTo>
                      <a:pt x="46" y="823"/>
                    </a:lnTo>
                    <a:close/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1435"/>
              <p:cNvSpPr/>
              <p:nvPr/>
            </p:nvSpPr>
            <p:spPr bwMode="auto">
              <a:xfrm>
                <a:off x="278" y="765"/>
                <a:ext cx="170" cy="111"/>
              </a:xfrm>
              <a:custGeom>
                <a:avLst/>
                <a:gdLst>
                  <a:gd name="T0" fmla="*/ 256 w 313"/>
                  <a:gd name="T1" fmla="*/ 29 h 203"/>
                  <a:gd name="T2" fmla="*/ 0 w 313"/>
                  <a:gd name="T3" fmla="*/ 187 h 203"/>
                  <a:gd name="T4" fmla="*/ 23 w 313"/>
                  <a:gd name="T5" fmla="*/ 203 h 203"/>
                  <a:gd name="T6" fmla="*/ 281 w 313"/>
                  <a:gd name="T7" fmla="*/ 38 h 203"/>
                  <a:gd name="T8" fmla="*/ 256 w 313"/>
                  <a:gd name="T9" fmla="*/ 2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203">
                    <a:moveTo>
                      <a:pt x="256" y="29"/>
                    </a:moveTo>
                    <a:cubicBezTo>
                      <a:pt x="256" y="29"/>
                      <a:pt x="67" y="162"/>
                      <a:pt x="0" y="187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03"/>
                      <a:pt x="249" y="76"/>
                      <a:pt x="281" y="38"/>
                    </a:cubicBezTo>
                    <a:cubicBezTo>
                      <a:pt x="313" y="0"/>
                      <a:pt x="256" y="29"/>
                      <a:pt x="256" y="29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1436"/>
              <p:cNvSpPr/>
              <p:nvPr/>
            </p:nvSpPr>
            <p:spPr bwMode="auto">
              <a:xfrm>
                <a:off x="189" y="674"/>
                <a:ext cx="128" cy="143"/>
              </a:xfrm>
              <a:custGeom>
                <a:avLst/>
                <a:gdLst>
                  <a:gd name="T0" fmla="*/ 49 w 236"/>
                  <a:gd name="T1" fmla="*/ 29 h 262"/>
                  <a:gd name="T2" fmla="*/ 10 w 236"/>
                  <a:gd name="T3" fmla="*/ 18 h 262"/>
                  <a:gd name="T4" fmla="*/ 0 w 236"/>
                  <a:gd name="T5" fmla="*/ 93 h 262"/>
                  <a:gd name="T6" fmla="*/ 188 w 236"/>
                  <a:gd name="T7" fmla="*/ 260 h 262"/>
                  <a:gd name="T8" fmla="*/ 236 w 236"/>
                  <a:gd name="T9" fmla="*/ 235 h 262"/>
                  <a:gd name="T10" fmla="*/ 207 w 236"/>
                  <a:gd name="T11" fmla="*/ 210 h 262"/>
                  <a:gd name="T12" fmla="*/ 205 w 236"/>
                  <a:gd name="T13" fmla="*/ 70 h 262"/>
                  <a:gd name="T14" fmla="*/ 144 w 236"/>
                  <a:gd name="T15" fmla="*/ 61 h 262"/>
                  <a:gd name="T16" fmla="*/ 49 w 236"/>
                  <a:gd name="T17" fmla="*/ 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62">
                    <a:moveTo>
                      <a:pt x="49" y="29"/>
                    </a:moveTo>
                    <a:cubicBezTo>
                      <a:pt x="49" y="29"/>
                      <a:pt x="17" y="0"/>
                      <a:pt x="10" y="18"/>
                    </a:cubicBezTo>
                    <a:cubicBezTo>
                      <a:pt x="3" y="37"/>
                      <a:pt x="0" y="93"/>
                      <a:pt x="0" y="93"/>
                    </a:cubicBezTo>
                    <a:cubicBezTo>
                      <a:pt x="0" y="93"/>
                      <a:pt x="166" y="262"/>
                      <a:pt x="188" y="260"/>
                    </a:cubicBezTo>
                    <a:cubicBezTo>
                      <a:pt x="210" y="257"/>
                      <a:pt x="236" y="235"/>
                      <a:pt x="236" y="235"/>
                    </a:cubicBezTo>
                    <a:cubicBezTo>
                      <a:pt x="207" y="210"/>
                      <a:pt x="207" y="210"/>
                      <a:pt x="207" y="210"/>
                    </a:cubicBezTo>
                    <a:cubicBezTo>
                      <a:pt x="207" y="210"/>
                      <a:pt x="224" y="77"/>
                      <a:pt x="205" y="70"/>
                    </a:cubicBezTo>
                    <a:cubicBezTo>
                      <a:pt x="186" y="63"/>
                      <a:pt x="144" y="61"/>
                      <a:pt x="144" y="61"/>
                    </a:cubicBezTo>
                    <a:cubicBezTo>
                      <a:pt x="49" y="29"/>
                      <a:pt x="49" y="29"/>
                      <a:pt x="49" y="29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1437"/>
              <p:cNvSpPr/>
              <p:nvPr/>
            </p:nvSpPr>
            <p:spPr bwMode="auto">
              <a:xfrm>
                <a:off x="434" y="660"/>
                <a:ext cx="26" cy="79"/>
              </a:xfrm>
              <a:custGeom>
                <a:avLst/>
                <a:gdLst>
                  <a:gd name="T0" fmla="*/ 48 w 48"/>
                  <a:gd name="T1" fmla="*/ 58 h 145"/>
                  <a:gd name="T2" fmla="*/ 27 w 48"/>
                  <a:gd name="T3" fmla="*/ 8 h 145"/>
                  <a:gd name="T4" fmla="*/ 0 w 48"/>
                  <a:gd name="T5" fmla="*/ 44 h 145"/>
                  <a:gd name="T6" fmla="*/ 20 w 48"/>
                  <a:gd name="T7" fmla="*/ 123 h 145"/>
                  <a:gd name="T8" fmla="*/ 48 w 48"/>
                  <a:gd name="T9" fmla="*/ 5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5">
                    <a:moveTo>
                      <a:pt x="48" y="58"/>
                    </a:moveTo>
                    <a:cubicBezTo>
                      <a:pt x="48" y="58"/>
                      <a:pt x="45" y="0"/>
                      <a:pt x="27" y="8"/>
                    </a:cubicBezTo>
                    <a:cubicBezTo>
                      <a:pt x="10" y="16"/>
                      <a:pt x="0" y="44"/>
                      <a:pt x="0" y="44"/>
                    </a:cubicBezTo>
                    <a:cubicBezTo>
                      <a:pt x="0" y="44"/>
                      <a:pt x="12" y="145"/>
                      <a:pt x="20" y="123"/>
                    </a:cubicBezTo>
                    <a:cubicBezTo>
                      <a:pt x="28" y="101"/>
                      <a:pt x="48" y="58"/>
                      <a:pt x="48" y="58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1438"/>
              <p:cNvSpPr/>
              <p:nvPr/>
            </p:nvSpPr>
            <p:spPr bwMode="auto">
              <a:xfrm>
                <a:off x="68" y="617"/>
                <a:ext cx="323" cy="305"/>
              </a:xfrm>
              <a:custGeom>
                <a:avLst/>
                <a:gdLst>
                  <a:gd name="T0" fmla="*/ 149 w 594"/>
                  <a:gd name="T1" fmla="*/ 317 h 559"/>
                  <a:gd name="T2" fmla="*/ 35 w 594"/>
                  <a:gd name="T3" fmla="*/ 211 h 559"/>
                  <a:gd name="T4" fmla="*/ 69 w 594"/>
                  <a:gd name="T5" fmla="*/ 120 h 559"/>
                  <a:gd name="T6" fmla="*/ 251 w 594"/>
                  <a:gd name="T7" fmla="*/ 188 h 559"/>
                  <a:gd name="T8" fmla="*/ 256 w 594"/>
                  <a:gd name="T9" fmla="*/ 146 h 559"/>
                  <a:gd name="T10" fmla="*/ 317 w 594"/>
                  <a:gd name="T11" fmla="*/ 1 h 559"/>
                  <a:gd name="T12" fmla="*/ 347 w 594"/>
                  <a:gd name="T13" fmla="*/ 216 h 559"/>
                  <a:gd name="T14" fmla="*/ 482 w 594"/>
                  <a:gd name="T15" fmla="*/ 142 h 559"/>
                  <a:gd name="T16" fmla="*/ 588 w 594"/>
                  <a:gd name="T17" fmla="*/ 252 h 559"/>
                  <a:gd name="T18" fmla="*/ 376 w 594"/>
                  <a:gd name="T19" fmla="*/ 313 h 559"/>
                  <a:gd name="T20" fmla="*/ 463 w 594"/>
                  <a:gd name="T21" fmla="*/ 385 h 559"/>
                  <a:gd name="T22" fmla="*/ 391 w 594"/>
                  <a:gd name="T23" fmla="*/ 522 h 559"/>
                  <a:gd name="T24" fmla="*/ 303 w 594"/>
                  <a:gd name="T25" fmla="*/ 507 h 559"/>
                  <a:gd name="T26" fmla="*/ 281 w 594"/>
                  <a:gd name="T27" fmla="*/ 385 h 559"/>
                  <a:gd name="T28" fmla="*/ 244 w 594"/>
                  <a:gd name="T29" fmla="*/ 492 h 559"/>
                  <a:gd name="T30" fmla="*/ 105 w 594"/>
                  <a:gd name="T31" fmla="*/ 444 h 559"/>
                  <a:gd name="T32" fmla="*/ 149 w 594"/>
                  <a:gd name="T33" fmla="*/ 317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4" h="559">
                    <a:moveTo>
                      <a:pt x="149" y="317"/>
                    </a:moveTo>
                    <a:cubicBezTo>
                      <a:pt x="149" y="317"/>
                      <a:pt x="0" y="315"/>
                      <a:pt x="35" y="211"/>
                    </a:cubicBezTo>
                    <a:cubicBezTo>
                      <a:pt x="35" y="211"/>
                      <a:pt x="4" y="142"/>
                      <a:pt x="69" y="120"/>
                    </a:cubicBezTo>
                    <a:cubicBezTo>
                      <a:pt x="134" y="98"/>
                      <a:pt x="226" y="168"/>
                      <a:pt x="251" y="188"/>
                    </a:cubicBezTo>
                    <a:cubicBezTo>
                      <a:pt x="276" y="207"/>
                      <a:pt x="263" y="156"/>
                      <a:pt x="256" y="146"/>
                    </a:cubicBezTo>
                    <a:cubicBezTo>
                      <a:pt x="248" y="137"/>
                      <a:pt x="217" y="0"/>
                      <a:pt x="317" y="1"/>
                    </a:cubicBezTo>
                    <a:cubicBezTo>
                      <a:pt x="416" y="3"/>
                      <a:pt x="435" y="67"/>
                      <a:pt x="347" y="216"/>
                    </a:cubicBezTo>
                    <a:cubicBezTo>
                      <a:pt x="347" y="216"/>
                      <a:pt x="429" y="140"/>
                      <a:pt x="482" y="142"/>
                    </a:cubicBezTo>
                    <a:cubicBezTo>
                      <a:pt x="535" y="144"/>
                      <a:pt x="594" y="169"/>
                      <a:pt x="588" y="252"/>
                    </a:cubicBezTo>
                    <a:cubicBezTo>
                      <a:pt x="582" y="336"/>
                      <a:pt x="376" y="313"/>
                      <a:pt x="376" y="313"/>
                    </a:cubicBezTo>
                    <a:cubicBezTo>
                      <a:pt x="376" y="313"/>
                      <a:pt x="441" y="358"/>
                      <a:pt x="463" y="385"/>
                    </a:cubicBezTo>
                    <a:cubicBezTo>
                      <a:pt x="486" y="411"/>
                      <a:pt x="472" y="485"/>
                      <a:pt x="391" y="522"/>
                    </a:cubicBezTo>
                    <a:cubicBezTo>
                      <a:pt x="309" y="559"/>
                      <a:pt x="312" y="532"/>
                      <a:pt x="303" y="507"/>
                    </a:cubicBezTo>
                    <a:cubicBezTo>
                      <a:pt x="295" y="483"/>
                      <a:pt x="288" y="376"/>
                      <a:pt x="281" y="385"/>
                    </a:cubicBezTo>
                    <a:cubicBezTo>
                      <a:pt x="274" y="393"/>
                      <a:pt x="291" y="463"/>
                      <a:pt x="244" y="492"/>
                    </a:cubicBezTo>
                    <a:cubicBezTo>
                      <a:pt x="198" y="522"/>
                      <a:pt x="143" y="487"/>
                      <a:pt x="105" y="444"/>
                    </a:cubicBezTo>
                    <a:cubicBezTo>
                      <a:pt x="67" y="401"/>
                      <a:pt x="85" y="344"/>
                      <a:pt x="149" y="317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1439"/>
              <p:cNvSpPr/>
              <p:nvPr/>
            </p:nvSpPr>
            <p:spPr bwMode="auto">
              <a:xfrm>
                <a:off x="361" y="593"/>
                <a:ext cx="282" cy="284"/>
              </a:xfrm>
              <a:custGeom>
                <a:avLst/>
                <a:gdLst>
                  <a:gd name="T0" fmla="*/ 83 w 516"/>
                  <a:gd name="T1" fmla="*/ 263 h 521"/>
                  <a:gd name="T2" fmla="*/ 48 w 516"/>
                  <a:gd name="T3" fmla="*/ 49 h 521"/>
                  <a:gd name="T4" fmla="*/ 133 w 516"/>
                  <a:gd name="T5" fmla="*/ 70 h 521"/>
                  <a:gd name="T6" fmla="*/ 153 w 516"/>
                  <a:gd name="T7" fmla="*/ 199 h 521"/>
                  <a:gd name="T8" fmla="*/ 268 w 516"/>
                  <a:gd name="T9" fmla="*/ 6 h 521"/>
                  <a:gd name="T10" fmla="*/ 363 w 516"/>
                  <a:gd name="T11" fmla="*/ 56 h 521"/>
                  <a:gd name="T12" fmla="*/ 355 w 516"/>
                  <a:gd name="T13" fmla="*/ 164 h 521"/>
                  <a:gd name="T14" fmla="*/ 285 w 516"/>
                  <a:gd name="T15" fmla="*/ 238 h 521"/>
                  <a:gd name="T16" fmla="*/ 443 w 516"/>
                  <a:gd name="T17" fmla="*/ 179 h 521"/>
                  <a:gd name="T18" fmla="*/ 497 w 516"/>
                  <a:gd name="T19" fmla="*/ 292 h 521"/>
                  <a:gd name="T20" fmla="*/ 293 w 516"/>
                  <a:gd name="T21" fmla="*/ 370 h 521"/>
                  <a:gd name="T22" fmla="*/ 412 w 516"/>
                  <a:gd name="T23" fmla="*/ 403 h 521"/>
                  <a:gd name="T24" fmla="*/ 427 w 516"/>
                  <a:gd name="T25" fmla="*/ 480 h 521"/>
                  <a:gd name="T26" fmla="*/ 195 w 516"/>
                  <a:gd name="T27" fmla="*/ 401 h 521"/>
                  <a:gd name="T28" fmla="*/ 159 w 516"/>
                  <a:gd name="T29" fmla="*/ 452 h 521"/>
                  <a:gd name="T30" fmla="*/ 112 w 516"/>
                  <a:gd name="T31" fmla="*/ 366 h 521"/>
                  <a:gd name="T32" fmla="*/ 83 w 516"/>
                  <a:gd name="T33" fmla="*/ 263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6" h="521">
                    <a:moveTo>
                      <a:pt x="83" y="263"/>
                    </a:moveTo>
                    <a:cubicBezTo>
                      <a:pt x="83" y="263"/>
                      <a:pt x="0" y="71"/>
                      <a:pt x="48" y="49"/>
                    </a:cubicBezTo>
                    <a:cubicBezTo>
                      <a:pt x="95" y="28"/>
                      <a:pt x="130" y="30"/>
                      <a:pt x="133" y="70"/>
                    </a:cubicBezTo>
                    <a:cubicBezTo>
                      <a:pt x="136" y="111"/>
                      <a:pt x="153" y="199"/>
                      <a:pt x="153" y="199"/>
                    </a:cubicBezTo>
                    <a:cubicBezTo>
                      <a:pt x="153" y="199"/>
                      <a:pt x="231" y="0"/>
                      <a:pt x="268" y="6"/>
                    </a:cubicBezTo>
                    <a:cubicBezTo>
                      <a:pt x="304" y="13"/>
                      <a:pt x="346" y="25"/>
                      <a:pt x="363" y="56"/>
                    </a:cubicBezTo>
                    <a:cubicBezTo>
                      <a:pt x="380" y="88"/>
                      <a:pt x="388" y="123"/>
                      <a:pt x="355" y="164"/>
                    </a:cubicBezTo>
                    <a:cubicBezTo>
                      <a:pt x="322" y="205"/>
                      <a:pt x="285" y="238"/>
                      <a:pt x="285" y="238"/>
                    </a:cubicBezTo>
                    <a:cubicBezTo>
                      <a:pt x="285" y="238"/>
                      <a:pt x="404" y="157"/>
                      <a:pt x="443" y="179"/>
                    </a:cubicBezTo>
                    <a:cubicBezTo>
                      <a:pt x="481" y="200"/>
                      <a:pt x="516" y="231"/>
                      <a:pt x="497" y="292"/>
                    </a:cubicBezTo>
                    <a:cubicBezTo>
                      <a:pt x="478" y="353"/>
                      <a:pt x="411" y="378"/>
                      <a:pt x="293" y="370"/>
                    </a:cubicBezTo>
                    <a:cubicBezTo>
                      <a:pt x="293" y="370"/>
                      <a:pt x="383" y="396"/>
                      <a:pt x="412" y="403"/>
                    </a:cubicBezTo>
                    <a:cubicBezTo>
                      <a:pt x="442" y="411"/>
                      <a:pt x="460" y="439"/>
                      <a:pt x="427" y="480"/>
                    </a:cubicBezTo>
                    <a:cubicBezTo>
                      <a:pt x="394" y="521"/>
                      <a:pt x="302" y="498"/>
                      <a:pt x="195" y="401"/>
                    </a:cubicBezTo>
                    <a:cubicBezTo>
                      <a:pt x="195" y="401"/>
                      <a:pt x="198" y="481"/>
                      <a:pt x="159" y="452"/>
                    </a:cubicBezTo>
                    <a:cubicBezTo>
                      <a:pt x="119" y="423"/>
                      <a:pt x="128" y="380"/>
                      <a:pt x="112" y="366"/>
                    </a:cubicBezTo>
                    <a:cubicBezTo>
                      <a:pt x="95" y="353"/>
                      <a:pt x="29" y="271"/>
                      <a:pt x="83" y="263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1440"/>
              <p:cNvSpPr/>
              <p:nvPr/>
            </p:nvSpPr>
            <p:spPr bwMode="auto">
              <a:xfrm>
                <a:off x="188" y="766"/>
                <a:ext cx="34" cy="12"/>
              </a:xfrm>
              <a:custGeom>
                <a:avLst/>
                <a:gdLst>
                  <a:gd name="T0" fmla="*/ 0 w 63"/>
                  <a:gd name="T1" fmla="*/ 16 h 21"/>
                  <a:gd name="T2" fmla="*/ 52 w 63"/>
                  <a:gd name="T3" fmla="*/ 11 h 21"/>
                  <a:gd name="T4" fmla="*/ 0 w 63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1">
                    <a:moveTo>
                      <a:pt x="0" y="16"/>
                    </a:moveTo>
                    <a:cubicBezTo>
                      <a:pt x="0" y="16"/>
                      <a:pt x="63" y="0"/>
                      <a:pt x="52" y="11"/>
                    </a:cubicBezTo>
                    <a:cubicBezTo>
                      <a:pt x="41" y="21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1441"/>
              <p:cNvSpPr/>
              <p:nvPr/>
            </p:nvSpPr>
            <p:spPr bwMode="auto">
              <a:xfrm>
                <a:off x="219" y="781"/>
                <a:ext cx="8" cy="28"/>
              </a:xfrm>
              <a:custGeom>
                <a:avLst/>
                <a:gdLst>
                  <a:gd name="T0" fmla="*/ 5 w 16"/>
                  <a:gd name="T1" fmla="*/ 52 h 52"/>
                  <a:gd name="T2" fmla="*/ 8 w 16"/>
                  <a:gd name="T3" fmla="*/ 6 h 52"/>
                  <a:gd name="T4" fmla="*/ 5 w 16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2">
                    <a:moveTo>
                      <a:pt x="5" y="52"/>
                    </a:moveTo>
                    <a:cubicBezTo>
                      <a:pt x="5" y="52"/>
                      <a:pt x="0" y="0"/>
                      <a:pt x="8" y="6"/>
                    </a:cubicBezTo>
                    <a:cubicBezTo>
                      <a:pt x="16" y="13"/>
                      <a:pt x="9" y="42"/>
                      <a:pt x="5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442"/>
              <p:cNvSpPr/>
              <p:nvPr/>
            </p:nvSpPr>
            <p:spPr bwMode="auto">
              <a:xfrm>
                <a:off x="454" y="736"/>
                <a:ext cx="41" cy="23"/>
              </a:xfrm>
              <a:custGeom>
                <a:avLst/>
                <a:gdLst>
                  <a:gd name="T0" fmla="*/ 74 w 74"/>
                  <a:gd name="T1" fmla="*/ 0 h 43"/>
                  <a:gd name="T2" fmla="*/ 13 w 74"/>
                  <a:gd name="T3" fmla="*/ 38 h 43"/>
                  <a:gd name="T4" fmla="*/ 74 w 74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43">
                    <a:moveTo>
                      <a:pt x="74" y="0"/>
                    </a:moveTo>
                    <a:cubicBezTo>
                      <a:pt x="74" y="0"/>
                      <a:pt x="0" y="33"/>
                      <a:pt x="13" y="38"/>
                    </a:cubicBezTo>
                    <a:cubicBezTo>
                      <a:pt x="26" y="43"/>
                      <a:pt x="67" y="19"/>
                      <a:pt x="74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443"/>
              <p:cNvSpPr/>
              <p:nvPr/>
            </p:nvSpPr>
            <p:spPr bwMode="auto">
              <a:xfrm>
                <a:off x="214" y="733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1444"/>
              <p:cNvSpPr/>
              <p:nvPr/>
            </p:nvSpPr>
            <p:spPr bwMode="auto">
              <a:xfrm>
                <a:off x="201" y="752"/>
                <a:ext cx="16" cy="14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4 h 27"/>
                  <a:gd name="T4" fmla="*/ 2 w 29"/>
                  <a:gd name="T5" fmla="*/ 9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1445"/>
              <p:cNvSpPr/>
              <p:nvPr/>
            </p:nvSpPr>
            <p:spPr bwMode="auto">
              <a:xfrm>
                <a:off x="232" y="763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1446"/>
              <p:cNvSpPr/>
              <p:nvPr/>
            </p:nvSpPr>
            <p:spPr bwMode="auto">
              <a:xfrm>
                <a:off x="240" y="739"/>
                <a:ext cx="17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1447"/>
              <p:cNvSpPr/>
              <p:nvPr/>
            </p:nvSpPr>
            <p:spPr bwMode="auto">
              <a:xfrm>
                <a:off x="263" y="761"/>
                <a:ext cx="17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448"/>
              <p:cNvSpPr/>
              <p:nvPr/>
            </p:nvSpPr>
            <p:spPr bwMode="auto">
              <a:xfrm>
                <a:off x="247" y="790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449"/>
              <p:cNvSpPr/>
              <p:nvPr/>
            </p:nvSpPr>
            <p:spPr bwMode="auto">
              <a:xfrm>
                <a:off x="218" y="785"/>
                <a:ext cx="16" cy="15"/>
              </a:xfrm>
              <a:custGeom>
                <a:avLst/>
                <a:gdLst>
                  <a:gd name="T0" fmla="*/ 28 w 30"/>
                  <a:gd name="T1" fmla="*/ 19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9"/>
                    </a:moveTo>
                    <a:cubicBezTo>
                      <a:pt x="25" y="25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3"/>
                      <a:pt x="28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450"/>
              <p:cNvSpPr/>
              <p:nvPr/>
            </p:nvSpPr>
            <p:spPr bwMode="auto">
              <a:xfrm>
                <a:off x="231" y="719"/>
                <a:ext cx="15" cy="15"/>
              </a:xfrm>
              <a:custGeom>
                <a:avLst/>
                <a:gdLst>
                  <a:gd name="T0" fmla="*/ 27 w 29"/>
                  <a:gd name="T1" fmla="*/ 19 h 27"/>
                  <a:gd name="T2" fmla="*/ 10 w 29"/>
                  <a:gd name="T3" fmla="*/ 25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9"/>
                    </a:moveTo>
                    <a:cubicBezTo>
                      <a:pt x="25" y="25"/>
                      <a:pt x="17" y="27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5" y="6"/>
                      <a:pt x="29" y="13"/>
                      <a:pt x="27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451"/>
              <p:cNvSpPr/>
              <p:nvPr/>
            </p:nvSpPr>
            <p:spPr bwMode="auto">
              <a:xfrm>
                <a:off x="465" y="704"/>
                <a:ext cx="15" cy="14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4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452"/>
              <p:cNvSpPr/>
              <p:nvPr/>
            </p:nvSpPr>
            <p:spPr bwMode="auto">
              <a:xfrm>
                <a:off x="440" y="728"/>
                <a:ext cx="16" cy="14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4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1453"/>
              <p:cNvSpPr/>
              <p:nvPr/>
            </p:nvSpPr>
            <p:spPr bwMode="auto">
              <a:xfrm>
                <a:off x="441" y="709"/>
                <a:ext cx="16" cy="14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454"/>
              <p:cNvSpPr/>
              <p:nvPr/>
            </p:nvSpPr>
            <p:spPr bwMode="auto">
              <a:xfrm>
                <a:off x="468" y="740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4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29" y="12"/>
                      <a:pt x="27" y="18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455"/>
              <p:cNvSpPr/>
              <p:nvPr/>
            </p:nvSpPr>
            <p:spPr bwMode="auto">
              <a:xfrm>
                <a:off x="473" y="769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5 h 27"/>
                  <a:gd name="T4" fmla="*/ 2 w 29"/>
                  <a:gd name="T5" fmla="*/ 9 h 27"/>
                  <a:gd name="T6" fmla="*/ 18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5"/>
                      <a:pt x="17" y="27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8" y="3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456"/>
              <p:cNvSpPr/>
              <p:nvPr/>
            </p:nvSpPr>
            <p:spPr bwMode="auto">
              <a:xfrm>
                <a:off x="445" y="765"/>
                <a:ext cx="17" cy="14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457"/>
              <p:cNvSpPr/>
              <p:nvPr/>
            </p:nvSpPr>
            <p:spPr bwMode="auto">
              <a:xfrm>
                <a:off x="493" y="757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458"/>
              <p:cNvSpPr/>
              <p:nvPr/>
            </p:nvSpPr>
            <p:spPr bwMode="auto">
              <a:xfrm>
                <a:off x="502" y="735"/>
                <a:ext cx="15" cy="15"/>
              </a:xfrm>
              <a:custGeom>
                <a:avLst/>
                <a:gdLst>
                  <a:gd name="T0" fmla="*/ 27 w 29"/>
                  <a:gd name="T1" fmla="*/ 19 h 28"/>
                  <a:gd name="T2" fmla="*/ 10 w 29"/>
                  <a:gd name="T3" fmla="*/ 25 h 28"/>
                  <a:gd name="T4" fmla="*/ 2 w 29"/>
                  <a:gd name="T5" fmla="*/ 9 h 28"/>
                  <a:gd name="T6" fmla="*/ 18 w 29"/>
                  <a:gd name="T7" fmla="*/ 3 h 28"/>
                  <a:gd name="T8" fmla="*/ 27 w 29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27" y="19"/>
                    </a:moveTo>
                    <a:cubicBezTo>
                      <a:pt x="25" y="25"/>
                      <a:pt x="17" y="28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8" y="3"/>
                    </a:cubicBezTo>
                    <a:cubicBezTo>
                      <a:pt x="25" y="6"/>
                      <a:pt x="29" y="13"/>
                      <a:pt x="27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459"/>
              <p:cNvSpPr/>
              <p:nvPr/>
            </p:nvSpPr>
            <p:spPr bwMode="auto">
              <a:xfrm>
                <a:off x="489" y="707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460"/>
              <p:cNvSpPr/>
              <p:nvPr/>
            </p:nvSpPr>
            <p:spPr bwMode="auto">
              <a:xfrm>
                <a:off x="423" y="742"/>
                <a:ext cx="16" cy="16"/>
              </a:xfrm>
              <a:custGeom>
                <a:avLst/>
                <a:gdLst>
                  <a:gd name="T0" fmla="*/ 27 w 30"/>
                  <a:gd name="T1" fmla="*/ 19 h 28"/>
                  <a:gd name="T2" fmla="*/ 11 w 30"/>
                  <a:gd name="T3" fmla="*/ 25 h 28"/>
                  <a:gd name="T4" fmla="*/ 2 w 30"/>
                  <a:gd name="T5" fmla="*/ 9 h 28"/>
                  <a:gd name="T6" fmla="*/ 19 w 30"/>
                  <a:gd name="T7" fmla="*/ 3 h 28"/>
                  <a:gd name="T8" fmla="*/ 27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7" y="19"/>
                    </a:moveTo>
                    <a:cubicBezTo>
                      <a:pt x="25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7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461"/>
              <p:cNvSpPr/>
              <p:nvPr/>
            </p:nvSpPr>
            <p:spPr bwMode="auto">
              <a:xfrm>
                <a:off x="400" y="746"/>
                <a:ext cx="60" cy="93"/>
              </a:xfrm>
              <a:custGeom>
                <a:avLst/>
                <a:gdLst>
                  <a:gd name="T0" fmla="*/ 7 w 111"/>
                  <a:gd name="T1" fmla="*/ 0 h 171"/>
                  <a:gd name="T2" fmla="*/ 0 w 111"/>
                  <a:gd name="T3" fmla="*/ 6 h 171"/>
                  <a:gd name="T4" fmla="*/ 29 w 111"/>
                  <a:gd name="T5" fmla="*/ 63 h 171"/>
                  <a:gd name="T6" fmla="*/ 56 w 111"/>
                  <a:gd name="T7" fmla="*/ 94 h 171"/>
                  <a:gd name="T8" fmla="*/ 96 w 111"/>
                  <a:gd name="T9" fmla="*/ 171 h 171"/>
                  <a:gd name="T10" fmla="*/ 100 w 111"/>
                  <a:gd name="T11" fmla="*/ 168 h 171"/>
                  <a:gd name="T12" fmla="*/ 95 w 111"/>
                  <a:gd name="T13" fmla="*/ 87 h 171"/>
                  <a:gd name="T14" fmla="*/ 7 w 111"/>
                  <a:gd name="T1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71">
                    <a:moveTo>
                      <a:pt x="7" y="0"/>
                    </a:moveTo>
                    <a:cubicBezTo>
                      <a:pt x="4" y="0"/>
                      <a:pt x="2" y="2"/>
                      <a:pt x="0" y="6"/>
                    </a:cubicBezTo>
                    <a:cubicBezTo>
                      <a:pt x="0" y="6"/>
                      <a:pt x="14" y="54"/>
                      <a:pt x="29" y="63"/>
                    </a:cubicBezTo>
                    <a:cubicBezTo>
                      <a:pt x="43" y="72"/>
                      <a:pt x="45" y="69"/>
                      <a:pt x="56" y="94"/>
                    </a:cubicBezTo>
                    <a:cubicBezTo>
                      <a:pt x="67" y="117"/>
                      <a:pt x="85" y="171"/>
                      <a:pt x="96" y="171"/>
                    </a:cubicBezTo>
                    <a:cubicBezTo>
                      <a:pt x="98" y="171"/>
                      <a:pt x="99" y="170"/>
                      <a:pt x="100" y="168"/>
                    </a:cubicBezTo>
                    <a:cubicBezTo>
                      <a:pt x="111" y="150"/>
                      <a:pt x="107" y="102"/>
                      <a:pt x="95" y="87"/>
                    </a:cubicBezTo>
                    <a:cubicBezTo>
                      <a:pt x="84" y="74"/>
                      <a:pt x="28" y="0"/>
                      <a:pt x="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462"/>
              <p:cNvSpPr>
                <a:spLocks noEditPoints="1"/>
              </p:cNvSpPr>
              <p:nvPr/>
            </p:nvSpPr>
            <p:spPr bwMode="auto">
              <a:xfrm>
                <a:off x="173" y="691"/>
                <a:ext cx="149" cy="132"/>
              </a:xfrm>
              <a:custGeom>
                <a:avLst/>
                <a:gdLst>
                  <a:gd name="T0" fmla="*/ 119 w 273"/>
                  <a:gd name="T1" fmla="*/ 156 h 242"/>
                  <a:gd name="T2" fmla="*/ 122 w 273"/>
                  <a:gd name="T3" fmla="*/ 134 h 242"/>
                  <a:gd name="T4" fmla="*/ 135 w 273"/>
                  <a:gd name="T5" fmla="*/ 150 h 242"/>
                  <a:gd name="T6" fmla="*/ 113 w 273"/>
                  <a:gd name="T7" fmla="*/ 0 h 242"/>
                  <a:gd name="T8" fmla="*/ 94 w 273"/>
                  <a:gd name="T9" fmla="*/ 79 h 242"/>
                  <a:gd name="T10" fmla="*/ 18 w 273"/>
                  <a:gd name="T11" fmla="*/ 62 h 242"/>
                  <a:gd name="T12" fmla="*/ 77 w 273"/>
                  <a:gd name="T13" fmla="*/ 86 h 242"/>
                  <a:gd name="T14" fmla="*/ 94 w 273"/>
                  <a:gd name="T15" fmla="*/ 79 h 242"/>
                  <a:gd name="T16" fmla="*/ 91 w 273"/>
                  <a:gd name="T17" fmla="*/ 102 h 242"/>
                  <a:gd name="T18" fmla="*/ 86 w 273"/>
                  <a:gd name="T19" fmla="*/ 101 h 242"/>
                  <a:gd name="T20" fmla="*/ 53 w 273"/>
                  <a:gd name="T21" fmla="*/ 122 h 242"/>
                  <a:gd name="T22" fmla="*/ 65 w 273"/>
                  <a:gd name="T23" fmla="*/ 112 h 242"/>
                  <a:gd name="T24" fmla="*/ 79 w 273"/>
                  <a:gd name="T25" fmla="*/ 129 h 242"/>
                  <a:gd name="T26" fmla="*/ 41 w 273"/>
                  <a:gd name="T27" fmla="*/ 208 h 242"/>
                  <a:gd name="T28" fmla="*/ 107 w 273"/>
                  <a:gd name="T29" fmla="*/ 162 h 242"/>
                  <a:gd name="T30" fmla="*/ 152 w 273"/>
                  <a:gd name="T31" fmla="*/ 242 h 242"/>
                  <a:gd name="T32" fmla="*/ 148 w 273"/>
                  <a:gd name="T33" fmla="*/ 207 h 242"/>
                  <a:gd name="T34" fmla="*/ 138 w 273"/>
                  <a:gd name="T35" fmla="*/ 191 h 242"/>
                  <a:gd name="T36" fmla="*/ 148 w 273"/>
                  <a:gd name="T37" fmla="*/ 153 h 242"/>
                  <a:gd name="T38" fmla="*/ 196 w 273"/>
                  <a:gd name="T39" fmla="*/ 155 h 242"/>
                  <a:gd name="T40" fmla="*/ 214 w 273"/>
                  <a:gd name="T41" fmla="*/ 143 h 242"/>
                  <a:gd name="T42" fmla="*/ 195 w 273"/>
                  <a:gd name="T43" fmla="*/ 143 h 242"/>
                  <a:gd name="T44" fmla="*/ 182 w 273"/>
                  <a:gd name="T45" fmla="*/ 154 h 242"/>
                  <a:gd name="T46" fmla="*/ 168 w 273"/>
                  <a:gd name="T47" fmla="*/ 141 h 242"/>
                  <a:gd name="T48" fmla="*/ 169 w 273"/>
                  <a:gd name="T49" fmla="*/ 138 h 242"/>
                  <a:gd name="T50" fmla="*/ 241 w 273"/>
                  <a:gd name="T51" fmla="*/ 94 h 242"/>
                  <a:gd name="T52" fmla="*/ 145 w 273"/>
                  <a:gd name="T53" fmla="*/ 123 h 242"/>
                  <a:gd name="T54" fmla="*/ 140 w 273"/>
                  <a:gd name="T55" fmla="*/ 113 h 242"/>
                  <a:gd name="T56" fmla="*/ 127 w 273"/>
                  <a:gd name="T57" fmla="*/ 97 h 242"/>
                  <a:gd name="T58" fmla="*/ 143 w 273"/>
                  <a:gd name="T59" fmla="*/ 91 h 242"/>
                  <a:gd name="T60" fmla="*/ 141 w 273"/>
                  <a:gd name="T61" fmla="*/ 58 h 242"/>
                  <a:gd name="T62" fmla="*/ 129 w 273"/>
                  <a:gd name="T63" fmla="*/ 82 h 242"/>
                  <a:gd name="T64" fmla="*/ 122 w 273"/>
                  <a:gd name="T65" fmla="*/ 78 h 242"/>
                  <a:gd name="T66" fmla="*/ 108 w 273"/>
                  <a:gd name="T67" fmla="*/ 61 h 242"/>
                  <a:gd name="T68" fmla="*/ 124 w 273"/>
                  <a:gd name="T69" fmla="*/ 5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3" h="242">
                    <a:moveTo>
                      <a:pt x="124" y="157"/>
                    </a:moveTo>
                    <a:cubicBezTo>
                      <a:pt x="122" y="157"/>
                      <a:pt x="121" y="157"/>
                      <a:pt x="119" y="156"/>
                    </a:cubicBezTo>
                    <a:cubicBezTo>
                      <a:pt x="112" y="154"/>
                      <a:pt x="108" y="147"/>
                      <a:pt x="110" y="141"/>
                    </a:cubicBezTo>
                    <a:cubicBezTo>
                      <a:pt x="112" y="136"/>
                      <a:pt x="117" y="134"/>
                      <a:pt x="122" y="134"/>
                    </a:cubicBezTo>
                    <a:cubicBezTo>
                      <a:pt x="123" y="134"/>
                      <a:pt x="125" y="134"/>
                      <a:pt x="127" y="134"/>
                    </a:cubicBezTo>
                    <a:cubicBezTo>
                      <a:pt x="134" y="137"/>
                      <a:pt x="138" y="144"/>
                      <a:pt x="135" y="150"/>
                    </a:cubicBezTo>
                    <a:cubicBezTo>
                      <a:pt x="134" y="155"/>
                      <a:pt x="129" y="157"/>
                      <a:pt x="124" y="157"/>
                    </a:cubicBezTo>
                    <a:moveTo>
                      <a:pt x="113" y="0"/>
                    </a:moveTo>
                    <a:cubicBezTo>
                      <a:pt x="113" y="0"/>
                      <a:pt x="107" y="79"/>
                      <a:pt x="95" y="79"/>
                    </a:cubicBezTo>
                    <a:cubicBezTo>
                      <a:pt x="95" y="79"/>
                      <a:pt x="94" y="79"/>
                      <a:pt x="94" y="79"/>
                    </a:cubicBezTo>
                    <a:cubicBezTo>
                      <a:pt x="83" y="75"/>
                      <a:pt x="22" y="60"/>
                      <a:pt x="15" y="60"/>
                    </a:cubicBezTo>
                    <a:cubicBezTo>
                      <a:pt x="14" y="60"/>
                      <a:pt x="15" y="60"/>
                      <a:pt x="18" y="62"/>
                    </a:cubicBezTo>
                    <a:cubicBezTo>
                      <a:pt x="32" y="67"/>
                      <a:pt x="60" y="79"/>
                      <a:pt x="77" y="88"/>
                    </a:cubicBezTo>
                    <a:cubicBezTo>
                      <a:pt x="77" y="87"/>
                      <a:pt x="77" y="86"/>
                      <a:pt x="77" y="86"/>
                    </a:cubicBezTo>
                    <a:cubicBezTo>
                      <a:pt x="79" y="81"/>
                      <a:pt x="84" y="78"/>
                      <a:pt x="89" y="78"/>
                    </a:cubicBezTo>
                    <a:cubicBezTo>
                      <a:pt x="90" y="78"/>
                      <a:pt x="92" y="79"/>
                      <a:pt x="94" y="79"/>
                    </a:cubicBezTo>
                    <a:cubicBezTo>
                      <a:pt x="101" y="82"/>
                      <a:pt x="105" y="89"/>
                      <a:pt x="102" y="95"/>
                    </a:cubicBezTo>
                    <a:cubicBezTo>
                      <a:pt x="101" y="99"/>
                      <a:pt x="96" y="102"/>
                      <a:pt x="91" y="102"/>
                    </a:cubicBezTo>
                    <a:cubicBezTo>
                      <a:pt x="89" y="102"/>
                      <a:pt x="88" y="102"/>
                      <a:pt x="86" y="101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67" y="105"/>
                      <a:pt x="0" y="112"/>
                      <a:pt x="16" y="115"/>
                    </a:cubicBezTo>
                    <a:cubicBezTo>
                      <a:pt x="23" y="116"/>
                      <a:pt x="38" y="119"/>
                      <a:pt x="53" y="122"/>
                    </a:cubicBezTo>
                    <a:cubicBezTo>
                      <a:pt x="53" y="121"/>
                      <a:pt x="54" y="120"/>
                      <a:pt x="54" y="120"/>
                    </a:cubicBezTo>
                    <a:cubicBezTo>
                      <a:pt x="56" y="115"/>
                      <a:pt x="60" y="112"/>
                      <a:pt x="65" y="112"/>
                    </a:cubicBezTo>
                    <a:cubicBezTo>
                      <a:pt x="67" y="112"/>
                      <a:pt x="69" y="113"/>
                      <a:pt x="71" y="113"/>
                    </a:cubicBezTo>
                    <a:cubicBezTo>
                      <a:pt x="77" y="116"/>
                      <a:pt x="81" y="123"/>
                      <a:pt x="79" y="129"/>
                    </a:cubicBezTo>
                    <a:cubicBezTo>
                      <a:pt x="94" y="133"/>
                      <a:pt x="103" y="138"/>
                      <a:pt x="96" y="141"/>
                    </a:cubicBezTo>
                    <a:cubicBezTo>
                      <a:pt x="80" y="148"/>
                      <a:pt x="35" y="208"/>
                      <a:pt x="41" y="208"/>
                    </a:cubicBezTo>
                    <a:cubicBezTo>
                      <a:pt x="41" y="208"/>
                      <a:pt x="42" y="207"/>
                      <a:pt x="43" y="207"/>
                    </a:cubicBezTo>
                    <a:cubicBezTo>
                      <a:pt x="55" y="199"/>
                      <a:pt x="92" y="162"/>
                      <a:pt x="107" y="162"/>
                    </a:cubicBezTo>
                    <a:cubicBezTo>
                      <a:pt x="109" y="162"/>
                      <a:pt x="111" y="163"/>
                      <a:pt x="112" y="165"/>
                    </a:cubicBezTo>
                    <a:cubicBezTo>
                      <a:pt x="120" y="178"/>
                      <a:pt x="148" y="242"/>
                      <a:pt x="152" y="242"/>
                    </a:cubicBezTo>
                    <a:cubicBezTo>
                      <a:pt x="152" y="242"/>
                      <a:pt x="152" y="242"/>
                      <a:pt x="152" y="240"/>
                    </a:cubicBezTo>
                    <a:cubicBezTo>
                      <a:pt x="151" y="235"/>
                      <a:pt x="149" y="221"/>
                      <a:pt x="148" y="207"/>
                    </a:cubicBezTo>
                    <a:cubicBezTo>
                      <a:pt x="147" y="206"/>
                      <a:pt x="147" y="206"/>
                      <a:pt x="147" y="206"/>
                    </a:cubicBezTo>
                    <a:cubicBezTo>
                      <a:pt x="140" y="204"/>
                      <a:pt x="136" y="197"/>
                      <a:pt x="138" y="191"/>
                    </a:cubicBezTo>
                    <a:cubicBezTo>
                      <a:pt x="140" y="187"/>
                      <a:pt x="142" y="185"/>
                      <a:pt x="146" y="184"/>
                    </a:cubicBezTo>
                    <a:cubicBezTo>
                      <a:pt x="144" y="167"/>
                      <a:pt x="144" y="153"/>
                      <a:pt x="148" y="153"/>
                    </a:cubicBezTo>
                    <a:cubicBezTo>
                      <a:pt x="148" y="153"/>
                      <a:pt x="148" y="153"/>
                      <a:pt x="149" y="153"/>
                    </a:cubicBezTo>
                    <a:cubicBezTo>
                      <a:pt x="152" y="155"/>
                      <a:pt x="173" y="155"/>
                      <a:pt x="196" y="155"/>
                    </a:cubicBezTo>
                    <a:cubicBezTo>
                      <a:pt x="232" y="155"/>
                      <a:pt x="273" y="153"/>
                      <a:pt x="258" y="148"/>
                    </a:cubicBezTo>
                    <a:cubicBezTo>
                      <a:pt x="248" y="144"/>
                      <a:pt x="231" y="143"/>
                      <a:pt x="214" y="143"/>
                    </a:cubicBezTo>
                    <a:cubicBezTo>
                      <a:pt x="210" y="143"/>
                      <a:pt x="207" y="143"/>
                      <a:pt x="203" y="143"/>
                    </a:cubicBezTo>
                    <a:cubicBezTo>
                      <a:pt x="200" y="143"/>
                      <a:pt x="197" y="143"/>
                      <a:pt x="195" y="143"/>
                    </a:cubicBezTo>
                    <a:cubicBezTo>
                      <a:pt x="194" y="145"/>
                      <a:pt x="194" y="146"/>
                      <a:pt x="194" y="147"/>
                    </a:cubicBezTo>
                    <a:cubicBezTo>
                      <a:pt x="192" y="151"/>
                      <a:pt x="188" y="154"/>
                      <a:pt x="182" y="154"/>
                    </a:cubicBezTo>
                    <a:cubicBezTo>
                      <a:pt x="181" y="154"/>
                      <a:pt x="179" y="154"/>
                      <a:pt x="177" y="153"/>
                    </a:cubicBezTo>
                    <a:cubicBezTo>
                      <a:pt x="172" y="151"/>
                      <a:pt x="168" y="146"/>
                      <a:pt x="168" y="141"/>
                    </a:cubicBezTo>
                    <a:cubicBezTo>
                      <a:pt x="167" y="140"/>
                      <a:pt x="167" y="139"/>
                      <a:pt x="169" y="138"/>
                    </a:cubicBez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70" y="133"/>
                      <a:pt x="174" y="131"/>
                      <a:pt x="179" y="130"/>
                    </a:cubicBezTo>
                    <a:cubicBezTo>
                      <a:pt x="201" y="116"/>
                      <a:pt x="249" y="94"/>
                      <a:pt x="241" y="94"/>
                    </a:cubicBezTo>
                    <a:cubicBezTo>
                      <a:pt x="240" y="94"/>
                      <a:pt x="240" y="94"/>
                      <a:pt x="239" y="94"/>
                    </a:cubicBezTo>
                    <a:cubicBezTo>
                      <a:pt x="219" y="97"/>
                      <a:pt x="145" y="123"/>
                      <a:pt x="145" y="123"/>
                    </a:cubicBezTo>
                    <a:cubicBezTo>
                      <a:pt x="145" y="123"/>
                      <a:pt x="145" y="119"/>
                      <a:pt x="145" y="113"/>
                    </a:cubicBezTo>
                    <a:cubicBezTo>
                      <a:pt x="143" y="113"/>
                      <a:pt x="142" y="113"/>
                      <a:pt x="140" y="113"/>
                    </a:cubicBezTo>
                    <a:cubicBezTo>
                      <a:pt x="139" y="113"/>
                      <a:pt x="137" y="113"/>
                      <a:pt x="135" y="113"/>
                    </a:cubicBezTo>
                    <a:cubicBezTo>
                      <a:pt x="128" y="110"/>
                      <a:pt x="124" y="103"/>
                      <a:pt x="127" y="97"/>
                    </a:cubicBezTo>
                    <a:cubicBezTo>
                      <a:pt x="128" y="92"/>
                      <a:pt x="133" y="90"/>
                      <a:pt x="138" y="90"/>
                    </a:cubicBezTo>
                    <a:cubicBezTo>
                      <a:pt x="140" y="90"/>
                      <a:pt x="142" y="90"/>
                      <a:pt x="143" y="91"/>
                    </a:cubicBezTo>
                    <a:cubicBezTo>
                      <a:pt x="143" y="78"/>
                      <a:pt x="142" y="65"/>
                      <a:pt x="143" y="54"/>
                    </a:cubicBezTo>
                    <a:cubicBezTo>
                      <a:pt x="142" y="56"/>
                      <a:pt x="142" y="57"/>
                      <a:pt x="141" y="58"/>
                    </a:cubicBezTo>
                    <a:cubicBezTo>
                      <a:pt x="137" y="71"/>
                      <a:pt x="132" y="84"/>
                      <a:pt x="130" y="84"/>
                    </a:cubicBezTo>
                    <a:cubicBezTo>
                      <a:pt x="129" y="84"/>
                      <a:pt x="129" y="83"/>
                      <a:pt x="129" y="82"/>
                    </a:cubicBezTo>
                    <a:cubicBezTo>
                      <a:pt x="129" y="80"/>
                      <a:pt x="128" y="78"/>
                      <a:pt x="128" y="76"/>
                    </a:cubicBezTo>
                    <a:cubicBezTo>
                      <a:pt x="126" y="77"/>
                      <a:pt x="124" y="78"/>
                      <a:pt x="122" y="78"/>
                    </a:cubicBezTo>
                    <a:cubicBezTo>
                      <a:pt x="120" y="78"/>
                      <a:pt x="118" y="78"/>
                      <a:pt x="116" y="77"/>
                    </a:cubicBezTo>
                    <a:cubicBezTo>
                      <a:pt x="109" y="74"/>
                      <a:pt x="106" y="67"/>
                      <a:pt x="108" y="61"/>
                    </a:cubicBezTo>
                    <a:cubicBezTo>
                      <a:pt x="110" y="57"/>
                      <a:pt x="114" y="54"/>
                      <a:pt x="119" y="54"/>
                    </a:cubicBezTo>
                    <a:cubicBezTo>
                      <a:pt x="121" y="54"/>
                      <a:pt x="122" y="54"/>
                      <a:pt x="124" y="55"/>
                    </a:cubicBezTo>
                    <a:cubicBezTo>
                      <a:pt x="119" y="31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463"/>
              <p:cNvSpPr/>
              <p:nvPr/>
            </p:nvSpPr>
            <p:spPr bwMode="auto">
              <a:xfrm>
                <a:off x="215" y="734"/>
                <a:ext cx="15" cy="13"/>
              </a:xfrm>
              <a:custGeom>
                <a:avLst/>
                <a:gdLst>
                  <a:gd name="T0" fmla="*/ 12 w 28"/>
                  <a:gd name="T1" fmla="*/ 0 h 24"/>
                  <a:gd name="T2" fmla="*/ 0 w 28"/>
                  <a:gd name="T3" fmla="*/ 8 h 24"/>
                  <a:gd name="T4" fmla="*/ 0 w 28"/>
                  <a:gd name="T5" fmla="*/ 10 h 24"/>
                  <a:gd name="T6" fmla="*/ 9 w 28"/>
                  <a:gd name="T7" fmla="*/ 23 h 24"/>
                  <a:gd name="T8" fmla="*/ 9 w 28"/>
                  <a:gd name="T9" fmla="*/ 23 h 24"/>
                  <a:gd name="T10" fmla="*/ 9 w 28"/>
                  <a:gd name="T11" fmla="*/ 23 h 24"/>
                  <a:gd name="T12" fmla="*/ 14 w 28"/>
                  <a:gd name="T13" fmla="*/ 24 h 24"/>
                  <a:gd name="T14" fmla="*/ 25 w 28"/>
                  <a:gd name="T15" fmla="*/ 17 h 24"/>
                  <a:gd name="T16" fmla="*/ 17 w 28"/>
                  <a:gd name="T17" fmla="*/ 1 h 24"/>
                  <a:gd name="T18" fmla="*/ 12 w 28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4">
                    <a:moveTo>
                      <a:pt x="12" y="0"/>
                    </a:moveTo>
                    <a:cubicBezTo>
                      <a:pt x="7" y="0"/>
                      <a:pt x="2" y="3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1" y="17"/>
                      <a:pt x="16" y="22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1" y="24"/>
                      <a:pt x="12" y="24"/>
                      <a:pt x="14" y="24"/>
                    </a:cubicBezTo>
                    <a:cubicBezTo>
                      <a:pt x="19" y="24"/>
                      <a:pt x="24" y="21"/>
                      <a:pt x="25" y="17"/>
                    </a:cubicBezTo>
                    <a:cubicBezTo>
                      <a:pt x="28" y="11"/>
                      <a:pt x="24" y="4"/>
                      <a:pt x="17" y="1"/>
                    </a:cubicBezTo>
                    <a:cubicBezTo>
                      <a:pt x="15" y="1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464"/>
              <p:cNvSpPr/>
              <p:nvPr/>
            </p:nvSpPr>
            <p:spPr bwMode="auto">
              <a:xfrm>
                <a:off x="202" y="752"/>
                <a:ext cx="15" cy="9"/>
              </a:xfrm>
              <a:custGeom>
                <a:avLst/>
                <a:gdLst>
                  <a:gd name="T0" fmla="*/ 12 w 28"/>
                  <a:gd name="T1" fmla="*/ 0 h 17"/>
                  <a:gd name="T2" fmla="*/ 1 w 28"/>
                  <a:gd name="T3" fmla="*/ 8 h 17"/>
                  <a:gd name="T4" fmla="*/ 0 w 28"/>
                  <a:gd name="T5" fmla="*/ 10 h 17"/>
                  <a:gd name="T6" fmla="*/ 26 w 28"/>
                  <a:gd name="T7" fmla="*/ 17 h 17"/>
                  <a:gd name="T8" fmla="*/ 18 w 28"/>
                  <a:gd name="T9" fmla="*/ 1 h 17"/>
                  <a:gd name="T10" fmla="*/ 12 w 2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7">
                    <a:moveTo>
                      <a:pt x="12" y="0"/>
                    </a:moveTo>
                    <a:cubicBezTo>
                      <a:pt x="7" y="0"/>
                      <a:pt x="3" y="3"/>
                      <a:pt x="1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9" y="12"/>
                      <a:pt x="18" y="14"/>
                      <a:pt x="26" y="17"/>
                    </a:cubicBezTo>
                    <a:cubicBezTo>
                      <a:pt x="28" y="11"/>
                      <a:pt x="24" y="4"/>
                      <a:pt x="18" y="1"/>
                    </a:cubicBezTo>
                    <a:cubicBezTo>
                      <a:pt x="16" y="1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465"/>
              <p:cNvSpPr/>
              <p:nvPr/>
            </p:nvSpPr>
            <p:spPr bwMode="auto">
              <a:xfrm>
                <a:off x="232" y="764"/>
                <a:ext cx="16" cy="13"/>
              </a:xfrm>
              <a:custGeom>
                <a:avLst/>
                <a:gdLst>
                  <a:gd name="T0" fmla="*/ 14 w 30"/>
                  <a:gd name="T1" fmla="*/ 0 h 23"/>
                  <a:gd name="T2" fmla="*/ 2 w 30"/>
                  <a:gd name="T3" fmla="*/ 7 h 23"/>
                  <a:gd name="T4" fmla="*/ 11 w 30"/>
                  <a:gd name="T5" fmla="*/ 22 h 23"/>
                  <a:gd name="T6" fmla="*/ 16 w 30"/>
                  <a:gd name="T7" fmla="*/ 23 h 23"/>
                  <a:gd name="T8" fmla="*/ 27 w 30"/>
                  <a:gd name="T9" fmla="*/ 16 h 23"/>
                  <a:gd name="T10" fmla="*/ 19 w 30"/>
                  <a:gd name="T11" fmla="*/ 0 h 23"/>
                  <a:gd name="T12" fmla="*/ 14 w 30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14" y="0"/>
                    </a:moveTo>
                    <a:cubicBezTo>
                      <a:pt x="9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3" y="23"/>
                      <a:pt x="14" y="23"/>
                      <a:pt x="16" y="23"/>
                    </a:cubicBezTo>
                    <a:cubicBezTo>
                      <a:pt x="21" y="23"/>
                      <a:pt x="26" y="21"/>
                      <a:pt x="27" y="16"/>
                    </a:cubicBezTo>
                    <a:cubicBezTo>
                      <a:pt x="30" y="10"/>
                      <a:pt x="26" y="3"/>
                      <a:pt x="19" y="0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466"/>
              <p:cNvSpPr/>
              <p:nvPr/>
            </p:nvSpPr>
            <p:spPr bwMode="auto">
              <a:xfrm>
                <a:off x="240" y="740"/>
                <a:ext cx="12" cy="13"/>
              </a:xfrm>
              <a:custGeom>
                <a:avLst/>
                <a:gdLst>
                  <a:gd name="T0" fmla="*/ 14 w 21"/>
                  <a:gd name="T1" fmla="*/ 0 h 23"/>
                  <a:gd name="T2" fmla="*/ 3 w 21"/>
                  <a:gd name="T3" fmla="*/ 7 h 23"/>
                  <a:gd name="T4" fmla="*/ 11 w 21"/>
                  <a:gd name="T5" fmla="*/ 23 h 23"/>
                  <a:gd name="T6" fmla="*/ 16 w 21"/>
                  <a:gd name="T7" fmla="*/ 23 h 23"/>
                  <a:gd name="T8" fmla="*/ 21 w 21"/>
                  <a:gd name="T9" fmla="*/ 23 h 23"/>
                  <a:gd name="T10" fmla="*/ 19 w 21"/>
                  <a:gd name="T11" fmla="*/ 1 h 23"/>
                  <a:gd name="T12" fmla="*/ 14 w 21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3">
                    <a:moveTo>
                      <a:pt x="14" y="0"/>
                    </a:moveTo>
                    <a:cubicBezTo>
                      <a:pt x="9" y="0"/>
                      <a:pt x="4" y="2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3"/>
                      <a:pt x="15" y="23"/>
                      <a:pt x="16" y="23"/>
                    </a:cubicBezTo>
                    <a:cubicBezTo>
                      <a:pt x="18" y="23"/>
                      <a:pt x="19" y="23"/>
                      <a:pt x="21" y="23"/>
                    </a:cubicBezTo>
                    <a:cubicBezTo>
                      <a:pt x="20" y="17"/>
                      <a:pt x="20" y="9"/>
                      <a:pt x="19" y="1"/>
                    </a:cubicBezTo>
                    <a:cubicBezTo>
                      <a:pt x="18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467"/>
              <p:cNvSpPr>
                <a:spLocks noEditPoints="1"/>
              </p:cNvSpPr>
              <p:nvPr/>
            </p:nvSpPr>
            <p:spPr bwMode="auto">
              <a:xfrm>
                <a:off x="264" y="762"/>
                <a:ext cx="15" cy="13"/>
              </a:xfrm>
              <a:custGeom>
                <a:avLst/>
                <a:gdLst>
                  <a:gd name="T0" fmla="*/ 0 w 27"/>
                  <a:gd name="T1" fmla="*/ 11 h 24"/>
                  <a:gd name="T2" fmla="*/ 9 w 27"/>
                  <a:gd name="T3" fmla="*/ 23 h 24"/>
                  <a:gd name="T4" fmla="*/ 14 w 27"/>
                  <a:gd name="T5" fmla="*/ 24 h 24"/>
                  <a:gd name="T6" fmla="*/ 26 w 27"/>
                  <a:gd name="T7" fmla="*/ 17 h 24"/>
                  <a:gd name="T8" fmla="*/ 27 w 27"/>
                  <a:gd name="T9" fmla="*/ 13 h 24"/>
                  <a:gd name="T10" fmla="*/ 25 w 27"/>
                  <a:gd name="T11" fmla="*/ 13 h 24"/>
                  <a:gd name="T12" fmla="*/ 0 w 27"/>
                  <a:gd name="T13" fmla="*/ 11 h 24"/>
                  <a:gd name="T14" fmla="*/ 11 w 27"/>
                  <a:gd name="T15" fmla="*/ 0 h 24"/>
                  <a:gd name="T16" fmla="*/ 1 w 27"/>
                  <a:gd name="T17" fmla="*/ 8 h 24"/>
                  <a:gd name="T18" fmla="*/ 11 w 27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0" y="11"/>
                    </a:moveTo>
                    <a:cubicBezTo>
                      <a:pt x="0" y="16"/>
                      <a:pt x="4" y="21"/>
                      <a:pt x="9" y="23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20" y="24"/>
                      <a:pt x="24" y="21"/>
                      <a:pt x="26" y="17"/>
                    </a:cubicBezTo>
                    <a:cubicBezTo>
                      <a:pt x="26" y="16"/>
                      <a:pt x="26" y="15"/>
                      <a:pt x="27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12" y="13"/>
                      <a:pt x="2" y="13"/>
                      <a:pt x="0" y="11"/>
                    </a:cubicBezTo>
                    <a:moveTo>
                      <a:pt x="11" y="0"/>
                    </a:moveTo>
                    <a:cubicBezTo>
                      <a:pt x="6" y="1"/>
                      <a:pt x="2" y="3"/>
                      <a:pt x="1" y="8"/>
                    </a:cubicBezTo>
                    <a:cubicBezTo>
                      <a:pt x="3" y="6"/>
                      <a:pt x="6" y="3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468"/>
              <p:cNvSpPr/>
              <p:nvPr/>
            </p:nvSpPr>
            <p:spPr bwMode="auto">
              <a:xfrm>
                <a:off x="247" y="791"/>
                <a:ext cx="7" cy="13"/>
              </a:xfrm>
              <a:custGeom>
                <a:avLst/>
                <a:gdLst>
                  <a:gd name="T0" fmla="*/ 10 w 12"/>
                  <a:gd name="T1" fmla="*/ 0 h 23"/>
                  <a:gd name="T2" fmla="*/ 2 w 12"/>
                  <a:gd name="T3" fmla="*/ 7 h 23"/>
                  <a:gd name="T4" fmla="*/ 11 w 12"/>
                  <a:gd name="T5" fmla="*/ 22 h 23"/>
                  <a:gd name="T6" fmla="*/ 12 w 12"/>
                  <a:gd name="T7" fmla="*/ 23 h 23"/>
                  <a:gd name="T8" fmla="*/ 10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10" y="0"/>
                    </a:moveTo>
                    <a:cubicBezTo>
                      <a:pt x="6" y="1"/>
                      <a:pt x="4" y="3"/>
                      <a:pt x="2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1" y="15"/>
                      <a:pt x="10" y="7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469"/>
              <p:cNvSpPr/>
              <p:nvPr/>
            </p:nvSpPr>
            <p:spPr bwMode="auto">
              <a:xfrm>
                <a:off x="231" y="721"/>
                <a:ext cx="12" cy="13"/>
              </a:xfrm>
              <a:custGeom>
                <a:avLst/>
                <a:gdLst>
                  <a:gd name="T0" fmla="*/ 13 w 22"/>
                  <a:gd name="T1" fmla="*/ 0 h 24"/>
                  <a:gd name="T2" fmla="*/ 2 w 22"/>
                  <a:gd name="T3" fmla="*/ 7 h 24"/>
                  <a:gd name="T4" fmla="*/ 10 w 22"/>
                  <a:gd name="T5" fmla="*/ 23 h 24"/>
                  <a:gd name="T6" fmla="*/ 16 w 22"/>
                  <a:gd name="T7" fmla="*/ 24 h 24"/>
                  <a:gd name="T8" fmla="*/ 22 w 22"/>
                  <a:gd name="T9" fmla="*/ 22 h 24"/>
                  <a:gd name="T10" fmla="*/ 18 w 22"/>
                  <a:gd name="T11" fmla="*/ 1 h 24"/>
                  <a:gd name="T12" fmla="*/ 13 w 2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4">
                    <a:moveTo>
                      <a:pt x="13" y="0"/>
                    </a:moveTo>
                    <a:cubicBezTo>
                      <a:pt x="8" y="0"/>
                      <a:pt x="4" y="3"/>
                      <a:pt x="2" y="7"/>
                    </a:cubicBezTo>
                    <a:cubicBezTo>
                      <a:pt x="0" y="13"/>
                      <a:pt x="3" y="20"/>
                      <a:pt x="10" y="23"/>
                    </a:cubicBezTo>
                    <a:cubicBezTo>
                      <a:pt x="12" y="24"/>
                      <a:pt x="14" y="24"/>
                      <a:pt x="16" y="24"/>
                    </a:cubicBezTo>
                    <a:cubicBezTo>
                      <a:pt x="18" y="24"/>
                      <a:pt x="20" y="23"/>
                      <a:pt x="22" y="22"/>
                    </a:cubicBezTo>
                    <a:cubicBezTo>
                      <a:pt x="21" y="17"/>
                      <a:pt x="20" y="9"/>
                      <a:pt x="18" y="1"/>
                    </a:cubicBezTo>
                    <a:cubicBezTo>
                      <a:pt x="16" y="0"/>
                      <a:pt x="15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470"/>
              <p:cNvSpPr/>
              <p:nvPr/>
            </p:nvSpPr>
            <p:spPr bwMode="auto">
              <a:xfrm>
                <a:off x="251" y="709"/>
                <a:ext cx="3" cy="12"/>
              </a:xfrm>
              <a:custGeom>
                <a:avLst/>
                <a:gdLst>
                  <a:gd name="T0" fmla="*/ 5 w 6"/>
                  <a:gd name="T1" fmla="*/ 0 h 21"/>
                  <a:gd name="T2" fmla="*/ 3 w 6"/>
                  <a:gd name="T3" fmla="*/ 2 h 21"/>
                  <a:gd name="T4" fmla="*/ 0 w 6"/>
                  <a:gd name="T5" fmla="*/ 21 h 21"/>
                  <a:gd name="T6" fmla="*/ 5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5" y="0"/>
                    </a:moveTo>
                    <a:cubicBezTo>
                      <a:pt x="4" y="0"/>
                      <a:pt x="4" y="1"/>
                      <a:pt x="3" y="2"/>
                    </a:cubicBezTo>
                    <a:cubicBezTo>
                      <a:pt x="1" y="4"/>
                      <a:pt x="0" y="12"/>
                      <a:pt x="0" y="21"/>
                    </a:cubicBezTo>
                    <a:cubicBezTo>
                      <a:pt x="3" y="10"/>
                      <a:pt x="6" y="0"/>
                      <a:pt x="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471"/>
              <p:cNvSpPr>
                <a:spLocks noEditPoints="1"/>
              </p:cNvSpPr>
              <p:nvPr/>
            </p:nvSpPr>
            <p:spPr bwMode="auto">
              <a:xfrm>
                <a:off x="413" y="691"/>
                <a:ext cx="119" cy="138"/>
              </a:xfrm>
              <a:custGeom>
                <a:avLst/>
                <a:gdLst>
                  <a:gd name="T0" fmla="*/ 126 w 218"/>
                  <a:gd name="T1" fmla="*/ 8 h 252"/>
                  <a:gd name="T2" fmla="*/ 111 w 218"/>
                  <a:gd name="T3" fmla="*/ 25 h 252"/>
                  <a:gd name="T4" fmla="*/ 113 w 218"/>
                  <a:gd name="T5" fmla="*/ 26 h 252"/>
                  <a:gd name="T6" fmla="*/ 115 w 218"/>
                  <a:gd name="T7" fmla="*/ 26 h 252"/>
                  <a:gd name="T8" fmla="*/ 126 w 218"/>
                  <a:gd name="T9" fmla="*/ 9 h 252"/>
                  <a:gd name="T10" fmla="*/ 126 w 218"/>
                  <a:gd name="T11" fmla="*/ 8 h 252"/>
                  <a:gd name="T12" fmla="*/ 75 w 218"/>
                  <a:gd name="T13" fmla="*/ 161 h 252"/>
                  <a:gd name="T14" fmla="*/ 70 w 218"/>
                  <a:gd name="T15" fmla="*/ 160 h 252"/>
                  <a:gd name="T16" fmla="*/ 61 w 218"/>
                  <a:gd name="T17" fmla="*/ 144 h 252"/>
                  <a:gd name="T18" fmla="*/ 73 w 218"/>
                  <a:gd name="T19" fmla="*/ 137 h 252"/>
                  <a:gd name="T20" fmla="*/ 78 w 218"/>
                  <a:gd name="T21" fmla="*/ 138 h 252"/>
                  <a:gd name="T22" fmla="*/ 86 w 218"/>
                  <a:gd name="T23" fmla="*/ 153 h 252"/>
                  <a:gd name="T24" fmla="*/ 75 w 218"/>
                  <a:gd name="T25" fmla="*/ 161 h 252"/>
                  <a:gd name="T26" fmla="*/ 25 w 218"/>
                  <a:gd name="T27" fmla="*/ 0 h 252"/>
                  <a:gd name="T28" fmla="*/ 36 w 218"/>
                  <a:gd name="T29" fmla="*/ 97 h 252"/>
                  <a:gd name="T30" fmla="*/ 6 w 218"/>
                  <a:gd name="T31" fmla="*/ 54 h 252"/>
                  <a:gd name="T32" fmla="*/ 4 w 218"/>
                  <a:gd name="T33" fmla="*/ 53 h 252"/>
                  <a:gd name="T34" fmla="*/ 10 w 218"/>
                  <a:gd name="T35" fmla="*/ 80 h 252"/>
                  <a:gd name="T36" fmla="*/ 22 w 218"/>
                  <a:gd name="T37" fmla="*/ 99 h 252"/>
                  <a:gd name="T38" fmla="*/ 31 w 218"/>
                  <a:gd name="T39" fmla="*/ 96 h 252"/>
                  <a:gd name="T40" fmla="*/ 36 w 218"/>
                  <a:gd name="T41" fmla="*/ 97 h 252"/>
                  <a:gd name="T42" fmla="*/ 44 w 218"/>
                  <a:gd name="T43" fmla="*/ 113 h 252"/>
                  <a:gd name="T44" fmla="*/ 34 w 218"/>
                  <a:gd name="T45" fmla="*/ 120 h 252"/>
                  <a:gd name="T46" fmla="*/ 41 w 218"/>
                  <a:gd name="T47" fmla="*/ 131 h 252"/>
                  <a:gd name="T48" fmla="*/ 164 w 218"/>
                  <a:gd name="T49" fmla="*/ 252 h 252"/>
                  <a:gd name="T50" fmla="*/ 165 w 218"/>
                  <a:gd name="T51" fmla="*/ 252 h 252"/>
                  <a:gd name="T52" fmla="*/ 128 w 218"/>
                  <a:gd name="T53" fmla="*/ 214 h 252"/>
                  <a:gd name="T54" fmla="*/ 89 w 218"/>
                  <a:gd name="T55" fmla="*/ 177 h 252"/>
                  <a:gd name="T56" fmla="*/ 91 w 218"/>
                  <a:gd name="T57" fmla="*/ 178 h 252"/>
                  <a:gd name="T58" fmla="*/ 206 w 218"/>
                  <a:gd name="T59" fmla="*/ 235 h 252"/>
                  <a:gd name="T60" fmla="*/ 207 w 218"/>
                  <a:gd name="T61" fmla="*/ 235 h 252"/>
                  <a:gd name="T62" fmla="*/ 114 w 218"/>
                  <a:gd name="T63" fmla="*/ 176 h 252"/>
                  <a:gd name="T64" fmla="*/ 191 w 218"/>
                  <a:gd name="T65" fmla="*/ 151 h 252"/>
                  <a:gd name="T66" fmla="*/ 192 w 218"/>
                  <a:gd name="T67" fmla="*/ 151 h 252"/>
                  <a:gd name="T68" fmla="*/ 173 w 218"/>
                  <a:gd name="T69" fmla="*/ 152 h 252"/>
                  <a:gd name="T70" fmla="*/ 137 w 218"/>
                  <a:gd name="T71" fmla="*/ 153 h 252"/>
                  <a:gd name="T72" fmla="*/ 137 w 218"/>
                  <a:gd name="T73" fmla="*/ 161 h 252"/>
                  <a:gd name="T74" fmla="*/ 126 w 218"/>
                  <a:gd name="T75" fmla="*/ 169 h 252"/>
                  <a:gd name="T76" fmla="*/ 120 w 218"/>
                  <a:gd name="T77" fmla="*/ 168 h 252"/>
                  <a:gd name="T78" fmla="*/ 112 w 218"/>
                  <a:gd name="T79" fmla="*/ 152 h 252"/>
                  <a:gd name="T80" fmla="*/ 99 w 218"/>
                  <a:gd name="T81" fmla="*/ 149 h 252"/>
                  <a:gd name="T82" fmla="*/ 147 w 218"/>
                  <a:gd name="T83" fmla="*/ 128 h 252"/>
                  <a:gd name="T84" fmla="*/ 65 w 218"/>
                  <a:gd name="T85" fmla="*/ 126 h 252"/>
                  <a:gd name="T86" fmla="*/ 102 w 218"/>
                  <a:gd name="T87" fmla="*/ 47 h 252"/>
                  <a:gd name="T88" fmla="*/ 97 w 218"/>
                  <a:gd name="T89" fmla="*/ 41 h 252"/>
                  <a:gd name="T90" fmla="*/ 70 w 218"/>
                  <a:gd name="T91" fmla="*/ 71 h 252"/>
                  <a:gd name="T92" fmla="*/ 76 w 218"/>
                  <a:gd name="T93" fmla="*/ 85 h 252"/>
                  <a:gd name="T94" fmla="*/ 65 w 218"/>
                  <a:gd name="T95" fmla="*/ 92 h 252"/>
                  <a:gd name="T96" fmla="*/ 59 w 218"/>
                  <a:gd name="T97" fmla="*/ 91 h 252"/>
                  <a:gd name="T98" fmla="*/ 51 w 218"/>
                  <a:gd name="T99" fmla="*/ 76 h 252"/>
                  <a:gd name="T100" fmla="*/ 56 w 218"/>
                  <a:gd name="T101" fmla="*/ 70 h 252"/>
                  <a:gd name="T102" fmla="*/ 25 w 218"/>
                  <a:gd name="T103" fmla="*/ 0 h 252"/>
                  <a:gd name="T104" fmla="*/ 25 w 218"/>
                  <a:gd name="T10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8" h="252">
                    <a:moveTo>
                      <a:pt x="126" y="8"/>
                    </a:moveTo>
                    <a:cubicBezTo>
                      <a:pt x="126" y="8"/>
                      <a:pt x="119" y="15"/>
                      <a:pt x="111" y="25"/>
                    </a:cubicBezTo>
                    <a:cubicBezTo>
                      <a:pt x="111" y="25"/>
                      <a:pt x="112" y="25"/>
                      <a:pt x="113" y="26"/>
                    </a:cubicBezTo>
                    <a:cubicBezTo>
                      <a:pt x="113" y="26"/>
                      <a:pt x="114" y="26"/>
                      <a:pt x="115" y="26"/>
                    </a:cubicBezTo>
                    <a:cubicBezTo>
                      <a:pt x="120" y="17"/>
                      <a:pt x="124" y="11"/>
                      <a:pt x="126" y="9"/>
                    </a:cubicBezTo>
                    <a:cubicBezTo>
                      <a:pt x="126" y="9"/>
                      <a:pt x="126" y="8"/>
                      <a:pt x="126" y="8"/>
                    </a:cubicBezTo>
                    <a:moveTo>
                      <a:pt x="75" y="161"/>
                    </a:moveTo>
                    <a:cubicBezTo>
                      <a:pt x="73" y="161"/>
                      <a:pt x="71" y="160"/>
                      <a:pt x="70" y="160"/>
                    </a:cubicBezTo>
                    <a:cubicBezTo>
                      <a:pt x="63" y="157"/>
                      <a:pt x="59" y="150"/>
                      <a:pt x="61" y="144"/>
                    </a:cubicBezTo>
                    <a:cubicBezTo>
                      <a:pt x="63" y="139"/>
                      <a:pt x="68" y="137"/>
                      <a:pt x="73" y="137"/>
                    </a:cubicBezTo>
                    <a:cubicBezTo>
                      <a:pt x="74" y="137"/>
                      <a:pt x="76" y="137"/>
                      <a:pt x="78" y="138"/>
                    </a:cubicBezTo>
                    <a:cubicBezTo>
                      <a:pt x="85" y="140"/>
                      <a:pt x="89" y="147"/>
                      <a:pt x="86" y="153"/>
                    </a:cubicBezTo>
                    <a:cubicBezTo>
                      <a:pt x="85" y="158"/>
                      <a:pt x="80" y="161"/>
                      <a:pt x="75" y="161"/>
                    </a:cubicBezTo>
                    <a:moveTo>
                      <a:pt x="25" y="0"/>
                    </a:moveTo>
                    <a:cubicBezTo>
                      <a:pt x="20" y="0"/>
                      <a:pt x="36" y="97"/>
                      <a:pt x="36" y="97"/>
                    </a:cubicBezTo>
                    <a:cubicBezTo>
                      <a:pt x="36" y="97"/>
                      <a:pt x="14" y="60"/>
                      <a:pt x="6" y="54"/>
                    </a:cubicBezTo>
                    <a:cubicBezTo>
                      <a:pt x="5" y="53"/>
                      <a:pt x="4" y="53"/>
                      <a:pt x="4" y="53"/>
                    </a:cubicBezTo>
                    <a:cubicBezTo>
                      <a:pt x="0" y="53"/>
                      <a:pt x="10" y="80"/>
                      <a:pt x="10" y="80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4" y="97"/>
                      <a:pt x="27" y="96"/>
                      <a:pt x="31" y="96"/>
                    </a:cubicBezTo>
                    <a:cubicBezTo>
                      <a:pt x="32" y="96"/>
                      <a:pt x="34" y="96"/>
                      <a:pt x="36" y="97"/>
                    </a:cubicBezTo>
                    <a:cubicBezTo>
                      <a:pt x="43" y="100"/>
                      <a:pt x="47" y="107"/>
                      <a:pt x="44" y="113"/>
                    </a:cubicBezTo>
                    <a:cubicBezTo>
                      <a:pt x="43" y="117"/>
                      <a:pt x="39" y="119"/>
                      <a:pt x="34" y="120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1" y="149"/>
                      <a:pt x="151" y="247"/>
                      <a:pt x="164" y="252"/>
                    </a:cubicBezTo>
                    <a:cubicBezTo>
                      <a:pt x="164" y="252"/>
                      <a:pt x="164" y="252"/>
                      <a:pt x="165" y="252"/>
                    </a:cubicBezTo>
                    <a:cubicBezTo>
                      <a:pt x="168" y="252"/>
                      <a:pt x="148" y="233"/>
                      <a:pt x="128" y="214"/>
                    </a:cubicBezTo>
                    <a:cubicBezTo>
                      <a:pt x="108" y="196"/>
                      <a:pt x="88" y="177"/>
                      <a:pt x="89" y="177"/>
                    </a:cubicBezTo>
                    <a:cubicBezTo>
                      <a:pt x="89" y="177"/>
                      <a:pt x="90" y="177"/>
                      <a:pt x="91" y="178"/>
                    </a:cubicBezTo>
                    <a:cubicBezTo>
                      <a:pt x="111" y="193"/>
                      <a:pt x="189" y="233"/>
                      <a:pt x="206" y="235"/>
                    </a:cubicBezTo>
                    <a:cubicBezTo>
                      <a:pt x="206" y="235"/>
                      <a:pt x="206" y="235"/>
                      <a:pt x="207" y="235"/>
                    </a:cubicBezTo>
                    <a:cubicBezTo>
                      <a:pt x="218" y="235"/>
                      <a:pt x="114" y="176"/>
                      <a:pt x="114" y="176"/>
                    </a:cubicBezTo>
                    <a:cubicBezTo>
                      <a:pt x="114" y="176"/>
                      <a:pt x="176" y="153"/>
                      <a:pt x="191" y="151"/>
                    </a:cubicBezTo>
                    <a:cubicBezTo>
                      <a:pt x="192" y="151"/>
                      <a:pt x="193" y="151"/>
                      <a:pt x="192" y="151"/>
                    </a:cubicBezTo>
                    <a:cubicBezTo>
                      <a:pt x="191" y="151"/>
                      <a:pt x="184" y="152"/>
                      <a:pt x="173" y="152"/>
                    </a:cubicBezTo>
                    <a:cubicBezTo>
                      <a:pt x="163" y="153"/>
                      <a:pt x="149" y="153"/>
                      <a:pt x="137" y="153"/>
                    </a:cubicBezTo>
                    <a:cubicBezTo>
                      <a:pt x="138" y="156"/>
                      <a:pt x="138" y="159"/>
                      <a:pt x="137" y="161"/>
                    </a:cubicBezTo>
                    <a:cubicBezTo>
                      <a:pt x="135" y="166"/>
                      <a:pt x="131" y="169"/>
                      <a:pt x="126" y="169"/>
                    </a:cubicBezTo>
                    <a:cubicBezTo>
                      <a:pt x="124" y="169"/>
                      <a:pt x="122" y="168"/>
                      <a:pt x="120" y="168"/>
                    </a:cubicBezTo>
                    <a:cubicBezTo>
                      <a:pt x="113" y="165"/>
                      <a:pt x="110" y="158"/>
                      <a:pt x="112" y="152"/>
                    </a:cubicBezTo>
                    <a:cubicBezTo>
                      <a:pt x="106" y="152"/>
                      <a:pt x="101" y="150"/>
                      <a:pt x="99" y="149"/>
                    </a:cubicBezTo>
                    <a:cubicBezTo>
                      <a:pt x="88" y="143"/>
                      <a:pt x="121" y="132"/>
                      <a:pt x="147" y="128"/>
                    </a:cubicBezTo>
                    <a:cubicBezTo>
                      <a:pt x="116" y="128"/>
                      <a:pt x="71" y="126"/>
                      <a:pt x="65" y="126"/>
                    </a:cubicBezTo>
                    <a:cubicBezTo>
                      <a:pt x="58" y="125"/>
                      <a:pt x="82" y="81"/>
                      <a:pt x="102" y="47"/>
                    </a:cubicBezTo>
                    <a:cubicBezTo>
                      <a:pt x="100" y="45"/>
                      <a:pt x="98" y="43"/>
                      <a:pt x="97" y="41"/>
                    </a:cubicBezTo>
                    <a:cubicBezTo>
                      <a:pt x="87" y="52"/>
                      <a:pt x="77" y="63"/>
                      <a:pt x="70" y="71"/>
                    </a:cubicBezTo>
                    <a:cubicBezTo>
                      <a:pt x="75" y="74"/>
                      <a:pt x="78" y="80"/>
                      <a:pt x="76" y="85"/>
                    </a:cubicBezTo>
                    <a:cubicBezTo>
                      <a:pt x="74" y="90"/>
                      <a:pt x="70" y="92"/>
                      <a:pt x="65" y="92"/>
                    </a:cubicBezTo>
                    <a:cubicBezTo>
                      <a:pt x="63" y="92"/>
                      <a:pt x="61" y="92"/>
                      <a:pt x="59" y="91"/>
                    </a:cubicBezTo>
                    <a:cubicBezTo>
                      <a:pt x="52" y="89"/>
                      <a:pt x="49" y="82"/>
                      <a:pt x="51" y="76"/>
                    </a:cubicBezTo>
                    <a:cubicBezTo>
                      <a:pt x="52" y="73"/>
                      <a:pt x="54" y="71"/>
                      <a:pt x="56" y="70"/>
                    </a:cubicBezTo>
                    <a:cubicBezTo>
                      <a:pt x="46" y="50"/>
                      <a:pt x="31" y="7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472"/>
              <p:cNvSpPr/>
              <p:nvPr/>
            </p:nvSpPr>
            <p:spPr bwMode="auto">
              <a:xfrm>
                <a:off x="466" y="705"/>
                <a:ext cx="10" cy="12"/>
              </a:xfrm>
              <a:custGeom>
                <a:avLst/>
                <a:gdLst>
                  <a:gd name="T0" fmla="*/ 14 w 18"/>
                  <a:gd name="T1" fmla="*/ 0 h 22"/>
                  <a:gd name="T2" fmla="*/ 0 w 18"/>
                  <a:gd name="T3" fmla="*/ 16 h 22"/>
                  <a:gd name="T4" fmla="*/ 5 w 18"/>
                  <a:gd name="T5" fmla="*/ 22 h 22"/>
                  <a:gd name="T6" fmla="*/ 18 w 18"/>
                  <a:gd name="T7" fmla="*/ 1 h 22"/>
                  <a:gd name="T8" fmla="*/ 16 w 18"/>
                  <a:gd name="T9" fmla="*/ 1 h 22"/>
                  <a:gd name="T10" fmla="*/ 14 w 18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2">
                    <a:moveTo>
                      <a:pt x="14" y="0"/>
                    </a:moveTo>
                    <a:cubicBezTo>
                      <a:pt x="9" y="5"/>
                      <a:pt x="4" y="10"/>
                      <a:pt x="0" y="16"/>
                    </a:cubicBezTo>
                    <a:cubicBezTo>
                      <a:pt x="1" y="18"/>
                      <a:pt x="3" y="20"/>
                      <a:pt x="5" y="22"/>
                    </a:cubicBezTo>
                    <a:cubicBezTo>
                      <a:pt x="10" y="14"/>
                      <a:pt x="14" y="7"/>
                      <a:pt x="18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5" y="0"/>
                      <a:pt x="14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473"/>
              <p:cNvSpPr/>
              <p:nvPr/>
            </p:nvSpPr>
            <p:spPr bwMode="auto">
              <a:xfrm>
                <a:off x="440" y="729"/>
                <a:ext cx="16" cy="12"/>
              </a:xfrm>
              <a:custGeom>
                <a:avLst/>
                <a:gdLst>
                  <a:gd name="T0" fmla="*/ 7 w 29"/>
                  <a:gd name="T1" fmla="*/ 0 h 22"/>
                  <a:gd name="T2" fmla="*/ 2 w 29"/>
                  <a:gd name="T3" fmla="*/ 6 h 22"/>
                  <a:gd name="T4" fmla="*/ 10 w 29"/>
                  <a:gd name="T5" fmla="*/ 21 h 22"/>
                  <a:gd name="T6" fmla="*/ 16 w 29"/>
                  <a:gd name="T7" fmla="*/ 22 h 22"/>
                  <a:gd name="T8" fmla="*/ 27 w 29"/>
                  <a:gd name="T9" fmla="*/ 15 h 22"/>
                  <a:gd name="T10" fmla="*/ 21 w 29"/>
                  <a:gd name="T11" fmla="*/ 1 h 22"/>
                  <a:gd name="T12" fmla="*/ 14 w 29"/>
                  <a:gd name="T13" fmla="*/ 10 h 22"/>
                  <a:gd name="T14" fmla="*/ 14 w 29"/>
                  <a:gd name="T15" fmla="*/ 11 h 22"/>
                  <a:gd name="T16" fmla="*/ 7 w 29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2">
                    <a:moveTo>
                      <a:pt x="7" y="0"/>
                    </a:moveTo>
                    <a:cubicBezTo>
                      <a:pt x="5" y="1"/>
                      <a:pt x="3" y="3"/>
                      <a:pt x="2" y="6"/>
                    </a:cubicBezTo>
                    <a:cubicBezTo>
                      <a:pt x="0" y="12"/>
                      <a:pt x="3" y="19"/>
                      <a:pt x="10" y="21"/>
                    </a:cubicBezTo>
                    <a:cubicBezTo>
                      <a:pt x="12" y="22"/>
                      <a:pt x="14" y="22"/>
                      <a:pt x="16" y="22"/>
                    </a:cubicBezTo>
                    <a:cubicBezTo>
                      <a:pt x="21" y="22"/>
                      <a:pt x="25" y="20"/>
                      <a:pt x="27" y="15"/>
                    </a:cubicBezTo>
                    <a:cubicBezTo>
                      <a:pt x="29" y="10"/>
                      <a:pt x="26" y="4"/>
                      <a:pt x="21" y="1"/>
                    </a:cubicBezTo>
                    <a:cubicBezTo>
                      <a:pt x="18" y="6"/>
                      <a:pt x="15" y="9"/>
                      <a:pt x="14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0" y="7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474"/>
              <p:cNvSpPr/>
              <p:nvPr/>
            </p:nvSpPr>
            <p:spPr bwMode="auto">
              <a:xfrm>
                <a:off x="473" y="774"/>
                <a:ext cx="16" cy="9"/>
              </a:xfrm>
              <a:custGeom>
                <a:avLst/>
                <a:gdLst>
                  <a:gd name="T0" fmla="*/ 2 w 28"/>
                  <a:gd name="T1" fmla="*/ 0 h 17"/>
                  <a:gd name="T2" fmla="*/ 10 w 28"/>
                  <a:gd name="T3" fmla="*/ 16 h 17"/>
                  <a:gd name="T4" fmla="*/ 16 w 28"/>
                  <a:gd name="T5" fmla="*/ 17 h 17"/>
                  <a:gd name="T6" fmla="*/ 27 w 28"/>
                  <a:gd name="T7" fmla="*/ 9 h 17"/>
                  <a:gd name="T8" fmla="*/ 27 w 28"/>
                  <a:gd name="T9" fmla="*/ 1 h 17"/>
                  <a:gd name="T10" fmla="*/ 26 w 28"/>
                  <a:gd name="T11" fmla="*/ 1 h 17"/>
                  <a:gd name="T12" fmla="*/ 2 w 2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7">
                    <a:moveTo>
                      <a:pt x="2" y="0"/>
                    </a:moveTo>
                    <a:cubicBezTo>
                      <a:pt x="0" y="6"/>
                      <a:pt x="3" y="13"/>
                      <a:pt x="10" y="16"/>
                    </a:cubicBezTo>
                    <a:cubicBezTo>
                      <a:pt x="12" y="16"/>
                      <a:pt x="14" y="17"/>
                      <a:pt x="16" y="17"/>
                    </a:cubicBezTo>
                    <a:cubicBezTo>
                      <a:pt x="21" y="17"/>
                      <a:pt x="25" y="14"/>
                      <a:pt x="27" y="9"/>
                    </a:cubicBezTo>
                    <a:cubicBezTo>
                      <a:pt x="28" y="7"/>
                      <a:pt x="28" y="4"/>
                      <a:pt x="27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7" y="1"/>
                      <a:pt x="9" y="1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475"/>
              <p:cNvSpPr/>
              <p:nvPr/>
            </p:nvSpPr>
            <p:spPr bwMode="auto">
              <a:xfrm>
                <a:off x="445" y="766"/>
                <a:ext cx="17" cy="13"/>
              </a:xfrm>
              <a:custGeom>
                <a:avLst/>
                <a:gdLst>
                  <a:gd name="T0" fmla="*/ 14 w 30"/>
                  <a:gd name="T1" fmla="*/ 0 h 24"/>
                  <a:gd name="T2" fmla="*/ 2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7 w 30"/>
                  <a:gd name="T9" fmla="*/ 16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9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21" y="24"/>
                      <a:pt x="26" y="21"/>
                      <a:pt x="27" y="16"/>
                    </a:cubicBezTo>
                    <a:cubicBezTo>
                      <a:pt x="30" y="10"/>
                      <a:pt x="26" y="3"/>
                      <a:pt x="19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476"/>
              <p:cNvSpPr/>
              <p:nvPr/>
            </p:nvSpPr>
            <p:spPr bwMode="auto">
              <a:xfrm>
                <a:off x="425" y="743"/>
                <a:ext cx="14" cy="14"/>
              </a:xfrm>
              <a:custGeom>
                <a:avLst/>
                <a:gdLst>
                  <a:gd name="T0" fmla="*/ 9 w 25"/>
                  <a:gd name="T1" fmla="*/ 0 h 24"/>
                  <a:gd name="T2" fmla="*/ 0 w 25"/>
                  <a:gd name="T3" fmla="*/ 3 h 24"/>
                  <a:gd name="T4" fmla="*/ 12 w 25"/>
                  <a:gd name="T5" fmla="*/ 24 h 24"/>
                  <a:gd name="T6" fmla="*/ 22 w 25"/>
                  <a:gd name="T7" fmla="*/ 17 h 24"/>
                  <a:gd name="T8" fmla="*/ 14 w 25"/>
                  <a:gd name="T9" fmla="*/ 1 h 24"/>
                  <a:gd name="T10" fmla="*/ 9 w 25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9" y="0"/>
                    </a:moveTo>
                    <a:cubicBezTo>
                      <a:pt x="5" y="0"/>
                      <a:pt x="2" y="1"/>
                      <a:pt x="0" y="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7" y="23"/>
                      <a:pt x="21" y="21"/>
                      <a:pt x="22" y="17"/>
                    </a:cubicBezTo>
                    <a:cubicBezTo>
                      <a:pt x="25" y="11"/>
                      <a:pt x="21" y="4"/>
                      <a:pt x="14" y="1"/>
                    </a:cubicBezTo>
                    <a:cubicBezTo>
                      <a:pt x="12" y="0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1477"/>
              <p:cNvSpPr>
                <a:spLocks noEditPoints="1"/>
              </p:cNvSpPr>
              <p:nvPr/>
            </p:nvSpPr>
            <p:spPr bwMode="auto">
              <a:xfrm>
                <a:off x="493" y="760"/>
                <a:ext cx="18" cy="1"/>
              </a:xfrm>
              <a:custGeom>
                <a:avLst/>
                <a:gdLst>
                  <a:gd name="T0" fmla="*/ 3 w 32"/>
                  <a:gd name="T1" fmla="*/ 1 h 2"/>
                  <a:gd name="T2" fmla="*/ 0 w 32"/>
                  <a:gd name="T3" fmla="*/ 1 h 2"/>
                  <a:gd name="T4" fmla="*/ 2 w 32"/>
                  <a:gd name="T5" fmla="*/ 1 h 2"/>
                  <a:gd name="T6" fmla="*/ 3 w 32"/>
                  <a:gd name="T7" fmla="*/ 1 h 2"/>
                  <a:gd name="T8" fmla="*/ 23 w 32"/>
                  <a:gd name="T9" fmla="*/ 0 h 2"/>
                  <a:gd name="T10" fmla="*/ 25 w 32"/>
                  <a:gd name="T11" fmla="*/ 2 h 2"/>
                  <a:gd name="T12" fmla="*/ 28 w 32"/>
                  <a:gd name="T13" fmla="*/ 0 h 2"/>
                  <a:gd name="T14" fmla="*/ 23 w 3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">
                    <a:moveTo>
                      <a:pt x="3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moveTo>
                      <a:pt x="23" y="0"/>
                    </a:moveTo>
                    <a:cubicBezTo>
                      <a:pt x="24" y="0"/>
                      <a:pt x="24" y="1"/>
                      <a:pt x="25" y="2"/>
                    </a:cubicBezTo>
                    <a:cubicBezTo>
                      <a:pt x="30" y="1"/>
                      <a:pt x="32" y="1"/>
                      <a:pt x="28" y="0"/>
                    </a:cubicBezTo>
                    <a:cubicBezTo>
                      <a:pt x="26" y="0"/>
                      <a:pt x="25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478"/>
              <p:cNvSpPr/>
              <p:nvPr/>
            </p:nvSpPr>
            <p:spPr bwMode="auto">
              <a:xfrm>
                <a:off x="495" y="760"/>
                <a:ext cx="12" cy="1"/>
              </a:xfrm>
              <a:custGeom>
                <a:avLst/>
                <a:gdLst>
                  <a:gd name="T0" fmla="*/ 18 w 23"/>
                  <a:gd name="T1" fmla="*/ 0 h 2"/>
                  <a:gd name="T2" fmla="*/ 1 w 23"/>
                  <a:gd name="T3" fmla="*/ 1 h 2"/>
                  <a:gd name="T4" fmla="*/ 0 w 23"/>
                  <a:gd name="T5" fmla="*/ 1 h 2"/>
                  <a:gd name="T6" fmla="*/ 17 w 23"/>
                  <a:gd name="T7" fmla="*/ 2 h 2"/>
                  <a:gd name="T8" fmla="*/ 23 w 23"/>
                  <a:gd name="T9" fmla="*/ 2 h 2"/>
                  <a:gd name="T10" fmla="*/ 21 w 23"/>
                  <a:gd name="T11" fmla="*/ 0 h 2"/>
                  <a:gd name="T12" fmla="*/ 18 w 2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">
                    <a:moveTo>
                      <a:pt x="18" y="0"/>
                    </a:moveTo>
                    <a:cubicBezTo>
                      <a:pt x="13" y="0"/>
                      <a:pt x="7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2"/>
                      <a:pt x="12" y="2"/>
                      <a:pt x="17" y="2"/>
                    </a:cubicBezTo>
                    <a:cubicBezTo>
                      <a:pt x="19" y="2"/>
                      <a:pt x="21" y="2"/>
                      <a:pt x="23" y="2"/>
                    </a:cubicBezTo>
                    <a:cubicBezTo>
                      <a:pt x="22" y="1"/>
                      <a:pt x="22" y="0"/>
                      <a:pt x="21" y="0"/>
                    </a:cubicBezTo>
                    <a:cubicBezTo>
                      <a:pt x="20" y="0"/>
                      <a:pt x="19" y="0"/>
                      <a:pt x="1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479"/>
              <p:cNvSpPr/>
              <p:nvPr/>
            </p:nvSpPr>
            <p:spPr bwMode="auto">
              <a:xfrm>
                <a:off x="106" y="687"/>
                <a:ext cx="42" cy="94"/>
              </a:xfrm>
              <a:custGeom>
                <a:avLst/>
                <a:gdLst>
                  <a:gd name="T0" fmla="*/ 31 w 78"/>
                  <a:gd name="T1" fmla="*/ 0 h 171"/>
                  <a:gd name="T2" fmla="*/ 19 w 78"/>
                  <a:gd name="T3" fmla="*/ 62 h 171"/>
                  <a:gd name="T4" fmla="*/ 3 w 78"/>
                  <a:gd name="T5" fmla="*/ 114 h 171"/>
                  <a:gd name="T6" fmla="*/ 32 w 78"/>
                  <a:gd name="T7" fmla="*/ 171 h 171"/>
                  <a:gd name="T8" fmla="*/ 33 w 78"/>
                  <a:gd name="T9" fmla="*/ 171 h 171"/>
                  <a:gd name="T10" fmla="*/ 48 w 78"/>
                  <a:gd name="T11" fmla="*/ 109 h 171"/>
                  <a:gd name="T12" fmla="*/ 69 w 78"/>
                  <a:gd name="T13" fmla="*/ 52 h 171"/>
                  <a:gd name="T14" fmla="*/ 35 w 78"/>
                  <a:gd name="T15" fmla="*/ 0 h 171"/>
                  <a:gd name="T16" fmla="*/ 31 w 78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1">
                    <a:moveTo>
                      <a:pt x="31" y="0"/>
                    </a:moveTo>
                    <a:cubicBezTo>
                      <a:pt x="16" y="0"/>
                      <a:pt x="18" y="46"/>
                      <a:pt x="19" y="62"/>
                    </a:cubicBezTo>
                    <a:cubicBezTo>
                      <a:pt x="19" y="80"/>
                      <a:pt x="6" y="86"/>
                      <a:pt x="3" y="114"/>
                    </a:cubicBezTo>
                    <a:cubicBezTo>
                      <a:pt x="0" y="141"/>
                      <a:pt x="32" y="171"/>
                      <a:pt x="32" y="171"/>
                    </a:cubicBezTo>
                    <a:cubicBezTo>
                      <a:pt x="32" y="171"/>
                      <a:pt x="33" y="171"/>
                      <a:pt x="33" y="171"/>
                    </a:cubicBezTo>
                    <a:cubicBezTo>
                      <a:pt x="49" y="171"/>
                      <a:pt x="53" y="132"/>
                      <a:pt x="48" y="109"/>
                    </a:cubicBezTo>
                    <a:cubicBezTo>
                      <a:pt x="42" y="85"/>
                      <a:pt x="59" y="78"/>
                      <a:pt x="69" y="52"/>
                    </a:cubicBezTo>
                    <a:cubicBezTo>
                      <a:pt x="78" y="27"/>
                      <a:pt x="53" y="7"/>
                      <a:pt x="35" y="0"/>
                    </a:cubicBezTo>
                    <a:cubicBezTo>
                      <a:pt x="33" y="0"/>
                      <a:pt x="32" y="0"/>
                      <a:pt x="3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480"/>
              <p:cNvSpPr/>
              <p:nvPr/>
            </p:nvSpPr>
            <p:spPr bwMode="auto">
              <a:xfrm>
                <a:off x="116" y="821"/>
                <a:ext cx="92" cy="54"/>
              </a:xfrm>
              <a:custGeom>
                <a:avLst/>
                <a:gdLst>
                  <a:gd name="T0" fmla="*/ 22 w 169"/>
                  <a:gd name="T1" fmla="*/ 0 h 98"/>
                  <a:gd name="T2" fmla="*/ 16 w 169"/>
                  <a:gd name="T3" fmla="*/ 1 h 98"/>
                  <a:gd name="T4" fmla="*/ 34 w 169"/>
                  <a:gd name="T5" fmla="*/ 51 h 98"/>
                  <a:gd name="T6" fmla="*/ 93 w 169"/>
                  <a:gd name="T7" fmla="*/ 83 h 98"/>
                  <a:gd name="T8" fmla="*/ 130 w 169"/>
                  <a:gd name="T9" fmla="*/ 98 h 98"/>
                  <a:gd name="T10" fmla="*/ 149 w 169"/>
                  <a:gd name="T11" fmla="*/ 86 h 98"/>
                  <a:gd name="T12" fmla="*/ 146 w 169"/>
                  <a:gd name="T13" fmla="*/ 46 h 98"/>
                  <a:gd name="T14" fmla="*/ 137 w 169"/>
                  <a:gd name="T15" fmla="*/ 45 h 98"/>
                  <a:gd name="T16" fmla="*/ 115 w 169"/>
                  <a:gd name="T17" fmla="*/ 47 h 98"/>
                  <a:gd name="T18" fmla="*/ 92 w 169"/>
                  <a:gd name="T19" fmla="*/ 50 h 98"/>
                  <a:gd name="T20" fmla="*/ 66 w 169"/>
                  <a:gd name="T21" fmla="*/ 41 h 98"/>
                  <a:gd name="T22" fmla="*/ 22 w 169"/>
                  <a:gd name="T2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98">
                    <a:moveTo>
                      <a:pt x="22" y="0"/>
                    </a:moveTo>
                    <a:cubicBezTo>
                      <a:pt x="21" y="0"/>
                      <a:pt x="19" y="1"/>
                      <a:pt x="16" y="1"/>
                    </a:cubicBezTo>
                    <a:cubicBezTo>
                      <a:pt x="16" y="1"/>
                      <a:pt x="0" y="27"/>
                      <a:pt x="34" y="51"/>
                    </a:cubicBezTo>
                    <a:cubicBezTo>
                      <a:pt x="68" y="74"/>
                      <a:pt x="69" y="71"/>
                      <a:pt x="93" y="83"/>
                    </a:cubicBezTo>
                    <a:cubicBezTo>
                      <a:pt x="107" y="91"/>
                      <a:pt x="119" y="98"/>
                      <a:pt x="130" y="98"/>
                    </a:cubicBezTo>
                    <a:cubicBezTo>
                      <a:pt x="137" y="98"/>
                      <a:pt x="143" y="94"/>
                      <a:pt x="149" y="86"/>
                    </a:cubicBezTo>
                    <a:cubicBezTo>
                      <a:pt x="164" y="67"/>
                      <a:pt x="169" y="51"/>
                      <a:pt x="146" y="46"/>
                    </a:cubicBezTo>
                    <a:cubicBezTo>
                      <a:pt x="143" y="45"/>
                      <a:pt x="140" y="45"/>
                      <a:pt x="137" y="45"/>
                    </a:cubicBezTo>
                    <a:cubicBezTo>
                      <a:pt x="130" y="45"/>
                      <a:pt x="123" y="46"/>
                      <a:pt x="115" y="47"/>
                    </a:cubicBezTo>
                    <a:cubicBezTo>
                      <a:pt x="108" y="49"/>
                      <a:pt x="100" y="50"/>
                      <a:pt x="92" y="50"/>
                    </a:cubicBezTo>
                    <a:cubicBezTo>
                      <a:pt x="83" y="50"/>
                      <a:pt x="73" y="48"/>
                      <a:pt x="66" y="41"/>
                    </a:cubicBezTo>
                    <a:cubicBezTo>
                      <a:pt x="47" y="24"/>
                      <a:pt x="39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1481"/>
              <p:cNvSpPr/>
              <p:nvPr/>
            </p:nvSpPr>
            <p:spPr bwMode="auto">
              <a:xfrm>
                <a:off x="243" y="833"/>
                <a:ext cx="74" cy="58"/>
              </a:xfrm>
              <a:custGeom>
                <a:avLst/>
                <a:gdLst>
                  <a:gd name="T0" fmla="*/ 117 w 136"/>
                  <a:gd name="T1" fmla="*/ 0 h 105"/>
                  <a:gd name="T2" fmla="*/ 75 w 136"/>
                  <a:gd name="T3" fmla="*/ 45 h 105"/>
                  <a:gd name="T4" fmla="*/ 54 w 136"/>
                  <a:gd name="T5" fmla="*/ 75 h 105"/>
                  <a:gd name="T6" fmla="*/ 46 w 136"/>
                  <a:gd name="T7" fmla="*/ 73 h 105"/>
                  <a:gd name="T8" fmla="*/ 10 w 136"/>
                  <a:gd name="T9" fmla="*/ 54 h 105"/>
                  <a:gd name="T10" fmla="*/ 0 w 136"/>
                  <a:gd name="T11" fmla="*/ 63 h 105"/>
                  <a:gd name="T12" fmla="*/ 20 w 136"/>
                  <a:gd name="T13" fmla="*/ 105 h 105"/>
                  <a:gd name="T14" fmla="*/ 24 w 136"/>
                  <a:gd name="T15" fmla="*/ 104 h 105"/>
                  <a:gd name="T16" fmla="*/ 108 w 136"/>
                  <a:gd name="T17" fmla="*/ 71 h 105"/>
                  <a:gd name="T18" fmla="*/ 120 w 136"/>
                  <a:gd name="T19" fmla="*/ 1 h 105"/>
                  <a:gd name="T20" fmla="*/ 117 w 136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05">
                    <a:moveTo>
                      <a:pt x="117" y="0"/>
                    </a:moveTo>
                    <a:cubicBezTo>
                      <a:pt x="101" y="0"/>
                      <a:pt x="81" y="27"/>
                      <a:pt x="75" y="45"/>
                    </a:cubicBezTo>
                    <a:cubicBezTo>
                      <a:pt x="69" y="60"/>
                      <a:pt x="66" y="75"/>
                      <a:pt x="54" y="75"/>
                    </a:cubicBezTo>
                    <a:cubicBezTo>
                      <a:pt x="52" y="75"/>
                      <a:pt x="49" y="74"/>
                      <a:pt x="46" y="73"/>
                    </a:cubicBezTo>
                    <a:cubicBezTo>
                      <a:pt x="33" y="68"/>
                      <a:pt x="19" y="54"/>
                      <a:pt x="10" y="54"/>
                    </a:cubicBezTo>
                    <a:cubicBezTo>
                      <a:pt x="6" y="54"/>
                      <a:pt x="2" y="57"/>
                      <a:pt x="0" y="63"/>
                    </a:cubicBezTo>
                    <a:cubicBezTo>
                      <a:pt x="0" y="63"/>
                      <a:pt x="3" y="105"/>
                      <a:pt x="20" y="105"/>
                    </a:cubicBezTo>
                    <a:cubicBezTo>
                      <a:pt x="21" y="105"/>
                      <a:pt x="22" y="105"/>
                      <a:pt x="24" y="104"/>
                    </a:cubicBezTo>
                    <a:cubicBezTo>
                      <a:pt x="44" y="98"/>
                      <a:pt x="95" y="95"/>
                      <a:pt x="108" y="71"/>
                    </a:cubicBezTo>
                    <a:cubicBezTo>
                      <a:pt x="120" y="47"/>
                      <a:pt x="136" y="3"/>
                      <a:pt x="120" y="1"/>
                    </a:cubicBezTo>
                    <a:cubicBezTo>
                      <a:pt x="119" y="0"/>
                      <a:pt x="118" y="0"/>
                      <a:pt x="1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482"/>
              <p:cNvSpPr/>
              <p:nvPr/>
            </p:nvSpPr>
            <p:spPr bwMode="auto">
              <a:xfrm>
                <a:off x="320" y="705"/>
                <a:ext cx="54" cy="66"/>
              </a:xfrm>
              <a:custGeom>
                <a:avLst/>
                <a:gdLst>
                  <a:gd name="T0" fmla="*/ 29 w 100"/>
                  <a:gd name="T1" fmla="*/ 0 h 121"/>
                  <a:gd name="T2" fmla="*/ 0 w 100"/>
                  <a:gd name="T3" fmla="*/ 5 h 121"/>
                  <a:gd name="T4" fmla="*/ 34 w 100"/>
                  <a:gd name="T5" fmla="*/ 68 h 121"/>
                  <a:gd name="T6" fmla="*/ 40 w 100"/>
                  <a:gd name="T7" fmla="*/ 120 h 121"/>
                  <a:gd name="T8" fmla="*/ 48 w 100"/>
                  <a:gd name="T9" fmla="*/ 121 h 121"/>
                  <a:gd name="T10" fmla="*/ 93 w 100"/>
                  <a:gd name="T11" fmla="*/ 72 h 121"/>
                  <a:gd name="T12" fmla="*/ 63 w 100"/>
                  <a:gd name="T13" fmla="*/ 11 h 121"/>
                  <a:gd name="T14" fmla="*/ 29 w 100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21">
                    <a:moveTo>
                      <a:pt x="29" y="0"/>
                    </a:moveTo>
                    <a:cubicBezTo>
                      <a:pt x="13" y="0"/>
                      <a:pt x="0" y="5"/>
                      <a:pt x="0" y="5"/>
                    </a:cubicBezTo>
                    <a:cubicBezTo>
                      <a:pt x="19" y="12"/>
                      <a:pt x="39" y="45"/>
                      <a:pt x="34" y="68"/>
                    </a:cubicBezTo>
                    <a:cubicBezTo>
                      <a:pt x="29" y="91"/>
                      <a:pt x="18" y="112"/>
                      <a:pt x="40" y="120"/>
                    </a:cubicBezTo>
                    <a:cubicBezTo>
                      <a:pt x="42" y="121"/>
                      <a:pt x="45" y="121"/>
                      <a:pt x="48" y="121"/>
                    </a:cubicBezTo>
                    <a:cubicBezTo>
                      <a:pt x="67" y="121"/>
                      <a:pt x="88" y="95"/>
                      <a:pt x="93" y="72"/>
                    </a:cubicBezTo>
                    <a:cubicBezTo>
                      <a:pt x="100" y="46"/>
                      <a:pt x="91" y="32"/>
                      <a:pt x="63" y="11"/>
                    </a:cubicBezTo>
                    <a:cubicBezTo>
                      <a:pt x="52" y="2"/>
                      <a:pt x="3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483"/>
              <p:cNvSpPr/>
              <p:nvPr/>
            </p:nvSpPr>
            <p:spPr bwMode="auto">
              <a:xfrm>
                <a:off x="208" y="629"/>
                <a:ext cx="77" cy="42"/>
              </a:xfrm>
              <a:custGeom>
                <a:avLst/>
                <a:gdLst>
                  <a:gd name="T0" fmla="*/ 60 w 141"/>
                  <a:gd name="T1" fmla="*/ 0 h 77"/>
                  <a:gd name="T2" fmla="*/ 36 w 141"/>
                  <a:gd name="T3" fmla="*/ 3 h 77"/>
                  <a:gd name="T4" fmla="*/ 1 w 141"/>
                  <a:gd name="T5" fmla="*/ 58 h 77"/>
                  <a:gd name="T6" fmla="*/ 14 w 141"/>
                  <a:gd name="T7" fmla="*/ 70 h 77"/>
                  <a:gd name="T8" fmla="*/ 66 w 141"/>
                  <a:gd name="T9" fmla="*/ 57 h 77"/>
                  <a:gd name="T10" fmla="*/ 73 w 141"/>
                  <a:gd name="T11" fmla="*/ 56 h 77"/>
                  <a:gd name="T12" fmla="*/ 119 w 141"/>
                  <a:gd name="T13" fmla="*/ 77 h 77"/>
                  <a:gd name="T14" fmla="*/ 123 w 141"/>
                  <a:gd name="T15" fmla="*/ 77 h 77"/>
                  <a:gd name="T16" fmla="*/ 116 w 141"/>
                  <a:gd name="T17" fmla="*/ 26 h 77"/>
                  <a:gd name="T18" fmla="*/ 60 w 1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7">
                    <a:moveTo>
                      <a:pt x="60" y="0"/>
                    </a:moveTo>
                    <a:cubicBezTo>
                      <a:pt x="52" y="0"/>
                      <a:pt x="44" y="1"/>
                      <a:pt x="36" y="3"/>
                    </a:cubicBezTo>
                    <a:cubicBezTo>
                      <a:pt x="0" y="11"/>
                      <a:pt x="1" y="58"/>
                      <a:pt x="1" y="58"/>
                    </a:cubicBezTo>
                    <a:cubicBezTo>
                      <a:pt x="1" y="67"/>
                      <a:pt x="6" y="70"/>
                      <a:pt x="14" y="70"/>
                    </a:cubicBezTo>
                    <a:cubicBezTo>
                      <a:pt x="27" y="70"/>
                      <a:pt x="48" y="60"/>
                      <a:pt x="66" y="57"/>
                    </a:cubicBezTo>
                    <a:cubicBezTo>
                      <a:pt x="68" y="56"/>
                      <a:pt x="71" y="56"/>
                      <a:pt x="73" y="56"/>
                    </a:cubicBezTo>
                    <a:cubicBezTo>
                      <a:pt x="93" y="56"/>
                      <a:pt x="98" y="72"/>
                      <a:pt x="119" y="77"/>
                    </a:cubicBezTo>
                    <a:cubicBezTo>
                      <a:pt x="120" y="77"/>
                      <a:pt x="122" y="77"/>
                      <a:pt x="123" y="77"/>
                    </a:cubicBezTo>
                    <a:cubicBezTo>
                      <a:pt x="141" y="77"/>
                      <a:pt x="135" y="46"/>
                      <a:pt x="116" y="26"/>
                    </a:cubicBezTo>
                    <a:cubicBezTo>
                      <a:pt x="101" y="9"/>
                      <a:pt x="83" y="0"/>
                      <a:pt x="6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1484"/>
              <p:cNvSpPr/>
              <p:nvPr/>
            </p:nvSpPr>
            <p:spPr bwMode="auto">
              <a:xfrm>
                <a:off x="511" y="827"/>
                <a:ext cx="78" cy="34"/>
              </a:xfrm>
              <a:custGeom>
                <a:avLst/>
                <a:gdLst>
                  <a:gd name="T0" fmla="*/ 13 w 144"/>
                  <a:gd name="T1" fmla="*/ 0 h 62"/>
                  <a:gd name="T2" fmla="*/ 24 w 144"/>
                  <a:gd name="T3" fmla="*/ 32 h 62"/>
                  <a:gd name="T4" fmla="*/ 110 w 144"/>
                  <a:gd name="T5" fmla="*/ 62 h 62"/>
                  <a:gd name="T6" fmla="*/ 121 w 144"/>
                  <a:gd name="T7" fmla="*/ 61 h 62"/>
                  <a:gd name="T8" fmla="*/ 140 w 144"/>
                  <a:gd name="T9" fmla="*/ 18 h 62"/>
                  <a:gd name="T10" fmla="*/ 134 w 144"/>
                  <a:gd name="T11" fmla="*/ 12 h 62"/>
                  <a:gd name="T12" fmla="*/ 85 w 144"/>
                  <a:gd name="T13" fmla="*/ 33 h 62"/>
                  <a:gd name="T14" fmla="*/ 82 w 144"/>
                  <a:gd name="T15" fmla="*/ 33 h 62"/>
                  <a:gd name="T16" fmla="*/ 18 w 144"/>
                  <a:gd name="T17" fmla="*/ 1 h 62"/>
                  <a:gd name="T18" fmla="*/ 13 w 144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62">
                    <a:moveTo>
                      <a:pt x="13" y="0"/>
                    </a:moveTo>
                    <a:cubicBezTo>
                      <a:pt x="0" y="0"/>
                      <a:pt x="10" y="17"/>
                      <a:pt x="24" y="32"/>
                    </a:cubicBezTo>
                    <a:cubicBezTo>
                      <a:pt x="38" y="46"/>
                      <a:pt x="83" y="62"/>
                      <a:pt x="110" y="62"/>
                    </a:cubicBezTo>
                    <a:cubicBezTo>
                      <a:pt x="114" y="62"/>
                      <a:pt x="118" y="61"/>
                      <a:pt x="121" y="61"/>
                    </a:cubicBezTo>
                    <a:cubicBezTo>
                      <a:pt x="144" y="55"/>
                      <a:pt x="140" y="18"/>
                      <a:pt x="140" y="18"/>
                    </a:cubicBezTo>
                    <a:cubicBezTo>
                      <a:pt x="139" y="13"/>
                      <a:pt x="137" y="12"/>
                      <a:pt x="134" y="12"/>
                    </a:cubicBezTo>
                    <a:cubicBezTo>
                      <a:pt x="123" y="12"/>
                      <a:pt x="102" y="31"/>
                      <a:pt x="85" y="33"/>
                    </a:cubicBezTo>
                    <a:cubicBezTo>
                      <a:pt x="84" y="33"/>
                      <a:pt x="83" y="33"/>
                      <a:pt x="82" y="33"/>
                    </a:cubicBezTo>
                    <a:cubicBezTo>
                      <a:pt x="60" y="33"/>
                      <a:pt x="37" y="5"/>
                      <a:pt x="18" y="1"/>
                    </a:cubicBezTo>
                    <a:cubicBezTo>
                      <a:pt x="16" y="1"/>
                      <a:pt x="14" y="0"/>
                      <a:pt x="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1485"/>
              <p:cNvSpPr/>
              <p:nvPr/>
            </p:nvSpPr>
            <p:spPr bwMode="auto">
              <a:xfrm>
                <a:off x="387" y="620"/>
                <a:ext cx="36" cy="98"/>
              </a:xfrm>
              <a:custGeom>
                <a:avLst/>
                <a:gdLst>
                  <a:gd name="T0" fmla="*/ 37 w 66"/>
                  <a:gd name="T1" fmla="*/ 0 h 179"/>
                  <a:gd name="T2" fmla="*/ 2 w 66"/>
                  <a:gd name="T3" fmla="*/ 17 h 179"/>
                  <a:gd name="T4" fmla="*/ 14 w 66"/>
                  <a:gd name="T5" fmla="*/ 111 h 179"/>
                  <a:gd name="T6" fmla="*/ 45 w 66"/>
                  <a:gd name="T7" fmla="*/ 179 h 179"/>
                  <a:gd name="T8" fmla="*/ 44 w 66"/>
                  <a:gd name="T9" fmla="*/ 173 h 179"/>
                  <a:gd name="T10" fmla="*/ 20 w 66"/>
                  <a:gd name="T11" fmla="*/ 56 h 179"/>
                  <a:gd name="T12" fmla="*/ 56 w 66"/>
                  <a:gd name="T13" fmla="*/ 16 h 179"/>
                  <a:gd name="T14" fmla="*/ 55 w 66"/>
                  <a:gd name="T15" fmla="*/ 1 h 179"/>
                  <a:gd name="T16" fmla="*/ 37 w 66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179">
                    <a:moveTo>
                      <a:pt x="37" y="0"/>
                    </a:moveTo>
                    <a:cubicBezTo>
                      <a:pt x="22" y="0"/>
                      <a:pt x="3" y="3"/>
                      <a:pt x="2" y="17"/>
                    </a:cubicBezTo>
                    <a:cubicBezTo>
                      <a:pt x="0" y="42"/>
                      <a:pt x="2" y="75"/>
                      <a:pt x="14" y="111"/>
                    </a:cubicBezTo>
                    <a:cubicBezTo>
                      <a:pt x="23" y="141"/>
                      <a:pt x="41" y="179"/>
                      <a:pt x="45" y="179"/>
                    </a:cubicBezTo>
                    <a:cubicBezTo>
                      <a:pt x="45" y="179"/>
                      <a:pt x="45" y="177"/>
                      <a:pt x="44" y="173"/>
                    </a:cubicBezTo>
                    <a:cubicBezTo>
                      <a:pt x="39" y="149"/>
                      <a:pt x="13" y="75"/>
                      <a:pt x="20" y="56"/>
                    </a:cubicBezTo>
                    <a:cubicBezTo>
                      <a:pt x="27" y="37"/>
                      <a:pt x="46" y="23"/>
                      <a:pt x="56" y="16"/>
                    </a:cubicBezTo>
                    <a:cubicBezTo>
                      <a:pt x="66" y="9"/>
                      <a:pt x="57" y="6"/>
                      <a:pt x="55" y="1"/>
                    </a:cubicBezTo>
                    <a:cubicBezTo>
                      <a:pt x="55" y="1"/>
                      <a:pt x="47" y="0"/>
                      <a:pt x="3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486"/>
              <p:cNvSpPr/>
              <p:nvPr/>
            </p:nvSpPr>
            <p:spPr bwMode="auto">
              <a:xfrm>
                <a:off x="275" y="995"/>
                <a:ext cx="98" cy="109"/>
              </a:xfrm>
              <a:custGeom>
                <a:avLst/>
                <a:gdLst>
                  <a:gd name="T0" fmla="*/ 37 w 180"/>
                  <a:gd name="T1" fmla="*/ 23 h 200"/>
                  <a:gd name="T2" fmla="*/ 8 w 180"/>
                  <a:gd name="T3" fmla="*/ 15 h 200"/>
                  <a:gd name="T4" fmla="*/ 0 w 180"/>
                  <a:gd name="T5" fmla="*/ 71 h 200"/>
                  <a:gd name="T6" fmla="*/ 143 w 180"/>
                  <a:gd name="T7" fmla="*/ 198 h 200"/>
                  <a:gd name="T8" fmla="*/ 180 w 180"/>
                  <a:gd name="T9" fmla="*/ 179 h 200"/>
                  <a:gd name="T10" fmla="*/ 157 w 180"/>
                  <a:gd name="T11" fmla="*/ 160 h 200"/>
                  <a:gd name="T12" fmla="*/ 156 w 180"/>
                  <a:gd name="T13" fmla="*/ 54 h 200"/>
                  <a:gd name="T14" fmla="*/ 110 w 180"/>
                  <a:gd name="T15" fmla="*/ 47 h 200"/>
                  <a:gd name="T16" fmla="*/ 37 w 180"/>
                  <a:gd name="T17" fmla="*/ 2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200">
                    <a:moveTo>
                      <a:pt x="37" y="23"/>
                    </a:moveTo>
                    <a:cubicBezTo>
                      <a:pt x="37" y="23"/>
                      <a:pt x="13" y="0"/>
                      <a:pt x="8" y="15"/>
                    </a:cubicBezTo>
                    <a:cubicBezTo>
                      <a:pt x="3" y="29"/>
                      <a:pt x="0" y="71"/>
                      <a:pt x="0" y="71"/>
                    </a:cubicBezTo>
                    <a:cubicBezTo>
                      <a:pt x="0" y="71"/>
                      <a:pt x="126" y="200"/>
                      <a:pt x="143" y="198"/>
                    </a:cubicBezTo>
                    <a:cubicBezTo>
                      <a:pt x="160" y="196"/>
                      <a:pt x="180" y="179"/>
                      <a:pt x="180" y="179"/>
                    </a:cubicBezTo>
                    <a:cubicBezTo>
                      <a:pt x="157" y="160"/>
                      <a:pt x="157" y="160"/>
                      <a:pt x="157" y="160"/>
                    </a:cubicBezTo>
                    <a:cubicBezTo>
                      <a:pt x="157" y="160"/>
                      <a:pt x="170" y="59"/>
                      <a:pt x="156" y="54"/>
                    </a:cubicBezTo>
                    <a:cubicBezTo>
                      <a:pt x="142" y="48"/>
                      <a:pt x="110" y="47"/>
                      <a:pt x="110" y="47"/>
                    </a:cubicBezTo>
                    <a:cubicBezTo>
                      <a:pt x="37" y="23"/>
                      <a:pt x="37" y="23"/>
                      <a:pt x="37" y="23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487"/>
              <p:cNvSpPr/>
              <p:nvPr/>
            </p:nvSpPr>
            <p:spPr bwMode="auto">
              <a:xfrm>
                <a:off x="183" y="952"/>
                <a:ext cx="246" cy="231"/>
              </a:xfrm>
              <a:custGeom>
                <a:avLst/>
                <a:gdLst>
                  <a:gd name="T0" fmla="*/ 113 w 450"/>
                  <a:gd name="T1" fmla="*/ 241 h 424"/>
                  <a:gd name="T2" fmla="*/ 27 w 450"/>
                  <a:gd name="T3" fmla="*/ 160 h 424"/>
                  <a:gd name="T4" fmla="*/ 52 w 450"/>
                  <a:gd name="T5" fmla="*/ 91 h 424"/>
                  <a:gd name="T6" fmla="*/ 190 w 450"/>
                  <a:gd name="T7" fmla="*/ 142 h 424"/>
                  <a:gd name="T8" fmla="*/ 194 w 450"/>
                  <a:gd name="T9" fmla="*/ 111 h 424"/>
                  <a:gd name="T10" fmla="*/ 240 w 450"/>
                  <a:gd name="T11" fmla="*/ 1 h 424"/>
                  <a:gd name="T12" fmla="*/ 263 w 450"/>
                  <a:gd name="T13" fmla="*/ 164 h 424"/>
                  <a:gd name="T14" fmla="*/ 366 w 450"/>
                  <a:gd name="T15" fmla="*/ 108 h 424"/>
                  <a:gd name="T16" fmla="*/ 446 w 450"/>
                  <a:gd name="T17" fmla="*/ 192 h 424"/>
                  <a:gd name="T18" fmla="*/ 285 w 450"/>
                  <a:gd name="T19" fmla="*/ 237 h 424"/>
                  <a:gd name="T20" fmla="*/ 351 w 450"/>
                  <a:gd name="T21" fmla="*/ 292 h 424"/>
                  <a:gd name="T22" fmla="*/ 296 w 450"/>
                  <a:gd name="T23" fmla="*/ 396 h 424"/>
                  <a:gd name="T24" fmla="*/ 230 w 450"/>
                  <a:gd name="T25" fmla="*/ 385 h 424"/>
                  <a:gd name="T26" fmla="*/ 213 w 450"/>
                  <a:gd name="T27" fmla="*/ 292 h 424"/>
                  <a:gd name="T28" fmla="*/ 185 w 450"/>
                  <a:gd name="T29" fmla="*/ 374 h 424"/>
                  <a:gd name="T30" fmla="*/ 80 w 450"/>
                  <a:gd name="T31" fmla="*/ 337 h 424"/>
                  <a:gd name="T32" fmla="*/ 113 w 450"/>
                  <a:gd name="T33" fmla="*/ 24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0" h="424">
                    <a:moveTo>
                      <a:pt x="113" y="241"/>
                    </a:moveTo>
                    <a:cubicBezTo>
                      <a:pt x="113" y="241"/>
                      <a:pt x="0" y="239"/>
                      <a:pt x="27" y="160"/>
                    </a:cubicBezTo>
                    <a:cubicBezTo>
                      <a:pt x="27" y="160"/>
                      <a:pt x="3" y="108"/>
                      <a:pt x="52" y="91"/>
                    </a:cubicBezTo>
                    <a:cubicBezTo>
                      <a:pt x="102" y="74"/>
                      <a:pt x="172" y="127"/>
                      <a:pt x="190" y="142"/>
                    </a:cubicBezTo>
                    <a:cubicBezTo>
                      <a:pt x="209" y="157"/>
                      <a:pt x="199" y="119"/>
                      <a:pt x="194" y="111"/>
                    </a:cubicBezTo>
                    <a:cubicBezTo>
                      <a:pt x="188" y="104"/>
                      <a:pt x="165" y="0"/>
                      <a:pt x="240" y="1"/>
                    </a:cubicBezTo>
                    <a:cubicBezTo>
                      <a:pt x="316" y="2"/>
                      <a:pt x="330" y="51"/>
                      <a:pt x="263" y="164"/>
                    </a:cubicBezTo>
                    <a:cubicBezTo>
                      <a:pt x="263" y="164"/>
                      <a:pt x="326" y="106"/>
                      <a:pt x="366" y="108"/>
                    </a:cubicBezTo>
                    <a:cubicBezTo>
                      <a:pt x="406" y="109"/>
                      <a:pt x="450" y="128"/>
                      <a:pt x="446" y="192"/>
                    </a:cubicBezTo>
                    <a:cubicBezTo>
                      <a:pt x="441" y="255"/>
                      <a:pt x="285" y="237"/>
                      <a:pt x="285" y="237"/>
                    </a:cubicBezTo>
                    <a:cubicBezTo>
                      <a:pt x="285" y="237"/>
                      <a:pt x="334" y="272"/>
                      <a:pt x="351" y="292"/>
                    </a:cubicBezTo>
                    <a:cubicBezTo>
                      <a:pt x="368" y="312"/>
                      <a:pt x="358" y="368"/>
                      <a:pt x="296" y="396"/>
                    </a:cubicBezTo>
                    <a:cubicBezTo>
                      <a:pt x="234" y="424"/>
                      <a:pt x="237" y="404"/>
                      <a:pt x="230" y="385"/>
                    </a:cubicBezTo>
                    <a:cubicBezTo>
                      <a:pt x="223" y="366"/>
                      <a:pt x="218" y="286"/>
                      <a:pt x="213" y="292"/>
                    </a:cubicBezTo>
                    <a:cubicBezTo>
                      <a:pt x="208" y="298"/>
                      <a:pt x="221" y="352"/>
                      <a:pt x="185" y="374"/>
                    </a:cubicBezTo>
                    <a:cubicBezTo>
                      <a:pt x="150" y="396"/>
                      <a:pt x="108" y="369"/>
                      <a:pt x="80" y="337"/>
                    </a:cubicBezTo>
                    <a:cubicBezTo>
                      <a:pt x="51" y="305"/>
                      <a:pt x="65" y="261"/>
                      <a:pt x="113" y="241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488"/>
              <p:cNvSpPr/>
              <p:nvPr/>
            </p:nvSpPr>
            <p:spPr bwMode="auto">
              <a:xfrm>
                <a:off x="274" y="1065"/>
                <a:ext cx="26" cy="9"/>
              </a:xfrm>
              <a:custGeom>
                <a:avLst/>
                <a:gdLst>
                  <a:gd name="T0" fmla="*/ 0 w 47"/>
                  <a:gd name="T1" fmla="*/ 12 h 16"/>
                  <a:gd name="T2" fmla="*/ 39 w 47"/>
                  <a:gd name="T3" fmla="*/ 8 h 16"/>
                  <a:gd name="T4" fmla="*/ 0 w 47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6">
                    <a:moveTo>
                      <a:pt x="0" y="12"/>
                    </a:moveTo>
                    <a:cubicBezTo>
                      <a:pt x="0" y="12"/>
                      <a:pt x="47" y="0"/>
                      <a:pt x="39" y="8"/>
                    </a:cubicBezTo>
                    <a:cubicBezTo>
                      <a:pt x="31" y="16"/>
                      <a:pt x="0" y="12"/>
                      <a:pt x="0" y="1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489"/>
              <p:cNvSpPr/>
              <p:nvPr/>
            </p:nvSpPr>
            <p:spPr bwMode="auto">
              <a:xfrm>
                <a:off x="298" y="1076"/>
                <a:ext cx="6" cy="22"/>
              </a:xfrm>
              <a:custGeom>
                <a:avLst/>
                <a:gdLst>
                  <a:gd name="T0" fmla="*/ 4 w 12"/>
                  <a:gd name="T1" fmla="*/ 40 h 40"/>
                  <a:gd name="T2" fmla="*/ 6 w 12"/>
                  <a:gd name="T3" fmla="*/ 5 h 40"/>
                  <a:gd name="T4" fmla="*/ 4 w 1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0">
                    <a:moveTo>
                      <a:pt x="4" y="40"/>
                    </a:moveTo>
                    <a:cubicBezTo>
                      <a:pt x="4" y="40"/>
                      <a:pt x="0" y="0"/>
                      <a:pt x="6" y="5"/>
                    </a:cubicBezTo>
                    <a:cubicBezTo>
                      <a:pt x="12" y="10"/>
                      <a:pt x="7" y="33"/>
                      <a:pt x="4" y="4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490"/>
              <p:cNvSpPr/>
              <p:nvPr/>
            </p:nvSpPr>
            <p:spPr bwMode="auto">
              <a:xfrm>
                <a:off x="294" y="1040"/>
                <a:ext cx="12" cy="11"/>
              </a:xfrm>
              <a:custGeom>
                <a:avLst/>
                <a:gdLst>
                  <a:gd name="T0" fmla="*/ 21 w 23"/>
                  <a:gd name="T1" fmla="*/ 14 h 21"/>
                  <a:gd name="T2" fmla="*/ 8 w 23"/>
                  <a:gd name="T3" fmla="*/ 19 h 21"/>
                  <a:gd name="T4" fmla="*/ 2 w 23"/>
                  <a:gd name="T5" fmla="*/ 7 h 21"/>
                  <a:gd name="T6" fmla="*/ 15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9"/>
                      <a:pt x="14" y="21"/>
                      <a:pt x="8" y="19"/>
                    </a:cubicBezTo>
                    <a:cubicBezTo>
                      <a:pt x="3" y="17"/>
                      <a:pt x="0" y="12"/>
                      <a:pt x="2" y="7"/>
                    </a:cubicBezTo>
                    <a:cubicBezTo>
                      <a:pt x="4" y="3"/>
                      <a:pt x="9" y="0"/>
                      <a:pt x="15" y="2"/>
                    </a:cubicBezTo>
                    <a:cubicBezTo>
                      <a:pt x="20" y="4"/>
                      <a:pt x="23" y="10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491"/>
              <p:cNvSpPr/>
              <p:nvPr/>
            </p:nvSpPr>
            <p:spPr bwMode="auto">
              <a:xfrm>
                <a:off x="285" y="1054"/>
                <a:ext cx="12" cy="11"/>
              </a:xfrm>
              <a:custGeom>
                <a:avLst/>
                <a:gdLst>
                  <a:gd name="T0" fmla="*/ 20 w 22"/>
                  <a:gd name="T1" fmla="*/ 14 h 21"/>
                  <a:gd name="T2" fmla="*/ 8 w 22"/>
                  <a:gd name="T3" fmla="*/ 19 h 21"/>
                  <a:gd name="T4" fmla="*/ 1 w 22"/>
                  <a:gd name="T5" fmla="*/ 7 h 21"/>
                  <a:gd name="T6" fmla="*/ 14 w 22"/>
                  <a:gd name="T7" fmla="*/ 2 h 21"/>
                  <a:gd name="T8" fmla="*/ 20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0" y="14"/>
                    </a:moveTo>
                    <a:cubicBezTo>
                      <a:pt x="19" y="19"/>
                      <a:pt x="13" y="21"/>
                      <a:pt x="8" y="19"/>
                    </a:cubicBezTo>
                    <a:cubicBezTo>
                      <a:pt x="2" y="17"/>
                      <a:pt x="0" y="12"/>
                      <a:pt x="1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10"/>
                      <a:pt x="20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492"/>
              <p:cNvSpPr/>
              <p:nvPr/>
            </p:nvSpPr>
            <p:spPr bwMode="auto">
              <a:xfrm>
                <a:off x="308" y="1063"/>
                <a:ext cx="12" cy="11"/>
              </a:xfrm>
              <a:custGeom>
                <a:avLst/>
                <a:gdLst>
                  <a:gd name="T0" fmla="*/ 21 w 23"/>
                  <a:gd name="T1" fmla="*/ 14 h 21"/>
                  <a:gd name="T2" fmla="*/ 9 w 23"/>
                  <a:gd name="T3" fmla="*/ 19 h 21"/>
                  <a:gd name="T4" fmla="*/ 2 w 23"/>
                  <a:gd name="T5" fmla="*/ 7 h 21"/>
                  <a:gd name="T6" fmla="*/ 15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9"/>
                      <a:pt x="14" y="21"/>
                      <a:pt x="9" y="19"/>
                    </a:cubicBezTo>
                    <a:cubicBezTo>
                      <a:pt x="3" y="17"/>
                      <a:pt x="0" y="12"/>
                      <a:pt x="2" y="7"/>
                    </a:cubicBezTo>
                    <a:cubicBezTo>
                      <a:pt x="4" y="2"/>
                      <a:pt x="9" y="0"/>
                      <a:pt x="15" y="2"/>
                    </a:cubicBezTo>
                    <a:cubicBezTo>
                      <a:pt x="20" y="4"/>
                      <a:pt x="23" y="10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493"/>
              <p:cNvSpPr/>
              <p:nvPr/>
            </p:nvSpPr>
            <p:spPr bwMode="auto">
              <a:xfrm>
                <a:off x="315" y="1045"/>
                <a:ext cx="12" cy="11"/>
              </a:xfrm>
              <a:custGeom>
                <a:avLst/>
                <a:gdLst>
                  <a:gd name="T0" fmla="*/ 21 w 22"/>
                  <a:gd name="T1" fmla="*/ 14 h 21"/>
                  <a:gd name="T2" fmla="*/ 8 w 22"/>
                  <a:gd name="T3" fmla="*/ 19 h 21"/>
                  <a:gd name="T4" fmla="*/ 2 w 22"/>
                  <a:gd name="T5" fmla="*/ 7 h 21"/>
                  <a:gd name="T6" fmla="*/ 14 w 22"/>
                  <a:gd name="T7" fmla="*/ 2 h 21"/>
                  <a:gd name="T8" fmla="*/ 21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1" y="14"/>
                    </a:moveTo>
                    <a:cubicBezTo>
                      <a:pt x="19" y="18"/>
                      <a:pt x="13" y="21"/>
                      <a:pt x="8" y="19"/>
                    </a:cubicBezTo>
                    <a:cubicBezTo>
                      <a:pt x="3" y="17"/>
                      <a:pt x="0" y="11"/>
                      <a:pt x="2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494"/>
              <p:cNvSpPr/>
              <p:nvPr/>
            </p:nvSpPr>
            <p:spPr bwMode="auto">
              <a:xfrm>
                <a:off x="332" y="1062"/>
                <a:ext cx="12" cy="10"/>
              </a:xfrm>
              <a:custGeom>
                <a:avLst/>
                <a:gdLst>
                  <a:gd name="T0" fmla="*/ 20 w 22"/>
                  <a:gd name="T1" fmla="*/ 14 h 20"/>
                  <a:gd name="T2" fmla="*/ 8 w 22"/>
                  <a:gd name="T3" fmla="*/ 18 h 20"/>
                  <a:gd name="T4" fmla="*/ 1 w 22"/>
                  <a:gd name="T5" fmla="*/ 7 h 20"/>
                  <a:gd name="T6" fmla="*/ 14 w 22"/>
                  <a:gd name="T7" fmla="*/ 2 h 20"/>
                  <a:gd name="T8" fmla="*/ 20 w 22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0" y="14"/>
                    </a:moveTo>
                    <a:cubicBezTo>
                      <a:pt x="19" y="18"/>
                      <a:pt x="13" y="20"/>
                      <a:pt x="8" y="18"/>
                    </a:cubicBezTo>
                    <a:cubicBezTo>
                      <a:pt x="3" y="17"/>
                      <a:pt x="0" y="11"/>
                      <a:pt x="1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9"/>
                      <a:pt x="20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495"/>
              <p:cNvSpPr/>
              <p:nvPr/>
            </p:nvSpPr>
            <p:spPr bwMode="auto">
              <a:xfrm>
                <a:off x="320" y="1083"/>
                <a:ext cx="12" cy="12"/>
              </a:xfrm>
              <a:custGeom>
                <a:avLst/>
                <a:gdLst>
                  <a:gd name="T0" fmla="*/ 20 w 22"/>
                  <a:gd name="T1" fmla="*/ 14 h 21"/>
                  <a:gd name="T2" fmla="*/ 8 w 22"/>
                  <a:gd name="T3" fmla="*/ 19 h 21"/>
                  <a:gd name="T4" fmla="*/ 1 w 22"/>
                  <a:gd name="T5" fmla="*/ 7 h 21"/>
                  <a:gd name="T6" fmla="*/ 14 w 22"/>
                  <a:gd name="T7" fmla="*/ 2 h 21"/>
                  <a:gd name="T8" fmla="*/ 20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0" y="14"/>
                    </a:moveTo>
                    <a:cubicBezTo>
                      <a:pt x="19" y="18"/>
                      <a:pt x="13" y="21"/>
                      <a:pt x="8" y="19"/>
                    </a:cubicBezTo>
                    <a:cubicBezTo>
                      <a:pt x="2" y="17"/>
                      <a:pt x="0" y="11"/>
                      <a:pt x="1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9"/>
                      <a:pt x="20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496"/>
              <p:cNvSpPr/>
              <p:nvPr/>
            </p:nvSpPr>
            <p:spPr bwMode="auto">
              <a:xfrm>
                <a:off x="297" y="1080"/>
                <a:ext cx="12" cy="11"/>
              </a:xfrm>
              <a:custGeom>
                <a:avLst/>
                <a:gdLst>
                  <a:gd name="T0" fmla="*/ 21 w 22"/>
                  <a:gd name="T1" fmla="*/ 14 h 21"/>
                  <a:gd name="T2" fmla="*/ 8 w 22"/>
                  <a:gd name="T3" fmla="*/ 19 h 21"/>
                  <a:gd name="T4" fmla="*/ 2 w 22"/>
                  <a:gd name="T5" fmla="*/ 7 h 21"/>
                  <a:gd name="T6" fmla="*/ 14 w 22"/>
                  <a:gd name="T7" fmla="*/ 2 h 21"/>
                  <a:gd name="T8" fmla="*/ 21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1" y="14"/>
                    </a:moveTo>
                    <a:cubicBezTo>
                      <a:pt x="19" y="18"/>
                      <a:pt x="13" y="21"/>
                      <a:pt x="8" y="19"/>
                    </a:cubicBezTo>
                    <a:cubicBezTo>
                      <a:pt x="3" y="17"/>
                      <a:pt x="0" y="11"/>
                      <a:pt x="2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497"/>
              <p:cNvSpPr/>
              <p:nvPr/>
            </p:nvSpPr>
            <p:spPr bwMode="auto">
              <a:xfrm>
                <a:off x="306" y="1030"/>
                <a:ext cx="13" cy="11"/>
              </a:xfrm>
              <a:custGeom>
                <a:avLst/>
                <a:gdLst>
                  <a:gd name="T0" fmla="*/ 21 w 23"/>
                  <a:gd name="T1" fmla="*/ 14 h 21"/>
                  <a:gd name="T2" fmla="*/ 9 w 23"/>
                  <a:gd name="T3" fmla="*/ 19 h 21"/>
                  <a:gd name="T4" fmla="*/ 2 w 23"/>
                  <a:gd name="T5" fmla="*/ 7 h 21"/>
                  <a:gd name="T6" fmla="*/ 15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20" y="18"/>
                      <a:pt x="14" y="21"/>
                      <a:pt x="9" y="19"/>
                    </a:cubicBezTo>
                    <a:cubicBezTo>
                      <a:pt x="3" y="17"/>
                      <a:pt x="0" y="11"/>
                      <a:pt x="2" y="7"/>
                    </a:cubicBezTo>
                    <a:cubicBezTo>
                      <a:pt x="4" y="2"/>
                      <a:pt x="10" y="0"/>
                      <a:pt x="15" y="2"/>
                    </a:cubicBezTo>
                    <a:cubicBezTo>
                      <a:pt x="20" y="4"/>
                      <a:pt x="23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1498"/>
              <p:cNvSpPr>
                <a:spLocks noEditPoints="1"/>
              </p:cNvSpPr>
              <p:nvPr/>
            </p:nvSpPr>
            <p:spPr bwMode="auto">
              <a:xfrm>
                <a:off x="263" y="1009"/>
                <a:ext cx="113" cy="99"/>
              </a:xfrm>
              <a:custGeom>
                <a:avLst/>
                <a:gdLst>
                  <a:gd name="T0" fmla="*/ 91 w 208"/>
                  <a:gd name="T1" fmla="*/ 118 h 183"/>
                  <a:gd name="T2" fmla="*/ 93 w 208"/>
                  <a:gd name="T3" fmla="*/ 101 h 183"/>
                  <a:gd name="T4" fmla="*/ 103 w 208"/>
                  <a:gd name="T5" fmla="*/ 113 h 183"/>
                  <a:gd name="T6" fmla="*/ 86 w 208"/>
                  <a:gd name="T7" fmla="*/ 0 h 183"/>
                  <a:gd name="T8" fmla="*/ 72 w 208"/>
                  <a:gd name="T9" fmla="*/ 59 h 183"/>
                  <a:gd name="T10" fmla="*/ 14 w 208"/>
                  <a:gd name="T11" fmla="*/ 46 h 183"/>
                  <a:gd name="T12" fmla="*/ 59 w 208"/>
                  <a:gd name="T13" fmla="*/ 64 h 183"/>
                  <a:gd name="T14" fmla="*/ 72 w 208"/>
                  <a:gd name="T15" fmla="*/ 59 h 183"/>
                  <a:gd name="T16" fmla="*/ 69 w 208"/>
                  <a:gd name="T17" fmla="*/ 77 h 183"/>
                  <a:gd name="T18" fmla="*/ 65 w 208"/>
                  <a:gd name="T19" fmla="*/ 76 h 183"/>
                  <a:gd name="T20" fmla="*/ 41 w 208"/>
                  <a:gd name="T21" fmla="*/ 92 h 183"/>
                  <a:gd name="T22" fmla="*/ 50 w 208"/>
                  <a:gd name="T23" fmla="*/ 85 h 183"/>
                  <a:gd name="T24" fmla="*/ 60 w 208"/>
                  <a:gd name="T25" fmla="*/ 97 h 183"/>
                  <a:gd name="T26" fmla="*/ 31 w 208"/>
                  <a:gd name="T27" fmla="*/ 157 h 183"/>
                  <a:gd name="T28" fmla="*/ 82 w 208"/>
                  <a:gd name="T29" fmla="*/ 122 h 183"/>
                  <a:gd name="T30" fmla="*/ 115 w 208"/>
                  <a:gd name="T31" fmla="*/ 183 h 183"/>
                  <a:gd name="T32" fmla="*/ 113 w 208"/>
                  <a:gd name="T33" fmla="*/ 156 h 183"/>
                  <a:gd name="T34" fmla="*/ 105 w 208"/>
                  <a:gd name="T35" fmla="*/ 144 h 183"/>
                  <a:gd name="T36" fmla="*/ 113 w 208"/>
                  <a:gd name="T37" fmla="*/ 115 h 183"/>
                  <a:gd name="T38" fmla="*/ 149 w 208"/>
                  <a:gd name="T39" fmla="*/ 117 h 183"/>
                  <a:gd name="T40" fmla="*/ 163 w 208"/>
                  <a:gd name="T41" fmla="*/ 108 h 183"/>
                  <a:gd name="T42" fmla="*/ 148 w 208"/>
                  <a:gd name="T43" fmla="*/ 108 h 183"/>
                  <a:gd name="T44" fmla="*/ 139 w 208"/>
                  <a:gd name="T45" fmla="*/ 116 h 183"/>
                  <a:gd name="T46" fmla="*/ 128 w 208"/>
                  <a:gd name="T47" fmla="*/ 106 h 183"/>
                  <a:gd name="T48" fmla="*/ 128 w 208"/>
                  <a:gd name="T49" fmla="*/ 104 h 183"/>
                  <a:gd name="T50" fmla="*/ 183 w 208"/>
                  <a:gd name="T51" fmla="*/ 70 h 183"/>
                  <a:gd name="T52" fmla="*/ 111 w 208"/>
                  <a:gd name="T53" fmla="*/ 93 h 183"/>
                  <a:gd name="T54" fmla="*/ 107 w 208"/>
                  <a:gd name="T55" fmla="*/ 85 h 183"/>
                  <a:gd name="T56" fmla="*/ 97 w 208"/>
                  <a:gd name="T57" fmla="*/ 73 h 183"/>
                  <a:gd name="T58" fmla="*/ 109 w 208"/>
                  <a:gd name="T59" fmla="*/ 68 h 183"/>
                  <a:gd name="T60" fmla="*/ 108 w 208"/>
                  <a:gd name="T61" fmla="*/ 44 h 183"/>
                  <a:gd name="T62" fmla="*/ 98 w 208"/>
                  <a:gd name="T63" fmla="*/ 61 h 183"/>
                  <a:gd name="T64" fmla="*/ 93 w 208"/>
                  <a:gd name="T65" fmla="*/ 58 h 183"/>
                  <a:gd name="T66" fmla="*/ 82 w 208"/>
                  <a:gd name="T67" fmla="*/ 46 h 183"/>
                  <a:gd name="T68" fmla="*/ 95 w 208"/>
                  <a:gd name="T69" fmla="*/ 4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8" h="183">
                    <a:moveTo>
                      <a:pt x="94" y="119"/>
                    </a:moveTo>
                    <a:cubicBezTo>
                      <a:pt x="93" y="119"/>
                      <a:pt x="92" y="118"/>
                      <a:pt x="91" y="118"/>
                    </a:cubicBezTo>
                    <a:cubicBezTo>
                      <a:pt x="85" y="116"/>
                      <a:pt x="82" y="111"/>
                      <a:pt x="84" y="106"/>
                    </a:cubicBezTo>
                    <a:cubicBezTo>
                      <a:pt x="85" y="103"/>
                      <a:pt x="89" y="101"/>
                      <a:pt x="93" y="101"/>
                    </a:cubicBezTo>
                    <a:cubicBezTo>
                      <a:pt x="94" y="101"/>
                      <a:pt x="95" y="101"/>
                      <a:pt x="97" y="101"/>
                    </a:cubicBezTo>
                    <a:cubicBezTo>
                      <a:pt x="102" y="103"/>
                      <a:pt x="105" y="109"/>
                      <a:pt x="103" y="113"/>
                    </a:cubicBezTo>
                    <a:cubicBezTo>
                      <a:pt x="102" y="117"/>
                      <a:pt x="98" y="119"/>
                      <a:pt x="94" y="119"/>
                    </a:cubicBezTo>
                    <a:moveTo>
                      <a:pt x="86" y="0"/>
                    </a:moveTo>
                    <a:cubicBezTo>
                      <a:pt x="86" y="0"/>
                      <a:pt x="81" y="60"/>
                      <a:pt x="72" y="60"/>
                    </a:cubicBezTo>
                    <a:cubicBezTo>
                      <a:pt x="72" y="60"/>
                      <a:pt x="72" y="60"/>
                      <a:pt x="72" y="59"/>
                    </a:cubicBezTo>
                    <a:cubicBezTo>
                      <a:pt x="64" y="56"/>
                      <a:pt x="17" y="45"/>
                      <a:pt x="12" y="45"/>
                    </a:cubicBezTo>
                    <a:cubicBezTo>
                      <a:pt x="11" y="45"/>
                      <a:pt x="12" y="45"/>
                      <a:pt x="14" y="46"/>
                    </a:cubicBezTo>
                    <a:cubicBezTo>
                      <a:pt x="24" y="50"/>
                      <a:pt x="46" y="59"/>
                      <a:pt x="59" y="66"/>
                    </a:cubicBezTo>
                    <a:cubicBezTo>
                      <a:pt x="59" y="66"/>
                      <a:pt x="59" y="65"/>
                      <a:pt x="59" y="64"/>
                    </a:cubicBezTo>
                    <a:cubicBezTo>
                      <a:pt x="60" y="61"/>
                      <a:pt x="64" y="59"/>
                      <a:pt x="68" y="59"/>
                    </a:cubicBezTo>
                    <a:cubicBezTo>
                      <a:pt x="69" y="59"/>
                      <a:pt x="70" y="59"/>
                      <a:pt x="72" y="59"/>
                    </a:cubicBezTo>
                    <a:cubicBezTo>
                      <a:pt x="77" y="61"/>
                      <a:pt x="80" y="67"/>
                      <a:pt x="78" y="71"/>
                    </a:cubicBezTo>
                    <a:cubicBezTo>
                      <a:pt x="77" y="75"/>
                      <a:pt x="73" y="77"/>
                      <a:pt x="69" y="77"/>
                    </a:cubicBezTo>
                    <a:cubicBezTo>
                      <a:pt x="68" y="77"/>
                      <a:pt x="67" y="77"/>
                      <a:pt x="65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51" y="79"/>
                      <a:pt x="0" y="84"/>
                      <a:pt x="13" y="86"/>
                    </a:cubicBezTo>
                    <a:cubicBezTo>
                      <a:pt x="18" y="87"/>
                      <a:pt x="29" y="89"/>
                      <a:pt x="41" y="92"/>
                    </a:cubicBezTo>
                    <a:cubicBezTo>
                      <a:pt x="41" y="91"/>
                      <a:pt x="41" y="91"/>
                      <a:pt x="41" y="90"/>
                    </a:cubicBezTo>
                    <a:cubicBezTo>
                      <a:pt x="43" y="87"/>
                      <a:pt x="46" y="85"/>
                      <a:pt x="50" y="85"/>
                    </a:cubicBezTo>
                    <a:cubicBezTo>
                      <a:pt x="51" y="85"/>
                      <a:pt x="53" y="85"/>
                      <a:pt x="54" y="85"/>
                    </a:cubicBezTo>
                    <a:cubicBezTo>
                      <a:pt x="59" y="87"/>
                      <a:pt x="62" y="92"/>
                      <a:pt x="60" y="97"/>
                    </a:cubicBezTo>
                    <a:cubicBezTo>
                      <a:pt x="72" y="100"/>
                      <a:pt x="79" y="104"/>
                      <a:pt x="73" y="106"/>
                    </a:cubicBezTo>
                    <a:cubicBezTo>
                      <a:pt x="61" y="112"/>
                      <a:pt x="27" y="157"/>
                      <a:pt x="31" y="157"/>
                    </a:cubicBezTo>
                    <a:cubicBezTo>
                      <a:pt x="32" y="157"/>
                      <a:pt x="32" y="157"/>
                      <a:pt x="33" y="156"/>
                    </a:cubicBezTo>
                    <a:cubicBezTo>
                      <a:pt x="42" y="150"/>
                      <a:pt x="70" y="122"/>
                      <a:pt x="82" y="122"/>
                    </a:cubicBezTo>
                    <a:cubicBezTo>
                      <a:pt x="83" y="122"/>
                      <a:pt x="85" y="123"/>
                      <a:pt x="85" y="124"/>
                    </a:cubicBezTo>
                    <a:cubicBezTo>
                      <a:pt x="92" y="134"/>
                      <a:pt x="113" y="183"/>
                      <a:pt x="115" y="183"/>
                    </a:cubicBezTo>
                    <a:cubicBezTo>
                      <a:pt x="116" y="183"/>
                      <a:pt x="116" y="182"/>
                      <a:pt x="116" y="181"/>
                    </a:cubicBezTo>
                    <a:cubicBezTo>
                      <a:pt x="115" y="177"/>
                      <a:pt x="114" y="167"/>
                      <a:pt x="113" y="156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06" y="154"/>
                      <a:pt x="104" y="148"/>
                      <a:pt x="105" y="144"/>
                    </a:cubicBezTo>
                    <a:cubicBezTo>
                      <a:pt x="106" y="141"/>
                      <a:pt x="108" y="139"/>
                      <a:pt x="111" y="139"/>
                    </a:cubicBezTo>
                    <a:cubicBezTo>
                      <a:pt x="110" y="126"/>
                      <a:pt x="110" y="115"/>
                      <a:pt x="113" y="115"/>
                    </a:cubicBezTo>
                    <a:cubicBezTo>
                      <a:pt x="113" y="115"/>
                      <a:pt x="113" y="115"/>
                      <a:pt x="113" y="116"/>
                    </a:cubicBezTo>
                    <a:cubicBezTo>
                      <a:pt x="116" y="117"/>
                      <a:pt x="132" y="117"/>
                      <a:pt x="149" y="117"/>
                    </a:cubicBezTo>
                    <a:cubicBezTo>
                      <a:pt x="177" y="117"/>
                      <a:pt x="208" y="116"/>
                      <a:pt x="196" y="111"/>
                    </a:cubicBezTo>
                    <a:cubicBezTo>
                      <a:pt x="189" y="108"/>
                      <a:pt x="176" y="108"/>
                      <a:pt x="163" y="108"/>
                    </a:cubicBezTo>
                    <a:cubicBezTo>
                      <a:pt x="160" y="108"/>
                      <a:pt x="157" y="108"/>
                      <a:pt x="154" y="108"/>
                    </a:cubicBezTo>
                    <a:cubicBezTo>
                      <a:pt x="152" y="108"/>
                      <a:pt x="150" y="108"/>
                      <a:pt x="148" y="108"/>
                    </a:cubicBezTo>
                    <a:cubicBezTo>
                      <a:pt x="148" y="109"/>
                      <a:pt x="148" y="110"/>
                      <a:pt x="147" y="111"/>
                    </a:cubicBezTo>
                    <a:cubicBezTo>
                      <a:pt x="146" y="114"/>
                      <a:pt x="143" y="116"/>
                      <a:pt x="139" y="116"/>
                    </a:cubicBezTo>
                    <a:cubicBezTo>
                      <a:pt x="137" y="116"/>
                      <a:pt x="136" y="116"/>
                      <a:pt x="135" y="115"/>
                    </a:cubicBezTo>
                    <a:cubicBezTo>
                      <a:pt x="130" y="114"/>
                      <a:pt x="128" y="110"/>
                      <a:pt x="128" y="106"/>
                    </a:cubicBezTo>
                    <a:cubicBezTo>
                      <a:pt x="127" y="105"/>
                      <a:pt x="127" y="105"/>
                      <a:pt x="128" y="104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30" y="100"/>
                      <a:pt x="132" y="99"/>
                      <a:pt x="136" y="98"/>
                    </a:cubicBezTo>
                    <a:cubicBezTo>
                      <a:pt x="153" y="87"/>
                      <a:pt x="189" y="70"/>
                      <a:pt x="183" y="70"/>
                    </a:cubicBezTo>
                    <a:cubicBezTo>
                      <a:pt x="183" y="70"/>
                      <a:pt x="182" y="70"/>
                      <a:pt x="181" y="70"/>
                    </a:cubicBezTo>
                    <a:cubicBezTo>
                      <a:pt x="167" y="73"/>
                      <a:pt x="111" y="93"/>
                      <a:pt x="111" y="93"/>
                    </a:cubicBezTo>
                    <a:cubicBezTo>
                      <a:pt x="111" y="93"/>
                      <a:pt x="110" y="90"/>
                      <a:pt x="110" y="85"/>
                    </a:cubicBezTo>
                    <a:cubicBezTo>
                      <a:pt x="109" y="85"/>
                      <a:pt x="108" y="85"/>
                      <a:pt x="107" y="85"/>
                    </a:cubicBezTo>
                    <a:cubicBezTo>
                      <a:pt x="106" y="85"/>
                      <a:pt x="104" y="85"/>
                      <a:pt x="103" y="85"/>
                    </a:cubicBezTo>
                    <a:cubicBezTo>
                      <a:pt x="98" y="83"/>
                      <a:pt x="95" y="77"/>
                      <a:pt x="97" y="73"/>
                    </a:cubicBezTo>
                    <a:cubicBezTo>
                      <a:pt x="98" y="69"/>
                      <a:pt x="101" y="67"/>
                      <a:pt x="105" y="67"/>
                    </a:cubicBezTo>
                    <a:cubicBezTo>
                      <a:pt x="106" y="67"/>
                      <a:pt x="108" y="67"/>
                      <a:pt x="109" y="68"/>
                    </a:cubicBezTo>
                    <a:cubicBezTo>
                      <a:pt x="109" y="59"/>
                      <a:pt x="108" y="49"/>
                      <a:pt x="109" y="40"/>
                    </a:cubicBezTo>
                    <a:cubicBezTo>
                      <a:pt x="108" y="41"/>
                      <a:pt x="108" y="43"/>
                      <a:pt x="108" y="44"/>
                    </a:cubicBezTo>
                    <a:cubicBezTo>
                      <a:pt x="104" y="53"/>
                      <a:pt x="101" y="63"/>
                      <a:pt x="99" y="63"/>
                    </a:cubicBezTo>
                    <a:cubicBezTo>
                      <a:pt x="98" y="63"/>
                      <a:pt x="98" y="62"/>
                      <a:pt x="98" y="61"/>
                    </a:cubicBezTo>
                    <a:cubicBezTo>
                      <a:pt x="98" y="60"/>
                      <a:pt x="98" y="59"/>
                      <a:pt x="98" y="57"/>
                    </a:cubicBezTo>
                    <a:cubicBezTo>
                      <a:pt x="96" y="58"/>
                      <a:pt x="94" y="58"/>
                      <a:pt x="93" y="58"/>
                    </a:cubicBezTo>
                    <a:cubicBezTo>
                      <a:pt x="91" y="58"/>
                      <a:pt x="90" y="58"/>
                      <a:pt x="89" y="58"/>
                    </a:cubicBezTo>
                    <a:cubicBezTo>
                      <a:pt x="83" y="56"/>
                      <a:pt x="80" y="50"/>
                      <a:pt x="82" y="46"/>
                    </a:cubicBezTo>
                    <a:cubicBezTo>
                      <a:pt x="83" y="42"/>
                      <a:pt x="87" y="40"/>
                      <a:pt x="91" y="40"/>
                    </a:cubicBezTo>
                    <a:cubicBezTo>
                      <a:pt x="92" y="40"/>
                      <a:pt x="93" y="40"/>
                      <a:pt x="95" y="41"/>
                    </a:cubicBezTo>
                    <a:cubicBezTo>
                      <a:pt x="91" y="22"/>
                      <a:pt x="86" y="0"/>
                      <a:pt x="8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1499"/>
              <p:cNvSpPr/>
              <p:nvPr/>
            </p:nvSpPr>
            <p:spPr bwMode="auto">
              <a:xfrm>
                <a:off x="295" y="1041"/>
                <a:ext cx="11" cy="10"/>
              </a:xfrm>
              <a:custGeom>
                <a:avLst/>
                <a:gdLst>
                  <a:gd name="T0" fmla="*/ 9 w 21"/>
                  <a:gd name="T1" fmla="*/ 0 h 18"/>
                  <a:gd name="T2" fmla="*/ 0 w 21"/>
                  <a:gd name="T3" fmla="*/ 5 h 18"/>
                  <a:gd name="T4" fmla="*/ 0 w 21"/>
                  <a:gd name="T5" fmla="*/ 7 h 18"/>
                  <a:gd name="T6" fmla="*/ 6 w 21"/>
                  <a:gd name="T7" fmla="*/ 17 h 18"/>
                  <a:gd name="T8" fmla="*/ 6 w 21"/>
                  <a:gd name="T9" fmla="*/ 17 h 18"/>
                  <a:gd name="T10" fmla="*/ 6 w 21"/>
                  <a:gd name="T11" fmla="*/ 17 h 18"/>
                  <a:gd name="T12" fmla="*/ 10 w 21"/>
                  <a:gd name="T13" fmla="*/ 18 h 18"/>
                  <a:gd name="T14" fmla="*/ 19 w 21"/>
                  <a:gd name="T15" fmla="*/ 12 h 18"/>
                  <a:gd name="T16" fmla="*/ 13 w 21"/>
                  <a:gd name="T17" fmla="*/ 0 h 18"/>
                  <a:gd name="T18" fmla="*/ 9 w 21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8">
                    <a:moveTo>
                      <a:pt x="9" y="0"/>
                    </a:moveTo>
                    <a:cubicBezTo>
                      <a:pt x="5" y="0"/>
                      <a:pt x="1" y="2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8" y="12"/>
                      <a:pt x="12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8"/>
                      <a:pt x="9" y="18"/>
                      <a:pt x="10" y="18"/>
                    </a:cubicBezTo>
                    <a:cubicBezTo>
                      <a:pt x="14" y="18"/>
                      <a:pt x="18" y="16"/>
                      <a:pt x="19" y="12"/>
                    </a:cubicBezTo>
                    <a:cubicBezTo>
                      <a:pt x="21" y="8"/>
                      <a:pt x="18" y="2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1500"/>
              <p:cNvSpPr/>
              <p:nvPr/>
            </p:nvSpPr>
            <p:spPr bwMode="auto">
              <a:xfrm>
                <a:off x="285" y="1055"/>
                <a:ext cx="12" cy="7"/>
              </a:xfrm>
              <a:custGeom>
                <a:avLst/>
                <a:gdLst>
                  <a:gd name="T0" fmla="*/ 9 w 21"/>
                  <a:gd name="T1" fmla="*/ 0 h 12"/>
                  <a:gd name="T2" fmla="*/ 0 w 21"/>
                  <a:gd name="T3" fmla="*/ 5 h 12"/>
                  <a:gd name="T4" fmla="*/ 0 w 21"/>
                  <a:gd name="T5" fmla="*/ 7 h 12"/>
                  <a:gd name="T6" fmla="*/ 19 w 21"/>
                  <a:gd name="T7" fmla="*/ 12 h 12"/>
                  <a:gd name="T8" fmla="*/ 13 w 21"/>
                  <a:gd name="T9" fmla="*/ 0 h 12"/>
                  <a:gd name="T10" fmla="*/ 9 w 2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2">
                    <a:moveTo>
                      <a:pt x="9" y="0"/>
                    </a:moveTo>
                    <a:cubicBezTo>
                      <a:pt x="5" y="0"/>
                      <a:pt x="2" y="2"/>
                      <a:pt x="0" y="5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7" y="8"/>
                      <a:pt x="14" y="10"/>
                      <a:pt x="19" y="12"/>
                    </a:cubicBezTo>
                    <a:cubicBezTo>
                      <a:pt x="21" y="7"/>
                      <a:pt x="18" y="2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1501"/>
              <p:cNvSpPr/>
              <p:nvPr/>
            </p:nvSpPr>
            <p:spPr bwMode="auto">
              <a:xfrm>
                <a:off x="308" y="1064"/>
                <a:ext cx="12" cy="10"/>
              </a:xfrm>
              <a:custGeom>
                <a:avLst/>
                <a:gdLst>
                  <a:gd name="T0" fmla="*/ 11 w 23"/>
                  <a:gd name="T1" fmla="*/ 0 h 18"/>
                  <a:gd name="T2" fmla="*/ 2 w 23"/>
                  <a:gd name="T3" fmla="*/ 5 h 18"/>
                  <a:gd name="T4" fmla="*/ 9 w 23"/>
                  <a:gd name="T5" fmla="*/ 17 h 18"/>
                  <a:gd name="T6" fmla="*/ 12 w 23"/>
                  <a:gd name="T7" fmla="*/ 18 h 18"/>
                  <a:gd name="T8" fmla="*/ 21 w 23"/>
                  <a:gd name="T9" fmla="*/ 12 h 18"/>
                  <a:gd name="T10" fmla="*/ 15 w 23"/>
                  <a:gd name="T11" fmla="*/ 0 h 18"/>
                  <a:gd name="T12" fmla="*/ 11 w 23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8">
                    <a:moveTo>
                      <a:pt x="11" y="0"/>
                    </a:moveTo>
                    <a:cubicBezTo>
                      <a:pt x="7" y="0"/>
                      <a:pt x="3" y="2"/>
                      <a:pt x="2" y="5"/>
                    </a:cubicBezTo>
                    <a:cubicBezTo>
                      <a:pt x="0" y="10"/>
                      <a:pt x="3" y="15"/>
                      <a:pt x="9" y="17"/>
                    </a:cubicBezTo>
                    <a:cubicBezTo>
                      <a:pt x="10" y="17"/>
                      <a:pt x="11" y="18"/>
                      <a:pt x="12" y="18"/>
                    </a:cubicBezTo>
                    <a:cubicBezTo>
                      <a:pt x="16" y="18"/>
                      <a:pt x="20" y="16"/>
                      <a:pt x="21" y="12"/>
                    </a:cubicBezTo>
                    <a:cubicBezTo>
                      <a:pt x="23" y="8"/>
                      <a:pt x="20" y="2"/>
                      <a:pt x="15" y="0"/>
                    </a:cubicBezTo>
                    <a:cubicBezTo>
                      <a:pt x="13" y="0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1502"/>
              <p:cNvSpPr/>
              <p:nvPr/>
            </p:nvSpPr>
            <p:spPr bwMode="auto">
              <a:xfrm>
                <a:off x="315" y="1045"/>
                <a:ext cx="8" cy="10"/>
              </a:xfrm>
              <a:custGeom>
                <a:avLst/>
                <a:gdLst>
                  <a:gd name="T0" fmla="*/ 10 w 15"/>
                  <a:gd name="T1" fmla="*/ 0 h 18"/>
                  <a:gd name="T2" fmla="*/ 2 w 15"/>
                  <a:gd name="T3" fmla="*/ 6 h 18"/>
                  <a:gd name="T4" fmla="*/ 8 w 15"/>
                  <a:gd name="T5" fmla="*/ 18 h 18"/>
                  <a:gd name="T6" fmla="*/ 12 w 15"/>
                  <a:gd name="T7" fmla="*/ 18 h 18"/>
                  <a:gd name="T8" fmla="*/ 15 w 15"/>
                  <a:gd name="T9" fmla="*/ 18 h 18"/>
                  <a:gd name="T10" fmla="*/ 14 w 15"/>
                  <a:gd name="T11" fmla="*/ 1 h 18"/>
                  <a:gd name="T12" fmla="*/ 10 w 15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8">
                    <a:moveTo>
                      <a:pt x="10" y="0"/>
                    </a:moveTo>
                    <a:cubicBezTo>
                      <a:pt x="6" y="0"/>
                      <a:pt x="3" y="2"/>
                      <a:pt x="2" y="6"/>
                    </a:cubicBezTo>
                    <a:cubicBezTo>
                      <a:pt x="0" y="10"/>
                      <a:pt x="3" y="16"/>
                      <a:pt x="8" y="18"/>
                    </a:cubicBezTo>
                    <a:cubicBezTo>
                      <a:pt x="9" y="18"/>
                      <a:pt x="11" y="18"/>
                      <a:pt x="12" y="18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5" y="13"/>
                      <a:pt x="14" y="7"/>
                      <a:pt x="14" y="1"/>
                    </a:cubicBezTo>
                    <a:cubicBezTo>
                      <a:pt x="13" y="0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1503"/>
              <p:cNvSpPr>
                <a:spLocks noEditPoints="1"/>
              </p:cNvSpPr>
              <p:nvPr/>
            </p:nvSpPr>
            <p:spPr bwMode="auto">
              <a:xfrm>
                <a:off x="333" y="1062"/>
                <a:ext cx="11" cy="10"/>
              </a:xfrm>
              <a:custGeom>
                <a:avLst/>
                <a:gdLst>
                  <a:gd name="T0" fmla="*/ 0 w 20"/>
                  <a:gd name="T1" fmla="*/ 8 h 18"/>
                  <a:gd name="T2" fmla="*/ 7 w 20"/>
                  <a:gd name="T3" fmla="*/ 17 h 18"/>
                  <a:gd name="T4" fmla="*/ 11 w 20"/>
                  <a:gd name="T5" fmla="*/ 18 h 18"/>
                  <a:gd name="T6" fmla="*/ 19 w 20"/>
                  <a:gd name="T7" fmla="*/ 13 h 18"/>
                  <a:gd name="T8" fmla="*/ 20 w 20"/>
                  <a:gd name="T9" fmla="*/ 10 h 18"/>
                  <a:gd name="T10" fmla="*/ 19 w 20"/>
                  <a:gd name="T11" fmla="*/ 10 h 18"/>
                  <a:gd name="T12" fmla="*/ 0 w 20"/>
                  <a:gd name="T13" fmla="*/ 8 h 18"/>
                  <a:gd name="T14" fmla="*/ 8 w 20"/>
                  <a:gd name="T15" fmla="*/ 0 h 18"/>
                  <a:gd name="T16" fmla="*/ 0 w 20"/>
                  <a:gd name="T17" fmla="*/ 6 h 18"/>
                  <a:gd name="T18" fmla="*/ 8 w 20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8">
                    <a:moveTo>
                      <a:pt x="0" y="8"/>
                    </a:moveTo>
                    <a:cubicBezTo>
                      <a:pt x="0" y="12"/>
                      <a:pt x="2" y="16"/>
                      <a:pt x="7" y="17"/>
                    </a:cubicBezTo>
                    <a:cubicBezTo>
                      <a:pt x="8" y="18"/>
                      <a:pt x="9" y="18"/>
                      <a:pt x="11" y="18"/>
                    </a:cubicBezTo>
                    <a:cubicBezTo>
                      <a:pt x="15" y="18"/>
                      <a:pt x="18" y="16"/>
                      <a:pt x="19" y="13"/>
                    </a:cubicBezTo>
                    <a:cubicBezTo>
                      <a:pt x="20" y="12"/>
                      <a:pt x="20" y="11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9" y="10"/>
                      <a:pt x="2" y="10"/>
                      <a:pt x="0" y="8"/>
                    </a:cubicBezTo>
                    <a:moveTo>
                      <a:pt x="8" y="0"/>
                    </a:moveTo>
                    <a:cubicBezTo>
                      <a:pt x="4" y="1"/>
                      <a:pt x="2" y="2"/>
                      <a:pt x="0" y="6"/>
                    </a:cubicBezTo>
                    <a:cubicBezTo>
                      <a:pt x="2" y="4"/>
                      <a:pt x="4" y="2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1504"/>
              <p:cNvSpPr/>
              <p:nvPr/>
            </p:nvSpPr>
            <p:spPr bwMode="auto">
              <a:xfrm>
                <a:off x="320" y="1084"/>
                <a:ext cx="4" cy="10"/>
              </a:xfrm>
              <a:custGeom>
                <a:avLst/>
                <a:gdLst>
                  <a:gd name="T0" fmla="*/ 7 w 9"/>
                  <a:gd name="T1" fmla="*/ 0 h 17"/>
                  <a:gd name="T2" fmla="*/ 1 w 9"/>
                  <a:gd name="T3" fmla="*/ 5 h 17"/>
                  <a:gd name="T4" fmla="*/ 8 w 9"/>
                  <a:gd name="T5" fmla="*/ 17 h 17"/>
                  <a:gd name="T6" fmla="*/ 9 w 9"/>
                  <a:gd name="T7" fmla="*/ 17 h 17"/>
                  <a:gd name="T8" fmla="*/ 7 w 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4" y="0"/>
                      <a:pt x="2" y="2"/>
                      <a:pt x="1" y="5"/>
                    </a:cubicBezTo>
                    <a:cubicBezTo>
                      <a:pt x="0" y="9"/>
                      <a:pt x="2" y="15"/>
                      <a:pt x="8" y="17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8" y="11"/>
                      <a:pt x="7" y="5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1505"/>
              <p:cNvSpPr/>
              <p:nvPr/>
            </p:nvSpPr>
            <p:spPr bwMode="auto">
              <a:xfrm>
                <a:off x="322" y="1022"/>
                <a:ext cx="2" cy="8"/>
              </a:xfrm>
              <a:custGeom>
                <a:avLst/>
                <a:gdLst>
                  <a:gd name="T0" fmla="*/ 3 w 4"/>
                  <a:gd name="T1" fmla="*/ 0 h 15"/>
                  <a:gd name="T2" fmla="*/ 2 w 4"/>
                  <a:gd name="T3" fmla="*/ 0 h 15"/>
                  <a:gd name="T4" fmla="*/ 0 w 4"/>
                  <a:gd name="T5" fmla="*/ 15 h 15"/>
                  <a:gd name="T6" fmla="*/ 3 w 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5">
                    <a:moveTo>
                      <a:pt x="3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1" y="3"/>
                      <a:pt x="0" y="8"/>
                      <a:pt x="0" y="15"/>
                    </a:cubicBezTo>
                    <a:cubicBezTo>
                      <a:pt x="2" y="7"/>
                      <a:pt x="4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1506"/>
              <p:cNvSpPr/>
              <p:nvPr/>
            </p:nvSpPr>
            <p:spPr bwMode="auto">
              <a:xfrm>
                <a:off x="306" y="1030"/>
                <a:ext cx="10" cy="10"/>
              </a:xfrm>
              <a:custGeom>
                <a:avLst/>
                <a:gdLst>
                  <a:gd name="T0" fmla="*/ 11 w 18"/>
                  <a:gd name="T1" fmla="*/ 0 h 18"/>
                  <a:gd name="T2" fmla="*/ 2 w 18"/>
                  <a:gd name="T3" fmla="*/ 6 h 18"/>
                  <a:gd name="T4" fmla="*/ 9 w 18"/>
                  <a:gd name="T5" fmla="*/ 18 h 18"/>
                  <a:gd name="T6" fmla="*/ 13 w 18"/>
                  <a:gd name="T7" fmla="*/ 18 h 18"/>
                  <a:gd name="T8" fmla="*/ 18 w 18"/>
                  <a:gd name="T9" fmla="*/ 17 h 18"/>
                  <a:gd name="T10" fmla="*/ 15 w 18"/>
                  <a:gd name="T11" fmla="*/ 1 h 18"/>
                  <a:gd name="T12" fmla="*/ 11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1" y="0"/>
                    </a:moveTo>
                    <a:cubicBezTo>
                      <a:pt x="7" y="0"/>
                      <a:pt x="3" y="2"/>
                      <a:pt x="2" y="6"/>
                    </a:cubicBezTo>
                    <a:cubicBezTo>
                      <a:pt x="0" y="10"/>
                      <a:pt x="3" y="16"/>
                      <a:pt x="9" y="18"/>
                    </a:cubicBezTo>
                    <a:cubicBezTo>
                      <a:pt x="10" y="18"/>
                      <a:pt x="11" y="18"/>
                      <a:pt x="13" y="18"/>
                    </a:cubicBezTo>
                    <a:cubicBezTo>
                      <a:pt x="14" y="18"/>
                      <a:pt x="16" y="18"/>
                      <a:pt x="18" y="17"/>
                    </a:cubicBezTo>
                    <a:cubicBezTo>
                      <a:pt x="17" y="13"/>
                      <a:pt x="16" y="7"/>
                      <a:pt x="15" y="1"/>
                    </a:cubicBezTo>
                    <a:cubicBezTo>
                      <a:pt x="13" y="0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1507"/>
              <p:cNvSpPr/>
              <p:nvPr/>
            </p:nvSpPr>
            <p:spPr bwMode="auto">
              <a:xfrm>
                <a:off x="212" y="1005"/>
                <a:ext cx="32" cy="71"/>
              </a:xfrm>
              <a:custGeom>
                <a:avLst/>
                <a:gdLst>
                  <a:gd name="T0" fmla="*/ 24 w 59"/>
                  <a:gd name="T1" fmla="*/ 0 h 130"/>
                  <a:gd name="T2" fmla="*/ 14 w 59"/>
                  <a:gd name="T3" fmla="*/ 47 h 130"/>
                  <a:gd name="T4" fmla="*/ 2 w 59"/>
                  <a:gd name="T5" fmla="*/ 86 h 130"/>
                  <a:gd name="T6" fmla="*/ 24 w 59"/>
                  <a:gd name="T7" fmla="*/ 130 h 130"/>
                  <a:gd name="T8" fmla="*/ 25 w 59"/>
                  <a:gd name="T9" fmla="*/ 130 h 130"/>
                  <a:gd name="T10" fmla="*/ 36 w 59"/>
                  <a:gd name="T11" fmla="*/ 83 h 130"/>
                  <a:gd name="T12" fmla="*/ 52 w 59"/>
                  <a:gd name="T13" fmla="*/ 40 h 130"/>
                  <a:gd name="T14" fmla="*/ 26 w 59"/>
                  <a:gd name="T15" fmla="*/ 0 h 130"/>
                  <a:gd name="T16" fmla="*/ 24 w 59"/>
                  <a:gd name="T1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30">
                    <a:moveTo>
                      <a:pt x="24" y="0"/>
                    </a:moveTo>
                    <a:cubicBezTo>
                      <a:pt x="12" y="0"/>
                      <a:pt x="14" y="34"/>
                      <a:pt x="14" y="47"/>
                    </a:cubicBezTo>
                    <a:cubicBezTo>
                      <a:pt x="15" y="61"/>
                      <a:pt x="5" y="65"/>
                      <a:pt x="2" y="86"/>
                    </a:cubicBezTo>
                    <a:cubicBezTo>
                      <a:pt x="0" y="107"/>
                      <a:pt x="24" y="130"/>
                      <a:pt x="24" y="130"/>
                    </a:cubicBezTo>
                    <a:cubicBezTo>
                      <a:pt x="25" y="130"/>
                      <a:pt x="25" y="130"/>
                      <a:pt x="25" y="130"/>
                    </a:cubicBezTo>
                    <a:cubicBezTo>
                      <a:pt x="37" y="130"/>
                      <a:pt x="40" y="100"/>
                      <a:pt x="36" y="83"/>
                    </a:cubicBezTo>
                    <a:cubicBezTo>
                      <a:pt x="32" y="65"/>
                      <a:pt x="45" y="59"/>
                      <a:pt x="52" y="40"/>
                    </a:cubicBezTo>
                    <a:cubicBezTo>
                      <a:pt x="59" y="21"/>
                      <a:pt x="41" y="6"/>
                      <a:pt x="26" y="0"/>
                    </a:cubicBezTo>
                    <a:cubicBezTo>
                      <a:pt x="25" y="0"/>
                      <a:pt x="25" y="0"/>
                      <a:pt x="2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1508"/>
              <p:cNvSpPr/>
              <p:nvPr/>
            </p:nvSpPr>
            <p:spPr bwMode="auto">
              <a:xfrm>
                <a:off x="220" y="1107"/>
                <a:ext cx="70" cy="40"/>
              </a:xfrm>
              <a:custGeom>
                <a:avLst/>
                <a:gdLst>
                  <a:gd name="T0" fmla="*/ 18 w 129"/>
                  <a:gd name="T1" fmla="*/ 0 h 73"/>
                  <a:gd name="T2" fmla="*/ 13 w 129"/>
                  <a:gd name="T3" fmla="*/ 1 h 73"/>
                  <a:gd name="T4" fmla="*/ 26 w 129"/>
                  <a:gd name="T5" fmla="*/ 38 h 73"/>
                  <a:gd name="T6" fmla="*/ 71 w 129"/>
                  <a:gd name="T7" fmla="*/ 63 h 73"/>
                  <a:gd name="T8" fmla="*/ 99 w 129"/>
                  <a:gd name="T9" fmla="*/ 73 h 73"/>
                  <a:gd name="T10" fmla="*/ 114 w 129"/>
                  <a:gd name="T11" fmla="*/ 65 h 73"/>
                  <a:gd name="T12" fmla="*/ 111 w 129"/>
                  <a:gd name="T13" fmla="*/ 35 h 73"/>
                  <a:gd name="T14" fmla="*/ 104 w 129"/>
                  <a:gd name="T15" fmla="*/ 34 h 73"/>
                  <a:gd name="T16" fmla="*/ 88 w 129"/>
                  <a:gd name="T17" fmla="*/ 36 h 73"/>
                  <a:gd name="T18" fmla="*/ 71 w 129"/>
                  <a:gd name="T19" fmla="*/ 37 h 73"/>
                  <a:gd name="T20" fmla="*/ 51 w 129"/>
                  <a:gd name="T21" fmla="*/ 31 h 73"/>
                  <a:gd name="T22" fmla="*/ 18 w 129"/>
                  <a:gd name="T2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73">
                    <a:moveTo>
                      <a:pt x="18" y="0"/>
                    </a:moveTo>
                    <a:cubicBezTo>
                      <a:pt x="16" y="0"/>
                      <a:pt x="15" y="0"/>
                      <a:pt x="13" y="1"/>
                    </a:cubicBezTo>
                    <a:cubicBezTo>
                      <a:pt x="13" y="1"/>
                      <a:pt x="0" y="20"/>
                      <a:pt x="26" y="38"/>
                    </a:cubicBezTo>
                    <a:cubicBezTo>
                      <a:pt x="52" y="56"/>
                      <a:pt x="53" y="53"/>
                      <a:pt x="71" y="63"/>
                    </a:cubicBezTo>
                    <a:cubicBezTo>
                      <a:pt x="82" y="68"/>
                      <a:pt x="91" y="73"/>
                      <a:pt x="99" y="73"/>
                    </a:cubicBezTo>
                    <a:cubicBezTo>
                      <a:pt x="104" y="73"/>
                      <a:pt x="109" y="71"/>
                      <a:pt x="114" y="65"/>
                    </a:cubicBezTo>
                    <a:cubicBezTo>
                      <a:pt x="125" y="50"/>
                      <a:pt x="129" y="38"/>
                      <a:pt x="111" y="35"/>
                    </a:cubicBezTo>
                    <a:cubicBezTo>
                      <a:pt x="109" y="34"/>
                      <a:pt x="107" y="34"/>
                      <a:pt x="104" y="34"/>
                    </a:cubicBezTo>
                    <a:cubicBezTo>
                      <a:pt x="99" y="34"/>
                      <a:pt x="94" y="35"/>
                      <a:pt x="88" y="36"/>
                    </a:cubicBezTo>
                    <a:cubicBezTo>
                      <a:pt x="82" y="36"/>
                      <a:pt x="76" y="37"/>
                      <a:pt x="71" y="37"/>
                    </a:cubicBezTo>
                    <a:cubicBezTo>
                      <a:pt x="63" y="37"/>
                      <a:pt x="56" y="36"/>
                      <a:pt x="51" y="31"/>
                    </a:cubicBezTo>
                    <a:cubicBezTo>
                      <a:pt x="36" y="18"/>
                      <a:pt x="30" y="0"/>
                      <a:pt x="1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1509"/>
              <p:cNvSpPr/>
              <p:nvPr/>
            </p:nvSpPr>
            <p:spPr bwMode="auto">
              <a:xfrm>
                <a:off x="316" y="1117"/>
                <a:ext cx="56" cy="43"/>
              </a:xfrm>
              <a:custGeom>
                <a:avLst/>
                <a:gdLst>
                  <a:gd name="T0" fmla="*/ 89 w 104"/>
                  <a:gd name="T1" fmla="*/ 0 h 79"/>
                  <a:gd name="T2" fmla="*/ 57 w 104"/>
                  <a:gd name="T3" fmla="*/ 33 h 79"/>
                  <a:gd name="T4" fmla="*/ 41 w 104"/>
                  <a:gd name="T5" fmla="*/ 56 h 79"/>
                  <a:gd name="T6" fmla="*/ 35 w 104"/>
                  <a:gd name="T7" fmla="*/ 55 h 79"/>
                  <a:gd name="T8" fmla="*/ 8 w 104"/>
                  <a:gd name="T9" fmla="*/ 40 h 79"/>
                  <a:gd name="T10" fmla="*/ 0 w 104"/>
                  <a:gd name="T11" fmla="*/ 47 h 79"/>
                  <a:gd name="T12" fmla="*/ 16 w 104"/>
                  <a:gd name="T13" fmla="*/ 79 h 79"/>
                  <a:gd name="T14" fmla="*/ 19 w 104"/>
                  <a:gd name="T15" fmla="*/ 78 h 79"/>
                  <a:gd name="T16" fmla="*/ 82 w 104"/>
                  <a:gd name="T17" fmla="*/ 53 h 79"/>
                  <a:gd name="T18" fmla="*/ 91 w 104"/>
                  <a:gd name="T19" fmla="*/ 0 h 79"/>
                  <a:gd name="T20" fmla="*/ 89 w 104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79">
                    <a:moveTo>
                      <a:pt x="89" y="0"/>
                    </a:moveTo>
                    <a:cubicBezTo>
                      <a:pt x="77" y="0"/>
                      <a:pt x="62" y="19"/>
                      <a:pt x="57" y="33"/>
                    </a:cubicBezTo>
                    <a:cubicBezTo>
                      <a:pt x="53" y="45"/>
                      <a:pt x="50" y="56"/>
                      <a:pt x="41" y="56"/>
                    </a:cubicBezTo>
                    <a:cubicBezTo>
                      <a:pt x="40" y="56"/>
                      <a:pt x="38" y="56"/>
                      <a:pt x="35" y="55"/>
                    </a:cubicBezTo>
                    <a:cubicBezTo>
                      <a:pt x="25" y="51"/>
                      <a:pt x="15" y="40"/>
                      <a:pt x="8" y="40"/>
                    </a:cubicBezTo>
                    <a:cubicBezTo>
                      <a:pt x="5" y="40"/>
                      <a:pt x="2" y="42"/>
                      <a:pt x="0" y="47"/>
                    </a:cubicBezTo>
                    <a:cubicBezTo>
                      <a:pt x="0" y="47"/>
                      <a:pt x="3" y="79"/>
                      <a:pt x="16" y="79"/>
                    </a:cubicBezTo>
                    <a:cubicBezTo>
                      <a:pt x="17" y="79"/>
                      <a:pt x="17" y="79"/>
                      <a:pt x="19" y="78"/>
                    </a:cubicBezTo>
                    <a:cubicBezTo>
                      <a:pt x="34" y="73"/>
                      <a:pt x="73" y="71"/>
                      <a:pt x="82" y="53"/>
                    </a:cubicBezTo>
                    <a:cubicBezTo>
                      <a:pt x="92" y="35"/>
                      <a:pt x="104" y="2"/>
                      <a:pt x="91" y="0"/>
                    </a:cubicBezTo>
                    <a:cubicBezTo>
                      <a:pt x="91" y="0"/>
                      <a:pt x="90" y="0"/>
                      <a:pt x="8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1510"/>
              <p:cNvSpPr/>
              <p:nvPr/>
            </p:nvSpPr>
            <p:spPr bwMode="auto">
              <a:xfrm>
                <a:off x="375" y="1018"/>
                <a:ext cx="40" cy="51"/>
              </a:xfrm>
              <a:custGeom>
                <a:avLst/>
                <a:gdLst>
                  <a:gd name="T0" fmla="*/ 21 w 75"/>
                  <a:gd name="T1" fmla="*/ 0 h 92"/>
                  <a:gd name="T2" fmla="*/ 0 w 75"/>
                  <a:gd name="T3" fmla="*/ 4 h 92"/>
                  <a:gd name="T4" fmla="*/ 25 w 75"/>
                  <a:gd name="T5" fmla="*/ 52 h 92"/>
                  <a:gd name="T6" fmla="*/ 30 w 75"/>
                  <a:gd name="T7" fmla="*/ 91 h 92"/>
                  <a:gd name="T8" fmla="*/ 35 w 75"/>
                  <a:gd name="T9" fmla="*/ 92 h 92"/>
                  <a:gd name="T10" fmla="*/ 70 w 75"/>
                  <a:gd name="T11" fmla="*/ 55 h 92"/>
                  <a:gd name="T12" fmla="*/ 47 w 75"/>
                  <a:gd name="T13" fmla="*/ 8 h 92"/>
                  <a:gd name="T14" fmla="*/ 21 w 7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92">
                    <a:moveTo>
                      <a:pt x="21" y="0"/>
                    </a:moveTo>
                    <a:cubicBezTo>
                      <a:pt x="9" y="0"/>
                      <a:pt x="0" y="4"/>
                      <a:pt x="0" y="4"/>
                    </a:cubicBezTo>
                    <a:cubicBezTo>
                      <a:pt x="14" y="10"/>
                      <a:pt x="29" y="34"/>
                      <a:pt x="25" y="52"/>
                    </a:cubicBezTo>
                    <a:cubicBezTo>
                      <a:pt x="22" y="69"/>
                      <a:pt x="13" y="85"/>
                      <a:pt x="30" y="91"/>
                    </a:cubicBezTo>
                    <a:cubicBezTo>
                      <a:pt x="32" y="92"/>
                      <a:pt x="34" y="92"/>
                      <a:pt x="35" y="92"/>
                    </a:cubicBezTo>
                    <a:cubicBezTo>
                      <a:pt x="51" y="92"/>
                      <a:pt x="66" y="73"/>
                      <a:pt x="70" y="55"/>
                    </a:cubicBezTo>
                    <a:cubicBezTo>
                      <a:pt x="75" y="35"/>
                      <a:pt x="68" y="24"/>
                      <a:pt x="47" y="8"/>
                    </a:cubicBezTo>
                    <a:cubicBezTo>
                      <a:pt x="39" y="2"/>
                      <a:pt x="29" y="0"/>
                      <a:pt x="2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1511"/>
              <p:cNvSpPr/>
              <p:nvPr/>
            </p:nvSpPr>
            <p:spPr bwMode="auto">
              <a:xfrm>
                <a:off x="290" y="961"/>
                <a:ext cx="58" cy="32"/>
              </a:xfrm>
              <a:custGeom>
                <a:avLst/>
                <a:gdLst>
                  <a:gd name="T0" fmla="*/ 45 w 107"/>
                  <a:gd name="T1" fmla="*/ 0 h 58"/>
                  <a:gd name="T2" fmla="*/ 27 w 107"/>
                  <a:gd name="T3" fmla="*/ 2 h 58"/>
                  <a:gd name="T4" fmla="*/ 0 w 107"/>
                  <a:gd name="T5" fmla="*/ 44 h 58"/>
                  <a:gd name="T6" fmla="*/ 10 w 107"/>
                  <a:gd name="T7" fmla="*/ 53 h 58"/>
                  <a:gd name="T8" fmla="*/ 49 w 107"/>
                  <a:gd name="T9" fmla="*/ 43 h 58"/>
                  <a:gd name="T10" fmla="*/ 55 w 107"/>
                  <a:gd name="T11" fmla="*/ 42 h 58"/>
                  <a:gd name="T12" fmla="*/ 90 w 107"/>
                  <a:gd name="T13" fmla="*/ 58 h 58"/>
                  <a:gd name="T14" fmla="*/ 93 w 107"/>
                  <a:gd name="T15" fmla="*/ 58 h 58"/>
                  <a:gd name="T16" fmla="*/ 88 w 107"/>
                  <a:gd name="T17" fmla="*/ 19 h 58"/>
                  <a:gd name="T18" fmla="*/ 45 w 107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58">
                    <a:moveTo>
                      <a:pt x="45" y="0"/>
                    </a:moveTo>
                    <a:cubicBezTo>
                      <a:pt x="39" y="0"/>
                      <a:pt x="33" y="0"/>
                      <a:pt x="27" y="2"/>
                    </a:cubicBezTo>
                    <a:cubicBezTo>
                      <a:pt x="0" y="8"/>
                      <a:pt x="0" y="44"/>
                      <a:pt x="0" y="44"/>
                    </a:cubicBezTo>
                    <a:cubicBezTo>
                      <a:pt x="1" y="50"/>
                      <a:pt x="4" y="53"/>
                      <a:pt x="10" y="53"/>
                    </a:cubicBezTo>
                    <a:cubicBezTo>
                      <a:pt x="20" y="53"/>
                      <a:pt x="36" y="45"/>
                      <a:pt x="49" y="43"/>
                    </a:cubicBezTo>
                    <a:cubicBezTo>
                      <a:pt x="51" y="43"/>
                      <a:pt x="53" y="42"/>
                      <a:pt x="55" y="42"/>
                    </a:cubicBezTo>
                    <a:cubicBezTo>
                      <a:pt x="70" y="42"/>
                      <a:pt x="74" y="55"/>
                      <a:pt x="90" y="58"/>
                    </a:cubicBezTo>
                    <a:cubicBezTo>
                      <a:pt x="91" y="58"/>
                      <a:pt x="92" y="58"/>
                      <a:pt x="93" y="58"/>
                    </a:cubicBezTo>
                    <a:cubicBezTo>
                      <a:pt x="107" y="58"/>
                      <a:pt x="102" y="35"/>
                      <a:pt x="88" y="19"/>
                    </a:cubicBezTo>
                    <a:cubicBezTo>
                      <a:pt x="76" y="7"/>
                      <a:pt x="63" y="0"/>
                      <a:pt x="4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1512"/>
              <p:cNvSpPr/>
              <p:nvPr/>
            </p:nvSpPr>
            <p:spPr bwMode="auto">
              <a:xfrm>
                <a:off x="1043" y="1506"/>
                <a:ext cx="75" cy="83"/>
              </a:xfrm>
              <a:custGeom>
                <a:avLst/>
                <a:gdLst>
                  <a:gd name="T0" fmla="*/ 28 w 137"/>
                  <a:gd name="T1" fmla="*/ 17 h 153"/>
                  <a:gd name="T2" fmla="*/ 5 w 137"/>
                  <a:gd name="T3" fmla="*/ 11 h 153"/>
                  <a:gd name="T4" fmla="*/ 0 w 137"/>
                  <a:gd name="T5" fmla="*/ 54 h 153"/>
                  <a:gd name="T6" fmla="*/ 109 w 137"/>
                  <a:gd name="T7" fmla="*/ 151 h 153"/>
                  <a:gd name="T8" fmla="*/ 137 w 137"/>
                  <a:gd name="T9" fmla="*/ 137 h 153"/>
                  <a:gd name="T10" fmla="*/ 120 w 137"/>
                  <a:gd name="T11" fmla="*/ 122 h 153"/>
                  <a:gd name="T12" fmla="*/ 119 w 137"/>
                  <a:gd name="T13" fmla="*/ 41 h 153"/>
                  <a:gd name="T14" fmla="*/ 83 w 137"/>
                  <a:gd name="T15" fmla="*/ 36 h 153"/>
                  <a:gd name="T16" fmla="*/ 28 w 137"/>
                  <a:gd name="T17" fmla="*/ 1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153">
                    <a:moveTo>
                      <a:pt x="28" y="17"/>
                    </a:moveTo>
                    <a:cubicBezTo>
                      <a:pt x="28" y="17"/>
                      <a:pt x="10" y="0"/>
                      <a:pt x="5" y="11"/>
                    </a:cubicBezTo>
                    <a:cubicBezTo>
                      <a:pt x="1" y="22"/>
                      <a:pt x="0" y="54"/>
                      <a:pt x="0" y="54"/>
                    </a:cubicBezTo>
                    <a:cubicBezTo>
                      <a:pt x="0" y="54"/>
                      <a:pt x="96" y="153"/>
                      <a:pt x="109" y="151"/>
                    </a:cubicBezTo>
                    <a:cubicBezTo>
                      <a:pt x="122" y="150"/>
                      <a:pt x="137" y="137"/>
                      <a:pt x="137" y="137"/>
                    </a:cubicBezTo>
                    <a:cubicBezTo>
                      <a:pt x="120" y="122"/>
                      <a:pt x="120" y="122"/>
                      <a:pt x="120" y="122"/>
                    </a:cubicBezTo>
                    <a:cubicBezTo>
                      <a:pt x="120" y="122"/>
                      <a:pt x="130" y="45"/>
                      <a:pt x="119" y="41"/>
                    </a:cubicBezTo>
                    <a:cubicBezTo>
                      <a:pt x="108" y="37"/>
                      <a:pt x="83" y="36"/>
                      <a:pt x="83" y="36"/>
                    </a:cubicBezTo>
                    <a:cubicBezTo>
                      <a:pt x="28" y="17"/>
                      <a:pt x="28" y="17"/>
                      <a:pt x="28" y="17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1513"/>
              <p:cNvSpPr/>
              <p:nvPr/>
            </p:nvSpPr>
            <p:spPr bwMode="auto">
              <a:xfrm>
                <a:off x="972" y="1472"/>
                <a:ext cx="189" cy="178"/>
              </a:xfrm>
              <a:custGeom>
                <a:avLst/>
                <a:gdLst>
                  <a:gd name="T0" fmla="*/ 87 w 346"/>
                  <a:gd name="T1" fmla="*/ 185 h 325"/>
                  <a:gd name="T2" fmla="*/ 21 w 346"/>
                  <a:gd name="T3" fmla="*/ 123 h 325"/>
                  <a:gd name="T4" fmla="*/ 41 w 346"/>
                  <a:gd name="T5" fmla="*/ 70 h 325"/>
                  <a:gd name="T6" fmla="*/ 146 w 346"/>
                  <a:gd name="T7" fmla="*/ 109 h 325"/>
                  <a:gd name="T8" fmla="*/ 149 w 346"/>
                  <a:gd name="T9" fmla="*/ 85 h 325"/>
                  <a:gd name="T10" fmla="*/ 185 w 346"/>
                  <a:gd name="T11" fmla="*/ 1 h 325"/>
                  <a:gd name="T12" fmla="*/ 203 w 346"/>
                  <a:gd name="T13" fmla="*/ 126 h 325"/>
                  <a:gd name="T14" fmla="*/ 281 w 346"/>
                  <a:gd name="T15" fmla="*/ 82 h 325"/>
                  <a:gd name="T16" fmla="*/ 342 w 346"/>
                  <a:gd name="T17" fmla="*/ 147 h 325"/>
                  <a:gd name="T18" fmla="*/ 219 w 346"/>
                  <a:gd name="T19" fmla="*/ 182 h 325"/>
                  <a:gd name="T20" fmla="*/ 270 w 346"/>
                  <a:gd name="T21" fmla="*/ 224 h 325"/>
                  <a:gd name="T22" fmla="*/ 228 w 346"/>
                  <a:gd name="T23" fmla="*/ 304 h 325"/>
                  <a:gd name="T24" fmla="*/ 177 w 346"/>
                  <a:gd name="T25" fmla="*/ 295 h 325"/>
                  <a:gd name="T26" fmla="*/ 164 w 346"/>
                  <a:gd name="T27" fmla="*/ 224 h 325"/>
                  <a:gd name="T28" fmla="*/ 143 w 346"/>
                  <a:gd name="T29" fmla="*/ 287 h 325"/>
                  <a:gd name="T30" fmla="*/ 62 w 346"/>
                  <a:gd name="T31" fmla="*/ 258 h 325"/>
                  <a:gd name="T32" fmla="*/ 87 w 346"/>
                  <a:gd name="T33" fmla="*/ 18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325">
                    <a:moveTo>
                      <a:pt x="87" y="185"/>
                    </a:moveTo>
                    <a:cubicBezTo>
                      <a:pt x="87" y="185"/>
                      <a:pt x="0" y="184"/>
                      <a:pt x="21" y="123"/>
                    </a:cubicBezTo>
                    <a:cubicBezTo>
                      <a:pt x="21" y="123"/>
                      <a:pt x="3" y="83"/>
                      <a:pt x="41" y="70"/>
                    </a:cubicBezTo>
                    <a:cubicBezTo>
                      <a:pt x="79" y="57"/>
                      <a:pt x="132" y="98"/>
                      <a:pt x="146" y="109"/>
                    </a:cubicBezTo>
                    <a:cubicBezTo>
                      <a:pt x="161" y="121"/>
                      <a:pt x="153" y="91"/>
                      <a:pt x="149" y="85"/>
                    </a:cubicBezTo>
                    <a:cubicBezTo>
                      <a:pt x="145" y="79"/>
                      <a:pt x="127" y="0"/>
                      <a:pt x="185" y="1"/>
                    </a:cubicBezTo>
                    <a:cubicBezTo>
                      <a:pt x="243" y="2"/>
                      <a:pt x="254" y="39"/>
                      <a:pt x="203" y="126"/>
                    </a:cubicBezTo>
                    <a:cubicBezTo>
                      <a:pt x="203" y="126"/>
                      <a:pt x="250" y="81"/>
                      <a:pt x="281" y="82"/>
                    </a:cubicBezTo>
                    <a:cubicBezTo>
                      <a:pt x="312" y="84"/>
                      <a:pt x="346" y="98"/>
                      <a:pt x="342" y="147"/>
                    </a:cubicBezTo>
                    <a:cubicBezTo>
                      <a:pt x="339" y="195"/>
                      <a:pt x="219" y="182"/>
                      <a:pt x="219" y="182"/>
                    </a:cubicBezTo>
                    <a:cubicBezTo>
                      <a:pt x="219" y="182"/>
                      <a:pt x="257" y="209"/>
                      <a:pt x="270" y="224"/>
                    </a:cubicBezTo>
                    <a:cubicBezTo>
                      <a:pt x="283" y="239"/>
                      <a:pt x="275" y="282"/>
                      <a:pt x="228" y="304"/>
                    </a:cubicBezTo>
                    <a:cubicBezTo>
                      <a:pt x="180" y="325"/>
                      <a:pt x="182" y="310"/>
                      <a:pt x="177" y="295"/>
                    </a:cubicBezTo>
                    <a:cubicBezTo>
                      <a:pt x="172" y="281"/>
                      <a:pt x="168" y="219"/>
                      <a:pt x="164" y="224"/>
                    </a:cubicBezTo>
                    <a:cubicBezTo>
                      <a:pt x="160" y="229"/>
                      <a:pt x="170" y="270"/>
                      <a:pt x="143" y="287"/>
                    </a:cubicBezTo>
                    <a:cubicBezTo>
                      <a:pt x="116" y="303"/>
                      <a:pt x="84" y="283"/>
                      <a:pt x="62" y="258"/>
                    </a:cubicBezTo>
                    <a:cubicBezTo>
                      <a:pt x="40" y="234"/>
                      <a:pt x="50" y="200"/>
                      <a:pt x="87" y="185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1514"/>
              <p:cNvSpPr/>
              <p:nvPr/>
            </p:nvSpPr>
            <p:spPr bwMode="auto">
              <a:xfrm>
                <a:off x="1042" y="1560"/>
                <a:ext cx="20" cy="6"/>
              </a:xfrm>
              <a:custGeom>
                <a:avLst/>
                <a:gdLst>
                  <a:gd name="T0" fmla="*/ 0 w 37"/>
                  <a:gd name="T1" fmla="*/ 9 h 12"/>
                  <a:gd name="T2" fmla="*/ 31 w 37"/>
                  <a:gd name="T3" fmla="*/ 6 h 12"/>
                  <a:gd name="T4" fmla="*/ 0 w 37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12">
                    <a:moveTo>
                      <a:pt x="0" y="9"/>
                    </a:moveTo>
                    <a:cubicBezTo>
                      <a:pt x="0" y="9"/>
                      <a:pt x="37" y="0"/>
                      <a:pt x="31" y="6"/>
                    </a:cubicBezTo>
                    <a:cubicBezTo>
                      <a:pt x="24" y="12"/>
                      <a:pt x="0" y="9"/>
                      <a:pt x="0" y="9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1515"/>
              <p:cNvSpPr/>
              <p:nvPr/>
            </p:nvSpPr>
            <p:spPr bwMode="auto">
              <a:xfrm>
                <a:off x="1060" y="1568"/>
                <a:ext cx="5" cy="16"/>
              </a:xfrm>
              <a:custGeom>
                <a:avLst/>
                <a:gdLst>
                  <a:gd name="T0" fmla="*/ 4 w 10"/>
                  <a:gd name="T1" fmla="*/ 30 h 30"/>
                  <a:gd name="T2" fmla="*/ 5 w 10"/>
                  <a:gd name="T3" fmla="*/ 4 h 30"/>
                  <a:gd name="T4" fmla="*/ 4 w 10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0">
                    <a:moveTo>
                      <a:pt x="4" y="30"/>
                    </a:moveTo>
                    <a:cubicBezTo>
                      <a:pt x="4" y="30"/>
                      <a:pt x="0" y="0"/>
                      <a:pt x="5" y="4"/>
                    </a:cubicBezTo>
                    <a:cubicBezTo>
                      <a:pt x="10" y="8"/>
                      <a:pt x="6" y="25"/>
                      <a:pt x="4" y="3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1516"/>
              <p:cNvSpPr/>
              <p:nvPr/>
            </p:nvSpPr>
            <p:spPr bwMode="auto">
              <a:xfrm>
                <a:off x="1057" y="1540"/>
                <a:ext cx="10" cy="9"/>
              </a:xfrm>
              <a:custGeom>
                <a:avLst/>
                <a:gdLst>
                  <a:gd name="T0" fmla="*/ 16 w 18"/>
                  <a:gd name="T1" fmla="*/ 10 h 16"/>
                  <a:gd name="T2" fmla="*/ 7 w 18"/>
                  <a:gd name="T3" fmla="*/ 14 h 16"/>
                  <a:gd name="T4" fmla="*/ 2 w 18"/>
                  <a:gd name="T5" fmla="*/ 5 h 16"/>
                  <a:gd name="T6" fmla="*/ 11 w 18"/>
                  <a:gd name="T7" fmla="*/ 1 h 16"/>
                  <a:gd name="T8" fmla="*/ 16 w 18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6" y="10"/>
                    </a:moveTo>
                    <a:cubicBezTo>
                      <a:pt x="15" y="14"/>
                      <a:pt x="11" y="16"/>
                      <a:pt x="7" y="14"/>
                    </a:cubicBezTo>
                    <a:cubicBezTo>
                      <a:pt x="3" y="13"/>
                      <a:pt x="0" y="8"/>
                      <a:pt x="2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6" y="3"/>
                      <a:pt x="18" y="7"/>
                      <a:pt x="16" y="10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1517"/>
              <p:cNvSpPr/>
              <p:nvPr/>
            </p:nvSpPr>
            <p:spPr bwMode="auto">
              <a:xfrm>
                <a:off x="1050" y="1551"/>
                <a:ext cx="9" cy="8"/>
              </a:xfrm>
              <a:custGeom>
                <a:avLst/>
                <a:gdLst>
                  <a:gd name="T0" fmla="*/ 16 w 17"/>
                  <a:gd name="T1" fmla="*/ 10 h 15"/>
                  <a:gd name="T2" fmla="*/ 6 w 17"/>
                  <a:gd name="T3" fmla="*/ 14 h 15"/>
                  <a:gd name="T4" fmla="*/ 1 w 17"/>
                  <a:gd name="T5" fmla="*/ 5 h 15"/>
                  <a:gd name="T6" fmla="*/ 11 w 17"/>
                  <a:gd name="T7" fmla="*/ 1 h 15"/>
                  <a:gd name="T8" fmla="*/ 16 w 17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6" y="10"/>
                    </a:moveTo>
                    <a:cubicBezTo>
                      <a:pt x="14" y="14"/>
                      <a:pt x="10" y="15"/>
                      <a:pt x="6" y="14"/>
                    </a:cubicBezTo>
                    <a:cubicBezTo>
                      <a:pt x="2" y="12"/>
                      <a:pt x="0" y="8"/>
                      <a:pt x="1" y="5"/>
                    </a:cubicBezTo>
                    <a:cubicBezTo>
                      <a:pt x="2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0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1518"/>
              <p:cNvSpPr/>
              <p:nvPr/>
            </p:nvSpPr>
            <p:spPr bwMode="auto">
              <a:xfrm>
                <a:off x="1068" y="1558"/>
                <a:ext cx="9" cy="8"/>
              </a:xfrm>
              <a:custGeom>
                <a:avLst/>
                <a:gdLst>
                  <a:gd name="T0" fmla="*/ 16 w 17"/>
                  <a:gd name="T1" fmla="*/ 11 h 16"/>
                  <a:gd name="T2" fmla="*/ 6 w 17"/>
                  <a:gd name="T3" fmla="*/ 14 h 16"/>
                  <a:gd name="T4" fmla="*/ 1 w 17"/>
                  <a:gd name="T5" fmla="*/ 5 h 16"/>
                  <a:gd name="T6" fmla="*/ 11 w 17"/>
                  <a:gd name="T7" fmla="*/ 1 h 16"/>
                  <a:gd name="T8" fmla="*/ 16 w 17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11"/>
                    </a:moveTo>
                    <a:cubicBezTo>
                      <a:pt x="14" y="14"/>
                      <a:pt x="10" y="16"/>
                      <a:pt x="6" y="14"/>
                    </a:cubicBezTo>
                    <a:cubicBezTo>
                      <a:pt x="2" y="13"/>
                      <a:pt x="0" y="9"/>
                      <a:pt x="1" y="5"/>
                    </a:cubicBezTo>
                    <a:cubicBezTo>
                      <a:pt x="2" y="2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1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1519"/>
              <p:cNvSpPr/>
              <p:nvPr/>
            </p:nvSpPr>
            <p:spPr bwMode="auto">
              <a:xfrm>
                <a:off x="1073" y="1543"/>
                <a:ext cx="9" cy="9"/>
              </a:xfrm>
              <a:custGeom>
                <a:avLst/>
                <a:gdLst>
                  <a:gd name="T0" fmla="*/ 16 w 17"/>
                  <a:gd name="T1" fmla="*/ 11 h 16"/>
                  <a:gd name="T2" fmla="*/ 6 w 17"/>
                  <a:gd name="T3" fmla="*/ 15 h 16"/>
                  <a:gd name="T4" fmla="*/ 2 w 17"/>
                  <a:gd name="T5" fmla="*/ 6 h 16"/>
                  <a:gd name="T6" fmla="*/ 11 w 17"/>
                  <a:gd name="T7" fmla="*/ 2 h 16"/>
                  <a:gd name="T8" fmla="*/ 16 w 17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11"/>
                    </a:moveTo>
                    <a:cubicBezTo>
                      <a:pt x="15" y="14"/>
                      <a:pt x="11" y="16"/>
                      <a:pt x="6" y="15"/>
                    </a:cubicBezTo>
                    <a:cubicBezTo>
                      <a:pt x="2" y="13"/>
                      <a:pt x="0" y="9"/>
                      <a:pt x="2" y="6"/>
                    </a:cubicBezTo>
                    <a:cubicBezTo>
                      <a:pt x="3" y="2"/>
                      <a:pt x="7" y="0"/>
                      <a:pt x="11" y="2"/>
                    </a:cubicBezTo>
                    <a:cubicBezTo>
                      <a:pt x="15" y="3"/>
                      <a:pt x="17" y="7"/>
                      <a:pt x="16" y="11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1520"/>
              <p:cNvSpPr/>
              <p:nvPr/>
            </p:nvSpPr>
            <p:spPr bwMode="auto">
              <a:xfrm>
                <a:off x="1087" y="1556"/>
                <a:ext cx="9" cy="9"/>
              </a:xfrm>
              <a:custGeom>
                <a:avLst/>
                <a:gdLst>
                  <a:gd name="T0" fmla="*/ 16 w 17"/>
                  <a:gd name="T1" fmla="*/ 11 h 16"/>
                  <a:gd name="T2" fmla="*/ 6 w 17"/>
                  <a:gd name="T3" fmla="*/ 14 h 16"/>
                  <a:gd name="T4" fmla="*/ 1 w 17"/>
                  <a:gd name="T5" fmla="*/ 5 h 16"/>
                  <a:gd name="T6" fmla="*/ 11 w 17"/>
                  <a:gd name="T7" fmla="*/ 2 h 16"/>
                  <a:gd name="T8" fmla="*/ 16 w 17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11"/>
                    </a:moveTo>
                    <a:cubicBezTo>
                      <a:pt x="14" y="14"/>
                      <a:pt x="10" y="16"/>
                      <a:pt x="6" y="14"/>
                    </a:cubicBezTo>
                    <a:cubicBezTo>
                      <a:pt x="2" y="13"/>
                      <a:pt x="0" y="9"/>
                      <a:pt x="1" y="5"/>
                    </a:cubicBezTo>
                    <a:cubicBezTo>
                      <a:pt x="2" y="2"/>
                      <a:pt x="7" y="0"/>
                      <a:pt x="11" y="2"/>
                    </a:cubicBezTo>
                    <a:cubicBezTo>
                      <a:pt x="15" y="3"/>
                      <a:pt x="17" y="7"/>
                      <a:pt x="16" y="11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1521"/>
              <p:cNvSpPr/>
              <p:nvPr/>
            </p:nvSpPr>
            <p:spPr bwMode="auto">
              <a:xfrm>
                <a:off x="1077" y="1573"/>
                <a:ext cx="9" cy="9"/>
              </a:xfrm>
              <a:custGeom>
                <a:avLst/>
                <a:gdLst>
                  <a:gd name="T0" fmla="*/ 16 w 17"/>
                  <a:gd name="T1" fmla="*/ 10 h 16"/>
                  <a:gd name="T2" fmla="*/ 6 w 17"/>
                  <a:gd name="T3" fmla="*/ 14 h 16"/>
                  <a:gd name="T4" fmla="*/ 1 w 17"/>
                  <a:gd name="T5" fmla="*/ 5 h 16"/>
                  <a:gd name="T6" fmla="*/ 11 w 17"/>
                  <a:gd name="T7" fmla="*/ 1 h 16"/>
                  <a:gd name="T8" fmla="*/ 16 w 17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10"/>
                    </a:moveTo>
                    <a:cubicBezTo>
                      <a:pt x="15" y="14"/>
                      <a:pt x="10" y="16"/>
                      <a:pt x="6" y="14"/>
                    </a:cubicBezTo>
                    <a:cubicBezTo>
                      <a:pt x="2" y="13"/>
                      <a:pt x="0" y="9"/>
                      <a:pt x="1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0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1522"/>
              <p:cNvSpPr/>
              <p:nvPr/>
            </p:nvSpPr>
            <p:spPr bwMode="auto">
              <a:xfrm>
                <a:off x="1060" y="1570"/>
                <a:ext cx="9" cy="9"/>
              </a:xfrm>
              <a:custGeom>
                <a:avLst/>
                <a:gdLst>
                  <a:gd name="T0" fmla="*/ 16 w 17"/>
                  <a:gd name="T1" fmla="*/ 11 h 16"/>
                  <a:gd name="T2" fmla="*/ 6 w 17"/>
                  <a:gd name="T3" fmla="*/ 15 h 16"/>
                  <a:gd name="T4" fmla="*/ 1 w 17"/>
                  <a:gd name="T5" fmla="*/ 6 h 16"/>
                  <a:gd name="T6" fmla="*/ 11 w 17"/>
                  <a:gd name="T7" fmla="*/ 2 h 16"/>
                  <a:gd name="T8" fmla="*/ 16 w 17"/>
                  <a:gd name="T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11"/>
                    </a:moveTo>
                    <a:cubicBezTo>
                      <a:pt x="14" y="15"/>
                      <a:pt x="10" y="16"/>
                      <a:pt x="6" y="15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2" y="2"/>
                      <a:pt x="7" y="0"/>
                      <a:pt x="11" y="2"/>
                    </a:cubicBezTo>
                    <a:cubicBezTo>
                      <a:pt x="15" y="3"/>
                      <a:pt x="17" y="8"/>
                      <a:pt x="16" y="11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1523"/>
              <p:cNvSpPr/>
              <p:nvPr/>
            </p:nvSpPr>
            <p:spPr bwMode="auto">
              <a:xfrm>
                <a:off x="1067" y="1532"/>
                <a:ext cx="9" cy="9"/>
              </a:xfrm>
              <a:custGeom>
                <a:avLst/>
                <a:gdLst>
                  <a:gd name="T0" fmla="*/ 16 w 17"/>
                  <a:gd name="T1" fmla="*/ 10 h 15"/>
                  <a:gd name="T2" fmla="*/ 6 w 17"/>
                  <a:gd name="T3" fmla="*/ 14 h 15"/>
                  <a:gd name="T4" fmla="*/ 2 w 17"/>
                  <a:gd name="T5" fmla="*/ 5 h 15"/>
                  <a:gd name="T6" fmla="*/ 11 w 17"/>
                  <a:gd name="T7" fmla="*/ 1 h 15"/>
                  <a:gd name="T8" fmla="*/ 16 w 17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6" y="10"/>
                    </a:moveTo>
                    <a:cubicBezTo>
                      <a:pt x="15" y="14"/>
                      <a:pt x="11" y="15"/>
                      <a:pt x="6" y="14"/>
                    </a:cubicBezTo>
                    <a:cubicBezTo>
                      <a:pt x="2" y="12"/>
                      <a:pt x="0" y="8"/>
                      <a:pt x="2" y="5"/>
                    </a:cubicBezTo>
                    <a:cubicBezTo>
                      <a:pt x="3" y="1"/>
                      <a:pt x="7" y="0"/>
                      <a:pt x="11" y="1"/>
                    </a:cubicBezTo>
                    <a:cubicBezTo>
                      <a:pt x="15" y="3"/>
                      <a:pt x="17" y="7"/>
                      <a:pt x="16" y="10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1524"/>
              <p:cNvSpPr>
                <a:spLocks noEditPoints="1"/>
              </p:cNvSpPr>
              <p:nvPr/>
            </p:nvSpPr>
            <p:spPr bwMode="auto">
              <a:xfrm>
                <a:off x="1034" y="1516"/>
                <a:ext cx="86" cy="76"/>
              </a:xfrm>
              <a:custGeom>
                <a:avLst/>
                <a:gdLst>
                  <a:gd name="T0" fmla="*/ 69 w 159"/>
                  <a:gd name="T1" fmla="*/ 91 h 141"/>
                  <a:gd name="T2" fmla="*/ 71 w 159"/>
                  <a:gd name="T3" fmla="*/ 78 h 141"/>
                  <a:gd name="T4" fmla="*/ 79 w 159"/>
                  <a:gd name="T5" fmla="*/ 88 h 141"/>
                  <a:gd name="T6" fmla="*/ 65 w 159"/>
                  <a:gd name="T7" fmla="*/ 0 h 141"/>
                  <a:gd name="T8" fmla="*/ 54 w 159"/>
                  <a:gd name="T9" fmla="*/ 46 h 141"/>
                  <a:gd name="T10" fmla="*/ 10 w 159"/>
                  <a:gd name="T11" fmla="*/ 36 h 141"/>
                  <a:gd name="T12" fmla="*/ 45 w 159"/>
                  <a:gd name="T13" fmla="*/ 50 h 141"/>
                  <a:gd name="T14" fmla="*/ 54 w 159"/>
                  <a:gd name="T15" fmla="*/ 46 h 141"/>
                  <a:gd name="T16" fmla="*/ 53 w 159"/>
                  <a:gd name="T17" fmla="*/ 60 h 141"/>
                  <a:gd name="T18" fmla="*/ 50 w 159"/>
                  <a:gd name="T19" fmla="*/ 59 h 141"/>
                  <a:gd name="T20" fmla="*/ 31 w 159"/>
                  <a:gd name="T21" fmla="*/ 71 h 141"/>
                  <a:gd name="T22" fmla="*/ 38 w 159"/>
                  <a:gd name="T23" fmla="*/ 66 h 141"/>
                  <a:gd name="T24" fmla="*/ 46 w 159"/>
                  <a:gd name="T25" fmla="*/ 75 h 141"/>
                  <a:gd name="T26" fmla="*/ 24 w 159"/>
                  <a:gd name="T27" fmla="*/ 121 h 141"/>
                  <a:gd name="T28" fmla="*/ 62 w 159"/>
                  <a:gd name="T29" fmla="*/ 94 h 141"/>
                  <a:gd name="T30" fmla="*/ 88 w 159"/>
                  <a:gd name="T31" fmla="*/ 141 h 141"/>
                  <a:gd name="T32" fmla="*/ 86 w 159"/>
                  <a:gd name="T33" fmla="*/ 120 h 141"/>
                  <a:gd name="T34" fmla="*/ 80 w 159"/>
                  <a:gd name="T35" fmla="*/ 111 h 141"/>
                  <a:gd name="T36" fmla="*/ 86 w 159"/>
                  <a:gd name="T37" fmla="*/ 89 h 141"/>
                  <a:gd name="T38" fmla="*/ 114 w 159"/>
                  <a:gd name="T39" fmla="*/ 91 h 141"/>
                  <a:gd name="T40" fmla="*/ 124 w 159"/>
                  <a:gd name="T41" fmla="*/ 84 h 141"/>
                  <a:gd name="T42" fmla="*/ 113 w 159"/>
                  <a:gd name="T43" fmla="*/ 84 h 141"/>
                  <a:gd name="T44" fmla="*/ 106 w 159"/>
                  <a:gd name="T45" fmla="*/ 90 h 141"/>
                  <a:gd name="T46" fmla="*/ 98 w 159"/>
                  <a:gd name="T47" fmla="*/ 82 h 141"/>
                  <a:gd name="T48" fmla="*/ 98 w 159"/>
                  <a:gd name="T49" fmla="*/ 80 h 141"/>
                  <a:gd name="T50" fmla="*/ 140 w 159"/>
                  <a:gd name="T51" fmla="*/ 55 h 141"/>
                  <a:gd name="T52" fmla="*/ 84 w 159"/>
                  <a:gd name="T53" fmla="*/ 72 h 141"/>
                  <a:gd name="T54" fmla="*/ 82 w 159"/>
                  <a:gd name="T55" fmla="*/ 66 h 141"/>
                  <a:gd name="T56" fmla="*/ 74 w 159"/>
                  <a:gd name="T57" fmla="*/ 57 h 141"/>
                  <a:gd name="T58" fmla="*/ 83 w 159"/>
                  <a:gd name="T59" fmla="*/ 53 h 141"/>
                  <a:gd name="T60" fmla="*/ 82 w 159"/>
                  <a:gd name="T61" fmla="*/ 34 h 141"/>
                  <a:gd name="T62" fmla="*/ 75 w 159"/>
                  <a:gd name="T63" fmla="*/ 48 h 141"/>
                  <a:gd name="T64" fmla="*/ 71 w 159"/>
                  <a:gd name="T65" fmla="*/ 45 h 141"/>
                  <a:gd name="T66" fmla="*/ 63 w 159"/>
                  <a:gd name="T67" fmla="*/ 36 h 141"/>
                  <a:gd name="T68" fmla="*/ 72 w 159"/>
                  <a:gd name="T69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141">
                    <a:moveTo>
                      <a:pt x="72" y="92"/>
                    </a:moveTo>
                    <a:cubicBezTo>
                      <a:pt x="71" y="92"/>
                      <a:pt x="70" y="92"/>
                      <a:pt x="69" y="91"/>
                    </a:cubicBezTo>
                    <a:cubicBezTo>
                      <a:pt x="65" y="90"/>
                      <a:pt x="63" y="86"/>
                      <a:pt x="64" y="82"/>
                    </a:cubicBezTo>
                    <a:cubicBezTo>
                      <a:pt x="65" y="79"/>
                      <a:pt x="68" y="78"/>
                      <a:pt x="71" y="78"/>
                    </a:cubicBezTo>
                    <a:cubicBezTo>
                      <a:pt x="72" y="78"/>
                      <a:pt x="73" y="78"/>
                      <a:pt x="74" y="78"/>
                    </a:cubicBezTo>
                    <a:cubicBezTo>
                      <a:pt x="78" y="80"/>
                      <a:pt x="80" y="84"/>
                      <a:pt x="79" y="88"/>
                    </a:cubicBezTo>
                    <a:cubicBezTo>
                      <a:pt x="78" y="90"/>
                      <a:pt x="75" y="92"/>
                      <a:pt x="72" y="92"/>
                    </a:cubicBezTo>
                    <a:moveTo>
                      <a:pt x="65" y="0"/>
                    </a:moveTo>
                    <a:cubicBezTo>
                      <a:pt x="65" y="0"/>
                      <a:pt x="62" y="46"/>
                      <a:pt x="55" y="46"/>
                    </a:cubicBezTo>
                    <a:cubicBezTo>
                      <a:pt x="55" y="46"/>
                      <a:pt x="55" y="46"/>
                      <a:pt x="54" y="46"/>
                    </a:cubicBezTo>
                    <a:cubicBezTo>
                      <a:pt x="48" y="44"/>
                      <a:pt x="12" y="35"/>
                      <a:pt x="9" y="35"/>
                    </a:cubicBezTo>
                    <a:cubicBezTo>
                      <a:pt x="8" y="35"/>
                      <a:pt x="8" y="35"/>
                      <a:pt x="10" y="36"/>
                    </a:cubicBezTo>
                    <a:cubicBezTo>
                      <a:pt x="18" y="39"/>
                      <a:pt x="35" y="46"/>
                      <a:pt x="44" y="51"/>
                    </a:cubicBezTo>
                    <a:cubicBezTo>
                      <a:pt x="45" y="51"/>
                      <a:pt x="45" y="50"/>
                      <a:pt x="45" y="50"/>
                    </a:cubicBezTo>
                    <a:cubicBezTo>
                      <a:pt x="46" y="47"/>
                      <a:pt x="48" y="46"/>
                      <a:pt x="51" y="46"/>
                    </a:cubicBezTo>
                    <a:cubicBezTo>
                      <a:pt x="52" y="46"/>
                      <a:pt x="53" y="46"/>
                      <a:pt x="54" y="46"/>
                    </a:cubicBezTo>
                    <a:cubicBezTo>
                      <a:pt x="59" y="48"/>
                      <a:pt x="61" y="52"/>
                      <a:pt x="59" y="55"/>
                    </a:cubicBezTo>
                    <a:cubicBezTo>
                      <a:pt x="58" y="58"/>
                      <a:pt x="56" y="60"/>
                      <a:pt x="53" y="60"/>
                    </a:cubicBezTo>
                    <a:cubicBezTo>
                      <a:pt x="52" y="60"/>
                      <a:pt x="51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39" y="61"/>
                      <a:pt x="0" y="65"/>
                      <a:pt x="9" y="67"/>
                    </a:cubicBezTo>
                    <a:cubicBezTo>
                      <a:pt x="13" y="67"/>
                      <a:pt x="22" y="69"/>
                      <a:pt x="31" y="71"/>
                    </a:cubicBezTo>
                    <a:cubicBezTo>
                      <a:pt x="31" y="71"/>
                      <a:pt x="31" y="70"/>
                      <a:pt x="31" y="70"/>
                    </a:cubicBezTo>
                    <a:cubicBezTo>
                      <a:pt x="32" y="67"/>
                      <a:pt x="35" y="66"/>
                      <a:pt x="38" y="66"/>
                    </a:cubicBezTo>
                    <a:cubicBezTo>
                      <a:pt x="39" y="66"/>
                      <a:pt x="40" y="66"/>
                      <a:pt x="41" y="66"/>
                    </a:cubicBezTo>
                    <a:cubicBezTo>
                      <a:pt x="45" y="68"/>
                      <a:pt x="47" y="72"/>
                      <a:pt x="46" y="75"/>
                    </a:cubicBezTo>
                    <a:cubicBezTo>
                      <a:pt x="54" y="78"/>
                      <a:pt x="60" y="80"/>
                      <a:pt x="56" y="82"/>
                    </a:cubicBezTo>
                    <a:cubicBezTo>
                      <a:pt x="46" y="86"/>
                      <a:pt x="20" y="121"/>
                      <a:pt x="24" y="121"/>
                    </a:cubicBezTo>
                    <a:cubicBezTo>
                      <a:pt x="24" y="121"/>
                      <a:pt x="24" y="121"/>
                      <a:pt x="25" y="120"/>
                    </a:cubicBezTo>
                    <a:cubicBezTo>
                      <a:pt x="32" y="116"/>
                      <a:pt x="53" y="94"/>
                      <a:pt x="62" y="94"/>
                    </a:cubicBezTo>
                    <a:cubicBezTo>
                      <a:pt x="63" y="94"/>
                      <a:pt x="64" y="95"/>
                      <a:pt x="65" y="96"/>
                    </a:cubicBezTo>
                    <a:cubicBezTo>
                      <a:pt x="70" y="103"/>
                      <a:pt x="86" y="141"/>
                      <a:pt x="88" y="141"/>
                    </a:cubicBezTo>
                    <a:cubicBezTo>
                      <a:pt x="88" y="141"/>
                      <a:pt x="88" y="141"/>
                      <a:pt x="88" y="140"/>
                    </a:cubicBezTo>
                    <a:cubicBezTo>
                      <a:pt x="88" y="137"/>
                      <a:pt x="87" y="129"/>
                      <a:pt x="86" y="120"/>
                    </a:cubicBezTo>
                    <a:cubicBezTo>
                      <a:pt x="86" y="120"/>
                      <a:pt x="85" y="120"/>
                      <a:pt x="85" y="120"/>
                    </a:cubicBezTo>
                    <a:cubicBezTo>
                      <a:pt x="81" y="119"/>
                      <a:pt x="79" y="115"/>
                      <a:pt x="80" y="111"/>
                    </a:cubicBezTo>
                    <a:cubicBezTo>
                      <a:pt x="81" y="109"/>
                      <a:pt x="83" y="108"/>
                      <a:pt x="85" y="107"/>
                    </a:cubicBezTo>
                    <a:cubicBezTo>
                      <a:pt x="84" y="97"/>
                      <a:pt x="84" y="89"/>
                      <a:pt x="86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8" y="90"/>
                      <a:pt x="101" y="91"/>
                      <a:pt x="114" y="91"/>
                    </a:cubicBezTo>
                    <a:cubicBezTo>
                      <a:pt x="135" y="91"/>
                      <a:pt x="159" y="89"/>
                      <a:pt x="150" y="86"/>
                    </a:cubicBezTo>
                    <a:cubicBezTo>
                      <a:pt x="144" y="84"/>
                      <a:pt x="134" y="84"/>
                      <a:pt x="124" y="84"/>
                    </a:cubicBezTo>
                    <a:cubicBezTo>
                      <a:pt x="122" y="84"/>
                      <a:pt x="120" y="84"/>
                      <a:pt x="118" y="84"/>
                    </a:cubicBezTo>
                    <a:cubicBezTo>
                      <a:pt x="116" y="84"/>
                      <a:pt x="115" y="84"/>
                      <a:pt x="113" y="84"/>
                    </a:cubicBezTo>
                    <a:cubicBezTo>
                      <a:pt x="113" y="84"/>
                      <a:pt x="113" y="85"/>
                      <a:pt x="113" y="86"/>
                    </a:cubicBezTo>
                    <a:cubicBezTo>
                      <a:pt x="112" y="88"/>
                      <a:pt x="109" y="90"/>
                      <a:pt x="106" y="90"/>
                    </a:cubicBezTo>
                    <a:cubicBezTo>
                      <a:pt x="105" y="90"/>
                      <a:pt x="104" y="90"/>
                      <a:pt x="103" y="89"/>
                    </a:cubicBezTo>
                    <a:cubicBezTo>
                      <a:pt x="100" y="88"/>
                      <a:pt x="98" y="85"/>
                      <a:pt x="98" y="82"/>
                    </a:cubicBezTo>
                    <a:cubicBezTo>
                      <a:pt x="97" y="82"/>
                      <a:pt x="97" y="81"/>
                      <a:pt x="98" y="80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9" y="78"/>
                      <a:pt x="101" y="76"/>
                      <a:pt x="104" y="76"/>
                    </a:cubicBezTo>
                    <a:cubicBezTo>
                      <a:pt x="117" y="68"/>
                      <a:pt x="145" y="55"/>
                      <a:pt x="140" y="55"/>
                    </a:cubicBezTo>
                    <a:cubicBezTo>
                      <a:pt x="140" y="55"/>
                      <a:pt x="139" y="55"/>
                      <a:pt x="139" y="55"/>
                    </a:cubicBezTo>
                    <a:cubicBezTo>
                      <a:pt x="127" y="57"/>
                      <a:pt x="84" y="72"/>
                      <a:pt x="84" y="72"/>
                    </a:cubicBezTo>
                    <a:cubicBezTo>
                      <a:pt x="84" y="72"/>
                      <a:pt x="84" y="70"/>
                      <a:pt x="84" y="66"/>
                    </a:cubicBezTo>
                    <a:cubicBezTo>
                      <a:pt x="83" y="66"/>
                      <a:pt x="82" y="66"/>
                      <a:pt x="82" y="66"/>
                    </a:cubicBezTo>
                    <a:cubicBezTo>
                      <a:pt x="81" y="66"/>
                      <a:pt x="79" y="66"/>
                      <a:pt x="78" y="66"/>
                    </a:cubicBezTo>
                    <a:cubicBezTo>
                      <a:pt x="74" y="64"/>
                      <a:pt x="72" y="60"/>
                      <a:pt x="74" y="57"/>
                    </a:cubicBezTo>
                    <a:cubicBezTo>
                      <a:pt x="75" y="54"/>
                      <a:pt x="77" y="52"/>
                      <a:pt x="80" y="52"/>
                    </a:cubicBezTo>
                    <a:cubicBezTo>
                      <a:pt x="81" y="52"/>
                      <a:pt x="82" y="52"/>
                      <a:pt x="83" y="53"/>
                    </a:cubicBezTo>
                    <a:cubicBezTo>
                      <a:pt x="83" y="46"/>
                      <a:pt x="83" y="38"/>
                      <a:pt x="83" y="32"/>
                    </a:cubicBezTo>
                    <a:cubicBezTo>
                      <a:pt x="83" y="32"/>
                      <a:pt x="82" y="33"/>
                      <a:pt x="82" y="34"/>
                    </a:cubicBezTo>
                    <a:cubicBezTo>
                      <a:pt x="80" y="41"/>
                      <a:pt x="77" y="49"/>
                      <a:pt x="75" y="49"/>
                    </a:cubicBezTo>
                    <a:cubicBezTo>
                      <a:pt x="75" y="49"/>
                      <a:pt x="75" y="48"/>
                      <a:pt x="75" y="48"/>
                    </a:cubicBezTo>
                    <a:cubicBezTo>
                      <a:pt x="75" y="47"/>
                      <a:pt x="75" y="46"/>
                      <a:pt x="74" y="44"/>
                    </a:cubicBezTo>
                    <a:cubicBezTo>
                      <a:pt x="73" y="45"/>
                      <a:pt x="72" y="45"/>
                      <a:pt x="71" y="45"/>
                    </a:cubicBezTo>
                    <a:cubicBezTo>
                      <a:pt x="70" y="45"/>
                      <a:pt x="68" y="45"/>
                      <a:pt x="67" y="45"/>
                    </a:cubicBezTo>
                    <a:cubicBezTo>
                      <a:pt x="63" y="43"/>
                      <a:pt x="61" y="39"/>
                      <a:pt x="63" y="36"/>
                    </a:cubicBezTo>
                    <a:cubicBezTo>
                      <a:pt x="64" y="33"/>
                      <a:pt x="66" y="32"/>
                      <a:pt x="69" y="32"/>
                    </a:cubicBezTo>
                    <a:cubicBezTo>
                      <a:pt x="70" y="32"/>
                      <a:pt x="71" y="32"/>
                      <a:pt x="72" y="32"/>
                    </a:cubicBezTo>
                    <a:cubicBezTo>
                      <a:pt x="69" y="18"/>
                      <a:pt x="65" y="0"/>
                      <a:pt x="6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1525"/>
              <p:cNvSpPr/>
              <p:nvPr/>
            </p:nvSpPr>
            <p:spPr bwMode="auto">
              <a:xfrm>
                <a:off x="1058" y="1541"/>
                <a:ext cx="9" cy="7"/>
              </a:xfrm>
              <a:custGeom>
                <a:avLst/>
                <a:gdLst>
                  <a:gd name="T0" fmla="*/ 7 w 17"/>
                  <a:gd name="T1" fmla="*/ 0 h 14"/>
                  <a:gd name="T2" fmla="*/ 1 w 17"/>
                  <a:gd name="T3" fmla="*/ 4 h 14"/>
                  <a:gd name="T4" fmla="*/ 0 w 17"/>
                  <a:gd name="T5" fmla="*/ 5 h 14"/>
                  <a:gd name="T6" fmla="*/ 6 w 17"/>
                  <a:gd name="T7" fmla="*/ 13 h 14"/>
                  <a:gd name="T8" fmla="*/ 6 w 17"/>
                  <a:gd name="T9" fmla="*/ 13 h 14"/>
                  <a:gd name="T10" fmla="*/ 6 w 17"/>
                  <a:gd name="T11" fmla="*/ 13 h 14"/>
                  <a:gd name="T12" fmla="*/ 9 w 17"/>
                  <a:gd name="T13" fmla="*/ 14 h 14"/>
                  <a:gd name="T14" fmla="*/ 15 w 17"/>
                  <a:gd name="T15" fmla="*/ 9 h 14"/>
                  <a:gd name="T16" fmla="*/ 10 w 17"/>
                  <a:gd name="T17" fmla="*/ 0 h 14"/>
                  <a:gd name="T18" fmla="*/ 7 w 17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4">
                    <a:moveTo>
                      <a:pt x="7" y="0"/>
                    </a:moveTo>
                    <a:cubicBezTo>
                      <a:pt x="4" y="0"/>
                      <a:pt x="2" y="1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7" y="9"/>
                      <a:pt x="10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8" y="14"/>
                      <a:pt x="9" y="14"/>
                    </a:cubicBezTo>
                    <a:cubicBezTo>
                      <a:pt x="12" y="14"/>
                      <a:pt x="14" y="12"/>
                      <a:pt x="15" y="9"/>
                    </a:cubicBezTo>
                    <a:cubicBezTo>
                      <a:pt x="17" y="6"/>
                      <a:pt x="15" y="2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1526"/>
              <p:cNvSpPr/>
              <p:nvPr/>
            </p:nvSpPr>
            <p:spPr bwMode="auto">
              <a:xfrm>
                <a:off x="1051" y="1552"/>
                <a:ext cx="8" cy="4"/>
              </a:xfrm>
              <a:custGeom>
                <a:avLst/>
                <a:gdLst>
                  <a:gd name="T0" fmla="*/ 7 w 16"/>
                  <a:gd name="T1" fmla="*/ 0 h 9"/>
                  <a:gd name="T2" fmla="*/ 0 w 16"/>
                  <a:gd name="T3" fmla="*/ 4 h 9"/>
                  <a:gd name="T4" fmla="*/ 0 w 16"/>
                  <a:gd name="T5" fmla="*/ 5 h 9"/>
                  <a:gd name="T6" fmla="*/ 15 w 16"/>
                  <a:gd name="T7" fmla="*/ 9 h 9"/>
                  <a:gd name="T8" fmla="*/ 10 w 16"/>
                  <a:gd name="T9" fmla="*/ 0 h 9"/>
                  <a:gd name="T10" fmla="*/ 7 w 16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">
                    <a:moveTo>
                      <a:pt x="7" y="0"/>
                    </a:moveTo>
                    <a:cubicBezTo>
                      <a:pt x="4" y="0"/>
                      <a:pt x="1" y="1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5" y="6"/>
                      <a:pt x="10" y="8"/>
                      <a:pt x="15" y="9"/>
                    </a:cubicBezTo>
                    <a:cubicBezTo>
                      <a:pt x="16" y="6"/>
                      <a:pt x="14" y="2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1527"/>
              <p:cNvSpPr/>
              <p:nvPr/>
            </p:nvSpPr>
            <p:spPr bwMode="auto">
              <a:xfrm>
                <a:off x="1068" y="1558"/>
                <a:ext cx="9" cy="8"/>
              </a:xfrm>
              <a:custGeom>
                <a:avLst/>
                <a:gdLst>
                  <a:gd name="T0" fmla="*/ 8 w 17"/>
                  <a:gd name="T1" fmla="*/ 0 h 14"/>
                  <a:gd name="T2" fmla="*/ 1 w 17"/>
                  <a:gd name="T3" fmla="*/ 4 h 14"/>
                  <a:gd name="T4" fmla="*/ 6 w 17"/>
                  <a:gd name="T5" fmla="*/ 13 h 14"/>
                  <a:gd name="T6" fmla="*/ 9 w 17"/>
                  <a:gd name="T7" fmla="*/ 14 h 14"/>
                  <a:gd name="T8" fmla="*/ 16 w 17"/>
                  <a:gd name="T9" fmla="*/ 10 h 14"/>
                  <a:gd name="T10" fmla="*/ 11 w 17"/>
                  <a:gd name="T11" fmla="*/ 0 h 14"/>
                  <a:gd name="T12" fmla="*/ 8 w 1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">
                    <a:moveTo>
                      <a:pt x="8" y="0"/>
                    </a:moveTo>
                    <a:cubicBezTo>
                      <a:pt x="5" y="0"/>
                      <a:pt x="2" y="1"/>
                      <a:pt x="1" y="4"/>
                    </a:cubicBezTo>
                    <a:cubicBezTo>
                      <a:pt x="0" y="8"/>
                      <a:pt x="2" y="12"/>
                      <a:pt x="6" y="13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12" y="14"/>
                      <a:pt x="15" y="12"/>
                      <a:pt x="16" y="10"/>
                    </a:cubicBezTo>
                    <a:cubicBezTo>
                      <a:pt x="17" y="6"/>
                      <a:pt x="15" y="2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1528"/>
              <p:cNvSpPr/>
              <p:nvPr/>
            </p:nvSpPr>
            <p:spPr bwMode="auto">
              <a:xfrm>
                <a:off x="1073" y="1544"/>
                <a:ext cx="7" cy="8"/>
              </a:xfrm>
              <a:custGeom>
                <a:avLst/>
                <a:gdLst>
                  <a:gd name="T0" fmla="*/ 8 w 12"/>
                  <a:gd name="T1" fmla="*/ 0 h 14"/>
                  <a:gd name="T2" fmla="*/ 2 w 12"/>
                  <a:gd name="T3" fmla="*/ 5 h 14"/>
                  <a:gd name="T4" fmla="*/ 6 w 12"/>
                  <a:gd name="T5" fmla="*/ 14 h 14"/>
                  <a:gd name="T6" fmla="*/ 10 w 12"/>
                  <a:gd name="T7" fmla="*/ 14 h 14"/>
                  <a:gd name="T8" fmla="*/ 12 w 12"/>
                  <a:gd name="T9" fmla="*/ 14 h 14"/>
                  <a:gd name="T10" fmla="*/ 11 w 12"/>
                  <a:gd name="T11" fmla="*/ 1 h 14"/>
                  <a:gd name="T12" fmla="*/ 8 w 1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4">
                    <a:moveTo>
                      <a:pt x="8" y="0"/>
                    </a:moveTo>
                    <a:cubicBezTo>
                      <a:pt x="5" y="0"/>
                      <a:pt x="3" y="2"/>
                      <a:pt x="2" y="5"/>
                    </a:cubicBezTo>
                    <a:cubicBezTo>
                      <a:pt x="0" y="8"/>
                      <a:pt x="2" y="12"/>
                      <a:pt x="6" y="14"/>
                    </a:cubicBezTo>
                    <a:cubicBezTo>
                      <a:pt x="7" y="14"/>
                      <a:pt x="9" y="14"/>
                      <a:pt x="10" y="14"/>
                    </a:cubicBezTo>
                    <a:cubicBezTo>
                      <a:pt x="10" y="14"/>
                      <a:pt x="11" y="14"/>
                      <a:pt x="12" y="14"/>
                    </a:cubicBezTo>
                    <a:cubicBezTo>
                      <a:pt x="12" y="10"/>
                      <a:pt x="11" y="6"/>
                      <a:pt x="11" y="1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1529"/>
              <p:cNvSpPr>
                <a:spLocks noEditPoints="1"/>
              </p:cNvSpPr>
              <p:nvPr/>
            </p:nvSpPr>
            <p:spPr bwMode="auto">
              <a:xfrm>
                <a:off x="1087" y="1557"/>
                <a:ext cx="8" cy="8"/>
              </a:xfrm>
              <a:custGeom>
                <a:avLst/>
                <a:gdLst>
                  <a:gd name="T0" fmla="*/ 0 w 15"/>
                  <a:gd name="T1" fmla="*/ 6 h 14"/>
                  <a:gd name="T2" fmla="*/ 5 w 15"/>
                  <a:gd name="T3" fmla="*/ 13 h 14"/>
                  <a:gd name="T4" fmla="*/ 8 w 15"/>
                  <a:gd name="T5" fmla="*/ 14 h 14"/>
                  <a:gd name="T6" fmla="*/ 15 w 15"/>
                  <a:gd name="T7" fmla="*/ 10 h 14"/>
                  <a:gd name="T8" fmla="*/ 15 w 15"/>
                  <a:gd name="T9" fmla="*/ 8 h 14"/>
                  <a:gd name="T10" fmla="*/ 14 w 15"/>
                  <a:gd name="T11" fmla="*/ 8 h 14"/>
                  <a:gd name="T12" fmla="*/ 0 w 15"/>
                  <a:gd name="T13" fmla="*/ 6 h 14"/>
                  <a:gd name="T14" fmla="*/ 6 w 15"/>
                  <a:gd name="T15" fmla="*/ 0 h 14"/>
                  <a:gd name="T16" fmla="*/ 0 w 15"/>
                  <a:gd name="T17" fmla="*/ 4 h 14"/>
                  <a:gd name="T18" fmla="*/ 6 w 15"/>
                  <a:gd name="T1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0" y="6"/>
                    </a:moveTo>
                    <a:cubicBezTo>
                      <a:pt x="0" y="9"/>
                      <a:pt x="2" y="12"/>
                      <a:pt x="5" y="13"/>
                    </a:cubicBezTo>
                    <a:cubicBezTo>
                      <a:pt x="6" y="14"/>
                      <a:pt x="7" y="14"/>
                      <a:pt x="8" y="14"/>
                    </a:cubicBezTo>
                    <a:cubicBezTo>
                      <a:pt x="11" y="14"/>
                      <a:pt x="14" y="12"/>
                      <a:pt x="15" y="10"/>
                    </a:cubicBezTo>
                    <a:cubicBezTo>
                      <a:pt x="15" y="9"/>
                      <a:pt x="15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7" y="8"/>
                      <a:pt x="1" y="7"/>
                      <a:pt x="0" y="6"/>
                    </a:cubicBezTo>
                    <a:moveTo>
                      <a:pt x="6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1" y="3"/>
                      <a:pt x="3" y="2"/>
                      <a:pt x="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1530"/>
              <p:cNvSpPr/>
              <p:nvPr/>
            </p:nvSpPr>
            <p:spPr bwMode="auto">
              <a:xfrm>
                <a:off x="1077" y="1574"/>
                <a:ext cx="4" cy="7"/>
              </a:xfrm>
              <a:custGeom>
                <a:avLst/>
                <a:gdLst>
                  <a:gd name="T0" fmla="*/ 6 w 7"/>
                  <a:gd name="T1" fmla="*/ 0 h 13"/>
                  <a:gd name="T2" fmla="*/ 1 w 7"/>
                  <a:gd name="T3" fmla="*/ 4 h 13"/>
                  <a:gd name="T4" fmla="*/ 6 w 7"/>
                  <a:gd name="T5" fmla="*/ 13 h 13"/>
                  <a:gd name="T6" fmla="*/ 7 w 7"/>
                  <a:gd name="T7" fmla="*/ 13 h 13"/>
                  <a:gd name="T8" fmla="*/ 6 w 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6" y="0"/>
                    </a:moveTo>
                    <a:cubicBezTo>
                      <a:pt x="4" y="1"/>
                      <a:pt x="2" y="2"/>
                      <a:pt x="1" y="4"/>
                    </a:cubicBezTo>
                    <a:cubicBezTo>
                      <a:pt x="0" y="8"/>
                      <a:pt x="2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6" y="9"/>
                      <a:pt x="6" y="4"/>
                      <a:pt x="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1531"/>
              <p:cNvSpPr/>
              <p:nvPr/>
            </p:nvSpPr>
            <p:spPr bwMode="auto">
              <a:xfrm>
                <a:off x="1079" y="1526"/>
                <a:ext cx="2" cy="7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0 h 12"/>
                  <a:gd name="T4" fmla="*/ 0 w 3"/>
                  <a:gd name="T5" fmla="*/ 12 h 12"/>
                  <a:gd name="T6" fmla="*/ 3 w 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2"/>
                      <a:pt x="0" y="6"/>
                      <a:pt x="0" y="12"/>
                    </a:cubicBezTo>
                    <a:cubicBezTo>
                      <a:pt x="2" y="5"/>
                      <a:pt x="3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1532"/>
              <p:cNvSpPr/>
              <p:nvPr/>
            </p:nvSpPr>
            <p:spPr bwMode="auto">
              <a:xfrm>
                <a:off x="1067" y="1533"/>
                <a:ext cx="7" cy="7"/>
              </a:xfrm>
              <a:custGeom>
                <a:avLst/>
                <a:gdLst>
                  <a:gd name="T0" fmla="*/ 8 w 13"/>
                  <a:gd name="T1" fmla="*/ 0 h 13"/>
                  <a:gd name="T2" fmla="*/ 2 w 13"/>
                  <a:gd name="T3" fmla="*/ 4 h 13"/>
                  <a:gd name="T4" fmla="*/ 6 w 13"/>
                  <a:gd name="T5" fmla="*/ 13 h 13"/>
                  <a:gd name="T6" fmla="*/ 10 w 13"/>
                  <a:gd name="T7" fmla="*/ 13 h 13"/>
                  <a:gd name="T8" fmla="*/ 13 w 13"/>
                  <a:gd name="T9" fmla="*/ 12 h 13"/>
                  <a:gd name="T10" fmla="*/ 11 w 13"/>
                  <a:gd name="T11" fmla="*/ 0 h 13"/>
                  <a:gd name="T12" fmla="*/ 8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8" y="0"/>
                    </a:moveTo>
                    <a:cubicBezTo>
                      <a:pt x="5" y="0"/>
                      <a:pt x="3" y="1"/>
                      <a:pt x="2" y="4"/>
                    </a:cubicBezTo>
                    <a:cubicBezTo>
                      <a:pt x="0" y="7"/>
                      <a:pt x="2" y="11"/>
                      <a:pt x="6" y="13"/>
                    </a:cubicBezTo>
                    <a:cubicBezTo>
                      <a:pt x="7" y="13"/>
                      <a:pt x="9" y="13"/>
                      <a:pt x="10" y="13"/>
                    </a:cubicBezTo>
                    <a:cubicBezTo>
                      <a:pt x="11" y="13"/>
                      <a:pt x="12" y="13"/>
                      <a:pt x="13" y="12"/>
                    </a:cubicBezTo>
                    <a:cubicBezTo>
                      <a:pt x="13" y="9"/>
                      <a:pt x="12" y="5"/>
                      <a:pt x="11" y="0"/>
                    </a:cubicBezTo>
                    <a:cubicBezTo>
                      <a:pt x="10" y="0"/>
                      <a:pt x="9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1533"/>
              <p:cNvSpPr/>
              <p:nvPr/>
            </p:nvSpPr>
            <p:spPr bwMode="auto">
              <a:xfrm>
                <a:off x="995" y="1513"/>
                <a:ext cx="25" cy="55"/>
              </a:xfrm>
              <a:custGeom>
                <a:avLst/>
                <a:gdLst>
                  <a:gd name="T0" fmla="*/ 18 w 46"/>
                  <a:gd name="T1" fmla="*/ 0 h 100"/>
                  <a:gd name="T2" fmla="*/ 11 w 46"/>
                  <a:gd name="T3" fmla="*/ 36 h 100"/>
                  <a:gd name="T4" fmla="*/ 2 w 46"/>
                  <a:gd name="T5" fmla="*/ 66 h 100"/>
                  <a:gd name="T6" fmla="*/ 19 w 46"/>
                  <a:gd name="T7" fmla="*/ 100 h 100"/>
                  <a:gd name="T8" fmla="*/ 20 w 46"/>
                  <a:gd name="T9" fmla="*/ 100 h 100"/>
                  <a:gd name="T10" fmla="*/ 28 w 46"/>
                  <a:gd name="T11" fmla="*/ 63 h 100"/>
                  <a:gd name="T12" fmla="*/ 40 w 46"/>
                  <a:gd name="T13" fmla="*/ 31 h 100"/>
                  <a:gd name="T14" fmla="*/ 20 w 46"/>
                  <a:gd name="T15" fmla="*/ 0 h 100"/>
                  <a:gd name="T16" fmla="*/ 18 w 46"/>
                  <a:gd name="T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00">
                    <a:moveTo>
                      <a:pt x="18" y="0"/>
                    </a:moveTo>
                    <a:cubicBezTo>
                      <a:pt x="10" y="0"/>
                      <a:pt x="11" y="27"/>
                      <a:pt x="11" y="36"/>
                    </a:cubicBezTo>
                    <a:cubicBezTo>
                      <a:pt x="11" y="47"/>
                      <a:pt x="4" y="50"/>
                      <a:pt x="2" y="66"/>
                    </a:cubicBezTo>
                    <a:cubicBezTo>
                      <a:pt x="0" y="82"/>
                      <a:pt x="19" y="100"/>
                      <a:pt x="19" y="100"/>
                    </a:cubicBezTo>
                    <a:cubicBezTo>
                      <a:pt x="19" y="100"/>
                      <a:pt x="19" y="100"/>
                      <a:pt x="20" y="100"/>
                    </a:cubicBezTo>
                    <a:cubicBezTo>
                      <a:pt x="29" y="100"/>
                      <a:pt x="31" y="77"/>
                      <a:pt x="28" y="63"/>
                    </a:cubicBezTo>
                    <a:cubicBezTo>
                      <a:pt x="25" y="50"/>
                      <a:pt x="35" y="45"/>
                      <a:pt x="40" y="31"/>
                    </a:cubicBezTo>
                    <a:cubicBezTo>
                      <a:pt x="46" y="16"/>
                      <a:pt x="31" y="4"/>
                      <a:pt x="20" y="0"/>
                    </a:cubicBezTo>
                    <a:cubicBezTo>
                      <a:pt x="20" y="0"/>
                      <a:pt x="19" y="0"/>
                      <a:pt x="1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1534"/>
              <p:cNvSpPr/>
              <p:nvPr/>
            </p:nvSpPr>
            <p:spPr bwMode="auto">
              <a:xfrm>
                <a:off x="1001" y="1591"/>
                <a:ext cx="54" cy="31"/>
              </a:xfrm>
              <a:custGeom>
                <a:avLst/>
                <a:gdLst>
                  <a:gd name="T0" fmla="*/ 13 w 99"/>
                  <a:gd name="T1" fmla="*/ 0 h 57"/>
                  <a:gd name="T2" fmla="*/ 10 w 99"/>
                  <a:gd name="T3" fmla="*/ 1 h 57"/>
                  <a:gd name="T4" fmla="*/ 20 w 99"/>
                  <a:gd name="T5" fmla="*/ 30 h 57"/>
                  <a:gd name="T6" fmla="*/ 54 w 99"/>
                  <a:gd name="T7" fmla="*/ 49 h 57"/>
                  <a:gd name="T8" fmla="*/ 76 w 99"/>
                  <a:gd name="T9" fmla="*/ 57 h 57"/>
                  <a:gd name="T10" fmla="*/ 87 w 99"/>
                  <a:gd name="T11" fmla="*/ 51 h 57"/>
                  <a:gd name="T12" fmla="*/ 85 w 99"/>
                  <a:gd name="T13" fmla="*/ 27 h 57"/>
                  <a:gd name="T14" fmla="*/ 80 w 99"/>
                  <a:gd name="T15" fmla="*/ 27 h 57"/>
                  <a:gd name="T16" fmla="*/ 67 w 99"/>
                  <a:gd name="T17" fmla="*/ 28 h 57"/>
                  <a:gd name="T18" fmla="*/ 54 w 99"/>
                  <a:gd name="T19" fmla="*/ 29 h 57"/>
                  <a:gd name="T20" fmla="*/ 39 w 99"/>
                  <a:gd name="T21" fmla="*/ 24 h 57"/>
                  <a:gd name="T22" fmla="*/ 13 w 99"/>
                  <a:gd name="T2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57">
                    <a:moveTo>
                      <a:pt x="13" y="0"/>
                    </a:moveTo>
                    <a:cubicBezTo>
                      <a:pt x="12" y="0"/>
                      <a:pt x="11" y="1"/>
                      <a:pt x="10" y="1"/>
                    </a:cubicBezTo>
                    <a:cubicBezTo>
                      <a:pt x="10" y="1"/>
                      <a:pt x="0" y="16"/>
                      <a:pt x="20" y="30"/>
                    </a:cubicBezTo>
                    <a:cubicBezTo>
                      <a:pt x="40" y="43"/>
                      <a:pt x="40" y="42"/>
                      <a:pt x="54" y="49"/>
                    </a:cubicBezTo>
                    <a:cubicBezTo>
                      <a:pt x="63" y="53"/>
                      <a:pt x="70" y="57"/>
                      <a:pt x="76" y="57"/>
                    </a:cubicBezTo>
                    <a:cubicBezTo>
                      <a:pt x="80" y="57"/>
                      <a:pt x="84" y="55"/>
                      <a:pt x="87" y="51"/>
                    </a:cubicBezTo>
                    <a:cubicBezTo>
                      <a:pt x="95" y="39"/>
                      <a:pt x="99" y="30"/>
                      <a:pt x="85" y="27"/>
                    </a:cubicBezTo>
                    <a:cubicBezTo>
                      <a:pt x="84" y="27"/>
                      <a:pt x="82" y="27"/>
                      <a:pt x="80" y="27"/>
                    </a:cubicBezTo>
                    <a:cubicBezTo>
                      <a:pt x="76" y="27"/>
                      <a:pt x="72" y="27"/>
                      <a:pt x="67" y="28"/>
                    </a:cubicBezTo>
                    <a:cubicBezTo>
                      <a:pt x="63" y="28"/>
                      <a:pt x="58" y="29"/>
                      <a:pt x="54" y="29"/>
                    </a:cubicBezTo>
                    <a:cubicBezTo>
                      <a:pt x="48" y="29"/>
                      <a:pt x="43" y="28"/>
                      <a:pt x="39" y="24"/>
                    </a:cubicBezTo>
                    <a:cubicBezTo>
                      <a:pt x="27" y="14"/>
                      <a:pt x="23" y="0"/>
                      <a:pt x="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1535"/>
              <p:cNvSpPr/>
              <p:nvPr/>
            </p:nvSpPr>
            <p:spPr bwMode="auto">
              <a:xfrm>
                <a:off x="1074" y="1598"/>
                <a:ext cx="44" cy="34"/>
              </a:xfrm>
              <a:custGeom>
                <a:avLst/>
                <a:gdLst>
                  <a:gd name="T0" fmla="*/ 68 w 80"/>
                  <a:gd name="T1" fmla="*/ 0 h 61"/>
                  <a:gd name="T2" fmla="*/ 44 w 80"/>
                  <a:gd name="T3" fmla="*/ 26 h 61"/>
                  <a:gd name="T4" fmla="*/ 32 w 80"/>
                  <a:gd name="T5" fmla="*/ 44 h 61"/>
                  <a:gd name="T6" fmla="*/ 27 w 80"/>
                  <a:gd name="T7" fmla="*/ 43 h 61"/>
                  <a:gd name="T8" fmla="*/ 6 w 80"/>
                  <a:gd name="T9" fmla="*/ 32 h 61"/>
                  <a:gd name="T10" fmla="*/ 0 w 80"/>
                  <a:gd name="T11" fmla="*/ 37 h 61"/>
                  <a:gd name="T12" fmla="*/ 12 w 80"/>
                  <a:gd name="T13" fmla="*/ 61 h 61"/>
                  <a:gd name="T14" fmla="*/ 14 w 80"/>
                  <a:gd name="T15" fmla="*/ 61 h 61"/>
                  <a:gd name="T16" fmla="*/ 63 w 80"/>
                  <a:gd name="T17" fmla="*/ 41 h 61"/>
                  <a:gd name="T18" fmla="*/ 70 w 80"/>
                  <a:gd name="T19" fmla="*/ 0 h 61"/>
                  <a:gd name="T20" fmla="*/ 68 w 80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61">
                    <a:moveTo>
                      <a:pt x="68" y="0"/>
                    </a:moveTo>
                    <a:cubicBezTo>
                      <a:pt x="59" y="0"/>
                      <a:pt x="48" y="16"/>
                      <a:pt x="44" y="26"/>
                    </a:cubicBezTo>
                    <a:cubicBezTo>
                      <a:pt x="40" y="35"/>
                      <a:pt x="39" y="44"/>
                      <a:pt x="32" y="44"/>
                    </a:cubicBezTo>
                    <a:cubicBezTo>
                      <a:pt x="30" y="44"/>
                      <a:pt x="29" y="43"/>
                      <a:pt x="27" y="43"/>
                    </a:cubicBezTo>
                    <a:cubicBezTo>
                      <a:pt x="19" y="40"/>
                      <a:pt x="11" y="32"/>
                      <a:pt x="6" y="32"/>
                    </a:cubicBezTo>
                    <a:cubicBezTo>
                      <a:pt x="3" y="32"/>
                      <a:pt x="2" y="33"/>
                      <a:pt x="0" y="37"/>
                    </a:cubicBezTo>
                    <a:cubicBezTo>
                      <a:pt x="0" y="37"/>
                      <a:pt x="2" y="61"/>
                      <a:pt x="12" y="61"/>
                    </a:cubicBezTo>
                    <a:cubicBezTo>
                      <a:pt x="13" y="61"/>
                      <a:pt x="13" y="61"/>
                      <a:pt x="14" y="61"/>
                    </a:cubicBezTo>
                    <a:cubicBezTo>
                      <a:pt x="26" y="57"/>
                      <a:pt x="56" y="55"/>
                      <a:pt x="63" y="41"/>
                    </a:cubicBezTo>
                    <a:cubicBezTo>
                      <a:pt x="70" y="28"/>
                      <a:pt x="80" y="2"/>
                      <a:pt x="70" y="0"/>
                    </a:cubicBezTo>
                    <a:cubicBezTo>
                      <a:pt x="69" y="0"/>
                      <a:pt x="69" y="0"/>
                      <a:pt x="6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1536"/>
              <p:cNvSpPr/>
              <p:nvPr/>
            </p:nvSpPr>
            <p:spPr bwMode="auto">
              <a:xfrm>
                <a:off x="1119" y="1524"/>
                <a:ext cx="31" cy="38"/>
              </a:xfrm>
              <a:custGeom>
                <a:avLst/>
                <a:gdLst>
                  <a:gd name="T0" fmla="*/ 16 w 57"/>
                  <a:gd name="T1" fmla="*/ 0 h 70"/>
                  <a:gd name="T2" fmla="*/ 0 w 57"/>
                  <a:gd name="T3" fmla="*/ 3 h 70"/>
                  <a:gd name="T4" fmla="*/ 19 w 57"/>
                  <a:gd name="T5" fmla="*/ 39 h 70"/>
                  <a:gd name="T6" fmla="*/ 23 w 57"/>
                  <a:gd name="T7" fmla="*/ 70 h 70"/>
                  <a:gd name="T8" fmla="*/ 27 w 57"/>
                  <a:gd name="T9" fmla="*/ 70 h 70"/>
                  <a:gd name="T10" fmla="*/ 54 w 57"/>
                  <a:gd name="T11" fmla="*/ 42 h 70"/>
                  <a:gd name="T12" fmla="*/ 36 w 57"/>
                  <a:gd name="T13" fmla="*/ 6 h 70"/>
                  <a:gd name="T14" fmla="*/ 16 w 57"/>
                  <a:gd name="T1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70">
                    <a:moveTo>
                      <a:pt x="16" y="0"/>
                    </a:moveTo>
                    <a:cubicBezTo>
                      <a:pt x="7" y="0"/>
                      <a:pt x="0" y="3"/>
                      <a:pt x="0" y="3"/>
                    </a:cubicBezTo>
                    <a:cubicBezTo>
                      <a:pt x="11" y="7"/>
                      <a:pt x="22" y="26"/>
                      <a:pt x="19" y="39"/>
                    </a:cubicBezTo>
                    <a:cubicBezTo>
                      <a:pt x="16" y="53"/>
                      <a:pt x="10" y="65"/>
                      <a:pt x="23" y="70"/>
                    </a:cubicBezTo>
                    <a:cubicBezTo>
                      <a:pt x="24" y="70"/>
                      <a:pt x="25" y="70"/>
                      <a:pt x="27" y="70"/>
                    </a:cubicBezTo>
                    <a:cubicBezTo>
                      <a:pt x="39" y="70"/>
                      <a:pt x="51" y="55"/>
                      <a:pt x="54" y="42"/>
                    </a:cubicBezTo>
                    <a:cubicBezTo>
                      <a:pt x="57" y="26"/>
                      <a:pt x="52" y="18"/>
                      <a:pt x="36" y="6"/>
                    </a:cubicBezTo>
                    <a:cubicBezTo>
                      <a:pt x="29" y="1"/>
                      <a:pt x="22" y="0"/>
                      <a:pt x="1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1537"/>
              <p:cNvSpPr/>
              <p:nvPr/>
            </p:nvSpPr>
            <p:spPr bwMode="auto">
              <a:xfrm>
                <a:off x="1055" y="1480"/>
                <a:ext cx="44" cy="24"/>
              </a:xfrm>
              <a:custGeom>
                <a:avLst/>
                <a:gdLst>
                  <a:gd name="T0" fmla="*/ 34 w 82"/>
                  <a:gd name="T1" fmla="*/ 0 h 45"/>
                  <a:gd name="T2" fmla="*/ 20 w 82"/>
                  <a:gd name="T3" fmla="*/ 1 h 45"/>
                  <a:gd name="T4" fmla="*/ 0 w 82"/>
                  <a:gd name="T5" fmla="*/ 33 h 45"/>
                  <a:gd name="T6" fmla="*/ 8 w 82"/>
                  <a:gd name="T7" fmla="*/ 40 h 45"/>
                  <a:gd name="T8" fmla="*/ 38 w 82"/>
                  <a:gd name="T9" fmla="*/ 33 h 45"/>
                  <a:gd name="T10" fmla="*/ 42 w 82"/>
                  <a:gd name="T11" fmla="*/ 33 h 45"/>
                  <a:gd name="T12" fmla="*/ 69 w 82"/>
                  <a:gd name="T13" fmla="*/ 44 h 45"/>
                  <a:gd name="T14" fmla="*/ 71 w 82"/>
                  <a:gd name="T15" fmla="*/ 45 h 45"/>
                  <a:gd name="T16" fmla="*/ 67 w 82"/>
                  <a:gd name="T17" fmla="*/ 15 h 45"/>
                  <a:gd name="T18" fmla="*/ 34 w 82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45">
                    <a:moveTo>
                      <a:pt x="34" y="0"/>
                    </a:moveTo>
                    <a:cubicBezTo>
                      <a:pt x="30" y="0"/>
                      <a:pt x="25" y="0"/>
                      <a:pt x="20" y="1"/>
                    </a:cubicBezTo>
                    <a:cubicBezTo>
                      <a:pt x="0" y="6"/>
                      <a:pt x="0" y="33"/>
                      <a:pt x="0" y="33"/>
                    </a:cubicBezTo>
                    <a:cubicBezTo>
                      <a:pt x="0" y="39"/>
                      <a:pt x="3" y="40"/>
                      <a:pt x="8" y="40"/>
                    </a:cubicBezTo>
                    <a:cubicBezTo>
                      <a:pt x="15" y="40"/>
                      <a:pt x="28" y="35"/>
                      <a:pt x="38" y="33"/>
                    </a:cubicBezTo>
                    <a:cubicBezTo>
                      <a:pt x="39" y="33"/>
                      <a:pt x="41" y="33"/>
                      <a:pt x="42" y="33"/>
                    </a:cubicBezTo>
                    <a:cubicBezTo>
                      <a:pt x="54" y="33"/>
                      <a:pt x="57" y="42"/>
                      <a:pt x="69" y="44"/>
                    </a:cubicBezTo>
                    <a:cubicBezTo>
                      <a:pt x="70" y="45"/>
                      <a:pt x="71" y="45"/>
                      <a:pt x="71" y="45"/>
                    </a:cubicBezTo>
                    <a:cubicBezTo>
                      <a:pt x="82" y="45"/>
                      <a:pt x="78" y="27"/>
                      <a:pt x="67" y="15"/>
                    </a:cubicBezTo>
                    <a:cubicBezTo>
                      <a:pt x="58" y="5"/>
                      <a:pt x="48" y="0"/>
                      <a:pt x="3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1538"/>
              <p:cNvSpPr/>
              <p:nvPr/>
            </p:nvSpPr>
            <p:spPr bwMode="auto">
              <a:xfrm>
                <a:off x="-188" y="923"/>
                <a:ext cx="61" cy="22"/>
              </a:xfrm>
              <a:custGeom>
                <a:avLst/>
                <a:gdLst>
                  <a:gd name="T0" fmla="*/ 47 w 112"/>
                  <a:gd name="T1" fmla="*/ 3 h 41"/>
                  <a:gd name="T2" fmla="*/ 4 w 112"/>
                  <a:gd name="T3" fmla="*/ 14 h 41"/>
                  <a:gd name="T4" fmla="*/ 30 w 112"/>
                  <a:gd name="T5" fmla="*/ 40 h 41"/>
                  <a:gd name="T6" fmla="*/ 95 w 112"/>
                  <a:gd name="T7" fmla="*/ 32 h 41"/>
                  <a:gd name="T8" fmla="*/ 47 w 112"/>
                  <a:gd name="T9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1">
                    <a:moveTo>
                      <a:pt x="47" y="3"/>
                    </a:moveTo>
                    <a:cubicBezTo>
                      <a:pt x="47" y="3"/>
                      <a:pt x="0" y="0"/>
                      <a:pt x="4" y="14"/>
                    </a:cubicBezTo>
                    <a:cubicBezTo>
                      <a:pt x="9" y="29"/>
                      <a:pt x="30" y="40"/>
                      <a:pt x="30" y="40"/>
                    </a:cubicBezTo>
                    <a:cubicBezTo>
                      <a:pt x="30" y="40"/>
                      <a:pt x="112" y="41"/>
                      <a:pt x="95" y="32"/>
                    </a:cubicBezTo>
                    <a:cubicBezTo>
                      <a:pt x="79" y="24"/>
                      <a:pt x="47" y="3"/>
                      <a:pt x="47" y="3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1539"/>
              <p:cNvSpPr/>
              <p:nvPr/>
            </p:nvSpPr>
            <p:spPr bwMode="auto">
              <a:xfrm>
                <a:off x="-239" y="782"/>
                <a:ext cx="237" cy="215"/>
              </a:xfrm>
              <a:custGeom>
                <a:avLst/>
                <a:gdLst>
                  <a:gd name="T0" fmla="*/ 194 w 435"/>
                  <a:gd name="T1" fmla="*/ 350 h 395"/>
                  <a:gd name="T2" fmla="*/ 20 w 435"/>
                  <a:gd name="T3" fmla="*/ 355 h 395"/>
                  <a:gd name="T4" fmla="*/ 46 w 435"/>
                  <a:gd name="T5" fmla="*/ 289 h 395"/>
                  <a:gd name="T6" fmla="*/ 151 w 435"/>
                  <a:gd name="T7" fmla="*/ 287 h 395"/>
                  <a:gd name="T8" fmla="*/ 9 w 435"/>
                  <a:gd name="T9" fmla="*/ 174 h 395"/>
                  <a:gd name="T10" fmla="*/ 59 w 435"/>
                  <a:gd name="T11" fmla="*/ 103 h 395"/>
                  <a:gd name="T12" fmla="*/ 145 w 435"/>
                  <a:gd name="T13" fmla="*/ 121 h 395"/>
                  <a:gd name="T14" fmla="*/ 196 w 435"/>
                  <a:gd name="T15" fmla="*/ 185 h 395"/>
                  <a:gd name="T16" fmla="*/ 166 w 435"/>
                  <a:gd name="T17" fmla="*/ 53 h 395"/>
                  <a:gd name="T18" fmla="*/ 262 w 435"/>
                  <a:gd name="T19" fmla="*/ 21 h 395"/>
                  <a:gd name="T20" fmla="*/ 302 w 435"/>
                  <a:gd name="T21" fmla="*/ 193 h 395"/>
                  <a:gd name="T22" fmla="*/ 342 w 435"/>
                  <a:gd name="T23" fmla="*/ 101 h 395"/>
                  <a:gd name="T24" fmla="*/ 405 w 435"/>
                  <a:gd name="T25" fmla="*/ 98 h 395"/>
                  <a:gd name="T26" fmla="*/ 317 w 435"/>
                  <a:gd name="T27" fmla="*/ 274 h 395"/>
                  <a:gd name="T28" fmla="*/ 354 w 435"/>
                  <a:gd name="T29" fmla="*/ 309 h 395"/>
                  <a:gd name="T30" fmla="*/ 280 w 435"/>
                  <a:gd name="T31" fmla="*/ 337 h 395"/>
                  <a:gd name="T32" fmla="*/ 194 w 435"/>
                  <a:gd name="T33" fmla="*/ 35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395">
                    <a:moveTo>
                      <a:pt x="194" y="350"/>
                    </a:moveTo>
                    <a:cubicBezTo>
                      <a:pt x="194" y="350"/>
                      <a:pt x="32" y="395"/>
                      <a:pt x="20" y="355"/>
                    </a:cubicBezTo>
                    <a:cubicBezTo>
                      <a:pt x="8" y="314"/>
                      <a:pt x="13" y="287"/>
                      <a:pt x="46" y="289"/>
                    </a:cubicBezTo>
                    <a:cubicBezTo>
                      <a:pt x="79" y="291"/>
                      <a:pt x="151" y="287"/>
                      <a:pt x="151" y="287"/>
                    </a:cubicBezTo>
                    <a:cubicBezTo>
                      <a:pt x="151" y="287"/>
                      <a:pt x="0" y="203"/>
                      <a:pt x="9" y="174"/>
                    </a:cubicBezTo>
                    <a:cubicBezTo>
                      <a:pt x="18" y="145"/>
                      <a:pt x="33" y="113"/>
                      <a:pt x="59" y="103"/>
                    </a:cubicBezTo>
                    <a:cubicBezTo>
                      <a:pt x="86" y="93"/>
                      <a:pt x="115" y="90"/>
                      <a:pt x="145" y="121"/>
                    </a:cubicBezTo>
                    <a:cubicBezTo>
                      <a:pt x="174" y="152"/>
                      <a:pt x="196" y="185"/>
                      <a:pt x="196" y="185"/>
                    </a:cubicBezTo>
                    <a:cubicBezTo>
                      <a:pt x="196" y="185"/>
                      <a:pt x="145" y="81"/>
                      <a:pt x="166" y="53"/>
                    </a:cubicBezTo>
                    <a:cubicBezTo>
                      <a:pt x="187" y="24"/>
                      <a:pt x="216" y="0"/>
                      <a:pt x="262" y="21"/>
                    </a:cubicBezTo>
                    <a:cubicBezTo>
                      <a:pt x="309" y="43"/>
                      <a:pt x="322" y="99"/>
                      <a:pt x="302" y="193"/>
                    </a:cubicBezTo>
                    <a:cubicBezTo>
                      <a:pt x="302" y="193"/>
                      <a:pt x="333" y="124"/>
                      <a:pt x="342" y="101"/>
                    </a:cubicBezTo>
                    <a:cubicBezTo>
                      <a:pt x="351" y="78"/>
                      <a:pt x="376" y="67"/>
                      <a:pt x="405" y="98"/>
                    </a:cubicBezTo>
                    <a:cubicBezTo>
                      <a:pt x="435" y="129"/>
                      <a:pt x="406" y="199"/>
                      <a:pt x="317" y="274"/>
                    </a:cubicBezTo>
                    <a:cubicBezTo>
                      <a:pt x="317" y="274"/>
                      <a:pt x="381" y="281"/>
                      <a:pt x="354" y="309"/>
                    </a:cubicBezTo>
                    <a:cubicBezTo>
                      <a:pt x="326" y="337"/>
                      <a:pt x="293" y="326"/>
                      <a:pt x="280" y="337"/>
                    </a:cubicBezTo>
                    <a:cubicBezTo>
                      <a:pt x="268" y="349"/>
                      <a:pt x="195" y="393"/>
                      <a:pt x="194" y="350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1540"/>
              <p:cNvSpPr/>
              <p:nvPr/>
            </p:nvSpPr>
            <p:spPr bwMode="auto">
              <a:xfrm>
                <a:off x="-124" y="902"/>
                <a:ext cx="16" cy="34"/>
              </a:xfrm>
              <a:custGeom>
                <a:avLst/>
                <a:gdLst>
                  <a:gd name="T0" fmla="*/ 0 w 29"/>
                  <a:gd name="T1" fmla="*/ 0 h 62"/>
                  <a:gd name="T2" fmla="*/ 24 w 29"/>
                  <a:gd name="T3" fmla="*/ 52 h 62"/>
                  <a:gd name="T4" fmla="*/ 0 w 29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62">
                    <a:moveTo>
                      <a:pt x="0" y="0"/>
                    </a:moveTo>
                    <a:cubicBezTo>
                      <a:pt x="0" y="0"/>
                      <a:pt x="19" y="62"/>
                      <a:pt x="24" y="52"/>
                    </a:cubicBezTo>
                    <a:cubicBezTo>
                      <a:pt x="29" y="43"/>
                      <a:pt x="14" y="7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1541"/>
              <p:cNvSpPr/>
              <p:nvPr/>
            </p:nvSpPr>
            <p:spPr bwMode="auto">
              <a:xfrm>
                <a:off x="-152" y="910"/>
                <a:ext cx="12" cy="14"/>
              </a:xfrm>
              <a:custGeom>
                <a:avLst/>
                <a:gdLst>
                  <a:gd name="T0" fmla="*/ 16 w 22"/>
                  <a:gd name="T1" fmla="*/ 2 h 24"/>
                  <a:gd name="T2" fmla="*/ 20 w 22"/>
                  <a:gd name="T3" fmla="*/ 16 h 24"/>
                  <a:gd name="T4" fmla="*/ 6 w 22"/>
                  <a:gd name="T5" fmla="*/ 22 h 24"/>
                  <a:gd name="T6" fmla="*/ 3 w 22"/>
                  <a:gd name="T7" fmla="*/ 8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1" y="5"/>
                      <a:pt x="22" y="11"/>
                      <a:pt x="20" y="16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2" y="19"/>
                      <a:pt x="0" y="13"/>
                      <a:pt x="3" y="8"/>
                    </a:cubicBezTo>
                    <a:cubicBezTo>
                      <a:pt x="6" y="2"/>
                      <a:pt x="12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1542"/>
              <p:cNvSpPr/>
              <p:nvPr/>
            </p:nvSpPr>
            <p:spPr bwMode="auto">
              <a:xfrm>
                <a:off x="-135" y="933"/>
                <a:ext cx="12" cy="13"/>
              </a:xfrm>
              <a:custGeom>
                <a:avLst/>
                <a:gdLst>
                  <a:gd name="T0" fmla="*/ 16 w 22"/>
                  <a:gd name="T1" fmla="*/ 2 h 24"/>
                  <a:gd name="T2" fmla="*/ 19 w 22"/>
                  <a:gd name="T3" fmla="*/ 16 h 24"/>
                  <a:gd name="T4" fmla="*/ 6 w 22"/>
                  <a:gd name="T5" fmla="*/ 21 h 24"/>
                  <a:gd name="T6" fmla="*/ 2 w 22"/>
                  <a:gd name="T7" fmla="*/ 7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0" y="5"/>
                      <a:pt x="22" y="11"/>
                      <a:pt x="19" y="16"/>
                    </a:cubicBezTo>
                    <a:cubicBezTo>
                      <a:pt x="16" y="21"/>
                      <a:pt x="10" y="24"/>
                      <a:pt x="6" y="21"/>
                    </a:cubicBezTo>
                    <a:cubicBezTo>
                      <a:pt x="1" y="19"/>
                      <a:pt x="0" y="13"/>
                      <a:pt x="2" y="7"/>
                    </a:cubicBezTo>
                    <a:cubicBezTo>
                      <a:pt x="5" y="2"/>
                      <a:pt x="11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1543"/>
              <p:cNvSpPr/>
              <p:nvPr/>
            </p:nvSpPr>
            <p:spPr bwMode="auto">
              <a:xfrm>
                <a:off x="-150" y="930"/>
                <a:ext cx="12" cy="1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3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1" y="5"/>
                      <a:pt x="22" y="11"/>
                      <a:pt x="19" y="17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1" y="19"/>
                      <a:pt x="0" y="13"/>
                      <a:pt x="3" y="8"/>
                    </a:cubicBezTo>
                    <a:cubicBezTo>
                      <a:pt x="5" y="2"/>
                      <a:pt x="11" y="0"/>
                      <a:pt x="16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1544"/>
              <p:cNvSpPr/>
              <p:nvPr/>
            </p:nvSpPr>
            <p:spPr bwMode="auto">
              <a:xfrm>
                <a:off x="-122" y="911"/>
                <a:ext cx="12" cy="1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2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0" y="5"/>
                      <a:pt x="22" y="12"/>
                      <a:pt x="19" y="17"/>
                    </a:cubicBezTo>
                    <a:cubicBezTo>
                      <a:pt x="16" y="22"/>
                      <a:pt x="10" y="24"/>
                      <a:pt x="6" y="22"/>
                    </a:cubicBezTo>
                    <a:cubicBezTo>
                      <a:pt x="1" y="20"/>
                      <a:pt x="0" y="13"/>
                      <a:pt x="2" y="8"/>
                    </a:cubicBezTo>
                    <a:cubicBezTo>
                      <a:pt x="5" y="3"/>
                      <a:pt x="11" y="0"/>
                      <a:pt x="16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1545"/>
              <p:cNvSpPr/>
              <p:nvPr/>
            </p:nvSpPr>
            <p:spPr bwMode="auto">
              <a:xfrm>
                <a:off x="-99" y="910"/>
                <a:ext cx="12" cy="14"/>
              </a:xfrm>
              <a:custGeom>
                <a:avLst/>
                <a:gdLst>
                  <a:gd name="T0" fmla="*/ 16 w 22"/>
                  <a:gd name="T1" fmla="*/ 3 h 24"/>
                  <a:gd name="T2" fmla="*/ 20 w 22"/>
                  <a:gd name="T3" fmla="*/ 17 h 24"/>
                  <a:gd name="T4" fmla="*/ 6 w 22"/>
                  <a:gd name="T5" fmla="*/ 22 h 24"/>
                  <a:gd name="T6" fmla="*/ 3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1" y="5"/>
                      <a:pt x="22" y="11"/>
                      <a:pt x="20" y="17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2" y="19"/>
                      <a:pt x="0" y="13"/>
                      <a:pt x="3" y="8"/>
                    </a:cubicBezTo>
                    <a:cubicBezTo>
                      <a:pt x="6" y="3"/>
                      <a:pt x="12" y="0"/>
                      <a:pt x="16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1546"/>
              <p:cNvSpPr/>
              <p:nvPr/>
            </p:nvSpPr>
            <p:spPr bwMode="auto">
              <a:xfrm>
                <a:off x="-105" y="932"/>
                <a:ext cx="12" cy="13"/>
              </a:xfrm>
              <a:custGeom>
                <a:avLst/>
                <a:gdLst>
                  <a:gd name="T0" fmla="*/ 16 w 22"/>
                  <a:gd name="T1" fmla="*/ 2 h 24"/>
                  <a:gd name="T2" fmla="*/ 20 w 22"/>
                  <a:gd name="T3" fmla="*/ 16 h 24"/>
                  <a:gd name="T4" fmla="*/ 6 w 22"/>
                  <a:gd name="T5" fmla="*/ 21 h 24"/>
                  <a:gd name="T6" fmla="*/ 3 w 22"/>
                  <a:gd name="T7" fmla="*/ 7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1" y="5"/>
                      <a:pt x="22" y="11"/>
                      <a:pt x="20" y="16"/>
                    </a:cubicBezTo>
                    <a:cubicBezTo>
                      <a:pt x="17" y="21"/>
                      <a:pt x="11" y="24"/>
                      <a:pt x="6" y="21"/>
                    </a:cubicBezTo>
                    <a:cubicBezTo>
                      <a:pt x="2" y="19"/>
                      <a:pt x="0" y="13"/>
                      <a:pt x="3" y="7"/>
                    </a:cubicBezTo>
                    <a:cubicBezTo>
                      <a:pt x="6" y="2"/>
                      <a:pt x="12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1547"/>
              <p:cNvSpPr/>
              <p:nvPr/>
            </p:nvSpPr>
            <p:spPr bwMode="auto">
              <a:xfrm>
                <a:off x="-106" y="893"/>
                <a:ext cx="12" cy="13"/>
              </a:xfrm>
              <a:custGeom>
                <a:avLst/>
                <a:gdLst>
                  <a:gd name="T0" fmla="*/ 17 w 23"/>
                  <a:gd name="T1" fmla="*/ 3 h 24"/>
                  <a:gd name="T2" fmla="*/ 20 w 23"/>
                  <a:gd name="T3" fmla="*/ 17 h 24"/>
                  <a:gd name="T4" fmla="*/ 6 w 23"/>
                  <a:gd name="T5" fmla="*/ 22 h 24"/>
                  <a:gd name="T6" fmla="*/ 3 w 23"/>
                  <a:gd name="T7" fmla="*/ 8 h 24"/>
                  <a:gd name="T8" fmla="*/ 17 w 23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7" y="3"/>
                    </a:moveTo>
                    <a:cubicBezTo>
                      <a:pt x="21" y="5"/>
                      <a:pt x="23" y="12"/>
                      <a:pt x="20" y="17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2" y="20"/>
                      <a:pt x="0" y="13"/>
                      <a:pt x="3" y="8"/>
                    </a:cubicBezTo>
                    <a:cubicBezTo>
                      <a:pt x="6" y="3"/>
                      <a:pt x="12" y="0"/>
                      <a:pt x="17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1548"/>
              <p:cNvSpPr/>
              <p:nvPr/>
            </p:nvSpPr>
            <p:spPr bwMode="auto">
              <a:xfrm>
                <a:off x="-123" y="884"/>
                <a:ext cx="12" cy="13"/>
              </a:xfrm>
              <a:custGeom>
                <a:avLst/>
                <a:gdLst>
                  <a:gd name="T0" fmla="*/ 17 w 23"/>
                  <a:gd name="T1" fmla="*/ 2 h 24"/>
                  <a:gd name="T2" fmla="*/ 20 w 23"/>
                  <a:gd name="T3" fmla="*/ 16 h 24"/>
                  <a:gd name="T4" fmla="*/ 6 w 23"/>
                  <a:gd name="T5" fmla="*/ 21 h 24"/>
                  <a:gd name="T6" fmla="*/ 3 w 23"/>
                  <a:gd name="T7" fmla="*/ 7 h 24"/>
                  <a:gd name="T8" fmla="*/ 17 w 23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7" y="2"/>
                    </a:moveTo>
                    <a:cubicBezTo>
                      <a:pt x="21" y="5"/>
                      <a:pt x="23" y="11"/>
                      <a:pt x="20" y="16"/>
                    </a:cubicBezTo>
                    <a:cubicBezTo>
                      <a:pt x="17" y="22"/>
                      <a:pt x="11" y="24"/>
                      <a:pt x="6" y="21"/>
                    </a:cubicBezTo>
                    <a:cubicBezTo>
                      <a:pt x="2" y="19"/>
                      <a:pt x="0" y="13"/>
                      <a:pt x="3" y="7"/>
                    </a:cubicBezTo>
                    <a:cubicBezTo>
                      <a:pt x="6" y="2"/>
                      <a:pt x="12" y="0"/>
                      <a:pt x="17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1549"/>
              <p:cNvSpPr/>
              <p:nvPr/>
            </p:nvSpPr>
            <p:spPr bwMode="auto">
              <a:xfrm>
                <a:off x="-147" y="891"/>
                <a:ext cx="12" cy="1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2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0" y="5"/>
                      <a:pt x="22" y="11"/>
                      <a:pt x="19" y="17"/>
                    </a:cubicBezTo>
                    <a:cubicBezTo>
                      <a:pt x="16" y="22"/>
                      <a:pt x="10" y="24"/>
                      <a:pt x="6" y="22"/>
                    </a:cubicBezTo>
                    <a:cubicBezTo>
                      <a:pt x="1" y="19"/>
                      <a:pt x="0" y="13"/>
                      <a:pt x="2" y="8"/>
                    </a:cubicBezTo>
                    <a:cubicBezTo>
                      <a:pt x="5" y="3"/>
                      <a:pt x="11" y="0"/>
                      <a:pt x="16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1550"/>
              <p:cNvSpPr/>
              <p:nvPr/>
            </p:nvSpPr>
            <p:spPr bwMode="auto">
              <a:xfrm>
                <a:off x="-125" y="948"/>
                <a:ext cx="12" cy="13"/>
              </a:xfrm>
              <a:custGeom>
                <a:avLst/>
                <a:gdLst>
                  <a:gd name="T0" fmla="*/ 16 w 22"/>
                  <a:gd name="T1" fmla="*/ 2 h 24"/>
                  <a:gd name="T2" fmla="*/ 20 w 22"/>
                  <a:gd name="T3" fmla="*/ 16 h 24"/>
                  <a:gd name="T4" fmla="*/ 6 w 22"/>
                  <a:gd name="T5" fmla="*/ 22 h 24"/>
                  <a:gd name="T6" fmla="*/ 3 w 22"/>
                  <a:gd name="T7" fmla="*/ 8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1" y="5"/>
                      <a:pt x="22" y="11"/>
                      <a:pt x="20" y="16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2" y="19"/>
                      <a:pt x="0" y="13"/>
                      <a:pt x="3" y="8"/>
                    </a:cubicBezTo>
                    <a:cubicBezTo>
                      <a:pt x="6" y="2"/>
                      <a:pt x="12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1551"/>
              <p:cNvSpPr/>
              <p:nvPr/>
            </p:nvSpPr>
            <p:spPr bwMode="auto">
              <a:xfrm>
                <a:off x="-135" y="940"/>
                <a:ext cx="96" cy="39"/>
              </a:xfrm>
              <a:custGeom>
                <a:avLst/>
                <a:gdLst>
                  <a:gd name="T0" fmla="*/ 123 w 175"/>
                  <a:gd name="T1" fmla="*/ 0 h 72"/>
                  <a:gd name="T2" fmla="*/ 96 w 175"/>
                  <a:gd name="T3" fmla="*/ 5 h 72"/>
                  <a:gd name="T4" fmla="*/ 21 w 175"/>
                  <a:gd name="T5" fmla="*/ 72 h 72"/>
                  <a:gd name="T6" fmla="*/ 70 w 175"/>
                  <a:gd name="T7" fmla="*/ 55 h 72"/>
                  <a:gd name="T8" fmla="*/ 98 w 175"/>
                  <a:gd name="T9" fmla="*/ 37 h 72"/>
                  <a:gd name="T10" fmla="*/ 162 w 175"/>
                  <a:gd name="T11" fmla="*/ 9 h 72"/>
                  <a:gd name="T12" fmla="*/ 123 w 175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2">
                    <a:moveTo>
                      <a:pt x="123" y="0"/>
                    </a:moveTo>
                    <a:cubicBezTo>
                      <a:pt x="112" y="0"/>
                      <a:pt x="102" y="2"/>
                      <a:pt x="96" y="5"/>
                    </a:cubicBezTo>
                    <a:cubicBezTo>
                      <a:pt x="83" y="13"/>
                      <a:pt x="0" y="61"/>
                      <a:pt x="21" y="72"/>
                    </a:cubicBezTo>
                    <a:cubicBezTo>
                      <a:pt x="21" y="72"/>
                      <a:pt x="61" y="66"/>
                      <a:pt x="70" y="55"/>
                    </a:cubicBezTo>
                    <a:cubicBezTo>
                      <a:pt x="79" y="45"/>
                      <a:pt x="76" y="43"/>
                      <a:pt x="98" y="37"/>
                    </a:cubicBezTo>
                    <a:cubicBezTo>
                      <a:pt x="120" y="30"/>
                      <a:pt x="175" y="19"/>
                      <a:pt x="162" y="9"/>
                    </a:cubicBezTo>
                    <a:cubicBezTo>
                      <a:pt x="154" y="4"/>
                      <a:pt x="138" y="0"/>
                      <a:pt x="1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1552"/>
              <p:cNvSpPr>
                <a:spLocks noEditPoints="1"/>
              </p:cNvSpPr>
              <p:nvPr/>
            </p:nvSpPr>
            <p:spPr bwMode="auto">
              <a:xfrm>
                <a:off x="-169" y="885"/>
                <a:ext cx="120" cy="79"/>
              </a:xfrm>
              <a:custGeom>
                <a:avLst/>
                <a:gdLst>
                  <a:gd name="T0" fmla="*/ 22 w 221"/>
                  <a:gd name="T1" fmla="*/ 41 h 145"/>
                  <a:gd name="T2" fmla="*/ 33 w 221"/>
                  <a:gd name="T3" fmla="*/ 55 h 145"/>
                  <a:gd name="T4" fmla="*/ 34 w 221"/>
                  <a:gd name="T5" fmla="*/ 54 h 145"/>
                  <a:gd name="T6" fmla="*/ 35 w 221"/>
                  <a:gd name="T7" fmla="*/ 52 h 145"/>
                  <a:gd name="T8" fmla="*/ 22 w 221"/>
                  <a:gd name="T9" fmla="*/ 41 h 145"/>
                  <a:gd name="T10" fmla="*/ 22 w 221"/>
                  <a:gd name="T11" fmla="*/ 41 h 145"/>
                  <a:gd name="T12" fmla="*/ 127 w 221"/>
                  <a:gd name="T13" fmla="*/ 108 h 145"/>
                  <a:gd name="T14" fmla="*/ 123 w 221"/>
                  <a:gd name="T15" fmla="*/ 107 h 145"/>
                  <a:gd name="T16" fmla="*/ 120 w 221"/>
                  <a:gd name="T17" fmla="*/ 93 h 145"/>
                  <a:gd name="T18" fmla="*/ 129 w 221"/>
                  <a:gd name="T19" fmla="*/ 87 h 145"/>
                  <a:gd name="T20" fmla="*/ 133 w 221"/>
                  <a:gd name="T21" fmla="*/ 88 h 145"/>
                  <a:gd name="T22" fmla="*/ 137 w 221"/>
                  <a:gd name="T23" fmla="*/ 102 h 145"/>
                  <a:gd name="T24" fmla="*/ 127 w 221"/>
                  <a:gd name="T25" fmla="*/ 108 h 145"/>
                  <a:gd name="T26" fmla="*/ 212 w 221"/>
                  <a:gd name="T27" fmla="*/ 0 h 145"/>
                  <a:gd name="T28" fmla="*/ 154 w 221"/>
                  <a:gd name="T29" fmla="*/ 69 h 145"/>
                  <a:gd name="T30" fmla="*/ 143 w 221"/>
                  <a:gd name="T31" fmla="*/ 5 h 145"/>
                  <a:gd name="T32" fmla="*/ 143 w 221"/>
                  <a:gd name="T33" fmla="*/ 3 h 145"/>
                  <a:gd name="T34" fmla="*/ 139 w 221"/>
                  <a:gd name="T35" fmla="*/ 48 h 145"/>
                  <a:gd name="T36" fmla="*/ 141 w 221"/>
                  <a:gd name="T37" fmla="*/ 48 h 145"/>
                  <a:gd name="T38" fmla="*/ 145 w 221"/>
                  <a:gd name="T39" fmla="*/ 49 h 145"/>
                  <a:gd name="T40" fmla="*/ 149 w 221"/>
                  <a:gd name="T41" fmla="*/ 63 h 145"/>
                  <a:gd name="T42" fmla="*/ 139 w 221"/>
                  <a:gd name="T43" fmla="*/ 69 h 145"/>
                  <a:gd name="T44" fmla="*/ 135 w 221"/>
                  <a:gd name="T45" fmla="*/ 68 h 145"/>
                  <a:gd name="T46" fmla="*/ 131 w 221"/>
                  <a:gd name="T47" fmla="*/ 78 h 145"/>
                  <a:gd name="T48" fmla="*/ 129 w 221"/>
                  <a:gd name="T49" fmla="*/ 79 h 145"/>
                  <a:gd name="T50" fmla="*/ 120 w 221"/>
                  <a:gd name="T51" fmla="*/ 37 h 145"/>
                  <a:gd name="T52" fmla="*/ 109 w 221"/>
                  <a:gd name="T53" fmla="*/ 103 h 145"/>
                  <a:gd name="T54" fmla="*/ 108 w 221"/>
                  <a:gd name="T55" fmla="*/ 103 h 145"/>
                  <a:gd name="T56" fmla="*/ 50 w 221"/>
                  <a:gd name="T57" fmla="*/ 64 h 145"/>
                  <a:gd name="T58" fmla="*/ 44 w 221"/>
                  <a:gd name="T59" fmla="*/ 68 h 145"/>
                  <a:gd name="T60" fmla="*/ 66 w 221"/>
                  <a:gd name="T61" fmla="*/ 92 h 145"/>
                  <a:gd name="T62" fmla="*/ 74 w 221"/>
                  <a:gd name="T63" fmla="*/ 88 h 145"/>
                  <a:gd name="T64" fmla="*/ 78 w 221"/>
                  <a:gd name="T65" fmla="*/ 89 h 145"/>
                  <a:gd name="T66" fmla="*/ 81 w 221"/>
                  <a:gd name="T67" fmla="*/ 103 h 145"/>
                  <a:gd name="T68" fmla="*/ 72 w 221"/>
                  <a:gd name="T69" fmla="*/ 109 h 145"/>
                  <a:gd name="T70" fmla="*/ 68 w 221"/>
                  <a:gd name="T71" fmla="*/ 108 h 145"/>
                  <a:gd name="T72" fmla="*/ 64 w 221"/>
                  <a:gd name="T73" fmla="*/ 104 h 145"/>
                  <a:gd name="T74" fmla="*/ 4 w 221"/>
                  <a:gd name="T75" fmla="*/ 120 h 145"/>
                  <a:gd name="T76" fmla="*/ 38 w 221"/>
                  <a:gd name="T77" fmla="*/ 123 h 145"/>
                  <a:gd name="T78" fmla="*/ 83 w 221"/>
                  <a:gd name="T79" fmla="*/ 123 h 145"/>
                  <a:gd name="T80" fmla="*/ 45 w 221"/>
                  <a:gd name="T81" fmla="*/ 142 h 145"/>
                  <a:gd name="T82" fmla="*/ 47 w 221"/>
                  <a:gd name="T83" fmla="*/ 145 h 145"/>
                  <a:gd name="T84" fmla="*/ 67 w 221"/>
                  <a:gd name="T85" fmla="*/ 141 h 145"/>
                  <a:gd name="T86" fmla="*/ 83 w 221"/>
                  <a:gd name="T87" fmla="*/ 134 h 145"/>
                  <a:gd name="T88" fmla="*/ 83 w 221"/>
                  <a:gd name="T89" fmla="*/ 123 h 145"/>
                  <a:gd name="T90" fmla="*/ 92 w 221"/>
                  <a:gd name="T91" fmla="*/ 116 h 145"/>
                  <a:gd name="T92" fmla="*/ 96 w 221"/>
                  <a:gd name="T93" fmla="*/ 117 h 145"/>
                  <a:gd name="T94" fmla="*/ 101 w 221"/>
                  <a:gd name="T95" fmla="*/ 126 h 145"/>
                  <a:gd name="T96" fmla="*/ 111 w 221"/>
                  <a:gd name="T97" fmla="*/ 122 h 145"/>
                  <a:gd name="T98" fmla="*/ 111 w 221"/>
                  <a:gd name="T99" fmla="*/ 122 h 145"/>
                  <a:gd name="T100" fmla="*/ 221 w 221"/>
                  <a:gd name="T101" fmla="*/ 37 h 145"/>
                  <a:gd name="T102" fmla="*/ 220 w 221"/>
                  <a:gd name="T103" fmla="*/ 36 h 145"/>
                  <a:gd name="T104" fmla="*/ 186 w 221"/>
                  <a:gd name="T105" fmla="*/ 62 h 145"/>
                  <a:gd name="T106" fmla="*/ 153 w 221"/>
                  <a:gd name="T107" fmla="*/ 89 h 145"/>
                  <a:gd name="T108" fmla="*/ 154 w 221"/>
                  <a:gd name="T109" fmla="*/ 87 h 145"/>
                  <a:gd name="T110" fmla="*/ 212 w 221"/>
                  <a:gd name="T111" fmla="*/ 2 h 145"/>
                  <a:gd name="T112" fmla="*/ 212 w 221"/>
                  <a:gd name="T1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1" h="145">
                    <a:moveTo>
                      <a:pt x="22" y="41"/>
                    </a:moveTo>
                    <a:cubicBezTo>
                      <a:pt x="22" y="41"/>
                      <a:pt x="26" y="47"/>
                      <a:pt x="33" y="55"/>
                    </a:cubicBezTo>
                    <a:cubicBezTo>
                      <a:pt x="34" y="55"/>
                      <a:pt x="34" y="54"/>
                      <a:pt x="34" y="54"/>
                    </a:cubicBezTo>
                    <a:cubicBezTo>
                      <a:pt x="34" y="53"/>
                      <a:pt x="35" y="53"/>
                      <a:pt x="35" y="52"/>
                    </a:cubicBezTo>
                    <a:cubicBezTo>
                      <a:pt x="28" y="47"/>
                      <a:pt x="23" y="43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moveTo>
                      <a:pt x="127" y="108"/>
                    </a:moveTo>
                    <a:cubicBezTo>
                      <a:pt x="126" y="108"/>
                      <a:pt x="124" y="108"/>
                      <a:pt x="123" y="107"/>
                    </a:cubicBezTo>
                    <a:cubicBezTo>
                      <a:pt x="119" y="105"/>
                      <a:pt x="117" y="99"/>
                      <a:pt x="120" y="93"/>
                    </a:cubicBezTo>
                    <a:cubicBezTo>
                      <a:pt x="122" y="90"/>
                      <a:pt x="126" y="87"/>
                      <a:pt x="129" y="87"/>
                    </a:cubicBezTo>
                    <a:cubicBezTo>
                      <a:pt x="131" y="87"/>
                      <a:pt x="132" y="88"/>
                      <a:pt x="133" y="88"/>
                    </a:cubicBezTo>
                    <a:cubicBezTo>
                      <a:pt x="138" y="91"/>
                      <a:pt x="139" y="97"/>
                      <a:pt x="137" y="102"/>
                    </a:cubicBezTo>
                    <a:cubicBezTo>
                      <a:pt x="135" y="106"/>
                      <a:pt x="131" y="108"/>
                      <a:pt x="127" y="108"/>
                    </a:cubicBezTo>
                    <a:moveTo>
                      <a:pt x="212" y="0"/>
                    </a:moveTo>
                    <a:cubicBezTo>
                      <a:pt x="207" y="0"/>
                      <a:pt x="154" y="69"/>
                      <a:pt x="154" y="69"/>
                    </a:cubicBezTo>
                    <a:cubicBezTo>
                      <a:pt x="154" y="69"/>
                      <a:pt x="143" y="17"/>
                      <a:pt x="143" y="5"/>
                    </a:cubicBezTo>
                    <a:cubicBezTo>
                      <a:pt x="143" y="4"/>
                      <a:pt x="143" y="3"/>
                      <a:pt x="143" y="3"/>
                    </a:cubicBezTo>
                    <a:cubicBezTo>
                      <a:pt x="143" y="3"/>
                      <a:pt x="141" y="27"/>
                      <a:pt x="139" y="48"/>
                    </a:cubicBezTo>
                    <a:cubicBezTo>
                      <a:pt x="140" y="48"/>
                      <a:pt x="140" y="48"/>
                      <a:pt x="141" y="48"/>
                    </a:cubicBezTo>
                    <a:cubicBezTo>
                      <a:pt x="143" y="48"/>
                      <a:pt x="144" y="48"/>
                      <a:pt x="145" y="49"/>
                    </a:cubicBezTo>
                    <a:cubicBezTo>
                      <a:pt x="150" y="51"/>
                      <a:pt x="151" y="57"/>
                      <a:pt x="149" y="63"/>
                    </a:cubicBezTo>
                    <a:cubicBezTo>
                      <a:pt x="147" y="66"/>
                      <a:pt x="143" y="69"/>
                      <a:pt x="139" y="69"/>
                    </a:cubicBezTo>
                    <a:cubicBezTo>
                      <a:pt x="138" y="69"/>
                      <a:pt x="136" y="68"/>
                      <a:pt x="135" y="68"/>
                    </a:cubicBezTo>
                    <a:cubicBezTo>
                      <a:pt x="134" y="73"/>
                      <a:pt x="133" y="76"/>
                      <a:pt x="131" y="78"/>
                    </a:cubicBezTo>
                    <a:cubicBezTo>
                      <a:pt x="130" y="79"/>
                      <a:pt x="130" y="79"/>
                      <a:pt x="129" y="79"/>
                    </a:cubicBezTo>
                    <a:cubicBezTo>
                      <a:pt x="124" y="79"/>
                      <a:pt x="120" y="56"/>
                      <a:pt x="120" y="37"/>
                    </a:cubicBezTo>
                    <a:cubicBezTo>
                      <a:pt x="116" y="62"/>
                      <a:pt x="110" y="98"/>
                      <a:pt x="109" y="103"/>
                    </a:cubicBezTo>
                    <a:cubicBezTo>
                      <a:pt x="109" y="103"/>
                      <a:pt x="108" y="103"/>
                      <a:pt x="108" y="103"/>
                    </a:cubicBezTo>
                    <a:cubicBezTo>
                      <a:pt x="102" y="103"/>
                      <a:pt x="72" y="82"/>
                      <a:pt x="50" y="64"/>
                    </a:cubicBezTo>
                    <a:cubicBezTo>
                      <a:pt x="48" y="66"/>
                      <a:pt x="46" y="67"/>
                      <a:pt x="44" y="68"/>
                    </a:cubicBezTo>
                    <a:cubicBezTo>
                      <a:pt x="52" y="77"/>
                      <a:pt x="60" y="86"/>
                      <a:pt x="66" y="92"/>
                    </a:cubicBezTo>
                    <a:cubicBezTo>
                      <a:pt x="68" y="90"/>
                      <a:pt x="71" y="88"/>
                      <a:pt x="74" y="88"/>
                    </a:cubicBezTo>
                    <a:cubicBezTo>
                      <a:pt x="75" y="88"/>
                      <a:pt x="76" y="89"/>
                      <a:pt x="78" y="89"/>
                    </a:cubicBezTo>
                    <a:cubicBezTo>
                      <a:pt x="82" y="92"/>
                      <a:pt x="84" y="98"/>
                      <a:pt x="81" y="103"/>
                    </a:cubicBezTo>
                    <a:cubicBezTo>
                      <a:pt x="79" y="107"/>
                      <a:pt x="75" y="109"/>
                      <a:pt x="72" y="109"/>
                    </a:cubicBezTo>
                    <a:cubicBezTo>
                      <a:pt x="70" y="109"/>
                      <a:pt x="69" y="109"/>
                      <a:pt x="68" y="108"/>
                    </a:cubicBezTo>
                    <a:cubicBezTo>
                      <a:pt x="66" y="107"/>
                      <a:pt x="64" y="106"/>
                      <a:pt x="64" y="104"/>
                    </a:cubicBezTo>
                    <a:cubicBezTo>
                      <a:pt x="46" y="109"/>
                      <a:pt x="11" y="117"/>
                      <a:pt x="4" y="120"/>
                    </a:cubicBezTo>
                    <a:cubicBezTo>
                      <a:pt x="0" y="123"/>
                      <a:pt x="18" y="123"/>
                      <a:pt x="38" y="123"/>
                    </a:cubicBezTo>
                    <a:cubicBezTo>
                      <a:pt x="59" y="123"/>
                      <a:pt x="83" y="123"/>
                      <a:pt x="83" y="123"/>
                    </a:cubicBezTo>
                    <a:cubicBezTo>
                      <a:pt x="83" y="123"/>
                      <a:pt x="51" y="136"/>
                      <a:pt x="45" y="142"/>
                    </a:cubicBezTo>
                    <a:cubicBezTo>
                      <a:pt x="43" y="144"/>
                      <a:pt x="44" y="145"/>
                      <a:pt x="47" y="145"/>
                    </a:cubicBezTo>
                    <a:cubicBezTo>
                      <a:pt x="53" y="145"/>
                      <a:pt x="67" y="141"/>
                      <a:pt x="67" y="141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1" y="131"/>
                      <a:pt x="81" y="127"/>
                      <a:pt x="83" y="123"/>
                    </a:cubicBezTo>
                    <a:cubicBezTo>
                      <a:pt x="85" y="119"/>
                      <a:pt x="89" y="116"/>
                      <a:pt x="92" y="116"/>
                    </a:cubicBezTo>
                    <a:cubicBezTo>
                      <a:pt x="94" y="116"/>
                      <a:pt x="95" y="117"/>
                      <a:pt x="96" y="117"/>
                    </a:cubicBezTo>
                    <a:cubicBezTo>
                      <a:pt x="99" y="119"/>
                      <a:pt x="101" y="123"/>
                      <a:pt x="101" y="126"/>
                    </a:cubicBezTo>
                    <a:cubicBezTo>
                      <a:pt x="111" y="122"/>
                      <a:pt x="111" y="122"/>
                      <a:pt x="111" y="122"/>
                    </a:cubicBezTo>
                    <a:cubicBezTo>
                      <a:pt x="111" y="122"/>
                      <a:pt x="111" y="122"/>
                      <a:pt x="111" y="122"/>
                    </a:cubicBezTo>
                    <a:cubicBezTo>
                      <a:pt x="127" y="122"/>
                      <a:pt x="216" y="46"/>
                      <a:pt x="221" y="37"/>
                    </a:cubicBezTo>
                    <a:cubicBezTo>
                      <a:pt x="221" y="36"/>
                      <a:pt x="221" y="36"/>
                      <a:pt x="220" y="36"/>
                    </a:cubicBezTo>
                    <a:cubicBezTo>
                      <a:pt x="218" y="36"/>
                      <a:pt x="202" y="49"/>
                      <a:pt x="186" y="62"/>
                    </a:cubicBezTo>
                    <a:cubicBezTo>
                      <a:pt x="169" y="76"/>
                      <a:pt x="153" y="89"/>
                      <a:pt x="153" y="89"/>
                    </a:cubicBezTo>
                    <a:cubicBezTo>
                      <a:pt x="152" y="89"/>
                      <a:pt x="153" y="88"/>
                      <a:pt x="154" y="87"/>
                    </a:cubicBezTo>
                    <a:cubicBezTo>
                      <a:pt x="168" y="73"/>
                      <a:pt x="208" y="15"/>
                      <a:pt x="212" y="2"/>
                    </a:cubicBezTo>
                    <a:cubicBezTo>
                      <a:pt x="212" y="1"/>
                      <a:pt x="212" y="0"/>
                      <a:pt x="21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1553"/>
              <p:cNvSpPr/>
              <p:nvPr/>
            </p:nvSpPr>
            <p:spPr bwMode="auto">
              <a:xfrm>
                <a:off x="-151" y="914"/>
                <a:ext cx="9" cy="8"/>
              </a:xfrm>
              <a:custGeom>
                <a:avLst/>
                <a:gdLst>
                  <a:gd name="T0" fmla="*/ 2 w 17"/>
                  <a:gd name="T1" fmla="*/ 0 h 16"/>
                  <a:gd name="T2" fmla="*/ 1 w 17"/>
                  <a:gd name="T3" fmla="*/ 2 h 16"/>
                  <a:gd name="T4" fmla="*/ 0 w 17"/>
                  <a:gd name="T5" fmla="*/ 3 h 16"/>
                  <a:gd name="T6" fmla="*/ 11 w 17"/>
                  <a:gd name="T7" fmla="*/ 16 h 16"/>
                  <a:gd name="T8" fmla="*/ 17 w 17"/>
                  <a:gd name="T9" fmla="*/ 12 h 16"/>
                  <a:gd name="T10" fmla="*/ 2 w 1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4" y="7"/>
                      <a:pt x="7" y="11"/>
                      <a:pt x="11" y="16"/>
                    </a:cubicBezTo>
                    <a:cubicBezTo>
                      <a:pt x="13" y="15"/>
                      <a:pt x="15" y="14"/>
                      <a:pt x="17" y="12"/>
                    </a:cubicBezTo>
                    <a:cubicBezTo>
                      <a:pt x="11" y="8"/>
                      <a:pt x="6" y="4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1554"/>
              <p:cNvSpPr/>
              <p:nvPr/>
            </p:nvSpPr>
            <p:spPr bwMode="auto">
              <a:xfrm>
                <a:off x="-134" y="933"/>
                <a:ext cx="11" cy="12"/>
              </a:xfrm>
              <a:custGeom>
                <a:avLst/>
                <a:gdLst>
                  <a:gd name="T0" fmla="*/ 10 w 20"/>
                  <a:gd name="T1" fmla="*/ 0 h 21"/>
                  <a:gd name="T2" fmla="*/ 2 w 20"/>
                  <a:gd name="T3" fmla="*/ 4 h 21"/>
                  <a:gd name="T4" fmla="*/ 9 w 20"/>
                  <a:gd name="T5" fmla="*/ 11 h 21"/>
                  <a:gd name="T6" fmla="*/ 0 w 20"/>
                  <a:gd name="T7" fmla="*/ 16 h 21"/>
                  <a:gd name="T8" fmla="*/ 4 w 20"/>
                  <a:gd name="T9" fmla="*/ 20 h 21"/>
                  <a:gd name="T10" fmla="*/ 8 w 20"/>
                  <a:gd name="T11" fmla="*/ 21 h 21"/>
                  <a:gd name="T12" fmla="*/ 17 w 20"/>
                  <a:gd name="T13" fmla="*/ 15 h 21"/>
                  <a:gd name="T14" fmla="*/ 14 w 20"/>
                  <a:gd name="T15" fmla="*/ 1 h 21"/>
                  <a:gd name="T16" fmla="*/ 10 w 2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10" y="0"/>
                    </a:moveTo>
                    <a:cubicBezTo>
                      <a:pt x="7" y="0"/>
                      <a:pt x="4" y="2"/>
                      <a:pt x="2" y="4"/>
                    </a:cubicBezTo>
                    <a:cubicBezTo>
                      <a:pt x="5" y="8"/>
                      <a:pt x="8" y="10"/>
                      <a:pt x="9" y="11"/>
                    </a:cubicBezTo>
                    <a:cubicBezTo>
                      <a:pt x="10" y="12"/>
                      <a:pt x="6" y="13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5" y="21"/>
                      <a:pt x="6" y="21"/>
                      <a:pt x="8" y="21"/>
                    </a:cubicBezTo>
                    <a:cubicBezTo>
                      <a:pt x="11" y="21"/>
                      <a:pt x="15" y="19"/>
                      <a:pt x="17" y="15"/>
                    </a:cubicBezTo>
                    <a:cubicBezTo>
                      <a:pt x="20" y="10"/>
                      <a:pt x="18" y="4"/>
                      <a:pt x="14" y="1"/>
                    </a:cubicBezTo>
                    <a:cubicBezTo>
                      <a:pt x="12" y="1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555"/>
              <p:cNvSpPr/>
              <p:nvPr/>
            </p:nvSpPr>
            <p:spPr bwMode="auto">
              <a:xfrm>
                <a:off x="-95" y="912"/>
                <a:ext cx="8" cy="11"/>
              </a:xfrm>
              <a:custGeom>
                <a:avLst/>
                <a:gdLst>
                  <a:gd name="T0" fmla="*/ 6 w 16"/>
                  <a:gd name="T1" fmla="*/ 0 h 21"/>
                  <a:gd name="T2" fmla="*/ 4 w 16"/>
                  <a:gd name="T3" fmla="*/ 0 h 21"/>
                  <a:gd name="T4" fmla="*/ 0 w 16"/>
                  <a:gd name="T5" fmla="*/ 20 h 21"/>
                  <a:gd name="T6" fmla="*/ 4 w 16"/>
                  <a:gd name="T7" fmla="*/ 21 h 21"/>
                  <a:gd name="T8" fmla="*/ 14 w 16"/>
                  <a:gd name="T9" fmla="*/ 15 h 21"/>
                  <a:gd name="T10" fmla="*/ 10 w 16"/>
                  <a:gd name="T11" fmla="*/ 1 h 21"/>
                  <a:gd name="T12" fmla="*/ 6 w 1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1">
                    <a:moveTo>
                      <a:pt x="6" y="0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3" y="7"/>
                      <a:pt x="2" y="14"/>
                      <a:pt x="0" y="20"/>
                    </a:cubicBezTo>
                    <a:cubicBezTo>
                      <a:pt x="1" y="20"/>
                      <a:pt x="3" y="21"/>
                      <a:pt x="4" y="21"/>
                    </a:cubicBezTo>
                    <a:cubicBezTo>
                      <a:pt x="8" y="21"/>
                      <a:pt x="12" y="18"/>
                      <a:pt x="14" y="15"/>
                    </a:cubicBezTo>
                    <a:cubicBezTo>
                      <a:pt x="16" y="9"/>
                      <a:pt x="15" y="3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Freeform 1556"/>
              <p:cNvSpPr/>
              <p:nvPr/>
            </p:nvSpPr>
            <p:spPr bwMode="auto">
              <a:xfrm>
                <a:off x="-105" y="933"/>
                <a:ext cx="12" cy="11"/>
              </a:xfrm>
              <a:custGeom>
                <a:avLst/>
                <a:gdLst>
                  <a:gd name="T0" fmla="*/ 12 w 22"/>
                  <a:gd name="T1" fmla="*/ 0 h 21"/>
                  <a:gd name="T2" fmla="*/ 3 w 22"/>
                  <a:gd name="T3" fmla="*/ 6 h 21"/>
                  <a:gd name="T4" fmla="*/ 6 w 22"/>
                  <a:gd name="T5" fmla="*/ 20 h 21"/>
                  <a:gd name="T6" fmla="*/ 10 w 22"/>
                  <a:gd name="T7" fmla="*/ 21 h 21"/>
                  <a:gd name="T8" fmla="*/ 20 w 22"/>
                  <a:gd name="T9" fmla="*/ 15 h 21"/>
                  <a:gd name="T10" fmla="*/ 16 w 22"/>
                  <a:gd name="T11" fmla="*/ 1 h 21"/>
                  <a:gd name="T12" fmla="*/ 12 w 22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1">
                    <a:moveTo>
                      <a:pt x="12" y="0"/>
                    </a:moveTo>
                    <a:cubicBezTo>
                      <a:pt x="9" y="0"/>
                      <a:pt x="5" y="3"/>
                      <a:pt x="3" y="6"/>
                    </a:cubicBezTo>
                    <a:cubicBezTo>
                      <a:pt x="0" y="12"/>
                      <a:pt x="2" y="18"/>
                      <a:pt x="6" y="20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4" y="21"/>
                      <a:pt x="18" y="19"/>
                      <a:pt x="20" y="15"/>
                    </a:cubicBezTo>
                    <a:cubicBezTo>
                      <a:pt x="22" y="10"/>
                      <a:pt x="21" y="4"/>
                      <a:pt x="16" y="1"/>
                    </a:cubicBezTo>
                    <a:cubicBezTo>
                      <a:pt x="15" y="1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Freeform 1557"/>
              <p:cNvSpPr/>
              <p:nvPr/>
            </p:nvSpPr>
            <p:spPr bwMode="auto">
              <a:xfrm>
                <a:off x="-125" y="949"/>
                <a:ext cx="11" cy="9"/>
              </a:xfrm>
              <a:custGeom>
                <a:avLst/>
                <a:gdLst>
                  <a:gd name="T0" fmla="*/ 11 w 20"/>
                  <a:gd name="T1" fmla="*/ 0 h 18"/>
                  <a:gd name="T2" fmla="*/ 2 w 20"/>
                  <a:gd name="T3" fmla="*/ 7 h 18"/>
                  <a:gd name="T4" fmla="*/ 2 w 20"/>
                  <a:gd name="T5" fmla="*/ 18 h 18"/>
                  <a:gd name="T6" fmla="*/ 20 w 20"/>
                  <a:gd name="T7" fmla="*/ 10 h 18"/>
                  <a:gd name="T8" fmla="*/ 15 w 20"/>
                  <a:gd name="T9" fmla="*/ 1 h 18"/>
                  <a:gd name="T10" fmla="*/ 11 w 2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11" y="0"/>
                    </a:moveTo>
                    <a:cubicBezTo>
                      <a:pt x="8" y="0"/>
                      <a:pt x="4" y="3"/>
                      <a:pt x="2" y="7"/>
                    </a:cubicBezTo>
                    <a:cubicBezTo>
                      <a:pt x="0" y="11"/>
                      <a:pt x="0" y="15"/>
                      <a:pt x="2" y="1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7"/>
                      <a:pt x="18" y="3"/>
                      <a:pt x="15" y="1"/>
                    </a:cubicBezTo>
                    <a:cubicBezTo>
                      <a:pt x="14" y="1"/>
                      <a:pt x="13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Freeform 1558"/>
              <p:cNvSpPr>
                <a:spLocks noEditPoints="1"/>
              </p:cNvSpPr>
              <p:nvPr/>
            </p:nvSpPr>
            <p:spPr bwMode="auto">
              <a:xfrm>
                <a:off x="-104" y="892"/>
                <a:ext cx="2" cy="14"/>
              </a:xfrm>
              <a:custGeom>
                <a:avLst/>
                <a:gdLst>
                  <a:gd name="T0" fmla="*/ 0 w 3"/>
                  <a:gd name="T1" fmla="*/ 22 h 24"/>
                  <a:gd name="T2" fmla="*/ 0 w 3"/>
                  <a:gd name="T3" fmla="*/ 24 h 24"/>
                  <a:gd name="T4" fmla="*/ 0 w 3"/>
                  <a:gd name="T5" fmla="*/ 22 h 24"/>
                  <a:gd name="T6" fmla="*/ 0 w 3"/>
                  <a:gd name="T7" fmla="*/ 22 h 24"/>
                  <a:gd name="T8" fmla="*/ 3 w 3"/>
                  <a:gd name="T9" fmla="*/ 0 h 24"/>
                  <a:gd name="T10" fmla="*/ 2 w 3"/>
                  <a:gd name="T11" fmla="*/ 2 h 24"/>
                  <a:gd name="T12" fmla="*/ 1 w 3"/>
                  <a:gd name="T13" fmla="*/ 5 h 24"/>
                  <a:gd name="T14" fmla="*/ 3 w 3"/>
                  <a:gd name="T15" fmla="*/ 4 h 24"/>
                  <a:gd name="T16" fmla="*/ 3 w 3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3" y="0"/>
                    </a:moveTo>
                    <a:cubicBezTo>
                      <a:pt x="3" y="0"/>
                      <a:pt x="2" y="1"/>
                      <a:pt x="2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2"/>
                      <a:pt x="3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Freeform 1559"/>
              <p:cNvSpPr/>
              <p:nvPr/>
            </p:nvSpPr>
            <p:spPr bwMode="auto">
              <a:xfrm>
                <a:off x="-104" y="895"/>
                <a:ext cx="2" cy="9"/>
              </a:xfrm>
              <a:custGeom>
                <a:avLst/>
                <a:gdLst>
                  <a:gd name="T0" fmla="*/ 3 w 3"/>
                  <a:gd name="T1" fmla="*/ 0 h 18"/>
                  <a:gd name="T2" fmla="*/ 1 w 3"/>
                  <a:gd name="T3" fmla="*/ 1 h 18"/>
                  <a:gd name="T4" fmla="*/ 0 w 3"/>
                  <a:gd name="T5" fmla="*/ 18 h 18"/>
                  <a:gd name="T6" fmla="*/ 0 w 3"/>
                  <a:gd name="T7" fmla="*/ 18 h 18"/>
                  <a:gd name="T8" fmla="*/ 3 w 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8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1"/>
                      <a:pt x="2" y="4"/>
                      <a:pt x="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Freeform 1560"/>
              <p:cNvSpPr/>
              <p:nvPr/>
            </p:nvSpPr>
            <p:spPr bwMode="auto">
              <a:xfrm>
                <a:off x="-49" y="838"/>
                <a:ext cx="34" cy="58"/>
              </a:xfrm>
              <a:custGeom>
                <a:avLst/>
                <a:gdLst>
                  <a:gd name="T0" fmla="*/ 29 w 63"/>
                  <a:gd name="T1" fmla="*/ 0 h 105"/>
                  <a:gd name="T2" fmla="*/ 35 w 63"/>
                  <a:gd name="T3" fmla="*/ 46 h 105"/>
                  <a:gd name="T4" fmla="*/ 2 w 63"/>
                  <a:gd name="T5" fmla="*/ 96 h 105"/>
                  <a:gd name="T6" fmla="*/ 5 w 63"/>
                  <a:gd name="T7" fmla="*/ 105 h 105"/>
                  <a:gd name="T8" fmla="*/ 28 w 63"/>
                  <a:gd name="T9" fmla="*/ 95 h 105"/>
                  <a:gd name="T10" fmla="*/ 61 w 63"/>
                  <a:gd name="T11" fmla="*/ 20 h 105"/>
                  <a:gd name="T12" fmla="*/ 29 w 63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5">
                    <a:moveTo>
                      <a:pt x="29" y="0"/>
                    </a:moveTo>
                    <a:cubicBezTo>
                      <a:pt x="13" y="1"/>
                      <a:pt x="36" y="28"/>
                      <a:pt x="35" y="46"/>
                    </a:cubicBezTo>
                    <a:cubicBezTo>
                      <a:pt x="35" y="65"/>
                      <a:pt x="8" y="81"/>
                      <a:pt x="2" y="96"/>
                    </a:cubicBezTo>
                    <a:cubicBezTo>
                      <a:pt x="0" y="103"/>
                      <a:pt x="2" y="105"/>
                      <a:pt x="5" y="105"/>
                    </a:cubicBezTo>
                    <a:cubicBezTo>
                      <a:pt x="10" y="105"/>
                      <a:pt x="19" y="101"/>
                      <a:pt x="28" y="95"/>
                    </a:cubicBezTo>
                    <a:cubicBezTo>
                      <a:pt x="43" y="84"/>
                      <a:pt x="63" y="40"/>
                      <a:pt x="61" y="20"/>
                    </a:cubicBezTo>
                    <a:cubicBezTo>
                      <a:pt x="59" y="1"/>
                      <a:pt x="2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Freeform 1561"/>
              <p:cNvSpPr/>
              <p:nvPr/>
            </p:nvSpPr>
            <p:spPr bwMode="auto">
              <a:xfrm>
                <a:off x="-231" y="950"/>
                <a:ext cx="89" cy="28"/>
              </a:xfrm>
              <a:custGeom>
                <a:avLst/>
                <a:gdLst>
                  <a:gd name="T0" fmla="*/ 20 w 162"/>
                  <a:gd name="T1" fmla="*/ 0 h 51"/>
                  <a:gd name="T2" fmla="*/ 12 w 162"/>
                  <a:gd name="T3" fmla="*/ 3 h 51"/>
                  <a:gd name="T4" fmla="*/ 19 w 162"/>
                  <a:gd name="T5" fmla="*/ 47 h 51"/>
                  <a:gd name="T6" fmla="*/ 59 w 162"/>
                  <a:gd name="T7" fmla="*/ 51 h 51"/>
                  <a:gd name="T8" fmla="*/ 96 w 162"/>
                  <a:gd name="T9" fmla="*/ 48 h 51"/>
                  <a:gd name="T10" fmla="*/ 151 w 162"/>
                  <a:gd name="T11" fmla="*/ 30 h 51"/>
                  <a:gd name="T12" fmla="*/ 148 w 162"/>
                  <a:gd name="T13" fmla="*/ 30 h 51"/>
                  <a:gd name="T14" fmla="*/ 68 w 162"/>
                  <a:gd name="T15" fmla="*/ 40 h 51"/>
                  <a:gd name="T16" fmla="*/ 52 w 162"/>
                  <a:gd name="T17" fmla="*/ 37 h 51"/>
                  <a:gd name="T18" fmla="*/ 24 w 162"/>
                  <a:gd name="T19" fmla="*/ 4 h 51"/>
                  <a:gd name="T20" fmla="*/ 20 w 162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" h="51">
                    <a:moveTo>
                      <a:pt x="20" y="0"/>
                    </a:moveTo>
                    <a:cubicBezTo>
                      <a:pt x="17" y="0"/>
                      <a:pt x="15" y="3"/>
                      <a:pt x="12" y="3"/>
                    </a:cubicBezTo>
                    <a:cubicBezTo>
                      <a:pt x="12" y="3"/>
                      <a:pt x="0" y="43"/>
                      <a:pt x="19" y="47"/>
                    </a:cubicBezTo>
                    <a:cubicBezTo>
                      <a:pt x="30" y="50"/>
                      <a:pt x="44" y="51"/>
                      <a:pt x="59" y="51"/>
                    </a:cubicBezTo>
                    <a:cubicBezTo>
                      <a:pt x="70" y="51"/>
                      <a:pt x="83" y="50"/>
                      <a:pt x="96" y="48"/>
                    </a:cubicBezTo>
                    <a:cubicBezTo>
                      <a:pt x="124" y="43"/>
                      <a:pt x="162" y="30"/>
                      <a:pt x="151" y="30"/>
                    </a:cubicBezTo>
                    <a:cubicBezTo>
                      <a:pt x="150" y="30"/>
                      <a:pt x="149" y="30"/>
                      <a:pt x="148" y="30"/>
                    </a:cubicBezTo>
                    <a:cubicBezTo>
                      <a:pt x="133" y="32"/>
                      <a:pt x="92" y="40"/>
                      <a:pt x="68" y="40"/>
                    </a:cubicBezTo>
                    <a:cubicBezTo>
                      <a:pt x="61" y="40"/>
                      <a:pt x="56" y="39"/>
                      <a:pt x="52" y="37"/>
                    </a:cubicBezTo>
                    <a:cubicBezTo>
                      <a:pt x="38" y="30"/>
                      <a:pt x="29" y="12"/>
                      <a:pt x="24" y="4"/>
                    </a:cubicBezTo>
                    <a:cubicBezTo>
                      <a:pt x="23" y="1"/>
                      <a:pt x="21" y="0"/>
                      <a:pt x="2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Freeform 1562"/>
              <p:cNvSpPr/>
              <p:nvPr/>
            </p:nvSpPr>
            <p:spPr bwMode="auto">
              <a:xfrm>
                <a:off x="-88" y="1243"/>
                <a:ext cx="558" cy="987"/>
              </a:xfrm>
              <a:custGeom>
                <a:avLst/>
                <a:gdLst>
                  <a:gd name="T0" fmla="*/ 50 w 1023"/>
                  <a:gd name="T1" fmla="*/ 1809 h 1809"/>
                  <a:gd name="T2" fmla="*/ 1023 w 1023"/>
                  <a:gd name="T3" fmla="*/ 0 h 1809"/>
                  <a:gd name="T4" fmla="*/ 0 w 1023"/>
                  <a:gd name="T5" fmla="*/ 1809 h 1809"/>
                  <a:gd name="T6" fmla="*/ 50 w 1023"/>
                  <a:gd name="T7" fmla="*/ 1809 h 1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3" h="1809">
                    <a:moveTo>
                      <a:pt x="50" y="1809"/>
                    </a:moveTo>
                    <a:cubicBezTo>
                      <a:pt x="50" y="1809"/>
                      <a:pt x="711" y="611"/>
                      <a:pt x="1023" y="0"/>
                    </a:cubicBezTo>
                    <a:cubicBezTo>
                      <a:pt x="0" y="1809"/>
                      <a:pt x="0" y="1809"/>
                      <a:pt x="0" y="1809"/>
                    </a:cubicBezTo>
                    <a:cubicBezTo>
                      <a:pt x="50" y="1809"/>
                      <a:pt x="50" y="1809"/>
                      <a:pt x="50" y="1809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Freeform 1563"/>
              <p:cNvSpPr/>
              <p:nvPr/>
            </p:nvSpPr>
            <p:spPr bwMode="auto">
              <a:xfrm>
                <a:off x="103" y="1325"/>
                <a:ext cx="27" cy="578"/>
              </a:xfrm>
              <a:custGeom>
                <a:avLst/>
                <a:gdLst>
                  <a:gd name="T0" fmla="*/ 25 w 50"/>
                  <a:gd name="T1" fmla="*/ 1060 h 1060"/>
                  <a:gd name="T2" fmla="*/ 50 w 50"/>
                  <a:gd name="T3" fmla="*/ 1010 h 1060"/>
                  <a:gd name="T4" fmla="*/ 13 w 50"/>
                  <a:gd name="T5" fmla="*/ 0 h 1060"/>
                  <a:gd name="T6" fmla="*/ 25 w 50"/>
                  <a:gd name="T7" fmla="*/ 1060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60">
                    <a:moveTo>
                      <a:pt x="25" y="1060"/>
                    </a:moveTo>
                    <a:cubicBezTo>
                      <a:pt x="50" y="1010"/>
                      <a:pt x="50" y="1010"/>
                      <a:pt x="50" y="1010"/>
                    </a:cubicBezTo>
                    <a:cubicBezTo>
                      <a:pt x="50" y="1010"/>
                      <a:pt x="0" y="137"/>
                      <a:pt x="13" y="0"/>
                    </a:cubicBezTo>
                    <a:cubicBezTo>
                      <a:pt x="13" y="0"/>
                      <a:pt x="13" y="461"/>
                      <a:pt x="25" y="1060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Freeform 1564"/>
              <p:cNvSpPr/>
              <p:nvPr/>
            </p:nvSpPr>
            <p:spPr bwMode="auto">
              <a:xfrm>
                <a:off x="467" y="1183"/>
                <a:ext cx="128" cy="144"/>
              </a:xfrm>
              <a:custGeom>
                <a:avLst/>
                <a:gdLst>
                  <a:gd name="T0" fmla="*/ 49 w 236"/>
                  <a:gd name="T1" fmla="*/ 30 h 263"/>
                  <a:gd name="T2" fmla="*/ 10 w 236"/>
                  <a:gd name="T3" fmla="*/ 19 h 263"/>
                  <a:gd name="T4" fmla="*/ 0 w 236"/>
                  <a:gd name="T5" fmla="*/ 94 h 263"/>
                  <a:gd name="T6" fmla="*/ 188 w 236"/>
                  <a:gd name="T7" fmla="*/ 260 h 263"/>
                  <a:gd name="T8" fmla="*/ 236 w 236"/>
                  <a:gd name="T9" fmla="*/ 236 h 263"/>
                  <a:gd name="T10" fmla="*/ 206 w 236"/>
                  <a:gd name="T11" fmla="*/ 210 h 263"/>
                  <a:gd name="T12" fmla="*/ 205 w 236"/>
                  <a:gd name="T13" fmla="*/ 70 h 263"/>
                  <a:gd name="T14" fmla="*/ 144 w 236"/>
                  <a:gd name="T15" fmla="*/ 62 h 263"/>
                  <a:gd name="T16" fmla="*/ 49 w 236"/>
                  <a:gd name="T17" fmla="*/ 3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63">
                    <a:moveTo>
                      <a:pt x="49" y="30"/>
                    </a:moveTo>
                    <a:cubicBezTo>
                      <a:pt x="49" y="30"/>
                      <a:pt x="17" y="0"/>
                      <a:pt x="10" y="19"/>
                    </a:cubicBezTo>
                    <a:cubicBezTo>
                      <a:pt x="3" y="38"/>
                      <a:pt x="0" y="94"/>
                      <a:pt x="0" y="94"/>
                    </a:cubicBezTo>
                    <a:cubicBezTo>
                      <a:pt x="0" y="94"/>
                      <a:pt x="165" y="263"/>
                      <a:pt x="188" y="260"/>
                    </a:cubicBezTo>
                    <a:cubicBezTo>
                      <a:pt x="210" y="258"/>
                      <a:pt x="236" y="236"/>
                      <a:pt x="236" y="236"/>
                    </a:cubicBezTo>
                    <a:cubicBezTo>
                      <a:pt x="206" y="210"/>
                      <a:pt x="206" y="210"/>
                      <a:pt x="206" y="210"/>
                    </a:cubicBezTo>
                    <a:cubicBezTo>
                      <a:pt x="206" y="210"/>
                      <a:pt x="224" y="77"/>
                      <a:pt x="205" y="70"/>
                    </a:cubicBezTo>
                    <a:cubicBezTo>
                      <a:pt x="186" y="63"/>
                      <a:pt x="144" y="62"/>
                      <a:pt x="144" y="62"/>
                    </a:cubicBezTo>
                    <a:cubicBezTo>
                      <a:pt x="49" y="30"/>
                      <a:pt x="49" y="30"/>
                      <a:pt x="49" y="3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Freeform 1565"/>
              <p:cNvSpPr/>
              <p:nvPr/>
            </p:nvSpPr>
            <p:spPr bwMode="auto">
              <a:xfrm>
                <a:off x="345" y="1126"/>
                <a:ext cx="325" cy="306"/>
              </a:xfrm>
              <a:custGeom>
                <a:avLst/>
                <a:gdLst>
                  <a:gd name="T0" fmla="*/ 150 w 595"/>
                  <a:gd name="T1" fmla="*/ 318 h 560"/>
                  <a:gd name="T2" fmla="*/ 36 w 595"/>
                  <a:gd name="T3" fmla="*/ 211 h 560"/>
                  <a:gd name="T4" fmla="*/ 70 w 595"/>
                  <a:gd name="T5" fmla="*/ 120 h 560"/>
                  <a:gd name="T6" fmla="*/ 252 w 595"/>
                  <a:gd name="T7" fmla="*/ 188 h 560"/>
                  <a:gd name="T8" fmla="*/ 256 w 595"/>
                  <a:gd name="T9" fmla="*/ 147 h 560"/>
                  <a:gd name="T10" fmla="*/ 318 w 595"/>
                  <a:gd name="T11" fmla="*/ 2 h 560"/>
                  <a:gd name="T12" fmla="*/ 348 w 595"/>
                  <a:gd name="T13" fmla="*/ 217 h 560"/>
                  <a:gd name="T14" fmla="*/ 483 w 595"/>
                  <a:gd name="T15" fmla="*/ 142 h 560"/>
                  <a:gd name="T16" fmla="*/ 588 w 595"/>
                  <a:gd name="T17" fmla="*/ 253 h 560"/>
                  <a:gd name="T18" fmla="*/ 377 w 595"/>
                  <a:gd name="T19" fmla="*/ 313 h 560"/>
                  <a:gd name="T20" fmla="*/ 464 w 595"/>
                  <a:gd name="T21" fmla="*/ 385 h 560"/>
                  <a:gd name="T22" fmla="*/ 391 w 595"/>
                  <a:gd name="T23" fmla="*/ 522 h 560"/>
                  <a:gd name="T24" fmla="*/ 304 w 595"/>
                  <a:gd name="T25" fmla="*/ 508 h 560"/>
                  <a:gd name="T26" fmla="*/ 282 w 595"/>
                  <a:gd name="T27" fmla="*/ 385 h 560"/>
                  <a:gd name="T28" fmla="*/ 245 w 595"/>
                  <a:gd name="T29" fmla="*/ 493 h 560"/>
                  <a:gd name="T30" fmla="*/ 106 w 595"/>
                  <a:gd name="T31" fmla="*/ 445 h 560"/>
                  <a:gd name="T32" fmla="*/ 150 w 595"/>
                  <a:gd name="T33" fmla="*/ 318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5" h="560">
                    <a:moveTo>
                      <a:pt x="150" y="318"/>
                    </a:moveTo>
                    <a:cubicBezTo>
                      <a:pt x="150" y="318"/>
                      <a:pt x="0" y="316"/>
                      <a:pt x="36" y="211"/>
                    </a:cubicBezTo>
                    <a:cubicBezTo>
                      <a:pt x="36" y="211"/>
                      <a:pt x="4" y="142"/>
                      <a:pt x="70" y="120"/>
                    </a:cubicBezTo>
                    <a:cubicBezTo>
                      <a:pt x="135" y="98"/>
                      <a:pt x="227" y="168"/>
                      <a:pt x="252" y="188"/>
                    </a:cubicBezTo>
                    <a:cubicBezTo>
                      <a:pt x="276" y="208"/>
                      <a:pt x="263" y="157"/>
                      <a:pt x="256" y="147"/>
                    </a:cubicBezTo>
                    <a:cubicBezTo>
                      <a:pt x="249" y="137"/>
                      <a:pt x="218" y="0"/>
                      <a:pt x="318" y="2"/>
                    </a:cubicBezTo>
                    <a:cubicBezTo>
                      <a:pt x="417" y="3"/>
                      <a:pt x="436" y="67"/>
                      <a:pt x="348" y="217"/>
                    </a:cubicBezTo>
                    <a:cubicBezTo>
                      <a:pt x="348" y="217"/>
                      <a:pt x="430" y="140"/>
                      <a:pt x="483" y="142"/>
                    </a:cubicBezTo>
                    <a:cubicBezTo>
                      <a:pt x="536" y="144"/>
                      <a:pt x="595" y="169"/>
                      <a:pt x="588" y="253"/>
                    </a:cubicBezTo>
                    <a:cubicBezTo>
                      <a:pt x="582" y="336"/>
                      <a:pt x="377" y="313"/>
                      <a:pt x="377" y="313"/>
                    </a:cubicBezTo>
                    <a:cubicBezTo>
                      <a:pt x="377" y="313"/>
                      <a:pt x="442" y="359"/>
                      <a:pt x="464" y="385"/>
                    </a:cubicBezTo>
                    <a:cubicBezTo>
                      <a:pt x="486" y="411"/>
                      <a:pt x="473" y="485"/>
                      <a:pt x="391" y="522"/>
                    </a:cubicBezTo>
                    <a:cubicBezTo>
                      <a:pt x="310" y="560"/>
                      <a:pt x="313" y="532"/>
                      <a:pt x="304" y="508"/>
                    </a:cubicBezTo>
                    <a:cubicBezTo>
                      <a:pt x="295" y="483"/>
                      <a:pt x="289" y="377"/>
                      <a:pt x="282" y="385"/>
                    </a:cubicBezTo>
                    <a:cubicBezTo>
                      <a:pt x="275" y="393"/>
                      <a:pt x="292" y="464"/>
                      <a:pt x="245" y="493"/>
                    </a:cubicBezTo>
                    <a:cubicBezTo>
                      <a:pt x="199" y="522"/>
                      <a:pt x="144" y="487"/>
                      <a:pt x="106" y="445"/>
                    </a:cubicBezTo>
                    <a:cubicBezTo>
                      <a:pt x="68" y="402"/>
                      <a:pt x="86" y="344"/>
                      <a:pt x="150" y="31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Freeform 1566"/>
              <p:cNvSpPr/>
              <p:nvPr/>
            </p:nvSpPr>
            <p:spPr bwMode="auto">
              <a:xfrm>
                <a:off x="466" y="1276"/>
                <a:ext cx="34" cy="11"/>
              </a:xfrm>
              <a:custGeom>
                <a:avLst/>
                <a:gdLst>
                  <a:gd name="T0" fmla="*/ 0 w 63"/>
                  <a:gd name="T1" fmla="*/ 16 h 20"/>
                  <a:gd name="T2" fmla="*/ 52 w 63"/>
                  <a:gd name="T3" fmla="*/ 10 h 20"/>
                  <a:gd name="T4" fmla="*/ 0 w 63"/>
                  <a:gd name="T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0">
                    <a:moveTo>
                      <a:pt x="0" y="16"/>
                    </a:moveTo>
                    <a:cubicBezTo>
                      <a:pt x="0" y="16"/>
                      <a:pt x="63" y="0"/>
                      <a:pt x="52" y="10"/>
                    </a:cubicBezTo>
                    <a:cubicBezTo>
                      <a:pt x="41" y="20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Freeform 1567"/>
              <p:cNvSpPr/>
              <p:nvPr/>
            </p:nvSpPr>
            <p:spPr bwMode="auto">
              <a:xfrm>
                <a:off x="496" y="1290"/>
                <a:ext cx="9" cy="29"/>
              </a:xfrm>
              <a:custGeom>
                <a:avLst/>
                <a:gdLst>
                  <a:gd name="T0" fmla="*/ 6 w 17"/>
                  <a:gd name="T1" fmla="*/ 52 h 52"/>
                  <a:gd name="T2" fmla="*/ 9 w 17"/>
                  <a:gd name="T3" fmla="*/ 7 h 52"/>
                  <a:gd name="T4" fmla="*/ 6 w 17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2">
                    <a:moveTo>
                      <a:pt x="6" y="52"/>
                    </a:moveTo>
                    <a:cubicBezTo>
                      <a:pt x="6" y="52"/>
                      <a:pt x="0" y="0"/>
                      <a:pt x="9" y="7"/>
                    </a:cubicBezTo>
                    <a:cubicBezTo>
                      <a:pt x="17" y="14"/>
                      <a:pt x="10" y="43"/>
                      <a:pt x="6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Freeform 1568"/>
              <p:cNvSpPr/>
              <p:nvPr/>
            </p:nvSpPr>
            <p:spPr bwMode="auto">
              <a:xfrm>
                <a:off x="492" y="1242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5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Freeform 1569"/>
              <p:cNvSpPr/>
              <p:nvPr/>
            </p:nvSpPr>
            <p:spPr bwMode="auto">
              <a:xfrm>
                <a:off x="479" y="1261"/>
                <a:ext cx="16" cy="15"/>
              </a:xfrm>
              <a:custGeom>
                <a:avLst/>
                <a:gdLst>
                  <a:gd name="T0" fmla="*/ 28 w 30"/>
                  <a:gd name="T1" fmla="*/ 19 h 28"/>
                  <a:gd name="T2" fmla="*/ 11 w 30"/>
                  <a:gd name="T3" fmla="*/ 25 h 28"/>
                  <a:gd name="T4" fmla="*/ 3 w 30"/>
                  <a:gd name="T5" fmla="*/ 9 h 28"/>
                  <a:gd name="T6" fmla="*/ 19 w 30"/>
                  <a:gd name="T7" fmla="*/ 3 h 28"/>
                  <a:gd name="T8" fmla="*/ 28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8" y="19"/>
                    </a:moveTo>
                    <a:cubicBezTo>
                      <a:pt x="26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8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Freeform 1570"/>
              <p:cNvSpPr/>
              <p:nvPr/>
            </p:nvSpPr>
            <p:spPr bwMode="auto">
              <a:xfrm>
                <a:off x="510" y="1272"/>
                <a:ext cx="16" cy="15"/>
              </a:xfrm>
              <a:custGeom>
                <a:avLst/>
                <a:gdLst>
                  <a:gd name="T0" fmla="*/ 27 w 30"/>
                  <a:gd name="T1" fmla="*/ 19 h 28"/>
                  <a:gd name="T2" fmla="*/ 11 w 30"/>
                  <a:gd name="T3" fmla="*/ 25 h 28"/>
                  <a:gd name="T4" fmla="*/ 2 w 30"/>
                  <a:gd name="T5" fmla="*/ 9 h 28"/>
                  <a:gd name="T6" fmla="*/ 19 w 30"/>
                  <a:gd name="T7" fmla="*/ 3 h 28"/>
                  <a:gd name="T8" fmla="*/ 27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7" y="19"/>
                    </a:moveTo>
                    <a:cubicBezTo>
                      <a:pt x="25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7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Freeform 1571"/>
              <p:cNvSpPr/>
              <p:nvPr/>
            </p:nvSpPr>
            <p:spPr bwMode="auto">
              <a:xfrm>
                <a:off x="519" y="1249"/>
                <a:ext cx="16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8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1"/>
                      <a:pt x="0" y="14"/>
                      <a:pt x="3" y="8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Freeform 1572"/>
              <p:cNvSpPr/>
              <p:nvPr/>
            </p:nvSpPr>
            <p:spPr bwMode="auto">
              <a:xfrm>
                <a:off x="541" y="1271"/>
                <a:ext cx="17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Freeform 1573"/>
              <p:cNvSpPr/>
              <p:nvPr/>
            </p:nvSpPr>
            <p:spPr bwMode="auto">
              <a:xfrm>
                <a:off x="525" y="1299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5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Freeform 1574"/>
              <p:cNvSpPr/>
              <p:nvPr/>
            </p:nvSpPr>
            <p:spPr bwMode="auto">
              <a:xfrm>
                <a:off x="496" y="1295"/>
                <a:ext cx="16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Freeform 1575"/>
              <p:cNvSpPr/>
              <p:nvPr/>
            </p:nvSpPr>
            <p:spPr bwMode="auto">
              <a:xfrm>
                <a:off x="508" y="1229"/>
                <a:ext cx="17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3" name="Freeform 1576"/>
              <p:cNvSpPr>
                <a:spLocks noEditPoints="1"/>
              </p:cNvSpPr>
              <p:nvPr/>
            </p:nvSpPr>
            <p:spPr bwMode="auto">
              <a:xfrm>
                <a:off x="450" y="1201"/>
                <a:ext cx="150" cy="132"/>
              </a:xfrm>
              <a:custGeom>
                <a:avLst/>
                <a:gdLst>
                  <a:gd name="T0" fmla="*/ 120 w 274"/>
                  <a:gd name="T1" fmla="*/ 156 h 242"/>
                  <a:gd name="T2" fmla="*/ 123 w 274"/>
                  <a:gd name="T3" fmla="*/ 133 h 242"/>
                  <a:gd name="T4" fmla="*/ 136 w 274"/>
                  <a:gd name="T5" fmla="*/ 150 h 242"/>
                  <a:gd name="T6" fmla="*/ 113 w 274"/>
                  <a:gd name="T7" fmla="*/ 0 h 242"/>
                  <a:gd name="T8" fmla="*/ 95 w 274"/>
                  <a:gd name="T9" fmla="*/ 79 h 242"/>
                  <a:gd name="T10" fmla="*/ 19 w 274"/>
                  <a:gd name="T11" fmla="*/ 61 h 242"/>
                  <a:gd name="T12" fmla="*/ 78 w 274"/>
                  <a:gd name="T13" fmla="*/ 85 h 242"/>
                  <a:gd name="T14" fmla="*/ 95 w 274"/>
                  <a:gd name="T15" fmla="*/ 79 h 242"/>
                  <a:gd name="T16" fmla="*/ 92 w 274"/>
                  <a:gd name="T17" fmla="*/ 102 h 242"/>
                  <a:gd name="T18" fmla="*/ 87 w 274"/>
                  <a:gd name="T19" fmla="*/ 101 h 242"/>
                  <a:gd name="T20" fmla="*/ 54 w 274"/>
                  <a:gd name="T21" fmla="*/ 122 h 242"/>
                  <a:gd name="T22" fmla="*/ 66 w 274"/>
                  <a:gd name="T23" fmla="*/ 112 h 242"/>
                  <a:gd name="T24" fmla="*/ 80 w 274"/>
                  <a:gd name="T25" fmla="*/ 128 h 242"/>
                  <a:gd name="T26" fmla="*/ 42 w 274"/>
                  <a:gd name="T27" fmla="*/ 207 h 242"/>
                  <a:gd name="T28" fmla="*/ 108 w 274"/>
                  <a:gd name="T29" fmla="*/ 162 h 242"/>
                  <a:gd name="T30" fmla="*/ 152 w 274"/>
                  <a:gd name="T31" fmla="*/ 242 h 242"/>
                  <a:gd name="T32" fmla="*/ 149 w 274"/>
                  <a:gd name="T33" fmla="*/ 206 h 242"/>
                  <a:gd name="T34" fmla="*/ 139 w 274"/>
                  <a:gd name="T35" fmla="*/ 190 h 242"/>
                  <a:gd name="T36" fmla="*/ 149 w 274"/>
                  <a:gd name="T37" fmla="*/ 153 h 242"/>
                  <a:gd name="T38" fmla="*/ 197 w 274"/>
                  <a:gd name="T39" fmla="*/ 155 h 242"/>
                  <a:gd name="T40" fmla="*/ 215 w 274"/>
                  <a:gd name="T41" fmla="*/ 143 h 242"/>
                  <a:gd name="T42" fmla="*/ 195 w 274"/>
                  <a:gd name="T43" fmla="*/ 143 h 242"/>
                  <a:gd name="T44" fmla="*/ 183 w 274"/>
                  <a:gd name="T45" fmla="*/ 154 h 242"/>
                  <a:gd name="T46" fmla="*/ 169 w 274"/>
                  <a:gd name="T47" fmla="*/ 140 h 242"/>
                  <a:gd name="T48" fmla="*/ 170 w 274"/>
                  <a:gd name="T49" fmla="*/ 137 h 242"/>
                  <a:gd name="T50" fmla="*/ 242 w 274"/>
                  <a:gd name="T51" fmla="*/ 93 h 242"/>
                  <a:gd name="T52" fmla="*/ 146 w 274"/>
                  <a:gd name="T53" fmla="*/ 123 h 242"/>
                  <a:gd name="T54" fmla="*/ 141 w 274"/>
                  <a:gd name="T55" fmla="*/ 113 h 242"/>
                  <a:gd name="T56" fmla="*/ 128 w 274"/>
                  <a:gd name="T57" fmla="*/ 96 h 242"/>
                  <a:gd name="T58" fmla="*/ 144 w 274"/>
                  <a:gd name="T59" fmla="*/ 90 h 242"/>
                  <a:gd name="T60" fmla="*/ 142 w 274"/>
                  <a:gd name="T61" fmla="*/ 58 h 242"/>
                  <a:gd name="T62" fmla="*/ 130 w 274"/>
                  <a:gd name="T63" fmla="*/ 81 h 242"/>
                  <a:gd name="T64" fmla="*/ 122 w 274"/>
                  <a:gd name="T65" fmla="*/ 77 h 242"/>
                  <a:gd name="T66" fmla="*/ 109 w 274"/>
                  <a:gd name="T67" fmla="*/ 61 h 242"/>
                  <a:gd name="T68" fmla="*/ 125 w 274"/>
                  <a:gd name="T69" fmla="*/ 5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2">
                    <a:moveTo>
                      <a:pt x="125" y="157"/>
                    </a:moveTo>
                    <a:cubicBezTo>
                      <a:pt x="123" y="157"/>
                      <a:pt x="121" y="157"/>
                      <a:pt x="120" y="156"/>
                    </a:cubicBezTo>
                    <a:cubicBezTo>
                      <a:pt x="113" y="153"/>
                      <a:pt x="109" y="146"/>
                      <a:pt x="111" y="140"/>
                    </a:cubicBezTo>
                    <a:cubicBezTo>
                      <a:pt x="113" y="136"/>
                      <a:pt x="118" y="133"/>
                      <a:pt x="123" y="133"/>
                    </a:cubicBezTo>
                    <a:cubicBezTo>
                      <a:pt x="124" y="133"/>
                      <a:pt x="126" y="133"/>
                      <a:pt x="128" y="134"/>
                    </a:cubicBezTo>
                    <a:cubicBezTo>
                      <a:pt x="135" y="137"/>
                      <a:pt x="139" y="144"/>
                      <a:pt x="136" y="150"/>
                    </a:cubicBezTo>
                    <a:cubicBezTo>
                      <a:pt x="135" y="154"/>
                      <a:pt x="130" y="157"/>
                      <a:pt x="125" y="157"/>
                    </a:cubicBezTo>
                    <a:moveTo>
                      <a:pt x="113" y="0"/>
                    </a:moveTo>
                    <a:cubicBezTo>
                      <a:pt x="113" y="0"/>
                      <a:pt x="108" y="79"/>
                      <a:pt x="96" y="79"/>
                    </a:cubicBezTo>
                    <a:cubicBezTo>
                      <a:pt x="96" y="79"/>
                      <a:pt x="95" y="79"/>
                      <a:pt x="95" y="79"/>
                    </a:cubicBezTo>
                    <a:cubicBezTo>
                      <a:pt x="84" y="75"/>
                      <a:pt x="23" y="59"/>
                      <a:pt x="16" y="59"/>
                    </a:cubicBezTo>
                    <a:cubicBezTo>
                      <a:pt x="15" y="59"/>
                      <a:pt x="16" y="60"/>
                      <a:pt x="19" y="61"/>
                    </a:cubicBezTo>
                    <a:cubicBezTo>
                      <a:pt x="32" y="66"/>
                      <a:pt x="61" y="78"/>
                      <a:pt x="78" y="88"/>
                    </a:cubicBezTo>
                    <a:cubicBezTo>
                      <a:pt x="78" y="87"/>
                      <a:pt x="78" y="86"/>
                      <a:pt x="78" y="85"/>
                    </a:cubicBezTo>
                    <a:cubicBezTo>
                      <a:pt x="80" y="81"/>
                      <a:pt x="84" y="78"/>
                      <a:pt x="90" y="78"/>
                    </a:cubicBezTo>
                    <a:cubicBezTo>
                      <a:pt x="91" y="78"/>
                      <a:pt x="93" y="78"/>
                      <a:pt x="95" y="79"/>
                    </a:cubicBezTo>
                    <a:cubicBezTo>
                      <a:pt x="102" y="81"/>
                      <a:pt x="106" y="88"/>
                      <a:pt x="103" y="94"/>
                    </a:cubicBezTo>
                    <a:cubicBezTo>
                      <a:pt x="102" y="99"/>
                      <a:pt x="97" y="102"/>
                      <a:pt x="92" y="102"/>
                    </a:cubicBezTo>
                    <a:cubicBezTo>
                      <a:pt x="90" y="102"/>
                      <a:pt x="88" y="101"/>
                      <a:pt x="87" y="101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67" y="104"/>
                      <a:pt x="0" y="112"/>
                      <a:pt x="17" y="114"/>
                    </a:cubicBezTo>
                    <a:cubicBezTo>
                      <a:pt x="24" y="115"/>
                      <a:pt x="39" y="118"/>
                      <a:pt x="54" y="122"/>
                    </a:cubicBezTo>
                    <a:cubicBezTo>
                      <a:pt x="54" y="121"/>
                      <a:pt x="54" y="120"/>
                      <a:pt x="55" y="119"/>
                    </a:cubicBezTo>
                    <a:cubicBezTo>
                      <a:pt x="56" y="115"/>
                      <a:pt x="61" y="112"/>
                      <a:pt x="66" y="112"/>
                    </a:cubicBezTo>
                    <a:cubicBezTo>
                      <a:pt x="68" y="112"/>
                      <a:pt x="70" y="112"/>
                      <a:pt x="71" y="113"/>
                    </a:cubicBezTo>
                    <a:cubicBezTo>
                      <a:pt x="78" y="115"/>
                      <a:pt x="82" y="122"/>
                      <a:pt x="80" y="128"/>
                    </a:cubicBezTo>
                    <a:cubicBezTo>
                      <a:pt x="95" y="133"/>
                      <a:pt x="104" y="137"/>
                      <a:pt x="97" y="140"/>
                    </a:cubicBezTo>
                    <a:cubicBezTo>
                      <a:pt x="81" y="148"/>
                      <a:pt x="36" y="207"/>
                      <a:pt x="42" y="207"/>
                    </a:cubicBezTo>
                    <a:cubicBezTo>
                      <a:pt x="42" y="207"/>
                      <a:pt x="43" y="207"/>
                      <a:pt x="44" y="206"/>
                    </a:cubicBezTo>
                    <a:cubicBezTo>
                      <a:pt x="56" y="198"/>
                      <a:pt x="93" y="162"/>
                      <a:pt x="108" y="162"/>
                    </a:cubicBezTo>
                    <a:cubicBezTo>
                      <a:pt x="110" y="162"/>
                      <a:pt x="112" y="162"/>
                      <a:pt x="113" y="164"/>
                    </a:cubicBezTo>
                    <a:cubicBezTo>
                      <a:pt x="121" y="177"/>
                      <a:pt x="149" y="242"/>
                      <a:pt x="152" y="242"/>
                    </a:cubicBezTo>
                    <a:cubicBezTo>
                      <a:pt x="153" y="242"/>
                      <a:pt x="153" y="241"/>
                      <a:pt x="153" y="240"/>
                    </a:cubicBezTo>
                    <a:cubicBezTo>
                      <a:pt x="152" y="234"/>
                      <a:pt x="150" y="221"/>
                      <a:pt x="149" y="206"/>
                    </a:cubicBezTo>
                    <a:cubicBezTo>
                      <a:pt x="148" y="206"/>
                      <a:pt x="148" y="206"/>
                      <a:pt x="148" y="206"/>
                    </a:cubicBezTo>
                    <a:cubicBezTo>
                      <a:pt x="141" y="203"/>
                      <a:pt x="137" y="196"/>
                      <a:pt x="139" y="190"/>
                    </a:cubicBezTo>
                    <a:cubicBezTo>
                      <a:pt x="140" y="187"/>
                      <a:pt x="143" y="184"/>
                      <a:pt x="146" y="183"/>
                    </a:cubicBezTo>
                    <a:cubicBezTo>
                      <a:pt x="145" y="167"/>
                      <a:pt x="145" y="153"/>
                      <a:pt x="149" y="153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53" y="154"/>
                      <a:pt x="174" y="155"/>
                      <a:pt x="197" y="155"/>
                    </a:cubicBezTo>
                    <a:cubicBezTo>
                      <a:pt x="233" y="155"/>
                      <a:pt x="274" y="153"/>
                      <a:pt x="259" y="147"/>
                    </a:cubicBezTo>
                    <a:cubicBezTo>
                      <a:pt x="249" y="143"/>
                      <a:pt x="232" y="143"/>
                      <a:pt x="215" y="143"/>
                    </a:cubicBezTo>
                    <a:cubicBezTo>
                      <a:pt x="211" y="143"/>
                      <a:pt x="208" y="143"/>
                      <a:pt x="204" y="143"/>
                    </a:cubicBezTo>
                    <a:cubicBezTo>
                      <a:pt x="201" y="143"/>
                      <a:pt x="198" y="143"/>
                      <a:pt x="195" y="143"/>
                    </a:cubicBezTo>
                    <a:cubicBezTo>
                      <a:pt x="195" y="144"/>
                      <a:pt x="195" y="145"/>
                      <a:pt x="195" y="146"/>
                    </a:cubicBezTo>
                    <a:cubicBezTo>
                      <a:pt x="193" y="151"/>
                      <a:pt x="188" y="154"/>
                      <a:pt x="183" y="154"/>
                    </a:cubicBezTo>
                    <a:cubicBezTo>
                      <a:pt x="182" y="154"/>
                      <a:pt x="180" y="153"/>
                      <a:pt x="178" y="153"/>
                    </a:cubicBezTo>
                    <a:cubicBezTo>
                      <a:pt x="172" y="151"/>
                      <a:pt x="169" y="145"/>
                      <a:pt x="169" y="140"/>
                    </a:cubicBezTo>
                    <a:cubicBezTo>
                      <a:pt x="168" y="140"/>
                      <a:pt x="168" y="138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1" y="133"/>
                      <a:pt x="175" y="130"/>
                      <a:pt x="179" y="130"/>
                    </a:cubicBezTo>
                    <a:cubicBezTo>
                      <a:pt x="202" y="116"/>
                      <a:pt x="250" y="93"/>
                      <a:pt x="242" y="93"/>
                    </a:cubicBezTo>
                    <a:cubicBezTo>
                      <a:pt x="241" y="93"/>
                      <a:pt x="240" y="93"/>
                      <a:pt x="239" y="93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6" y="119"/>
                      <a:pt x="145" y="112"/>
                    </a:cubicBezTo>
                    <a:cubicBezTo>
                      <a:pt x="144" y="113"/>
                      <a:pt x="143" y="113"/>
                      <a:pt x="141" y="113"/>
                    </a:cubicBezTo>
                    <a:cubicBezTo>
                      <a:pt x="140" y="113"/>
                      <a:pt x="138" y="113"/>
                      <a:pt x="136" y="112"/>
                    </a:cubicBezTo>
                    <a:cubicBezTo>
                      <a:pt x="129" y="109"/>
                      <a:pt x="125" y="102"/>
                      <a:pt x="128" y="96"/>
                    </a:cubicBezTo>
                    <a:cubicBezTo>
                      <a:pt x="129" y="92"/>
                      <a:pt x="134" y="89"/>
                      <a:pt x="139" y="89"/>
                    </a:cubicBezTo>
                    <a:cubicBezTo>
                      <a:pt x="141" y="89"/>
                      <a:pt x="142" y="89"/>
                      <a:pt x="144" y="90"/>
                    </a:cubicBezTo>
                    <a:cubicBezTo>
                      <a:pt x="144" y="78"/>
                      <a:pt x="143" y="64"/>
                      <a:pt x="144" y="54"/>
                    </a:cubicBezTo>
                    <a:cubicBezTo>
                      <a:pt x="143" y="55"/>
                      <a:pt x="143" y="57"/>
                      <a:pt x="142" y="58"/>
                    </a:cubicBezTo>
                    <a:cubicBezTo>
                      <a:pt x="138" y="71"/>
                      <a:pt x="133" y="83"/>
                      <a:pt x="131" y="83"/>
                    </a:cubicBezTo>
                    <a:cubicBezTo>
                      <a:pt x="130" y="83"/>
                      <a:pt x="130" y="82"/>
                      <a:pt x="130" y="81"/>
                    </a:cubicBezTo>
                    <a:cubicBezTo>
                      <a:pt x="130" y="80"/>
                      <a:pt x="129" y="78"/>
                      <a:pt x="129" y="76"/>
                    </a:cubicBezTo>
                    <a:cubicBezTo>
                      <a:pt x="127" y="77"/>
                      <a:pt x="125" y="77"/>
                      <a:pt x="122" y="77"/>
                    </a:cubicBezTo>
                    <a:cubicBezTo>
                      <a:pt x="121" y="77"/>
                      <a:pt x="119" y="77"/>
                      <a:pt x="117" y="76"/>
                    </a:cubicBezTo>
                    <a:cubicBezTo>
                      <a:pt x="110" y="74"/>
                      <a:pt x="106" y="67"/>
                      <a:pt x="109" y="61"/>
                    </a:cubicBezTo>
                    <a:cubicBezTo>
                      <a:pt x="110" y="56"/>
                      <a:pt x="115" y="54"/>
                      <a:pt x="120" y="54"/>
                    </a:cubicBezTo>
                    <a:cubicBezTo>
                      <a:pt x="122" y="54"/>
                      <a:pt x="123" y="54"/>
                      <a:pt x="125" y="54"/>
                    </a:cubicBezTo>
                    <a:cubicBezTo>
                      <a:pt x="120" y="30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4" name="Freeform 1577"/>
              <p:cNvSpPr/>
              <p:nvPr/>
            </p:nvSpPr>
            <p:spPr bwMode="auto">
              <a:xfrm>
                <a:off x="493" y="1243"/>
                <a:ext cx="15" cy="13"/>
              </a:xfrm>
              <a:custGeom>
                <a:avLst/>
                <a:gdLst>
                  <a:gd name="T0" fmla="*/ 12 w 28"/>
                  <a:gd name="T1" fmla="*/ 0 h 24"/>
                  <a:gd name="T2" fmla="*/ 0 w 28"/>
                  <a:gd name="T3" fmla="*/ 7 h 24"/>
                  <a:gd name="T4" fmla="*/ 0 w 28"/>
                  <a:gd name="T5" fmla="*/ 10 h 24"/>
                  <a:gd name="T6" fmla="*/ 9 w 28"/>
                  <a:gd name="T7" fmla="*/ 23 h 24"/>
                  <a:gd name="T8" fmla="*/ 9 w 28"/>
                  <a:gd name="T9" fmla="*/ 23 h 24"/>
                  <a:gd name="T10" fmla="*/ 9 w 28"/>
                  <a:gd name="T11" fmla="*/ 23 h 24"/>
                  <a:gd name="T12" fmla="*/ 14 w 28"/>
                  <a:gd name="T13" fmla="*/ 24 h 24"/>
                  <a:gd name="T14" fmla="*/ 25 w 28"/>
                  <a:gd name="T15" fmla="*/ 16 h 24"/>
                  <a:gd name="T16" fmla="*/ 17 w 28"/>
                  <a:gd name="T17" fmla="*/ 1 h 24"/>
                  <a:gd name="T18" fmla="*/ 12 w 28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4">
                    <a:moveTo>
                      <a:pt x="12" y="0"/>
                    </a:moveTo>
                    <a:cubicBezTo>
                      <a:pt x="6" y="0"/>
                      <a:pt x="2" y="3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1" y="16"/>
                      <a:pt x="16" y="21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2" y="24"/>
                      <a:pt x="14" y="24"/>
                    </a:cubicBezTo>
                    <a:cubicBezTo>
                      <a:pt x="19" y="24"/>
                      <a:pt x="24" y="21"/>
                      <a:pt x="25" y="16"/>
                    </a:cubicBezTo>
                    <a:cubicBezTo>
                      <a:pt x="28" y="10"/>
                      <a:pt x="24" y="3"/>
                      <a:pt x="17" y="1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5" name="Freeform 1578"/>
              <p:cNvSpPr/>
              <p:nvPr/>
            </p:nvSpPr>
            <p:spPr bwMode="auto">
              <a:xfrm>
                <a:off x="480" y="1262"/>
                <a:ext cx="15" cy="9"/>
              </a:xfrm>
              <a:custGeom>
                <a:avLst/>
                <a:gdLst>
                  <a:gd name="T0" fmla="*/ 12 w 28"/>
                  <a:gd name="T1" fmla="*/ 0 h 16"/>
                  <a:gd name="T2" fmla="*/ 1 w 28"/>
                  <a:gd name="T3" fmla="*/ 7 h 16"/>
                  <a:gd name="T4" fmla="*/ 0 w 28"/>
                  <a:gd name="T5" fmla="*/ 10 h 16"/>
                  <a:gd name="T6" fmla="*/ 26 w 28"/>
                  <a:gd name="T7" fmla="*/ 16 h 16"/>
                  <a:gd name="T8" fmla="*/ 17 w 28"/>
                  <a:gd name="T9" fmla="*/ 1 h 16"/>
                  <a:gd name="T10" fmla="*/ 12 w 2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6">
                    <a:moveTo>
                      <a:pt x="12" y="0"/>
                    </a:moveTo>
                    <a:cubicBezTo>
                      <a:pt x="7" y="0"/>
                      <a:pt x="2" y="3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9" y="12"/>
                      <a:pt x="18" y="14"/>
                      <a:pt x="26" y="16"/>
                    </a:cubicBezTo>
                    <a:cubicBezTo>
                      <a:pt x="28" y="10"/>
                      <a:pt x="24" y="3"/>
                      <a:pt x="17" y="1"/>
                    </a:cubicBezTo>
                    <a:cubicBezTo>
                      <a:pt x="16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6" name="Freeform 1579"/>
              <p:cNvSpPr/>
              <p:nvPr/>
            </p:nvSpPr>
            <p:spPr bwMode="auto">
              <a:xfrm>
                <a:off x="510" y="1273"/>
                <a:ext cx="16" cy="13"/>
              </a:xfrm>
              <a:custGeom>
                <a:avLst/>
                <a:gdLst>
                  <a:gd name="T0" fmla="*/ 14 w 30"/>
                  <a:gd name="T1" fmla="*/ 0 h 24"/>
                  <a:gd name="T2" fmla="*/ 2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7 w 30"/>
                  <a:gd name="T9" fmla="*/ 17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9" y="0"/>
                      <a:pt x="4" y="3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2" y="24"/>
                      <a:pt x="14" y="24"/>
                      <a:pt x="16" y="24"/>
                    </a:cubicBezTo>
                    <a:cubicBezTo>
                      <a:pt x="21" y="24"/>
                      <a:pt x="26" y="21"/>
                      <a:pt x="27" y="17"/>
                    </a:cubicBezTo>
                    <a:cubicBezTo>
                      <a:pt x="30" y="11"/>
                      <a:pt x="26" y="4"/>
                      <a:pt x="19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7" name="Freeform 1580"/>
              <p:cNvSpPr/>
              <p:nvPr/>
            </p:nvSpPr>
            <p:spPr bwMode="auto">
              <a:xfrm>
                <a:off x="519" y="1249"/>
                <a:ext cx="10" cy="13"/>
              </a:xfrm>
              <a:custGeom>
                <a:avLst/>
                <a:gdLst>
                  <a:gd name="T0" fmla="*/ 14 w 20"/>
                  <a:gd name="T1" fmla="*/ 0 h 24"/>
                  <a:gd name="T2" fmla="*/ 3 w 20"/>
                  <a:gd name="T3" fmla="*/ 7 h 24"/>
                  <a:gd name="T4" fmla="*/ 11 w 20"/>
                  <a:gd name="T5" fmla="*/ 23 h 24"/>
                  <a:gd name="T6" fmla="*/ 16 w 20"/>
                  <a:gd name="T7" fmla="*/ 24 h 24"/>
                  <a:gd name="T8" fmla="*/ 20 w 20"/>
                  <a:gd name="T9" fmla="*/ 23 h 24"/>
                  <a:gd name="T10" fmla="*/ 19 w 20"/>
                  <a:gd name="T11" fmla="*/ 1 h 24"/>
                  <a:gd name="T12" fmla="*/ 14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18" y="24"/>
                      <a:pt x="19" y="24"/>
                      <a:pt x="20" y="23"/>
                    </a:cubicBezTo>
                    <a:cubicBezTo>
                      <a:pt x="20" y="17"/>
                      <a:pt x="20" y="10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8" name="Freeform 1581"/>
              <p:cNvSpPr>
                <a:spLocks noEditPoints="1"/>
              </p:cNvSpPr>
              <p:nvPr/>
            </p:nvSpPr>
            <p:spPr bwMode="auto">
              <a:xfrm>
                <a:off x="543" y="1272"/>
                <a:ext cx="14" cy="13"/>
              </a:xfrm>
              <a:custGeom>
                <a:avLst/>
                <a:gdLst>
                  <a:gd name="T0" fmla="*/ 0 w 26"/>
                  <a:gd name="T1" fmla="*/ 10 h 24"/>
                  <a:gd name="T2" fmla="*/ 9 w 26"/>
                  <a:gd name="T3" fmla="*/ 23 h 24"/>
                  <a:gd name="T4" fmla="*/ 14 w 26"/>
                  <a:gd name="T5" fmla="*/ 24 h 24"/>
                  <a:gd name="T6" fmla="*/ 26 w 26"/>
                  <a:gd name="T7" fmla="*/ 16 h 24"/>
                  <a:gd name="T8" fmla="*/ 26 w 26"/>
                  <a:gd name="T9" fmla="*/ 13 h 24"/>
                  <a:gd name="T10" fmla="*/ 25 w 26"/>
                  <a:gd name="T11" fmla="*/ 13 h 24"/>
                  <a:gd name="T12" fmla="*/ 0 w 26"/>
                  <a:gd name="T13" fmla="*/ 10 h 24"/>
                  <a:gd name="T14" fmla="*/ 10 w 26"/>
                  <a:gd name="T15" fmla="*/ 0 h 24"/>
                  <a:gd name="T16" fmla="*/ 1 w 26"/>
                  <a:gd name="T17" fmla="*/ 7 h 24"/>
                  <a:gd name="T18" fmla="*/ 10 w 26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10"/>
                    </a:moveTo>
                    <a:cubicBezTo>
                      <a:pt x="0" y="15"/>
                      <a:pt x="3" y="21"/>
                      <a:pt x="9" y="23"/>
                    </a:cubicBezTo>
                    <a:cubicBezTo>
                      <a:pt x="11" y="23"/>
                      <a:pt x="13" y="24"/>
                      <a:pt x="14" y="24"/>
                    </a:cubicBezTo>
                    <a:cubicBezTo>
                      <a:pt x="19" y="24"/>
                      <a:pt x="24" y="21"/>
                      <a:pt x="26" y="16"/>
                    </a:cubicBezTo>
                    <a:cubicBezTo>
                      <a:pt x="26" y="15"/>
                      <a:pt x="26" y="14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12" y="13"/>
                      <a:pt x="2" y="13"/>
                      <a:pt x="0" y="10"/>
                    </a:cubicBezTo>
                    <a:moveTo>
                      <a:pt x="10" y="0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2" y="5"/>
                      <a:pt x="6" y="3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9" name="Freeform 1582"/>
              <p:cNvSpPr/>
              <p:nvPr/>
            </p:nvSpPr>
            <p:spPr bwMode="auto">
              <a:xfrm>
                <a:off x="529" y="1219"/>
                <a:ext cx="3" cy="11"/>
              </a:xfrm>
              <a:custGeom>
                <a:avLst/>
                <a:gdLst>
                  <a:gd name="T0" fmla="*/ 4 w 6"/>
                  <a:gd name="T1" fmla="*/ 0 h 21"/>
                  <a:gd name="T2" fmla="*/ 3 w 6"/>
                  <a:gd name="T3" fmla="*/ 1 h 21"/>
                  <a:gd name="T4" fmla="*/ 0 w 6"/>
                  <a:gd name="T5" fmla="*/ 21 h 21"/>
                  <a:gd name="T6" fmla="*/ 4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4" y="0"/>
                    </a:moveTo>
                    <a:cubicBezTo>
                      <a:pt x="4" y="0"/>
                      <a:pt x="4" y="0"/>
                      <a:pt x="3" y="1"/>
                    </a:cubicBezTo>
                    <a:cubicBezTo>
                      <a:pt x="1" y="4"/>
                      <a:pt x="0" y="11"/>
                      <a:pt x="0" y="21"/>
                    </a:cubicBezTo>
                    <a:cubicBezTo>
                      <a:pt x="3" y="10"/>
                      <a:pt x="6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0" name="Freeform 1583"/>
              <p:cNvSpPr/>
              <p:nvPr/>
            </p:nvSpPr>
            <p:spPr bwMode="auto">
              <a:xfrm>
                <a:off x="525" y="1301"/>
                <a:ext cx="7" cy="12"/>
              </a:xfrm>
              <a:custGeom>
                <a:avLst/>
                <a:gdLst>
                  <a:gd name="T0" fmla="*/ 9 w 12"/>
                  <a:gd name="T1" fmla="*/ 0 h 23"/>
                  <a:gd name="T2" fmla="*/ 2 w 12"/>
                  <a:gd name="T3" fmla="*/ 7 h 23"/>
                  <a:gd name="T4" fmla="*/ 11 w 12"/>
                  <a:gd name="T5" fmla="*/ 23 h 23"/>
                  <a:gd name="T6" fmla="*/ 12 w 12"/>
                  <a:gd name="T7" fmla="*/ 23 h 23"/>
                  <a:gd name="T8" fmla="*/ 9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9" y="0"/>
                    </a:moveTo>
                    <a:cubicBezTo>
                      <a:pt x="6" y="1"/>
                      <a:pt x="3" y="4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1" y="23"/>
                      <a:pt x="11" y="23"/>
                      <a:pt x="12" y="23"/>
                    </a:cubicBezTo>
                    <a:cubicBezTo>
                      <a:pt x="11" y="16"/>
                      <a:pt x="10" y="8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1" name="Freeform 1584"/>
              <p:cNvSpPr/>
              <p:nvPr/>
            </p:nvSpPr>
            <p:spPr bwMode="auto">
              <a:xfrm>
                <a:off x="508" y="1230"/>
                <a:ext cx="13" cy="13"/>
              </a:xfrm>
              <a:custGeom>
                <a:avLst/>
                <a:gdLst>
                  <a:gd name="T0" fmla="*/ 14 w 23"/>
                  <a:gd name="T1" fmla="*/ 0 h 23"/>
                  <a:gd name="T2" fmla="*/ 3 w 23"/>
                  <a:gd name="T3" fmla="*/ 7 h 23"/>
                  <a:gd name="T4" fmla="*/ 11 w 23"/>
                  <a:gd name="T5" fmla="*/ 22 h 23"/>
                  <a:gd name="T6" fmla="*/ 16 w 23"/>
                  <a:gd name="T7" fmla="*/ 23 h 23"/>
                  <a:gd name="T8" fmla="*/ 23 w 23"/>
                  <a:gd name="T9" fmla="*/ 22 h 23"/>
                  <a:gd name="T10" fmla="*/ 19 w 23"/>
                  <a:gd name="T11" fmla="*/ 0 h 23"/>
                  <a:gd name="T12" fmla="*/ 14 w 23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14" y="0"/>
                    </a:moveTo>
                    <a:cubicBezTo>
                      <a:pt x="9" y="0"/>
                      <a:pt x="4" y="2"/>
                      <a:pt x="3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3" y="23"/>
                      <a:pt x="15" y="23"/>
                      <a:pt x="16" y="23"/>
                    </a:cubicBezTo>
                    <a:cubicBezTo>
                      <a:pt x="19" y="23"/>
                      <a:pt x="21" y="23"/>
                      <a:pt x="23" y="22"/>
                    </a:cubicBezTo>
                    <a:cubicBezTo>
                      <a:pt x="22" y="16"/>
                      <a:pt x="21" y="9"/>
                      <a:pt x="19" y="0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2" name="Freeform 1585"/>
              <p:cNvSpPr/>
              <p:nvPr/>
            </p:nvSpPr>
            <p:spPr bwMode="auto">
              <a:xfrm>
                <a:off x="384" y="1196"/>
                <a:ext cx="42" cy="94"/>
              </a:xfrm>
              <a:custGeom>
                <a:avLst/>
                <a:gdLst>
                  <a:gd name="T0" fmla="*/ 31 w 78"/>
                  <a:gd name="T1" fmla="*/ 0 h 172"/>
                  <a:gd name="T2" fmla="*/ 18 w 78"/>
                  <a:gd name="T3" fmla="*/ 63 h 172"/>
                  <a:gd name="T4" fmla="*/ 3 w 78"/>
                  <a:gd name="T5" fmla="*/ 114 h 172"/>
                  <a:gd name="T6" fmla="*/ 32 w 78"/>
                  <a:gd name="T7" fmla="*/ 171 h 172"/>
                  <a:gd name="T8" fmla="*/ 33 w 78"/>
                  <a:gd name="T9" fmla="*/ 172 h 172"/>
                  <a:gd name="T10" fmla="*/ 48 w 78"/>
                  <a:gd name="T11" fmla="*/ 109 h 172"/>
                  <a:gd name="T12" fmla="*/ 69 w 78"/>
                  <a:gd name="T13" fmla="*/ 53 h 172"/>
                  <a:gd name="T14" fmla="*/ 34 w 78"/>
                  <a:gd name="T15" fmla="*/ 1 h 172"/>
                  <a:gd name="T16" fmla="*/ 31 w 78"/>
                  <a:gd name="T1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2">
                    <a:moveTo>
                      <a:pt x="31" y="0"/>
                    </a:moveTo>
                    <a:cubicBezTo>
                      <a:pt x="16" y="0"/>
                      <a:pt x="18" y="46"/>
                      <a:pt x="18" y="63"/>
                    </a:cubicBezTo>
                    <a:cubicBezTo>
                      <a:pt x="19" y="81"/>
                      <a:pt x="6" y="87"/>
                      <a:pt x="3" y="114"/>
                    </a:cubicBezTo>
                    <a:cubicBezTo>
                      <a:pt x="0" y="142"/>
                      <a:pt x="32" y="171"/>
                      <a:pt x="32" y="171"/>
                    </a:cubicBezTo>
                    <a:cubicBezTo>
                      <a:pt x="32" y="172"/>
                      <a:pt x="33" y="172"/>
                      <a:pt x="33" y="172"/>
                    </a:cubicBezTo>
                    <a:cubicBezTo>
                      <a:pt x="49" y="172"/>
                      <a:pt x="53" y="132"/>
                      <a:pt x="48" y="109"/>
                    </a:cubicBezTo>
                    <a:cubicBezTo>
                      <a:pt x="42" y="86"/>
                      <a:pt x="59" y="78"/>
                      <a:pt x="69" y="53"/>
                    </a:cubicBezTo>
                    <a:cubicBezTo>
                      <a:pt x="78" y="28"/>
                      <a:pt x="53" y="8"/>
                      <a:pt x="34" y="1"/>
                    </a:cubicBezTo>
                    <a:cubicBezTo>
                      <a:pt x="33" y="1"/>
                      <a:pt x="32" y="0"/>
                      <a:pt x="3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3" name="Freeform 1586"/>
              <p:cNvSpPr/>
              <p:nvPr/>
            </p:nvSpPr>
            <p:spPr bwMode="auto">
              <a:xfrm>
                <a:off x="394" y="1331"/>
                <a:ext cx="92" cy="53"/>
              </a:xfrm>
              <a:custGeom>
                <a:avLst/>
                <a:gdLst>
                  <a:gd name="T0" fmla="*/ 22 w 169"/>
                  <a:gd name="T1" fmla="*/ 0 h 97"/>
                  <a:gd name="T2" fmla="*/ 16 w 169"/>
                  <a:gd name="T3" fmla="*/ 1 h 97"/>
                  <a:gd name="T4" fmla="*/ 34 w 169"/>
                  <a:gd name="T5" fmla="*/ 50 h 97"/>
                  <a:gd name="T6" fmla="*/ 93 w 169"/>
                  <a:gd name="T7" fmla="*/ 83 h 97"/>
                  <a:gd name="T8" fmla="*/ 130 w 169"/>
                  <a:gd name="T9" fmla="*/ 97 h 97"/>
                  <a:gd name="T10" fmla="*/ 149 w 169"/>
                  <a:gd name="T11" fmla="*/ 86 h 97"/>
                  <a:gd name="T12" fmla="*/ 146 w 169"/>
                  <a:gd name="T13" fmla="*/ 46 h 97"/>
                  <a:gd name="T14" fmla="*/ 137 w 169"/>
                  <a:gd name="T15" fmla="*/ 45 h 97"/>
                  <a:gd name="T16" fmla="*/ 115 w 169"/>
                  <a:gd name="T17" fmla="*/ 47 h 97"/>
                  <a:gd name="T18" fmla="*/ 92 w 169"/>
                  <a:gd name="T19" fmla="*/ 49 h 97"/>
                  <a:gd name="T20" fmla="*/ 66 w 169"/>
                  <a:gd name="T21" fmla="*/ 41 h 97"/>
                  <a:gd name="T22" fmla="*/ 22 w 169"/>
                  <a:gd name="T2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97">
                    <a:moveTo>
                      <a:pt x="22" y="0"/>
                    </a:moveTo>
                    <a:cubicBezTo>
                      <a:pt x="20" y="0"/>
                      <a:pt x="18" y="0"/>
                      <a:pt x="16" y="1"/>
                    </a:cubicBezTo>
                    <a:cubicBezTo>
                      <a:pt x="16" y="1"/>
                      <a:pt x="0" y="27"/>
                      <a:pt x="34" y="50"/>
                    </a:cubicBezTo>
                    <a:cubicBezTo>
                      <a:pt x="68" y="74"/>
                      <a:pt x="69" y="70"/>
                      <a:pt x="93" y="83"/>
                    </a:cubicBezTo>
                    <a:cubicBezTo>
                      <a:pt x="107" y="90"/>
                      <a:pt x="119" y="97"/>
                      <a:pt x="130" y="97"/>
                    </a:cubicBezTo>
                    <a:cubicBezTo>
                      <a:pt x="137" y="97"/>
                      <a:pt x="143" y="94"/>
                      <a:pt x="149" y="86"/>
                    </a:cubicBezTo>
                    <a:cubicBezTo>
                      <a:pt x="163" y="66"/>
                      <a:pt x="169" y="51"/>
                      <a:pt x="146" y="46"/>
                    </a:cubicBezTo>
                    <a:cubicBezTo>
                      <a:pt x="143" y="45"/>
                      <a:pt x="140" y="45"/>
                      <a:pt x="137" y="45"/>
                    </a:cubicBezTo>
                    <a:cubicBezTo>
                      <a:pt x="130" y="45"/>
                      <a:pt x="123" y="46"/>
                      <a:pt x="115" y="47"/>
                    </a:cubicBezTo>
                    <a:cubicBezTo>
                      <a:pt x="107" y="48"/>
                      <a:pt x="100" y="49"/>
                      <a:pt x="92" y="49"/>
                    </a:cubicBezTo>
                    <a:cubicBezTo>
                      <a:pt x="83" y="49"/>
                      <a:pt x="73" y="47"/>
                      <a:pt x="66" y="41"/>
                    </a:cubicBezTo>
                    <a:cubicBezTo>
                      <a:pt x="46" y="24"/>
                      <a:pt x="38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4" name="Freeform 1587"/>
              <p:cNvSpPr/>
              <p:nvPr/>
            </p:nvSpPr>
            <p:spPr bwMode="auto">
              <a:xfrm>
                <a:off x="521" y="1343"/>
                <a:ext cx="74" cy="57"/>
              </a:xfrm>
              <a:custGeom>
                <a:avLst/>
                <a:gdLst>
                  <a:gd name="T0" fmla="*/ 117 w 136"/>
                  <a:gd name="T1" fmla="*/ 0 h 104"/>
                  <a:gd name="T2" fmla="*/ 74 w 136"/>
                  <a:gd name="T3" fmla="*/ 44 h 104"/>
                  <a:gd name="T4" fmla="*/ 54 w 136"/>
                  <a:gd name="T5" fmla="*/ 74 h 104"/>
                  <a:gd name="T6" fmla="*/ 46 w 136"/>
                  <a:gd name="T7" fmla="*/ 73 h 104"/>
                  <a:gd name="T8" fmla="*/ 9 w 136"/>
                  <a:gd name="T9" fmla="*/ 54 h 104"/>
                  <a:gd name="T10" fmla="*/ 0 w 136"/>
                  <a:gd name="T11" fmla="*/ 63 h 104"/>
                  <a:gd name="T12" fmla="*/ 20 w 136"/>
                  <a:gd name="T13" fmla="*/ 104 h 104"/>
                  <a:gd name="T14" fmla="*/ 24 w 136"/>
                  <a:gd name="T15" fmla="*/ 104 h 104"/>
                  <a:gd name="T16" fmla="*/ 107 w 136"/>
                  <a:gd name="T17" fmla="*/ 71 h 104"/>
                  <a:gd name="T18" fmla="*/ 119 w 136"/>
                  <a:gd name="T19" fmla="*/ 0 h 104"/>
                  <a:gd name="T20" fmla="*/ 117 w 136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04">
                    <a:moveTo>
                      <a:pt x="117" y="0"/>
                    </a:moveTo>
                    <a:cubicBezTo>
                      <a:pt x="101" y="0"/>
                      <a:pt x="81" y="26"/>
                      <a:pt x="74" y="44"/>
                    </a:cubicBezTo>
                    <a:cubicBezTo>
                      <a:pt x="69" y="60"/>
                      <a:pt x="66" y="74"/>
                      <a:pt x="54" y="74"/>
                    </a:cubicBezTo>
                    <a:cubicBezTo>
                      <a:pt x="51" y="74"/>
                      <a:pt x="49" y="74"/>
                      <a:pt x="46" y="73"/>
                    </a:cubicBezTo>
                    <a:cubicBezTo>
                      <a:pt x="33" y="68"/>
                      <a:pt x="19" y="54"/>
                      <a:pt x="9" y="54"/>
                    </a:cubicBezTo>
                    <a:cubicBezTo>
                      <a:pt x="5" y="54"/>
                      <a:pt x="2" y="56"/>
                      <a:pt x="0" y="63"/>
                    </a:cubicBezTo>
                    <a:cubicBezTo>
                      <a:pt x="0" y="63"/>
                      <a:pt x="3" y="104"/>
                      <a:pt x="20" y="104"/>
                    </a:cubicBezTo>
                    <a:cubicBezTo>
                      <a:pt x="21" y="104"/>
                      <a:pt x="22" y="104"/>
                      <a:pt x="24" y="104"/>
                    </a:cubicBezTo>
                    <a:cubicBezTo>
                      <a:pt x="44" y="97"/>
                      <a:pt x="95" y="95"/>
                      <a:pt x="107" y="71"/>
                    </a:cubicBezTo>
                    <a:cubicBezTo>
                      <a:pt x="120" y="47"/>
                      <a:pt x="136" y="3"/>
                      <a:pt x="119" y="0"/>
                    </a:cubicBezTo>
                    <a:cubicBezTo>
                      <a:pt x="119" y="0"/>
                      <a:pt x="118" y="0"/>
                      <a:pt x="1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5" name="Freeform 1588"/>
              <p:cNvSpPr/>
              <p:nvPr/>
            </p:nvSpPr>
            <p:spPr bwMode="auto">
              <a:xfrm>
                <a:off x="598" y="1214"/>
                <a:ext cx="54" cy="66"/>
              </a:xfrm>
              <a:custGeom>
                <a:avLst/>
                <a:gdLst>
                  <a:gd name="T0" fmla="*/ 29 w 100"/>
                  <a:gd name="T1" fmla="*/ 0 h 122"/>
                  <a:gd name="T2" fmla="*/ 0 w 100"/>
                  <a:gd name="T3" fmla="*/ 6 h 122"/>
                  <a:gd name="T4" fmla="*/ 34 w 100"/>
                  <a:gd name="T5" fmla="*/ 69 h 122"/>
                  <a:gd name="T6" fmla="*/ 40 w 100"/>
                  <a:gd name="T7" fmla="*/ 121 h 122"/>
                  <a:gd name="T8" fmla="*/ 47 w 100"/>
                  <a:gd name="T9" fmla="*/ 122 h 122"/>
                  <a:gd name="T10" fmla="*/ 93 w 100"/>
                  <a:gd name="T11" fmla="*/ 73 h 122"/>
                  <a:gd name="T12" fmla="*/ 63 w 100"/>
                  <a:gd name="T13" fmla="*/ 11 h 122"/>
                  <a:gd name="T14" fmla="*/ 29 w 100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22">
                    <a:moveTo>
                      <a:pt x="29" y="0"/>
                    </a:moveTo>
                    <a:cubicBezTo>
                      <a:pt x="13" y="0"/>
                      <a:pt x="0" y="6"/>
                      <a:pt x="0" y="6"/>
                    </a:cubicBezTo>
                    <a:cubicBezTo>
                      <a:pt x="19" y="13"/>
                      <a:pt x="39" y="45"/>
                      <a:pt x="34" y="69"/>
                    </a:cubicBezTo>
                    <a:cubicBezTo>
                      <a:pt x="29" y="92"/>
                      <a:pt x="18" y="112"/>
                      <a:pt x="40" y="121"/>
                    </a:cubicBezTo>
                    <a:cubicBezTo>
                      <a:pt x="42" y="122"/>
                      <a:pt x="45" y="122"/>
                      <a:pt x="47" y="122"/>
                    </a:cubicBezTo>
                    <a:cubicBezTo>
                      <a:pt x="67" y="122"/>
                      <a:pt x="88" y="96"/>
                      <a:pt x="93" y="73"/>
                    </a:cubicBezTo>
                    <a:cubicBezTo>
                      <a:pt x="100" y="46"/>
                      <a:pt x="90" y="32"/>
                      <a:pt x="63" y="11"/>
                    </a:cubicBezTo>
                    <a:cubicBezTo>
                      <a:pt x="51" y="3"/>
                      <a:pt x="3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Group 1790"/>
            <p:cNvGrpSpPr/>
            <p:nvPr/>
          </p:nvGrpSpPr>
          <p:grpSpPr bwMode="auto">
            <a:xfrm>
              <a:off x="-131" y="284"/>
              <a:ext cx="2822" cy="1482"/>
              <a:chOff x="-131" y="284"/>
              <a:chExt cx="2822" cy="1482"/>
            </a:xfrm>
          </p:grpSpPr>
          <p:sp>
            <p:nvSpPr>
              <p:cNvPr id="116" name="Freeform 1590"/>
              <p:cNvSpPr/>
              <p:nvPr/>
            </p:nvSpPr>
            <p:spPr bwMode="auto">
              <a:xfrm>
                <a:off x="486" y="1138"/>
                <a:ext cx="77" cy="43"/>
              </a:xfrm>
              <a:custGeom>
                <a:avLst/>
                <a:gdLst>
                  <a:gd name="T0" fmla="*/ 60 w 141"/>
                  <a:gd name="T1" fmla="*/ 0 h 78"/>
                  <a:gd name="T2" fmla="*/ 36 w 141"/>
                  <a:gd name="T3" fmla="*/ 3 h 78"/>
                  <a:gd name="T4" fmla="*/ 1 w 141"/>
                  <a:gd name="T5" fmla="*/ 58 h 78"/>
                  <a:gd name="T6" fmla="*/ 13 w 141"/>
                  <a:gd name="T7" fmla="*/ 70 h 78"/>
                  <a:gd name="T8" fmla="*/ 65 w 141"/>
                  <a:gd name="T9" fmla="*/ 57 h 78"/>
                  <a:gd name="T10" fmla="*/ 73 w 141"/>
                  <a:gd name="T11" fmla="*/ 57 h 78"/>
                  <a:gd name="T12" fmla="*/ 119 w 141"/>
                  <a:gd name="T13" fmla="*/ 77 h 78"/>
                  <a:gd name="T14" fmla="*/ 123 w 141"/>
                  <a:gd name="T15" fmla="*/ 78 h 78"/>
                  <a:gd name="T16" fmla="*/ 116 w 141"/>
                  <a:gd name="T17" fmla="*/ 26 h 78"/>
                  <a:gd name="T18" fmla="*/ 60 w 141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8">
                    <a:moveTo>
                      <a:pt x="60" y="0"/>
                    </a:moveTo>
                    <a:cubicBezTo>
                      <a:pt x="52" y="0"/>
                      <a:pt x="44" y="1"/>
                      <a:pt x="36" y="3"/>
                    </a:cubicBezTo>
                    <a:cubicBezTo>
                      <a:pt x="0" y="12"/>
                      <a:pt x="1" y="58"/>
                      <a:pt x="1" y="58"/>
                    </a:cubicBezTo>
                    <a:cubicBezTo>
                      <a:pt x="1" y="67"/>
                      <a:pt x="6" y="70"/>
                      <a:pt x="13" y="70"/>
                    </a:cubicBezTo>
                    <a:cubicBezTo>
                      <a:pt x="27" y="70"/>
                      <a:pt x="48" y="60"/>
                      <a:pt x="65" y="57"/>
                    </a:cubicBezTo>
                    <a:cubicBezTo>
                      <a:pt x="68" y="57"/>
                      <a:pt x="71" y="57"/>
                      <a:pt x="73" y="57"/>
                    </a:cubicBezTo>
                    <a:cubicBezTo>
                      <a:pt x="93" y="57"/>
                      <a:pt x="98" y="73"/>
                      <a:pt x="119" y="77"/>
                    </a:cubicBezTo>
                    <a:cubicBezTo>
                      <a:pt x="120" y="78"/>
                      <a:pt x="122" y="78"/>
                      <a:pt x="123" y="78"/>
                    </a:cubicBezTo>
                    <a:cubicBezTo>
                      <a:pt x="141" y="78"/>
                      <a:pt x="135" y="47"/>
                      <a:pt x="116" y="26"/>
                    </a:cubicBezTo>
                    <a:cubicBezTo>
                      <a:pt x="101" y="10"/>
                      <a:pt x="83" y="0"/>
                      <a:pt x="6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591"/>
              <p:cNvSpPr/>
              <p:nvPr/>
            </p:nvSpPr>
            <p:spPr bwMode="auto">
              <a:xfrm>
                <a:off x="-9" y="341"/>
                <a:ext cx="128" cy="143"/>
              </a:xfrm>
              <a:custGeom>
                <a:avLst/>
                <a:gdLst>
                  <a:gd name="T0" fmla="*/ 49 w 236"/>
                  <a:gd name="T1" fmla="*/ 30 h 263"/>
                  <a:gd name="T2" fmla="*/ 10 w 236"/>
                  <a:gd name="T3" fmla="*/ 19 h 263"/>
                  <a:gd name="T4" fmla="*/ 0 w 236"/>
                  <a:gd name="T5" fmla="*/ 94 h 263"/>
                  <a:gd name="T6" fmla="*/ 188 w 236"/>
                  <a:gd name="T7" fmla="*/ 261 h 263"/>
                  <a:gd name="T8" fmla="*/ 236 w 236"/>
                  <a:gd name="T9" fmla="*/ 236 h 263"/>
                  <a:gd name="T10" fmla="*/ 206 w 236"/>
                  <a:gd name="T11" fmla="*/ 211 h 263"/>
                  <a:gd name="T12" fmla="*/ 205 w 236"/>
                  <a:gd name="T13" fmla="*/ 71 h 263"/>
                  <a:gd name="T14" fmla="*/ 144 w 236"/>
                  <a:gd name="T15" fmla="*/ 62 h 263"/>
                  <a:gd name="T16" fmla="*/ 49 w 236"/>
                  <a:gd name="T17" fmla="*/ 3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63">
                    <a:moveTo>
                      <a:pt x="49" y="30"/>
                    </a:moveTo>
                    <a:cubicBezTo>
                      <a:pt x="49" y="30"/>
                      <a:pt x="17" y="0"/>
                      <a:pt x="10" y="19"/>
                    </a:cubicBezTo>
                    <a:cubicBezTo>
                      <a:pt x="3" y="38"/>
                      <a:pt x="0" y="94"/>
                      <a:pt x="0" y="94"/>
                    </a:cubicBezTo>
                    <a:cubicBezTo>
                      <a:pt x="0" y="94"/>
                      <a:pt x="165" y="263"/>
                      <a:pt x="188" y="261"/>
                    </a:cubicBezTo>
                    <a:cubicBezTo>
                      <a:pt x="210" y="258"/>
                      <a:pt x="236" y="236"/>
                      <a:pt x="236" y="236"/>
                    </a:cubicBezTo>
                    <a:cubicBezTo>
                      <a:pt x="206" y="211"/>
                      <a:pt x="206" y="211"/>
                      <a:pt x="206" y="211"/>
                    </a:cubicBezTo>
                    <a:cubicBezTo>
                      <a:pt x="206" y="211"/>
                      <a:pt x="224" y="78"/>
                      <a:pt x="205" y="71"/>
                    </a:cubicBezTo>
                    <a:cubicBezTo>
                      <a:pt x="186" y="64"/>
                      <a:pt x="144" y="62"/>
                      <a:pt x="144" y="62"/>
                    </a:cubicBezTo>
                    <a:cubicBezTo>
                      <a:pt x="49" y="30"/>
                      <a:pt x="49" y="30"/>
                      <a:pt x="49" y="3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592"/>
              <p:cNvSpPr/>
              <p:nvPr/>
            </p:nvSpPr>
            <p:spPr bwMode="auto">
              <a:xfrm>
                <a:off x="-131" y="284"/>
                <a:ext cx="325" cy="305"/>
              </a:xfrm>
              <a:custGeom>
                <a:avLst/>
                <a:gdLst>
                  <a:gd name="T0" fmla="*/ 150 w 595"/>
                  <a:gd name="T1" fmla="*/ 317 h 559"/>
                  <a:gd name="T2" fmla="*/ 36 w 595"/>
                  <a:gd name="T3" fmla="*/ 211 h 559"/>
                  <a:gd name="T4" fmla="*/ 70 w 595"/>
                  <a:gd name="T5" fmla="*/ 120 h 559"/>
                  <a:gd name="T6" fmla="*/ 252 w 595"/>
                  <a:gd name="T7" fmla="*/ 188 h 559"/>
                  <a:gd name="T8" fmla="*/ 256 w 595"/>
                  <a:gd name="T9" fmla="*/ 146 h 559"/>
                  <a:gd name="T10" fmla="*/ 318 w 595"/>
                  <a:gd name="T11" fmla="*/ 1 h 559"/>
                  <a:gd name="T12" fmla="*/ 348 w 595"/>
                  <a:gd name="T13" fmla="*/ 216 h 559"/>
                  <a:gd name="T14" fmla="*/ 483 w 595"/>
                  <a:gd name="T15" fmla="*/ 142 h 559"/>
                  <a:gd name="T16" fmla="*/ 588 w 595"/>
                  <a:gd name="T17" fmla="*/ 252 h 559"/>
                  <a:gd name="T18" fmla="*/ 377 w 595"/>
                  <a:gd name="T19" fmla="*/ 313 h 559"/>
                  <a:gd name="T20" fmla="*/ 464 w 595"/>
                  <a:gd name="T21" fmla="*/ 385 h 559"/>
                  <a:gd name="T22" fmla="*/ 391 w 595"/>
                  <a:gd name="T23" fmla="*/ 522 h 559"/>
                  <a:gd name="T24" fmla="*/ 304 w 595"/>
                  <a:gd name="T25" fmla="*/ 507 h 559"/>
                  <a:gd name="T26" fmla="*/ 282 w 595"/>
                  <a:gd name="T27" fmla="*/ 385 h 559"/>
                  <a:gd name="T28" fmla="*/ 245 w 595"/>
                  <a:gd name="T29" fmla="*/ 492 h 559"/>
                  <a:gd name="T30" fmla="*/ 106 w 595"/>
                  <a:gd name="T31" fmla="*/ 444 h 559"/>
                  <a:gd name="T32" fmla="*/ 150 w 595"/>
                  <a:gd name="T33" fmla="*/ 317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5" h="559">
                    <a:moveTo>
                      <a:pt x="150" y="317"/>
                    </a:moveTo>
                    <a:cubicBezTo>
                      <a:pt x="150" y="317"/>
                      <a:pt x="0" y="315"/>
                      <a:pt x="36" y="211"/>
                    </a:cubicBezTo>
                    <a:cubicBezTo>
                      <a:pt x="36" y="211"/>
                      <a:pt x="4" y="142"/>
                      <a:pt x="70" y="120"/>
                    </a:cubicBezTo>
                    <a:cubicBezTo>
                      <a:pt x="135" y="98"/>
                      <a:pt x="227" y="168"/>
                      <a:pt x="252" y="188"/>
                    </a:cubicBezTo>
                    <a:cubicBezTo>
                      <a:pt x="276" y="207"/>
                      <a:pt x="263" y="156"/>
                      <a:pt x="256" y="146"/>
                    </a:cubicBezTo>
                    <a:cubicBezTo>
                      <a:pt x="249" y="137"/>
                      <a:pt x="218" y="0"/>
                      <a:pt x="318" y="1"/>
                    </a:cubicBezTo>
                    <a:cubicBezTo>
                      <a:pt x="417" y="3"/>
                      <a:pt x="436" y="67"/>
                      <a:pt x="348" y="216"/>
                    </a:cubicBezTo>
                    <a:cubicBezTo>
                      <a:pt x="348" y="216"/>
                      <a:pt x="430" y="140"/>
                      <a:pt x="483" y="142"/>
                    </a:cubicBezTo>
                    <a:cubicBezTo>
                      <a:pt x="536" y="143"/>
                      <a:pt x="595" y="169"/>
                      <a:pt x="588" y="252"/>
                    </a:cubicBezTo>
                    <a:cubicBezTo>
                      <a:pt x="582" y="336"/>
                      <a:pt x="377" y="313"/>
                      <a:pt x="377" y="313"/>
                    </a:cubicBezTo>
                    <a:cubicBezTo>
                      <a:pt x="377" y="313"/>
                      <a:pt x="442" y="358"/>
                      <a:pt x="464" y="385"/>
                    </a:cubicBezTo>
                    <a:cubicBezTo>
                      <a:pt x="486" y="411"/>
                      <a:pt x="473" y="485"/>
                      <a:pt x="391" y="522"/>
                    </a:cubicBezTo>
                    <a:cubicBezTo>
                      <a:pt x="310" y="559"/>
                      <a:pt x="313" y="532"/>
                      <a:pt x="304" y="507"/>
                    </a:cubicBezTo>
                    <a:cubicBezTo>
                      <a:pt x="295" y="483"/>
                      <a:pt x="289" y="376"/>
                      <a:pt x="282" y="385"/>
                    </a:cubicBezTo>
                    <a:cubicBezTo>
                      <a:pt x="275" y="393"/>
                      <a:pt x="292" y="463"/>
                      <a:pt x="245" y="492"/>
                    </a:cubicBezTo>
                    <a:cubicBezTo>
                      <a:pt x="199" y="522"/>
                      <a:pt x="144" y="487"/>
                      <a:pt x="106" y="444"/>
                    </a:cubicBezTo>
                    <a:cubicBezTo>
                      <a:pt x="68" y="401"/>
                      <a:pt x="86" y="344"/>
                      <a:pt x="150" y="317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593"/>
              <p:cNvSpPr/>
              <p:nvPr/>
            </p:nvSpPr>
            <p:spPr bwMode="auto">
              <a:xfrm>
                <a:off x="-10" y="434"/>
                <a:ext cx="34" cy="11"/>
              </a:xfrm>
              <a:custGeom>
                <a:avLst/>
                <a:gdLst>
                  <a:gd name="T0" fmla="*/ 0 w 63"/>
                  <a:gd name="T1" fmla="*/ 16 h 21"/>
                  <a:gd name="T2" fmla="*/ 52 w 63"/>
                  <a:gd name="T3" fmla="*/ 11 h 21"/>
                  <a:gd name="T4" fmla="*/ 0 w 63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1">
                    <a:moveTo>
                      <a:pt x="0" y="16"/>
                    </a:moveTo>
                    <a:cubicBezTo>
                      <a:pt x="0" y="16"/>
                      <a:pt x="63" y="0"/>
                      <a:pt x="52" y="11"/>
                    </a:cubicBezTo>
                    <a:cubicBezTo>
                      <a:pt x="41" y="21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594"/>
              <p:cNvSpPr/>
              <p:nvPr/>
            </p:nvSpPr>
            <p:spPr bwMode="auto">
              <a:xfrm>
                <a:off x="20" y="448"/>
                <a:ext cx="9" cy="29"/>
              </a:xfrm>
              <a:custGeom>
                <a:avLst/>
                <a:gdLst>
                  <a:gd name="T0" fmla="*/ 6 w 17"/>
                  <a:gd name="T1" fmla="*/ 52 h 52"/>
                  <a:gd name="T2" fmla="*/ 9 w 17"/>
                  <a:gd name="T3" fmla="*/ 6 h 52"/>
                  <a:gd name="T4" fmla="*/ 6 w 17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2">
                    <a:moveTo>
                      <a:pt x="6" y="52"/>
                    </a:moveTo>
                    <a:cubicBezTo>
                      <a:pt x="6" y="52"/>
                      <a:pt x="0" y="0"/>
                      <a:pt x="9" y="6"/>
                    </a:cubicBezTo>
                    <a:cubicBezTo>
                      <a:pt x="17" y="13"/>
                      <a:pt x="9" y="42"/>
                      <a:pt x="6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595"/>
              <p:cNvSpPr/>
              <p:nvPr/>
            </p:nvSpPr>
            <p:spPr bwMode="auto">
              <a:xfrm>
                <a:off x="16" y="400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596"/>
              <p:cNvSpPr/>
              <p:nvPr/>
            </p:nvSpPr>
            <p:spPr bwMode="auto">
              <a:xfrm>
                <a:off x="3" y="419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597"/>
              <p:cNvSpPr/>
              <p:nvPr/>
            </p:nvSpPr>
            <p:spPr bwMode="auto">
              <a:xfrm>
                <a:off x="34" y="430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598"/>
              <p:cNvSpPr/>
              <p:nvPr/>
            </p:nvSpPr>
            <p:spPr bwMode="auto">
              <a:xfrm>
                <a:off x="43" y="406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599"/>
              <p:cNvSpPr/>
              <p:nvPr/>
            </p:nvSpPr>
            <p:spPr bwMode="auto">
              <a:xfrm>
                <a:off x="65" y="429"/>
                <a:ext cx="17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600"/>
              <p:cNvSpPr/>
              <p:nvPr/>
            </p:nvSpPr>
            <p:spPr bwMode="auto">
              <a:xfrm>
                <a:off x="49" y="458"/>
                <a:ext cx="16" cy="14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4 h 27"/>
                  <a:gd name="T4" fmla="*/ 2 w 29"/>
                  <a:gd name="T5" fmla="*/ 8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1" y="24"/>
                    </a:cubicBezTo>
                    <a:cubicBezTo>
                      <a:pt x="4" y="22"/>
                      <a:pt x="0" y="15"/>
                      <a:pt x="2" y="8"/>
                    </a:cubicBezTo>
                    <a:cubicBezTo>
                      <a:pt x="4" y="2"/>
                      <a:pt x="12" y="0"/>
                      <a:pt x="19" y="2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601"/>
              <p:cNvSpPr/>
              <p:nvPr/>
            </p:nvSpPr>
            <p:spPr bwMode="auto">
              <a:xfrm>
                <a:off x="20" y="452"/>
                <a:ext cx="16" cy="15"/>
              </a:xfrm>
              <a:custGeom>
                <a:avLst/>
                <a:gdLst>
                  <a:gd name="T0" fmla="*/ 28 w 30"/>
                  <a:gd name="T1" fmla="*/ 19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8 w 3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9"/>
                    </a:moveTo>
                    <a:cubicBezTo>
                      <a:pt x="25" y="25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602"/>
              <p:cNvSpPr/>
              <p:nvPr/>
            </p:nvSpPr>
            <p:spPr bwMode="auto">
              <a:xfrm>
                <a:off x="32" y="387"/>
                <a:ext cx="17" cy="14"/>
              </a:xfrm>
              <a:custGeom>
                <a:avLst/>
                <a:gdLst>
                  <a:gd name="T0" fmla="*/ 28 w 30"/>
                  <a:gd name="T1" fmla="*/ 19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9"/>
                    </a:moveTo>
                    <a:cubicBezTo>
                      <a:pt x="26" y="25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8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603"/>
              <p:cNvSpPr>
                <a:spLocks noEditPoints="1"/>
              </p:cNvSpPr>
              <p:nvPr/>
            </p:nvSpPr>
            <p:spPr bwMode="auto">
              <a:xfrm>
                <a:off x="-26" y="358"/>
                <a:ext cx="150" cy="132"/>
              </a:xfrm>
              <a:custGeom>
                <a:avLst/>
                <a:gdLst>
                  <a:gd name="T0" fmla="*/ 120 w 274"/>
                  <a:gd name="T1" fmla="*/ 156 h 242"/>
                  <a:gd name="T2" fmla="*/ 123 w 274"/>
                  <a:gd name="T3" fmla="*/ 134 h 242"/>
                  <a:gd name="T4" fmla="*/ 136 w 274"/>
                  <a:gd name="T5" fmla="*/ 150 h 242"/>
                  <a:gd name="T6" fmla="*/ 113 w 274"/>
                  <a:gd name="T7" fmla="*/ 0 h 242"/>
                  <a:gd name="T8" fmla="*/ 95 w 274"/>
                  <a:gd name="T9" fmla="*/ 79 h 242"/>
                  <a:gd name="T10" fmla="*/ 19 w 274"/>
                  <a:gd name="T11" fmla="*/ 62 h 242"/>
                  <a:gd name="T12" fmla="*/ 78 w 274"/>
                  <a:gd name="T13" fmla="*/ 86 h 242"/>
                  <a:gd name="T14" fmla="*/ 95 w 274"/>
                  <a:gd name="T15" fmla="*/ 79 h 242"/>
                  <a:gd name="T16" fmla="*/ 92 w 274"/>
                  <a:gd name="T17" fmla="*/ 102 h 242"/>
                  <a:gd name="T18" fmla="*/ 87 w 274"/>
                  <a:gd name="T19" fmla="*/ 101 h 242"/>
                  <a:gd name="T20" fmla="*/ 54 w 274"/>
                  <a:gd name="T21" fmla="*/ 122 h 242"/>
                  <a:gd name="T22" fmla="*/ 66 w 274"/>
                  <a:gd name="T23" fmla="*/ 112 h 242"/>
                  <a:gd name="T24" fmla="*/ 80 w 274"/>
                  <a:gd name="T25" fmla="*/ 129 h 242"/>
                  <a:gd name="T26" fmla="*/ 42 w 274"/>
                  <a:gd name="T27" fmla="*/ 208 h 242"/>
                  <a:gd name="T28" fmla="*/ 108 w 274"/>
                  <a:gd name="T29" fmla="*/ 162 h 242"/>
                  <a:gd name="T30" fmla="*/ 152 w 274"/>
                  <a:gd name="T31" fmla="*/ 242 h 242"/>
                  <a:gd name="T32" fmla="*/ 149 w 274"/>
                  <a:gd name="T33" fmla="*/ 207 h 242"/>
                  <a:gd name="T34" fmla="*/ 139 w 274"/>
                  <a:gd name="T35" fmla="*/ 190 h 242"/>
                  <a:gd name="T36" fmla="*/ 149 w 274"/>
                  <a:gd name="T37" fmla="*/ 153 h 242"/>
                  <a:gd name="T38" fmla="*/ 197 w 274"/>
                  <a:gd name="T39" fmla="*/ 155 h 242"/>
                  <a:gd name="T40" fmla="*/ 215 w 274"/>
                  <a:gd name="T41" fmla="*/ 143 h 242"/>
                  <a:gd name="T42" fmla="*/ 195 w 274"/>
                  <a:gd name="T43" fmla="*/ 143 h 242"/>
                  <a:gd name="T44" fmla="*/ 183 w 274"/>
                  <a:gd name="T45" fmla="*/ 154 h 242"/>
                  <a:gd name="T46" fmla="*/ 169 w 274"/>
                  <a:gd name="T47" fmla="*/ 141 h 242"/>
                  <a:gd name="T48" fmla="*/ 170 w 274"/>
                  <a:gd name="T49" fmla="*/ 138 h 242"/>
                  <a:gd name="T50" fmla="*/ 242 w 274"/>
                  <a:gd name="T51" fmla="*/ 94 h 242"/>
                  <a:gd name="T52" fmla="*/ 146 w 274"/>
                  <a:gd name="T53" fmla="*/ 123 h 242"/>
                  <a:gd name="T54" fmla="*/ 141 w 274"/>
                  <a:gd name="T55" fmla="*/ 113 h 242"/>
                  <a:gd name="T56" fmla="*/ 128 w 274"/>
                  <a:gd name="T57" fmla="*/ 97 h 242"/>
                  <a:gd name="T58" fmla="*/ 144 w 274"/>
                  <a:gd name="T59" fmla="*/ 91 h 242"/>
                  <a:gd name="T60" fmla="*/ 142 w 274"/>
                  <a:gd name="T61" fmla="*/ 58 h 242"/>
                  <a:gd name="T62" fmla="*/ 130 w 274"/>
                  <a:gd name="T63" fmla="*/ 82 h 242"/>
                  <a:gd name="T64" fmla="*/ 122 w 274"/>
                  <a:gd name="T65" fmla="*/ 78 h 242"/>
                  <a:gd name="T66" fmla="*/ 109 w 274"/>
                  <a:gd name="T67" fmla="*/ 61 h 242"/>
                  <a:gd name="T68" fmla="*/ 125 w 274"/>
                  <a:gd name="T69" fmla="*/ 5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2">
                    <a:moveTo>
                      <a:pt x="125" y="157"/>
                    </a:moveTo>
                    <a:cubicBezTo>
                      <a:pt x="123" y="157"/>
                      <a:pt x="121" y="157"/>
                      <a:pt x="120" y="156"/>
                    </a:cubicBezTo>
                    <a:cubicBezTo>
                      <a:pt x="113" y="154"/>
                      <a:pt x="109" y="147"/>
                      <a:pt x="111" y="141"/>
                    </a:cubicBezTo>
                    <a:cubicBezTo>
                      <a:pt x="113" y="136"/>
                      <a:pt x="118" y="134"/>
                      <a:pt x="123" y="134"/>
                    </a:cubicBezTo>
                    <a:cubicBezTo>
                      <a:pt x="124" y="134"/>
                      <a:pt x="126" y="134"/>
                      <a:pt x="128" y="134"/>
                    </a:cubicBezTo>
                    <a:cubicBezTo>
                      <a:pt x="135" y="137"/>
                      <a:pt x="139" y="144"/>
                      <a:pt x="136" y="150"/>
                    </a:cubicBezTo>
                    <a:cubicBezTo>
                      <a:pt x="135" y="155"/>
                      <a:pt x="130" y="157"/>
                      <a:pt x="125" y="157"/>
                    </a:cubicBezTo>
                    <a:moveTo>
                      <a:pt x="113" y="0"/>
                    </a:moveTo>
                    <a:cubicBezTo>
                      <a:pt x="113" y="0"/>
                      <a:pt x="108" y="79"/>
                      <a:pt x="96" y="79"/>
                    </a:cubicBezTo>
                    <a:cubicBezTo>
                      <a:pt x="96" y="79"/>
                      <a:pt x="95" y="79"/>
                      <a:pt x="95" y="79"/>
                    </a:cubicBezTo>
                    <a:cubicBezTo>
                      <a:pt x="84" y="75"/>
                      <a:pt x="23" y="60"/>
                      <a:pt x="16" y="60"/>
                    </a:cubicBezTo>
                    <a:cubicBezTo>
                      <a:pt x="15" y="60"/>
                      <a:pt x="16" y="60"/>
                      <a:pt x="19" y="62"/>
                    </a:cubicBezTo>
                    <a:cubicBezTo>
                      <a:pt x="32" y="67"/>
                      <a:pt x="61" y="79"/>
                      <a:pt x="78" y="88"/>
                    </a:cubicBezTo>
                    <a:cubicBezTo>
                      <a:pt x="78" y="87"/>
                      <a:pt x="78" y="86"/>
                      <a:pt x="78" y="86"/>
                    </a:cubicBezTo>
                    <a:cubicBezTo>
                      <a:pt x="80" y="81"/>
                      <a:pt x="84" y="78"/>
                      <a:pt x="90" y="78"/>
                    </a:cubicBezTo>
                    <a:cubicBezTo>
                      <a:pt x="91" y="78"/>
                      <a:pt x="93" y="79"/>
                      <a:pt x="95" y="79"/>
                    </a:cubicBezTo>
                    <a:cubicBezTo>
                      <a:pt x="102" y="82"/>
                      <a:pt x="106" y="89"/>
                      <a:pt x="103" y="95"/>
                    </a:cubicBezTo>
                    <a:cubicBezTo>
                      <a:pt x="102" y="99"/>
                      <a:pt x="97" y="102"/>
                      <a:pt x="92" y="102"/>
                    </a:cubicBezTo>
                    <a:cubicBezTo>
                      <a:pt x="90" y="102"/>
                      <a:pt x="88" y="102"/>
                      <a:pt x="87" y="101"/>
                    </a:cubicBezTo>
                    <a:cubicBezTo>
                      <a:pt x="87" y="101"/>
                      <a:pt x="87" y="101"/>
                      <a:pt x="87" y="101"/>
                    </a:cubicBezTo>
                    <a:cubicBezTo>
                      <a:pt x="67" y="105"/>
                      <a:pt x="0" y="112"/>
                      <a:pt x="17" y="115"/>
                    </a:cubicBezTo>
                    <a:cubicBezTo>
                      <a:pt x="24" y="116"/>
                      <a:pt x="39" y="119"/>
                      <a:pt x="54" y="122"/>
                    </a:cubicBezTo>
                    <a:cubicBezTo>
                      <a:pt x="54" y="121"/>
                      <a:pt x="54" y="120"/>
                      <a:pt x="55" y="120"/>
                    </a:cubicBezTo>
                    <a:cubicBezTo>
                      <a:pt x="56" y="115"/>
                      <a:pt x="61" y="112"/>
                      <a:pt x="66" y="112"/>
                    </a:cubicBezTo>
                    <a:cubicBezTo>
                      <a:pt x="68" y="112"/>
                      <a:pt x="70" y="113"/>
                      <a:pt x="71" y="113"/>
                    </a:cubicBezTo>
                    <a:cubicBezTo>
                      <a:pt x="78" y="116"/>
                      <a:pt x="82" y="123"/>
                      <a:pt x="80" y="129"/>
                    </a:cubicBezTo>
                    <a:cubicBezTo>
                      <a:pt x="95" y="133"/>
                      <a:pt x="104" y="138"/>
                      <a:pt x="97" y="141"/>
                    </a:cubicBezTo>
                    <a:cubicBezTo>
                      <a:pt x="81" y="148"/>
                      <a:pt x="36" y="208"/>
                      <a:pt x="42" y="208"/>
                    </a:cubicBezTo>
                    <a:cubicBezTo>
                      <a:pt x="42" y="208"/>
                      <a:pt x="43" y="207"/>
                      <a:pt x="44" y="207"/>
                    </a:cubicBezTo>
                    <a:cubicBezTo>
                      <a:pt x="56" y="199"/>
                      <a:pt x="93" y="162"/>
                      <a:pt x="108" y="162"/>
                    </a:cubicBezTo>
                    <a:cubicBezTo>
                      <a:pt x="110" y="162"/>
                      <a:pt x="112" y="163"/>
                      <a:pt x="113" y="165"/>
                    </a:cubicBezTo>
                    <a:cubicBezTo>
                      <a:pt x="121" y="178"/>
                      <a:pt x="149" y="242"/>
                      <a:pt x="152" y="242"/>
                    </a:cubicBezTo>
                    <a:cubicBezTo>
                      <a:pt x="153" y="242"/>
                      <a:pt x="153" y="242"/>
                      <a:pt x="153" y="240"/>
                    </a:cubicBezTo>
                    <a:cubicBezTo>
                      <a:pt x="152" y="235"/>
                      <a:pt x="150" y="221"/>
                      <a:pt x="149" y="207"/>
                    </a:cubicBezTo>
                    <a:cubicBezTo>
                      <a:pt x="148" y="206"/>
                      <a:pt x="148" y="206"/>
                      <a:pt x="148" y="206"/>
                    </a:cubicBezTo>
                    <a:cubicBezTo>
                      <a:pt x="141" y="204"/>
                      <a:pt x="137" y="197"/>
                      <a:pt x="139" y="190"/>
                    </a:cubicBezTo>
                    <a:cubicBezTo>
                      <a:pt x="140" y="187"/>
                      <a:pt x="143" y="185"/>
                      <a:pt x="146" y="184"/>
                    </a:cubicBezTo>
                    <a:cubicBezTo>
                      <a:pt x="145" y="167"/>
                      <a:pt x="145" y="153"/>
                      <a:pt x="149" y="153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53" y="155"/>
                      <a:pt x="174" y="155"/>
                      <a:pt x="197" y="155"/>
                    </a:cubicBezTo>
                    <a:cubicBezTo>
                      <a:pt x="233" y="155"/>
                      <a:pt x="274" y="153"/>
                      <a:pt x="259" y="148"/>
                    </a:cubicBezTo>
                    <a:cubicBezTo>
                      <a:pt x="249" y="144"/>
                      <a:pt x="232" y="143"/>
                      <a:pt x="215" y="143"/>
                    </a:cubicBezTo>
                    <a:cubicBezTo>
                      <a:pt x="211" y="143"/>
                      <a:pt x="207" y="143"/>
                      <a:pt x="204" y="143"/>
                    </a:cubicBezTo>
                    <a:cubicBezTo>
                      <a:pt x="201" y="143"/>
                      <a:pt x="198" y="143"/>
                      <a:pt x="195" y="143"/>
                    </a:cubicBezTo>
                    <a:cubicBezTo>
                      <a:pt x="195" y="145"/>
                      <a:pt x="195" y="146"/>
                      <a:pt x="195" y="147"/>
                    </a:cubicBezTo>
                    <a:cubicBezTo>
                      <a:pt x="193" y="151"/>
                      <a:pt x="188" y="154"/>
                      <a:pt x="183" y="154"/>
                    </a:cubicBezTo>
                    <a:cubicBezTo>
                      <a:pt x="182" y="154"/>
                      <a:pt x="180" y="154"/>
                      <a:pt x="178" y="153"/>
                    </a:cubicBezTo>
                    <a:cubicBezTo>
                      <a:pt x="172" y="151"/>
                      <a:pt x="169" y="146"/>
                      <a:pt x="169" y="141"/>
                    </a:cubicBezTo>
                    <a:cubicBezTo>
                      <a:pt x="168" y="140"/>
                      <a:pt x="168" y="139"/>
                      <a:pt x="170" y="138"/>
                    </a:cubicBezTo>
                    <a:cubicBezTo>
                      <a:pt x="170" y="138"/>
                      <a:pt x="170" y="138"/>
                      <a:pt x="170" y="138"/>
                    </a:cubicBezTo>
                    <a:cubicBezTo>
                      <a:pt x="171" y="133"/>
                      <a:pt x="175" y="131"/>
                      <a:pt x="179" y="130"/>
                    </a:cubicBezTo>
                    <a:cubicBezTo>
                      <a:pt x="202" y="116"/>
                      <a:pt x="250" y="94"/>
                      <a:pt x="242" y="94"/>
                    </a:cubicBezTo>
                    <a:cubicBezTo>
                      <a:pt x="241" y="94"/>
                      <a:pt x="240" y="94"/>
                      <a:pt x="239" y="94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6" y="119"/>
                      <a:pt x="145" y="113"/>
                    </a:cubicBezTo>
                    <a:cubicBezTo>
                      <a:pt x="144" y="113"/>
                      <a:pt x="143" y="113"/>
                      <a:pt x="141" y="113"/>
                    </a:cubicBezTo>
                    <a:cubicBezTo>
                      <a:pt x="140" y="113"/>
                      <a:pt x="138" y="113"/>
                      <a:pt x="136" y="113"/>
                    </a:cubicBezTo>
                    <a:cubicBezTo>
                      <a:pt x="129" y="110"/>
                      <a:pt x="125" y="103"/>
                      <a:pt x="128" y="97"/>
                    </a:cubicBezTo>
                    <a:cubicBezTo>
                      <a:pt x="129" y="92"/>
                      <a:pt x="134" y="90"/>
                      <a:pt x="139" y="90"/>
                    </a:cubicBezTo>
                    <a:cubicBezTo>
                      <a:pt x="141" y="90"/>
                      <a:pt x="142" y="90"/>
                      <a:pt x="144" y="91"/>
                    </a:cubicBezTo>
                    <a:cubicBezTo>
                      <a:pt x="144" y="78"/>
                      <a:pt x="143" y="65"/>
                      <a:pt x="144" y="54"/>
                    </a:cubicBezTo>
                    <a:cubicBezTo>
                      <a:pt x="143" y="56"/>
                      <a:pt x="143" y="57"/>
                      <a:pt x="142" y="58"/>
                    </a:cubicBezTo>
                    <a:cubicBezTo>
                      <a:pt x="138" y="71"/>
                      <a:pt x="133" y="84"/>
                      <a:pt x="131" y="84"/>
                    </a:cubicBezTo>
                    <a:cubicBezTo>
                      <a:pt x="130" y="84"/>
                      <a:pt x="130" y="83"/>
                      <a:pt x="130" y="82"/>
                    </a:cubicBezTo>
                    <a:cubicBezTo>
                      <a:pt x="130" y="80"/>
                      <a:pt x="129" y="78"/>
                      <a:pt x="129" y="76"/>
                    </a:cubicBezTo>
                    <a:cubicBezTo>
                      <a:pt x="127" y="77"/>
                      <a:pt x="125" y="78"/>
                      <a:pt x="122" y="78"/>
                    </a:cubicBezTo>
                    <a:cubicBezTo>
                      <a:pt x="121" y="78"/>
                      <a:pt x="119" y="78"/>
                      <a:pt x="117" y="77"/>
                    </a:cubicBezTo>
                    <a:cubicBezTo>
                      <a:pt x="110" y="74"/>
                      <a:pt x="106" y="67"/>
                      <a:pt x="109" y="61"/>
                    </a:cubicBezTo>
                    <a:cubicBezTo>
                      <a:pt x="110" y="57"/>
                      <a:pt x="115" y="54"/>
                      <a:pt x="120" y="54"/>
                    </a:cubicBezTo>
                    <a:cubicBezTo>
                      <a:pt x="122" y="54"/>
                      <a:pt x="123" y="54"/>
                      <a:pt x="125" y="55"/>
                    </a:cubicBezTo>
                    <a:cubicBezTo>
                      <a:pt x="120" y="31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604"/>
              <p:cNvSpPr/>
              <p:nvPr/>
            </p:nvSpPr>
            <p:spPr bwMode="auto">
              <a:xfrm>
                <a:off x="17" y="401"/>
                <a:ext cx="15" cy="13"/>
              </a:xfrm>
              <a:custGeom>
                <a:avLst/>
                <a:gdLst>
                  <a:gd name="T0" fmla="*/ 12 w 28"/>
                  <a:gd name="T1" fmla="*/ 0 h 24"/>
                  <a:gd name="T2" fmla="*/ 0 w 28"/>
                  <a:gd name="T3" fmla="*/ 8 h 24"/>
                  <a:gd name="T4" fmla="*/ 0 w 28"/>
                  <a:gd name="T5" fmla="*/ 10 h 24"/>
                  <a:gd name="T6" fmla="*/ 9 w 28"/>
                  <a:gd name="T7" fmla="*/ 23 h 24"/>
                  <a:gd name="T8" fmla="*/ 9 w 28"/>
                  <a:gd name="T9" fmla="*/ 23 h 24"/>
                  <a:gd name="T10" fmla="*/ 9 w 28"/>
                  <a:gd name="T11" fmla="*/ 23 h 24"/>
                  <a:gd name="T12" fmla="*/ 14 w 28"/>
                  <a:gd name="T13" fmla="*/ 24 h 24"/>
                  <a:gd name="T14" fmla="*/ 25 w 28"/>
                  <a:gd name="T15" fmla="*/ 17 h 24"/>
                  <a:gd name="T16" fmla="*/ 17 w 28"/>
                  <a:gd name="T17" fmla="*/ 1 h 24"/>
                  <a:gd name="T18" fmla="*/ 12 w 28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4">
                    <a:moveTo>
                      <a:pt x="12" y="0"/>
                    </a:moveTo>
                    <a:cubicBezTo>
                      <a:pt x="6" y="0"/>
                      <a:pt x="2" y="3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1" y="17"/>
                      <a:pt x="16" y="22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4"/>
                      <a:pt x="12" y="24"/>
                      <a:pt x="14" y="24"/>
                    </a:cubicBezTo>
                    <a:cubicBezTo>
                      <a:pt x="19" y="24"/>
                      <a:pt x="24" y="21"/>
                      <a:pt x="25" y="17"/>
                    </a:cubicBezTo>
                    <a:cubicBezTo>
                      <a:pt x="28" y="11"/>
                      <a:pt x="24" y="4"/>
                      <a:pt x="17" y="1"/>
                    </a:cubicBezTo>
                    <a:cubicBezTo>
                      <a:pt x="15" y="1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605"/>
              <p:cNvSpPr/>
              <p:nvPr/>
            </p:nvSpPr>
            <p:spPr bwMode="auto">
              <a:xfrm>
                <a:off x="4" y="419"/>
                <a:ext cx="15" cy="10"/>
              </a:xfrm>
              <a:custGeom>
                <a:avLst/>
                <a:gdLst>
                  <a:gd name="T0" fmla="*/ 12 w 28"/>
                  <a:gd name="T1" fmla="*/ 0 h 17"/>
                  <a:gd name="T2" fmla="*/ 1 w 28"/>
                  <a:gd name="T3" fmla="*/ 8 h 17"/>
                  <a:gd name="T4" fmla="*/ 0 w 28"/>
                  <a:gd name="T5" fmla="*/ 10 h 17"/>
                  <a:gd name="T6" fmla="*/ 26 w 28"/>
                  <a:gd name="T7" fmla="*/ 17 h 17"/>
                  <a:gd name="T8" fmla="*/ 17 w 28"/>
                  <a:gd name="T9" fmla="*/ 1 h 17"/>
                  <a:gd name="T10" fmla="*/ 12 w 28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7">
                    <a:moveTo>
                      <a:pt x="12" y="0"/>
                    </a:moveTo>
                    <a:cubicBezTo>
                      <a:pt x="7" y="0"/>
                      <a:pt x="2" y="3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9" y="12"/>
                      <a:pt x="18" y="14"/>
                      <a:pt x="26" y="17"/>
                    </a:cubicBezTo>
                    <a:cubicBezTo>
                      <a:pt x="28" y="11"/>
                      <a:pt x="24" y="4"/>
                      <a:pt x="17" y="1"/>
                    </a:cubicBezTo>
                    <a:cubicBezTo>
                      <a:pt x="16" y="1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606"/>
              <p:cNvSpPr/>
              <p:nvPr/>
            </p:nvSpPr>
            <p:spPr bwMode="auto">
              <a:xfrm>
                <a:off x="34" y="431"/>
                <a:ext cx="16" cy="13"/>
              </a:xfrm>
              <a:custGeom>
                <a:avLst/>
                <a:gdLst>
                  <a:gd name="T0" fmla="*/ 14 w 30"/>
                  <a:gd name="T1" fmla="*/ 0 h 23"/>
                  <a:gd name="T2" fmla="*/ 2 w 30"/>
                  <a:gd name="T3" fmla="*/ 7 h 23"/>
                  <a:gd name="T4" fmla="*/ 11 w 30"/>
                  <a:gd name="T5" fmla="*/ 22 h 23"/>
                  <a:gd name="T6" fmla="*/ 16 w 30"/>
                  <a:gd name="T7" fmla="*/ 23 h 23"/>
                  <a:gd name="T8" fmla="*/ 27 w 30"/>
                  <a:gd name="T9" fmla="*/ 16 h 23"/>
                  <a:gd name="T10" fmla="*/ 19 w 30"/>
                  <a:gd name="T11" fmla="*/ 0 h 23"/>
                  <a:gd name="T12" fmla="*/ 14 w 30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3">
                    <a:moveTo>
                      <a:pt x="14" y="0"/>
                    </a:moveTo>
                    <a:cubicBezTo>
                      <a:pt x="9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2" y="23"/>
                      <a:pt x="14" y="23"/>
                      <a:pt x="16" y="23"/>
                    </a:cubicBezTo>
                    <a:cubicBezTo>
                      <a:pt x="21" y="23"/>
                      <a:pt x="26" y="21"/>
                      <a:pt x="27" y="16"/>
                    </a:cubicBezTo>
                    <a:cubicBezTo>
                      <a:pt x="30" y="10"/>
                      <a:pt x="26" y="3"/>
                      <a:pt x="19" y="0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607"/>
              <p:cNvSpPr/>
              <p:nvPr/>
            </p:nvSpPr>
            <p:spPr bwMode="auto">
              <a:xfrm>
                <a:off x="43" y="407"/>
                <a:ext cx="10" cy="13"/>
              </a:xfrm>
              <a:custGeom>
                <a:avLst/>
                <a:gdLst>
                  <a:gd name="T0" fmla="*/ 14 w 20"/>
                  <a:gd name="T1" fmla="*/ 0 h 23"/>
                  <a:gd name="T2" fmla="*/ 3 w 20"/>
                  <a:gd name="T3" fmla="*/ 7 h 23"/>
                  <a:gd name="T4" fmla="*/ 11 w 20"/>
                  <a:gd name="T5" fmla="*/ 23 h 23"/>
                  <a:gd name="T6" fmla="*/ 16 w 20"/>
                  <a:gd name="T7" fmla="*/ 23 h 23"/>
                  <a:gd name="T8" fmla="*/ 20 w 20"/>
                  <a:gd name="T9" fmla="*/ 23 h 23"/>
                  <a:gd name="T10" fmla="*/ 19 w 20"/>
                  <a:gd name="T11" fmla="*/ 1 h 23"/>
                  <a:gd name="T12" fmla="*/ 14 w 20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14" y="0"/>
                    </a:moveTo>
                    <a:cubicBezTo>
                      <a:pt x="9" y="0"/>
                      <a:pt x="4" y="2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3"/>
                      <a:pt x="15" y="23"/>
                      <a:pt x="16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0" y="17"/>
                      <a:pt x="19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608"/>
              <p:cNvSpPr>
                <a:spLocks noEditPoints="1"/>
              </p:cNvSpPr>
              <p:nvPr/>
            </p:nvSpPr>
            <p:spPr bwMode="auto">
              <a:xfrm>
                <a:off x="67" y="429"/>
                <a:ext cx="14" cy="13"/>
              </a:xfrm>
              <a:custGeom>
                <a:avLst/>
                <a:gdLst>
                  <a:gd name="T0" fmla="*/ 0 w 26"/>
                  <a:gd name="T1" fmla="*/ 11 h 24"/>
                  <a:gd name="T2" fmla="*/ 9 w 26"/>
                  <a:gd name="T3" fmla="*/ 23 h 24"/>
                  <a:gd name="T4" fmla="*/ 14 w 26"/>
                  <a:gd name="T5" fmla="*/ 24 h 24"/>
                  <a:gd name="T6" fmla="*/ 26 w 26"/>
                  <a:gd name="T7" fmla="*/ 17 h 24"/>
                  <a:gd name="T8" fmla="*/ 26 w 26"/>
                  <a:gd name="T9" fmla="*/ 13 h 24"/>
                  <a:gd name="T10" fmla="*/ 25 w 26"/>
                  <a:gd name="T11" fmla="*/ 13 h 24"/>
                  <a:gd name="T12" fmla="*/ 0 w 26"/>
                  <a:gd name="T13" fmla="*/ 11 h 24"/>
                  <a:gd name="T14" fmla="*/ 10 w 26"/>
                  <a:gd name="T15" fmla="*/ 0 h 24"/>
                  <a:gd name="T16" fmla="*/ 1 w 26"/>
                  <a:gd name="T17" fmla="*/ 8 h 24"/>
                  <a:gd name="T18" fmla="*/ 10 w 26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11"/>
                    </a:moveTo>
                    <a:cubicBezTo>
                      <a:pt x="0" y="16"/>
                      <a:pt x="3" y="21"/>
                      <a:pt x="9" y="23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9" y="24"/>
                      <a:pt x="24" y="21"/>
                      <a:pt x="26" y="17"/>
                    </a:cubicBezTo>
                    <a:cubicBezTo>
                      <a:pt x="26" y="16"/>
                      <a:pt x="26" y="15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12" y="13"/>
                      <a:pt x="2" y="13"/>
                      <a:pt x="0" y="11"/>
                    </a:cubicBezTo>
                    <a:moveTo>
                      <a:pt x="10" y="0"/>
                    </a:moveTo>
                    <a:cubicBezTo>
                      <a:pt x="6" y="1"/>
                      <a:pt x="2" y="3"/>
                      <a:pt x="1" y="8"/>
                    </a:cubicBezTo>
                    <a:cubicBezTo>
                      <a:pt x="2" y="6"/>
                      <a:pt x="6" y="3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609"/>
              <p:cNvSpPr/>
              <p:nvPr/>
            </p:nvSpPr>
            <p:spPr bwMode="auto">
              <a:xfrm>
                <a:off x="53" y="376"/>
                <a:ext cx="3" cy="12"/>
              </a:xfrm>
              <a:custGeom>
                <a:avLst/>
                <a:gdLst>
                  <a:gd name="T0" fmla="*/ 4 w 6"/>
                  <a:gd name="T1" fmla="*/ 0 h 21"/>
                  <a:gd name="T2" fmla="*/ 3 w 6"/>
                  <a:gd name="T3" fmla="*/ 2 h 21"/>
                  <a:gd name="T4" fmla="*/ 0 w 6"/>
                  <a:gd name="T5" fmla="*/ 21 h 21"/>
                  <a:gd name="T6" fmla="*/ 4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4" y="0"/>
                    </a:moveTo>
                    <a:cubicBezTo>
                      <a:pt x="4" y="0"/>
                      <a:pt x="4" y="1"/>
                      <a:pt x="3" y="2"/>
                    </a:cubicBezTo>
                    <a:cubicBezTo>
                      <a:pt x="1" y="4"/>
                      <a:pt x="0" y="12"/>
                      <a:pt x="0" y="21"/>
                    </a:cubicBezTo>
                    <a:cubicBezTo>
                      <a:pt x="3" y="10"/>
                      <a:pt x="6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610"/>
              <p:cNvSpPr/>
              <p:nvPr/>
            </p:nvSpPr>
            <p:spPr bwMode="auto">
              <a:xfrm>
                <a:off x="49" y="459"/>
                <a:ext cx="7" cy="12"/>
              </a:xfrm>
              <a:custGeom>
                <a:avLst/>
                <a:gdLst>
                  <a:gd name="T0" fmla="*/ 9 w 12"/>
                  <a:gd name="T1" fmla="*/ 0 h 23"/>
                  <a:gd name="T2" fmla="*/ 2 w 12"/>
                  <a:gd name="T3" fmla="*/ 6 h 23"/>
                  <a:gd name="T4" fmla="*/ 11 w 12"/>
                  <a:gd name="T5" fmla="*/ 22 h 23"/>
                  <a:gd name="T6" fmla="*/ 12 w 12"/>
                  <a:gd name="T7" fmla="*/ 23 h 23"/>
                  <a:gd name="T8" fmla="*/ 9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9" y="0"/>
                    </a:moveTo>
                    <a:cubicBezTo>
                      <a:pt x="6" y="1"/>
                      <a:pt x="3" y="3"/>
                      <a:pt x="2" y="6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1" y="15"/>
                      <a:pt x="10" y="7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611"/>
              <p:cNvSpPr/>
              <p:nvPr/>
            </p:nvSpPr>
            <p:spPr bwMode="auto">
              <a:xfrm>
                <a:off x="32" y="388"/>
                <a:ext cx="13" cy="13"/>
              </a:xfrm>
              <a:custGeom>
                <a:avLst/>
                <a:gdLst>
                  <a:gd name="T0" fmla="*/ 14 w 23"/>
                  <a:gd name="T1" fmla="*/ 0 h 24"/>
                  <a:gd name="T2" fmla="*/ 3 w 23"/>
                  <a:gd name="T3" fmla="*/ 7 h 24"/>
                  <a:gd name="T4" fmla="*/ 11 w 23"/>
                  <a:gd name="T5" fmla="*/ 23 h 24"/>
                  <a:gd name="T6" fmla="*/ 16 w 23"/>
                  <a:gd name="T7" fmla="*/ 24 h 24"/>
                  <a:gd name="T8" fmla="*/ 23 w 23"/>
                  <a:gd name="T9" fmla="*/ 22 h 24"/>
                  <a:gd name="T10" fmla="*/ 19 w 23"/>
                  <a:gd name="T11" fmla="*/ 1 h 24"/>
                  <a:gd name="T12" fmla="*/ 14 w 2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19" y="24"/>
                      <a:pt x="21" y="23"/>
                      <a:pt x="23" y="22"/>
                    </a:cubicBezTo>
                    <a:cubicBezTo>
                      <a:pt x="22" y="17"/>
                      <a:pt x="21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612"/>
              <p:cNvSpPr/>
              <p:nvPr/>
            </p:nvSpPr>
            <p:spPr bwMode="auto">
              <a:xfrm>
                <a:off x="-92" y="354"/>
                <a:ext cx="42" cy="94"/>
              </a:xfrm>
              <a:custGeom>
                <a:avLst/>
                <a:gdLst>
                  <a:gd name="T0" fmla="*/ 31 w 78"/>
                  <a:gd name="T1" fmla="*/ 0 h 171"/>
                  <a:gd name="T2" fmla="*/ 18 w 78"/>
                  <a:gd name="T3" fmla="*/ 62 h 171"/>
                  <a:gd name="T4" fmla="*/ 3 w 78"/>
                  <a:gd name="T5" fmla="*/ 114 h 171"/>
                  <a:gd name="T6" fmla="*/ 32 w 78"/>
                  <a:gd name="T7" fmla="*/ 171 h 171"/>
                  <a:gd name="T8" fmla="*/ 33 w 78"/>
                  <a:gd name="T9" fmla="*/ 171 h 171"/>
                  <a:gd name="T10" fmla="*/ 48 w 78"/>
                  <a:gd name="T11" fmla="*/ 109 h 171"/>
                  <a:gd name="T12" fmla="*/ 69 w 78"/>
                  <a:gd name="T13" fmla="*/ 52 h 171"/>
                  <a:gd name="T14" fmla="*/ 34 w 78"/>
                  <a:gd name="T15" fmla="*/ 0 h 171"/>
                  <a:gd name="T16" fmla="*/ 31 w 78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1">
                    <a:moveTo>
                      <a:pt x="31" y="0"/>
                    </a:moveTo>
                    <a:cubicBezTo>
                      <a:pt x="16" y="0"/>
                      <a:pt x="18" y="45"/>
                      <a:pt x="18" y="62"/>
                    </a:cubicBezTo>
                    <a:cubicBezTo>
                      <a:pt x="19" y="80"/>
                      <a:pt x="6" y="86"/>
                      <a:pt x="3" y="114"/>
                    </a:cubicBezTo>
                    <a:cubicBezTo>
                      <a:pt x="0" y="141"/>
                      <a:pt x="32" y="171"/>
                      <a:pt x="32" y="171"/>
                    </a:cubicBezTo>
                    <a:cubicBezTo>
                      <a:pt x="32" y="171"/>
                      <a:pt x="33" y="171"/>
                      <a:pt x="33" y="171"/>
                    </a:cubicBezTo>
                    <a:cubicBezTo>
                      <a:pt x="49" y="171"/>
                      <a:pt x="53" y="132"/>
                      <a:pt x="48" y="109"/>
                    </a:cubicBezTo>
                    <a:cubicBezTo>
                      <a:pt x="42" y="85"/>
                      <a:pt x="59" y="78"/>
                      <a:pt x="69" y="52"/>
                    </a:cubicBezTo>
                    <a:cubicBezTo>
                      <a:pt x="78" y="27"/>
                      <a:pt x="53" y="7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613"/>
              <p:cNvSpPr/>
              <p:nvPr/>
            </p:nvSpPr>
            <p:spPr bwMode="auto">
              <a:xfrm>
                <a:off x="-82" y="489"/>
                <a:ext cx="92" cy="53"/>
              </a:xfrm>
              <a:custGeom>
                <a:avLst/>
                <a:gdLst>
                  <a:gd name="T0" fmla="*/ 23 w 170"/>
                  <a:gd name="T1" fmla="*/ 0 h 97"/>
                  <a:gd name="T2" fmla="*/ 17 w 170"/>
                  <a:gd name="T3" fmla="*/ 1 h 97"/>
                  <a:gd name="T4" fmla="*/ 35 w 170"/>
                  <a:gd name="T5" fmla="*/ 51 h 97"/>
                  <a:gd name="T6" fmla="*/ 94 w 170"/>
                  <a:gd name="T7" fmla="*/ 83 h 97"/>
                  <a:gd name="T8" fmla="*/ 131 w 170"/>
                  <a:gd name="T9" fmla="*/ 97 h 97"/>
                  <a:gd name="T10" fmla="*/ 150 w 170"/>
                  <a:gd name="T11" fmla="*/ 86 h 97"/>
                  <a:gd name="T12" fmla="*/ 147 w 170"/>
                  <a:gd name="T13" fmla="*/ 46 h 97"/>
                  <a:gd name="T14" fmla="*/ 138 w 170"/>
                  <a:gd name="T15" fmla="*/ 45 h 97"/>
                  <a:gd name="T16" fmla="*/ 116 w 170"/>
                  <a:gd name="T17" fmla="*/ 47 h 97"/>
                  <a:gd name="T18" fmla="*/ 93 w 170"/>
                  <a:gd name="T19" fmla="*/ 50 h 97"/>
                  <a:gd name="T20" fmla="*/ 67 w 170"/>
                  <a:gd name="T21" fmla="*/ 41 h 97"/>
                  <a:gd name="T22" fmla="*/ 23 w 170"/>
                  <a:gd name="T2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7">
                    <a:moveTo>
                      <a:pt x="23" y="0"/>
                    </a:moveTo>
                    <a:cubicBezTo>
                      <a:pt x="21" y="0"/>
                      <a:pt x="19" y="1"/>
                      <a:pt x="17" y="1"/>
                    </a:cubicBezTo>
                    <a:cubicBezTo>
                      <a:pt x="17" y="1"/>
                      <a:pt x="0" y="27"/>
                      <a:pt x="35" y="51"/>
                    </a:cubicBezTo>
                    <a:cubicBezTo>
                      <a:pt x="69" y="74"/>
                      <a:pt x="70" y="71"/>
                      <a:pt x="94" y="83"/>
                    </a:cubicBezTo>
                    <a:cubicBezTo>
                      <a:pt x="108" y="91"/>
                      <a:pt x="120" y="97"/>
                      <a:pt x="131" y="97"/>
                    </a:cubicBezTo>
                    <a:cubicBezTo>
                      <a:pt x="138" y="97"/>
                      <a:pt x="144" y="94"/>
                      <a:pt x="150" y="86"/>
                    </a:cubicBezTo>
                    <a:cubicBezTo>
                      <a:pt x="164" y="67"/>
                      <a:pt x="170" y="51"/>
                      <a:pt x="147" y="46"/>
                    </a:cubicBezTo>
                    <a:cubicBezTo>
                      <a:pt x="144" y="45"/>
                      <a:pt x="141" y="45"/>
                      <a:pt x="138" y="45"/>
                    </a:cubicBezTo>
                    <a:cubicBezTo>
                      <a:pt x="131" y="45"/>
                      <a:pt x="124" y="46"/>
                      <a:pt x="116" y="47"/>
                    </a:cubicBezTo>
                    <a:cubicBezTo>
                      <a:pt x="108" y="49"/>
                      <a:pt x="101" y="50"/>
                      <a:pt x="93" y="50"/>
                    </a:cubicBezTo>
                    <a:cubicBezTo>
                      <a:pt x="84" y="50"/>
                      <a:pt x="74" y="48"/>
                      <a:pt x="67" y="41"/>
                    </a:cubicBezTo>
                    <a:cubicBezTo>
                      <a:pt x="47" y="24"/>
                      <a:pt x="39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614"/>
              <p:cNvSpPr/>
              <p:nvPr/>
            </p:nvSpPr>
            <p:spPr bwMode="auto">
              <a:xfrm>
                <a:off x="45" y="501"/>
                <a:ext cx="74" cy="57"/>
              </a:xfrm>
              <a:custGeom>
                <a:avLst/>
                <a:gdLst>
                  <a:gd name="T0" fmla="*/ 117 w 136"/>
                  <a:gd name="T1" fmla="*/ 0 h 105"/>
                  <a:gd name="T2" fmla="*/ 74 w 136"/>
                  <a:gd name="T3" fmla="*/ 45 h 105"/>
                  <a:gd name="T4" fmla="*/ 54 w 136"/>
                  <a:gd name="T5" fmla="*/ 75 h 105"/>
                  <a:gd name="T6" fmla="*/ 46 w 136"/>
                  <a:gd name="T7" fmla="*/ 73 h 105"/>
                  <a:gd name="T8" fmla="*/ 9 w 136"/>
                  <a:gd name="T9" fmla="*/ 54 h 105"/>
                  <a:gd name="T10" fmla="*/ 0 w 136"/>
                  <a:gd name="T11" fmla="*/ 63 h 105"/>
                  <a:gd name="T12" fmla="*/ 20 w 136"/>
                  <a:gd name="T13" fmla="*/ 105 h 105"/>
                  <a:gd name="T14" fmla="*/ 24 w 136"/>
                  <a:gd name="T15" fmla="*/ 104 h 105"/>
                  <a:gd name="T16" fmla="*/ 107 w 136"/>
                  <a:gd name="T17" fmla="*/ 71 h 105"/>
                  <a:gd name="T18" fmla="*/ 119 w 136"/>
                  <a:gd name="T19" fmla="*/ 1 h 105"/>
                  <a:gd name="T20" fmla="*/ 117 w 136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05">
                    <a:moveTo>
                      <a:pt x="117" y="0"/>
                    </a:moveTo>
                    <a:cubicBezTo>
                      <a:pt x="101" y="0"/>
                      <a:pt x="81" y="27"/>
                      <a:pt x="74" y="45"/>
                    </a:cubicBezTo>
                    <a:cubicBezTo>
                      <a:pt x="69" y="60"/>
                      <a:pt x="66" y="75"/>
                      <a:pt x="54" y="75"/>
                    </a:cubicBezTo>
                    <a:cubicBezTo>
                      <a:pt x="51" y="75"/>
                      <a:pt x="49" y="74"/>
                      <a:pt x="46" y="73"/>
                    </a:cubicBezTo>
                    <a:cubicBezTo>
                      <a:pt x="33" y="68"/>
                      <a:pt x="19" y="54"/>
                      <a:pt x="9" y="54"/>
                    </a:cubicBezTo>
                    <a:cubicBezTo>
                      <a:pt x="5" y="54"/>
                      <a:pt x="2" y="57"/>
                      <a:pt x="0" y="63"/>
                    </a:cubicBezTo>
                    <a:cubicBezTo>
                      <a:pt x="0" y="63"/>
                      <a:pt x="3" y="105"/>
                      <a:pt x="20" y="105"/>
                    </a:cubicBezTo>
                    <a:cubicBezTo>
                      <a:pt x="21" y="105"/>
                      <a:pt x="22" y="105"/>
                      <a:pt x="24" y="104"/>
                    </a:cubicBezTo>
                    <a:cubicBezTo>
                      <a:pt x="44" y="98"/>
                      <a:pt x="95" y="95"/>
                      <a:pt x="107" y="71"/>
                    </a:cubicBezTo>
                    <a:cubicBezTo>
                      <a:pt x="120" y="47"/>
                      <a:pt x="136" y="3"/>
                      <a:pt x="119" y="1"/>
                    </a:cubicBezTo>
                    <a:cubicBezTo>
                      <a:pt x="119" y="0"/>
                      <a:pt x="118" y="0"/>
                      <a:pt x="1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615"/>
              <p:cNvSpPr/>
              <p:nvPr/>
            </p:nvSpPr>
            <p:spPr bwMode="auto">
              <a:xfrm>
                <a:off x="122" y="372"/>
                <a:ext cx="54" cy="66"/>
              </a:xfrm>
              <a:custGeom>
                <a:avLst/>
                <a:gdLst>
                  <a:gd name="T0" fmla="*/ 29 w 99"/>
                  <a:gd name="T1" fmla="*/ 0 h 121"/>
                  <a:gd name="T2" fmla="*/ 0 w 99"/>
                  <a:gd name="T3" fmla="*/ 5 h 121"/>
                  <a:gd name="T4" fmla="*/ 34 w 99"/>
                  <a:gd name="T5" fmla="*/ 68 h 121"/>
                  <a:gd name="T6" fmla="*/ 40 w 99"/>
                  <a:gd name="T7" fmla="*/ 120 h 121"/>
                  <a:gd name="T8" fmla="*/ 47 w 99"/>
                  <a:gd name="T9" fmla="*/ 121 h 121"/>
                  <a:gd name="T10" fmla="*/ 93 w 99"/>
                  <a:gd name="T11" fmla="*/ 72 h 121"/>
                  <a:gd name="T12" fmla="*/ 63 w 99"/>
                  <a:gd name="T13" fmla="*/ 11 h 121"/>
                  <a:gd name="T14" fmla="*/ 29 w 99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21">
                    <a:moveTo>
                      <a:pt x="29" y="0"/>
                    </a:moveTo>
                    <a:cubicBezTo>
                      <a:pt x="13" y="0"/>
                      <a:pt x="0" y="5"/>
                      <a:pt x="0" y="5"/>
                    </a:cubicBezTo>
                    <a:cubicBezTo>
                      <a:pt x="19" y="12"/>
                      <a:pt x="39" y="45"/>
                      <a:pt x="34" y="68"/>
                    </a:cubicBezTo>
                    <a:cubicBezTo>
                      <a:pt x="29" y="91"/>
                      <a:pt x="18" y="112"/>
                      <a:pt x="40" y="120"/>
                    </a:cubicBezTo>
                    <a:cubicBezTo>
                      <a:pt x="42" y="121"/>
                      <a:pt x="45" y="121"/>
                      <a:pt x="47" y="121"/>
                    </a:cubicBezTo>
                    <a:cubicBezTo>
                      <a:pt x="67" y="121"/>
                      <a:pt x="88" y="95"/>
                      <a:pt x="93" y="72"/>
                    </a:cubicBezTo>
                    <a:cubicBezTo>
                      <a:pt x="99" y="46"/>
                      <a:pt x="90" y="32"/>
                      <a:pt x="63" y="11"/>
                    </a:cubicBezTo>
                    <a:cubicBezTo>
                      <a:pt x="51" y="2"/>
                      <a:pt x="3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16"/>
              <p:cNvSpPr/>
              <p:nvPr/>
            </p:nvSpPr>
            <p:spPr bwMode="auto">
              <a:xfrm>
                <a:off x="10" y="296"/>
                <a:ext cx="77" cy="42"/>
              </a:xfrm>
              <a:custGeom>
                <a:avLst/>
                <a:gdLst>
                  <a:gd name="T0" fmla="*/ 60 w 141"/>
                  <a:gd name="T1" fmla="*/ 0 h 77"/>
                  <a:gd name="T2" fmla="*/ 35 w 141"/>
                  <a:gd name="T3" fmla="*/ 3 h 77"/>
                  <a:gd name="T4" fmla="*/ 1 w 141"/>
                  <a:gd name="T5" fmla="*/ 58 h 77"/>
                  <a:gd name="T6" fmla="*/ 13 w 141"/>
                  <a:gd name="T7" fmla="*/ 70 h 77"/>
                  <a:gd name="T8" fmla="*/ 65 w 141"/>
                  <a:gd name="T9" fmla="*/ 57 h 77"/>
                  <a:gd name="T10" fmla="*/ 73 w 141"/>
                  <a:gd name="T11" fmla="*/ 56 h 77"/>
                  <a:gd name="T12" fmla="*/ 119 w 141"/>
                  <a:gd name="T13" fmla="*/ 77 h 77"/>
                  <a:gd name="T14" fmla="*/ 123 w 141"/>
                  <a:gd name="T15" fmla="*/ 77 h 77"/>
                  <a:gd name="T16" fmla="*/ 116 w 141"/>
                  <a:gd name="T17" fmla="*/ 26 h 77"/>
                  <a:gd name="T18" fmla="*/ 60 w 1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7">
                    <a:moveTo>
                      <a:pt x="60" y="0"/>
                    </a:moveTo>
                    <a:cubicBezTo>
                      <a:pt x="52" y="0"/>
                      <a:pt x="44" y="1"/>
                      <a:pt x="35" y="3"/>
                    </a:cubicBezTo>
                    <a:cubicBezTo>
                      <a:pt x="0" y="11"/>
                      <a:pt x="1" y="58"/>
                      <a:pt x="1" y="58"/>
                    </a:cubicBezTo>
                    <a:cubicBezTo>
                      <a:pt x="1" y="67"/>
                      <a:pt x="6" y="70"/>
                      <a:pt x="13" y="70"/>
                    </a:cubicBezTo>
                    <a:cubicBezTo>
                      <a:pt x="27" y="70"/>
                      <a:pt x="48" y="60"/>
                      <a:pt x="65" y="57"/>
                    </a:cubicBezTo>
                    <a:cubicBezTo>
                      <a:pt x="68" y="56"/>
                      <a:pt x="71" y="56"/>
                      <a:pt x="73" y="56"/>
                    </a:cubicBezTo>
                    <a:cubicBezTo>
                      <a:pt x="93" y="56"/>
                      <a:pt x="98" y="72"/>
                      <a:pt x="119" y="77"/>
                    </a:cubicBezTo>
                    <a:cubicBezTo>
                      <a:pt x="120" y="77"/>
                      <a:pt x="122" y="77"/>
                      <a:pt x="123" y="77"/>
                    </a:cubicBezTo>
                    <a:cubicBezTo>
                      <a:pt x="141" y="77"/>
                      <a:pt x="135" y="46"/>
                      <a:pt x="116" y="26"/>
                    </a:cubicBezTo>
                    <a:cubicBezTo>
                      <a:pt x="101" y="9"/>
                      <a:pt x="83" y="0"/>
                      <a:pt x="6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617"/>
              <p:cNvSpPr/>
              <p:nvPr/>
            </p:nvSpPr>
            <p:spPr bwMode="auto">
              <a:xfrm>
                <a:off x="1058" y="1147"/>
                <a:ext cx="128" cy="143"/>
              </a:xfrm>
              <a:custGeom>
                <a:avLst/>
                <a:gdLst>
                  <a:gd name="T0" fmla="*/ 49 w 236"/>
                  <a:gd name="T1" fmla="*/ 29 h 262"/>
                  <a:gd name="T2" fmla="*/ 10 w 236"/>
                  <a:gd name="T3" fmla="*/ 18 h 262"/>
                  <a:gd name="T4" fmla="*/ 0 w 236"/>
                  <a:gd name="T5" fmla="*/ 93 h 262"/>
                  <a:gd name="T6" fmla="*/ 188 w 236"/>
                  <a:gd name="T7" fmla="*/ 260 h 262"/>
                  <a:gd name="T8" fmla="*/ 236 w 236"/>
                  <a:gd name="T9" fmla="*/ 235 h 262"/>
                  <a:gd name="T10" fmla="*/ 206 w 236"/>
                  <a:gd name="T11" fmla="*/ 210 h 262"/>
                  <a:gd name="T12" fmla="*/ 205 w 236"/>
                  <a:gd name="T13" fmla="*/ 70 h 262"/>
                  <a:gd name="T14" fmla="*/ 144 w 236"/>
                  <a:gd name="T15" fmla="*/ 61 h 262"/>
                  <a:gd name="T16" fmla="*/ 49 w 236"/>
                  <a:gd name="T17" fmla="*/ 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6" h="262">
                    <a:moveTo>
                      <a:pt x="49" y="29"/>
                    </a:moveTo>
                    <a:cubicBezTo>
                      <a:pt x="49" y="29"/>
                      <a:pt x="17" y="0"/>
                      <a:pt x="10" y="18"/>
                    </a:cubicBezTo>
                    <a:cubicBezTo>
                      <a:pt x="3" y="37"/>
                      <a:pt x="0" y="93"/>
                      <a:pt x="0" y="93"/>
                    </a:cubicBezTo>
                    <a:cubicBezTo>
                      <a:pt x="0" y="93"/>
                      <a:pt x="165" y="262"/>
                      <a:pt x="188" y="260"/>
                    </a:cubicBezTo>
                    <a:cubicBezTo>
                      <a:pt x="210" y="258"/>
                      <a:pt x="236" y="235"/>
                      <a:pt x="236" y="235"/>
                    </a:cubicBezTo>
                    <a:cubicBezTo>
                      <a:pt x="206" y="210"/>
                      <a:pt x="206" y="210"/>
                      <a:pt x="206" y="210"/>
                    </a:cubicBezTo>
                    <a:cubicBezTo>
                      <a:pt x="206" y="210"/>
                      <a:pt x="224" y="77"/>
                      <a:pt x="205" y="70"/>
                    </a:cubicBezTo>
                    <a:cubicBezTo>
                      <a:pt x="186" y="63"/>
                      <a:pt x="144" y="61"/>
                      <a:pt x="144" y="61"/>
                    </a:cubicBezTo>
                    <a:cubicBezTo>
                      <a:pt x="49" y="29"/>
                      <a:pt x="49" y="29"/>
                      <a:pt x="49" y="29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618"/>
              <p:cNvSpPr/>
              <p:nvPr/>
            </p:nvSpPr>
            <p:spPr bwMode="auto">
              <a:xfrm>
                <a:off x="936" y="1090"/>
                <a:ext cx="325" cy="305"/>
              </a:xfrm>
              <a:custGeom>
                <a:avLst/>
                <a:gdLst>
                  <a:gd name="T0" fmla="*/ 150 w 595"/>
                  <a:gd name="T1" fmla="*/ 318 h 559"/>
                  <a:gd name="T2" fmla="*/ 36 w 595"/>
                  <a:gd name="T3" fmla="*/ 211 h 559"/>
                  <a:gd name="T4" fmla="*/ 70 w 595"/>
                  <a:gd name="T5" fmla="*/ 120 h 559"/>
                  <a:gd name="T6" fmla="*/ 252 w 595"/>
                  <a:gd name="T7" fmla="*/ 188 h 559"/>
                  <a:gd name="T8" fmla="*/ 256 w 595"/>
                  <a:gd name="T9" fmla="*/ 147 h 559"/>
                  <a:gd name="T10" fmla="*/ 318 w 595"/>
                  <a:gd name="T11" fmla="*/ 1 h 559"/>
                  <a:gd name="T12" fmla="*/ 348 w 595"/>
                  <a:gd name="T13" fmla="*/ 217 h 559"/>
                  <a:gd name="T14" fmla="*/ 483 w 595"/>
                  <a:gd name="T15" fmla="*/ 142 h 559"/>
                  <a:gd name="T16" fmla="*/ 588 w 595"/>
                  <a:gd name="T17" fmla="*/ 253 h 559"/>
                  <a:gd name="T18" fmla="*/ 377 w 595"/>
                  <a:gd name="T19" fmla="*/ 313 h 559"/>
                  <a:gd name="T20" fmla="*/ 464 w 595"/>
                  <a:gd name="T21" fmla="*/ 385 h 559"/>
                  <a:gd name="T22" fmla="*/ 391 w 595"/>
                  <a:gd name="T23" fmla="*/ 522 h 559"/>
                  <a:gd name="T24" fmla="*/ 304 w 595"/>
                  <a:gd name="T25" fmla="*/ 507 h 559"/>
                  <a:gd name="T26" fmla="*/ 282 w 595"/>
                  <a:gd name="T27" fmla="*/ 385 h 559"/>
                  <a:gd name="T28" fmla="*/ 245 w 595"/>
                  <a:gd name="T29" fmla="*/ 493 h 559"/>
                  <a:gd name="T30" fmla="*/ 106 w 595"/>
                  <a:gd name="T31" fmla="*/ 444 h 559"/>
                  <a:gd name="T32" fmla="*/ 150 w 595"/>
                  <a:gd name="T33" fmla="*/ 31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5" h="559">
                    <a:moveTo>
                      <a:pt x="150" y="318"/>
                    </a:moveTo>
                    <a:cubicBezTo>
                      <a:pt x="150" y="318"/>
                      <a:pt x="0" y="316"/>
                      <a:pt x="36" y="211"/>
                    </a:cubicBezTo>
                    <a:cubicBezTo>
                      <a:pt x="36" y="211"/>
                      <a:pt x="4" y="142"/>
                      <a:pt x="70" y="120"/>
                    </a:cubicBezTo>
                    <a:cubicBezTo>
                      <a:pt x="135" y="98"/>
                      <a:pt x="227" y="168"/>
                      <a:pt x="252" y="188"/>
                    </a:cubicBezTo>
                    <a:cubicBezTo>
                      <a:pt x="276" y="208"/>
                      <a:pt x="263" y="156"/>
                      <a:pt x="256" y="147"/>
                    </a:cubicBezTo>
                    <a:cubicBezTo>
                      <a:pt x="249" y="137"/>
                      <a:pt x="218" y="0"/>
                      <a:pt x="318" y="1"/>
                    </a:cubicBezTo>
                    <a:cubicBezTo>
                      <a:pt x="417" y="3"/>
                      <a:pt x="436" y="67"/>
                      <a:pt x="348" y="217"/>
                    </a:cubicBezTo>
                    <a:cubicBezTo>
                      <a:pt x="348" y="217"/>
                      <a:pt x="430" y="140"/>
                      <a:pt x="483" y="142"/>
                    </a:cubicBezTo>
                    <a:cubicBezTo>
                      <a:pt x="536" y="144"/>
                      <a:pt x="595" y="169"/>
                      <a:pt x="588" y="253"/>
                    </a:cubicBezTo>
                    <a:cubicBezTo>
                      <a:pt x="582" y="336"/>
                      <a:pt x="377" y="313"/>
                      <a:pt x="377" y="313"/>
                    </a:cubicBezTo>
                    <a:cubicBezTo>
                      <a:pt x="377" y="313"/>
                      <a:pt x="442" y="359"/>
                      <a:pt x="464" y="385"/>
                    </a:cubicBezTo>
                    <a:cubicBezTo>
                      <a:pt x="486" y="411"/>
                      <a:pt x="473" y="485"/>
                      <a:pt x="391" y="522"/>
                    </a:cubicBezTo>
                    <a:cubicBezTo>
                      <a:pt x="310" y="559"/>
                      <a:pt x="313" y="532"/>
                      <a:pt x="304" y="507"/>
                    </a:cubicBezTo>
                    <a:cubicBezTo>
                      <a:pt x="295" y="483"/>
                      <a:pt x="288" y="377"/>
                      <a:pt x="282" y="385"/>
                    </a:cubicBezTo>
                    <a:cubicBezTo>
                      <a:pt x="275" y="393"/>
                      <a:pt x="292" y="463"/>
                      <a:pt x="245" y="493"/>
                    </a:cubicBezTo>
                    <a:cubicBezTo>
                      <a:pt x="199" y="522"/>
                      <a:pt x="144" y="487"/>
                      <a:pt x="106" y="444"/>
                    </a:cubicBezTo>
                    <a:cubicBezTo>
                      <a:pt x="68" y="402"/>
                      <a:pt x="86" y="344"/>
                      <a:pt x="150" y="31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619"/>
              <p:cNvSpPr/>
              <p:nvPr/>
            </p:nvSpPr>
            <p:spPr bwMode="auto">
              <a:xfrm>
                <a:off x="1057" y="1240"/>
                <a:ext cx="34" cy="11"/>
              </a:xfrm>
              <a:custGeom>
                <a:avLst/>
                <a:gdLst>
                  <a:gd name="T0" fmla="*/ 0 w 63"/>
                  <a:gd name="T1" fmla="*/ 15 h 20"/>
                  <a:gd name="T2" fmla="*/ 52 w 63"/>
                  <a:gd name="T3" fmla="*/ 10 h 20"/>
                  <a:gd name="T4" fmla="*/ 0 w 63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0">
                    <a:moveTo>
                      <a:pt x="0" y="15"/>
                    </a:moveTo>
                    <a:cubicBezTo>
                      <a:pt x="0" y="15"/>
                      <a:pt x="63" y="0"/>
                      <a:pt x="52" y="10"/>
                    </a:cubicBezTo>
                    <a:cubicBezTo>
                      <a:pt x="41" y="2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620"/>
              <p:cNvSpPr/>
              <p:nvPr/>
            </p:nvSpPr>
            <p:spPr bwMode="auto">
              <a:xfrm>
                <a:off x="1087" y="1254"/>
                <a:ext cx="9" cy="29"/>
              </a:xfrm>
              <a:custGeom>
                <a:avLst/>
                <a:gdLst>
                  <a:gd name="T0" fmla="*/ 6 w 17"/>
                  <a:gd name="T1" fmla="*/ 52 h 52"/>
                  <a:gd name="T2" fmla="*/ 9 w 17"/>
                  <a:gd name="T3" fmla="*/ 7 h 52"/>
                  <a:gd name="T4" fmla="*/ 6 w 17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52">
                    <a:moveTo>
                      <a:pt x="6" y="52"/>
                    </a:moveTo>
                    <a:cubicBezTo>
                      <a:pt x="6" y="52"/>
                      <a:pt x="0" y="0"/>
                      <a:pt x="9" y="7"/>
                    </a:cubicBezTo>
                    <a:cubicBezTo>
                      <a:pt x="17" y="13"/>
                      <a:pt x="9" y="43"/>
                      <a:pt x="6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621"/>
              <p:cNvSpPr/>
              <p:nvPr/>
            </p:nvSpPr>
            <p:spPr bwMode="auto">
              <a:xfrm>
                <a:off x="1083" y="1206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4 h 27"/>
                  <a:gd name="T4" fmla="*/ 2 w 29"/>
                  <a:gd name="T5" fmla="*/ 9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622"/>
              <p:cNvSpPr/>
              <p:nvPr/>
            </p:nvSpPr>
            <p:spPr bwMode="auto">
              <a:xfrm>
                <a:off x="1070" y="1225"/>
                <a:ext cx="16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623"/>
              <p:cNvSpPr/>
              <p:nvPr/>
            </p:nvSpPr>
            <p:spPr bwMode="auto">
              <a:xfrm>
                <a:off x="1101" y="1236"/>
                <a:ext cx="16" cy="15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624"/>
              <p:cNvSpPr/>
              <p:nvPr/>
            </p:nvSpPr>
            <p:spPr bwMode="auto">
              <a:xfrm>
                <a:off x="1110" y="1212"/>
                <a:ext cx="16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625"/>
              <p:cNvSpPr/>
              <p:nvPr/>
            </p:nvSpPr>
            <p:spPr bwMode="auto">
              <a:xfrm>
                <a:off x="1132" y="1235"/>
                <a:ext cx="17" cy="14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626"/>
              <p:cNvSpPr/>
              <p:nvPr/>
            </p:nvSpPr>
            <p:spPr bwMode="auto">
              <a:xfrm>
                <a:off x="1116" y="1263"/>
                <a:ext cx="16" cy="15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4 h 27"/>
                  <a:gd name="T4" fmla="*/ 2 w 29"/>
                  <a:gd name="T5" fmla="*/ 9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627"/>
              <p:cNvSpPr/>
              <p:nvPr/>
            </p:nvSpPr>
            <p:spPr bwMode="auto">
              <a:xfrm>
                <a:off x="1087" y="1258"/>
                <a:ext cx="16" cy="15"/>
              </a:xfrm>
              <a:custGeom>
                <a:avLst/>
                <a:gdLst>
                  <a:gd name="T0" fmla="*/ 27 w 30"/>
                  <a:gd name="T1" fmla="*/ 19 h 28"/>
                  <a:gd name="T2" fmla="*/ 11 w 30"/>
                  <a:gd name="T3" fmla="*/ 25 h 28"/>
                  <a:gd name="T4" fmla="*/ 2 w 30"/>
                  <a:gd name="T5" fmla="*/ 9 h 28"/>
                  <a:gd name="T6" fmla="*/ 19 w 30"/>
                  <a:gd name="T7" fmla="*/ 3 h 28"/>
                  <a:gd name="T8" fmla="*/ 27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7" y="19"/>
                    </a:moveTo>
                    <a:cubicBezTo>
                      <a:pt x="25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7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628"/>
              <p:cNvSpPr/>
              <p:nvPr/>
            </p:nvSpPr>
            <p:spPr bwMode="auto">
              <a:xfrm>
                <a:off x="1099" y="1193"/>
                <a:ext cx="17" cy="15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8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1"/>
                      <a:pt x="0" y="14"/>
                      <a:pt x="3" y="8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629"/>
              <p:cNvSpPr>
                <a:spLocks noEditPoints="1"/>
              </p:cNvSpPr>
              <p:nvPr/>
            </p:nvSpPr>
            <p:spPr bwMode="auto">
              <a:xfrm>
                <a:off x="1041" y="1165"/>
                <a:ext cx="150" cy="131"/>
              </a:xfrm>
              <a:custGeom>
                <a:avLst/>
                <a:gdLst>
                  <a:gd name="T0" fmla="*/ 120 w 274"/>
                  <a:gd name="T1" fmla="*/ 156 h 241"/>
                  <a:gd name="T2" fmla="*/ 123 w 274"/>
                  <a:gd name="T3" fmla="*/ 133 h 241"/>
                  <a:gd name="T4" fmla="*/ 136 w 274"/>
                  <a:gd name="T5" fmla="*/ 149 h 241"/>
                  <a:gd name="T6" fmla="*/ 113 w 274"/>
                  <a:gd name="T7" fmla="*/ 0 h 241"/>
                  <a:gd name="T8" fmla="*/ 95 w 274"/>
                  <a:gd name="T9" fmla="*/ 78 h 241"/>
                  <a:gd name="T10" fmla="*/ 19 w 274"/>
                  <a:gd name="T11" fmla="*/ 61 h 241"/>
                  <a:gd name="T12" fmla="*/ 78 w 274"/>
                  <a:gd name="T13" fmla="*/ 85 h 241"/>
                  <a:gd name="T14" fmla="*/ 95 w 274"/>
                  <a:gd name="T15" fmla="*/ 78 h 241"/>
                  <a:gd name="T16" fmla="*/ 92 w 274"/>
                  <a:gd name="T17" fmla="*/ 101 h 241"/>
                  <a:gd name="T18" fmla="*/ 87 w 274"/>
                  <a:gd name="T19" fmla="*/ 100 h 241"/>
                  <a:gd name="T20" fmla="*/ 54 w 274"/>
                  <a:gd name="T21" fmla="*/ 121 h 241"/>
                  <a:gd name="T22" fmla="*/ 66 w 274"/>
                  <a:gd name="T23" fmla="*/ 112 h 241"/>
                  <a:gd name="T24" fmla="*/ 80 w 274"/>
                  <a:gd name="T25" fmla="*/ 128 h 241"/>
                  <a:gd name="T26" fmla="*/ 42 w 274"/>
                  <a:gd name="T27" fmla="*/ 207 h 241"/>
                  <a:gd name="T28" fmla="*/ 108 w 274"/>
                  <a:gd name="T29" fmla="*/ 161 h 241"/>
                  <a:gd name="T30" fmla="*/ 152 w 274"/>
                  <a:gd name="T31" fmla="*/ 241 h 241"/>
                  <a:gd name="T32" fmla="*/ 149 w 274"/>
                  <a:gd name="T33" fmla="*/ 206 h 241"/>
                  <a:gd name="T34" fmla="*/ 139 w 274"/>
                  <a:gd name="T35" fmla="*/ 190 h 241"/>
                  <a:gd name="T36" fmla="*/ 149 w 274"/>
                  <a:gd name="T37" fmla="*/ 152 h 241"/>
                  <a:gd name="T38" fmla="*/ 197 w 274"/>
                  <a:gd name="T39" fmla="*/ 155 h 241"/>
                  <a:gd name="T40" fmla="*/ 215 w 274"/>
                  <a:gd name="T41" fmla="*/ 143 h 241"/>
                  <a:gd name="T42" fmla="*/ 195 w 274"/>
                  <a:gd name="T43" fmla="*/ 143 h 241"/>
                  <a:gd name="T44" fmla="*/ 183 w 274"/>
                  <a:gd name="T45" fmla="*/ 153 h 241"/>
                  <a:gd name="T46" fmla="*/ 169 w 274"/>
                  <a:gd name="T47" fmla="*/ 140 h 241"/>
                  <a:gd name="T48" fmla="*/ 170 w 274"/>
                  <a:gd name="T49" fmla="*/ 137 h 241"/>
                  <a:gd name="T50" fmla="*/ 241 w 274"/>
                  <a:gd name="T51" fmla="*/ 93 h 241"/>
                  <a:gd name="T52" fmla="*/ 146 w 274"/>
                  <a:gd name="T53" fmla="*/ 123 h 241"/>
                  <a:gd name="T54" fmla="*/ 141 w 274"/>
                  <a:gd name="T55" fmla="*/ 113 h 241"/>
                  <a:gd name="T56" fmla="*/ 128 w 274"/>
                  <a:gd name="T57" fmla="*/ 96 h 241"/>
                  <a:gd name="T58" fmla="*/ 144 w 274"/>
                  <a:gd name="T59" fmla="*/ 90 h 241"/>
                  <a:gd name="T60" fmla="*/ 142 w 274"/>
                  <a:gd name="T61" fmla="*/ 58 h 241"/>
                  <a:gd name="T62" fmla="*/ 130 w 274"/>
                  <a:gd name="T63" fmla="*/ 81 h 241"/>
                  <a:gd name="T64" fmla="*/ 122 w 274"/>
                  <a:gd name="T65" fmla="*/ 77 h 241"/>
                  <a:gd name="T66" fmla="*/ 109 w 274"/>
                  <a:gd name="T67" fmla="*/ 60 h 241"/>
                  <a:gd name="T68" fmla="*/ 125 w 274"/>
                  <a:gd name="T69" fmla="*/ 5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1">
                    <a:moveTo>
                      <a:pt x="125" y="157"/>
                    </a:moveTo>
                    <a:cubicBezTo>
                      <a:pt x="123" y="157"/>
                      <a:pt x="121" y="156"/>
                      <a:pt x="120" y="156"/>
                    </a:cubicBezTo>
                    <a:cubicBezTo>
                      <a:pt x="113" y="153"/>
                      <a:pt x="109" y="146"/>
                      <a:pt x="111" y="140"/>
                    </a:cubicBezTo>
                    <a:cubicBezTo>
                      <a:pt x="113" y="135"/>
                      <a:pt x="117" y="133"/>
                      <a:pt x="123" y="133"/>
                    </a:cubicBezTo>
                    <a:cubicBezTo>
                      <a:pt x="124" y="133"/>
                      <a:pt x="126" y="133"/>
                      <a:pt x="128" y="134"/>
                    </a:cubicBezTo>
                    <a:cubicBezTo>
                      <a:pt x="135" y="136"/>
                      <a:pt x="139" y="143"/>
                      <a:pt x="136" y="149"/>
                    </a:cubicBezTo>
                    <a:cubicBezTo>
                      <a:pt x="135" y="154"/>
                      <a:pt x="130" y="157"/>
                      <a:pt x="125" y="157"/>
                    </a:cubicBezTo>
                    <a:moveTo>
                      <a:pt x="113" y="0"/>
                    </a:moveTo>
                    <a:cubicBezTo>
                      <a:pt x="113" y="0"/>
                      <a:pt x="108" y="79"/>
                      <a:pt x="96" y="79"/>
                    </a:cubicBezTo>
                    <a:cubicBezTo>
                      <a:pt x="95" y="79"/>
                      <a:pt x="95" y="79"/>
                      <a:pt x="95" y="78"/>
                    </a:cubicBezTo>
                    <a:cubicBezTo>
                      <a:pt x="84" y="75"/>
                      <a:pt x="23" y="59"/>
                      <a:pt x="16" y="59"/>
                    </a:cubicBezTo>
                    <a:cubicBezTo>
                      <a:pt x="15" y="59"/>
                      <a:pt x="16" y="60"/>
                      <a:pt x="19" y="61"/>
                    </a:cubicBezTo>
                    <a:cubicBezTo>
                      <a:pt x="32" y="66"/>
                      <a:pt x="61" y="78"/>
                      <a:pt x="78" y="87"/>
                    </a:cubicBezTo>
                    <a:cubicBezTo>
                      <a:pt x="78" y="87"/>
                      <a:pt x="78" y="86"/>
                      <a:pt x="78" y="85"/>
                    </a:cubicBezTo>
                    <a:cubicBezTo>
                      <a:pt x="80" y="80"/>
                      <a:pt x="84" y="77"/>
                      <a:pt x="90" y="77"/>
                    </a:cubicBezTo>
                    <a:cubicBezTo>
                      <a:pt x="91" y="77"/>
                      <a:pt x="93" y="78"/>
                      <a:pt x="95" y="78"/>
                    </a:cubicBezTo>
                    <a:cubicBezTo>
                      <a:pt x="102" y="81"/>
                      <a:pt x="105" y="88"/>
                      <a:pt x="103" y="94"/>
                    </a:cubicBezTo>
                    <a:cubicBezTo>
                      <a:pt x="102" y="99"/>
                      <a:pt x="97" y="101"/>
                      <a:pt x="92" y="101"/>
                    </a:cubicBezTo>
                    <a:cubicBezTo>
                      <a:pt x="90" y="101"/>
                      <a:pt x="88" y="101"/>
                      <a:pt x="87" y="100"/>
                    </a:cubicBezTo>
                    <a:cubicBezTo>
                      <a:pt x="87" y="100"/>
                      <a:pt x="87" y="100"/>
                      <a:pt x="87" y="100"/>
                    </a:cubicBezTo>
                    <a:cubicBezTo>
                      <a:pt x="67" y="104"/>
                      <a:pt x="0" y="111"/>
                      <a:pt x="17" y="114"/>
                    </a:cubicBezTo>
                    <a:cubicBezTo>
                      <a:pt x="24" y="115"/>
                      <a:pt x="39" y="118"/>
                      <a:pt x="54" y="121"/>
                    </a:cubicBezTo>
                    <a:cubicBezTo>
                      <a:pt x="54" y="120"/>
                      <a:pt x="54" y="120"/>
                      <a:pt x="55" y="119"/>
                    </a:cubicBezTo>
                    <a:cubicBezTo>
                      <a:pt x="56" y="114"/>
                      <a:pt x="61" y="112"/>
                      <a:pt x="66" y="112"/>
                    </a:cubicBezTo>
                    <a:cubicBezTo>
                      <a:pt x="68" y="112"/>
                      <a:pt x="70" y="112"/>
                      <a:pt x="71" y="113"/>
                    </a:cubicBezTo>
                    <a:cubicBezTo>
                      <a:pt x="78" y="115"/>
                      <a:pt x="82" y="122"/>
                      <a:pt x="80" y="128"/>
                    </a:cubicBezTo>
                    <a:cubicBezTo>
                      <a:pt x="95" y="132"/>
                      <a:pt x="104" y="137"/>
                      <a:pt x="97" y="140"/>
                    </a:cubicBezTo>
                    <a:cubicBezTo>
                      <a:pt x="81" y="147"/>
                      <a:pt x="36" y="207"/>
                      <a:pt x="42" y="207"/>
                    </a:cubicBezTo>
                    <a:cubicBezTo>
                      <a:pt x="42" y="207"/>
                      <a:pt x="43" y="206"/>
                      <a:pt x="44" y="206"/>
                    </a:cubicBezTo>
                    <a:cubicBezTo>
                      <a:pt x="56" y="198"/>
                      <a:pt x="93" y="161"/>
                      <a:pt x="108" y="161"/>
                    </a:cubicBezTo>
                    <a:cubicBezTo>
                      <a:pt x="110" y="161"/>
                      <a:pt x="112" y="162"/>
                      <a:pt x="113" y="164"/>
                    </a:cubicBezTo>
                    <a:cubicBezTo>
                      <a:pt x="121" y="177"/>
                      <a:pt x="149" y="241"/>
                      <a:pt x="152" y="241"/>
                    </a:cubicBezTo>
                    <a:cubicBezTo>
                      <a:pt x="153" y="241"/>
                      <a:pt x="153" y="241"/>
                      <a:pt x="153" y="239"/>
                    </a:cubicBezTo>
                    <a:cubicBezTo>
                      <a:pt x="152" y="234"/>
                      <a:pt x="150" y="220"/>
                      <a:pt x="149" y="206"/>
                    </a:cubicBezTo>
                    <a:cubicBezTo>
                      <a:pt x="148" y="206"/>
                      <a:pt x="148" y="205"/>
                      <a:pt x="148" y="205"/>
                    </a:cubicBezTo>
                    <a:cubicBezTo>
                      <a:pt x="141" y="203"/>
                      <a:pt x="137" y="196"/>
                      <a:pt x="139" y="190"/>
                    </a:cubicBezTo>
                    <a:cubicBezTo>
                      <a:pt x="140" y="186"/>
                      <a:pt x="143" y="184"/>
                      <a:pt x="146" y="183"/>
                    </a:cubicBezTo>
                    <a:cubicBezTo>
                      <a:pt x="145" y="166"/>
                      <a:pt x="145" y="152"/>
                      <a:pt x="149" y="152"/>
                    </a:cubicBezTo>
                    <a:cubicBezTo>
                      <a:pt x="149" y="152"/>
                      <a:pt x="149" y="152"/>
                      <a:pt x="149" y="152"/>
                    </a:cubicBezTo>
                    <a:cubicBezTo>
                      <a:pt x="153" y="154"/>
                      <a:pt x="174" y="155"/>
                      <a:pt x="197" y="155"/>
                    </a:cubicBezTo>
                    <a:cubicBezTo>
                      <a:pt x="233" y="155"/>
                      <a:pt x="274" y="152"/>
                      <a:pt x="259" y="147"/>
                    </a:cubicBezTo>
                    <a:cubicBezTo>
                      <a:pt x="249" y="143"/>
                      <a:pt x="232" y="143"/>
                      <a:pt x="215" y="143"/>
                    </a:cubicBezTo>
                    <a:cubicBezTo>
                      <a:pt x="211" y="143"/>
                      <a:pt x="207" y="143"/>
                      <a:pt x="204" y="143"/>
                    </a:cubicBezTo>
                    <a:cubicBezTo>
                      <a:pt x="201" y="143"/>
                      <a:pt x="198" y="143"/>
                      <a:pt x="195" y="143"/>
                    </a:cubicBezTo>
                    <a:cubicBezTo>
                      <a:pt x="195" y="144"/>
                      <a:pt x="195" y="145"/>
                      <a:pt x="195" y="146"/>
                    </a:cubicBezTo>
                    <a:cubicBezTo>
                      <a:pt x="193" y="151"/>
                      <a:pt x="188" y="153"/>
                      <a:pt x="183" y="153"/>
                    </a:cubicBezTo>
                    <a:cubicBezTo>
                      <a:pt x="181" y="153"/>
                      <a:pt x="180" y="153"/>
                      <a:pt x="178" y="152"/>
                    </a:cubicBezTo>
                    <a:cubicBezTo>
                      <a:pt x="172" y="150"/>
                      <a:pt x="169" y="145"/>
                      <a:pt x="169" y="140"/>
                    </a:cubicBezTo>
                    <a:cubicBezTo>
                      <a:pt x="168" y="139"/>
                      <a:pt x="168" y="138"/>
                      <a:pt x="170" y="137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1" y="133"/>
                      <a:pt x="175" y="130"/>
                      <a:pt x="179" y="130"/>
                    </a:cubicBezTo>
                    <a:cubicBezTo>
                      <a:pt x="202" y="115"/>
                      <a:pt x="250" y="93"/>
                      <a:pt x="241" y="93"/>
                    </a:cubicBezTo>
                    <a:cubicBezTo>
                      <a:pt x="241" y="93"/>
                      <a:pt x="240" y="93"/>
                      <a:pt x="239" y="93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6" y="119"/>
                      <a:pt x="145" y="112"/>
                    </a:cubicBezTo>
                    <a:cubicBezTo>
                      <a:pt x="144" y="112"/>
                      <a:pt x="143" y="113"/>
                      <a:pt x="141" y="113"/>
                    </a:cubicBezTo>
                    <a:cubicBezTo>
                      <a:pt x="140" y="113"/>
                      <a:pt x="138" y="112"/>
                      <a:pt x="136" y="112"/>
                    </a:cubicBezTo>
                    <a:cubicBezTo>
                      <a:pt x="129" y="109"/>
                      <a:pt x="125" y="102"/>
                      <a:pt x="128" y="96"/>
                    </a:cubicBezTo>
                    <a:cubicBezTo>
                      <a:pt x="129" y="91"/>
                      <a:pt x="134" y="89"/>
                      <a:pt x="139" y="89"/>
                    </a:cubicBezTo>
                    <a:cubicBezTo>
                      <a:pt x="141" y="89"/>
                      <a:pt x="142" y="89"/>
                      <a:pt x="144" y="90"/>
                    </a:cubicBezTo>
                    <a:cubicBezTo>
                      <a:pt x="143" y="78"/>
                      <a:pt x="143" y="64"/>
                      <a:pt x="144" y="53"/>
                    </a:cubicBezTo>
                    <a:cubicBezTo>
                      <a:pt x="143" y="55"/>
                      <a:pt x="143" y="56"/>
                      <a:pt x="142" y="58"/>
                    </a:cubicBezTo>
                    <a:cubicBezTo>
                      <a:pt x="138" y="70"/>
                      <a:pt x="133" y="83"/>
                      <a:pt x="131" y="83"/>
                    </a:cubicBezTo>
                    <a:cubicBezTo>
                      <a:pt x="130" y="83"/>
                      <a:pt x="130" y="82"/>
                      <a:pt x="130" y="81"/>
                    </a:cubicBezTo>
                    <a:cubicBezTo>
                      <a:pt x="129" y="79"/>
                      <a:pt x="129" y="78"/>
                      <a:pt x="129" y="75"/>
                    </a:cubicBezTo>
                    <a:cubicBezTo>
                      <a:pt x="127" y="76"/>
                      <a:pt x="125" y="77"/>
                      <a:pt x="122" y="77"/>
                    </a:cubicBezTo>
                    <a:cubicBezTo>
                      <a:pt x="121" y="77"/>
                      <a:pt x="119" y="77"/>
                      <a:pt x="117" y="76"/>
                    </a:cubicBezTo>
                    <a:cubicBezTo>
                      <a:pt x="110" y="73"/>
                      <a:pt x="106" y="66"/>
                      <a:pt x="109" y="60"/>
                    </a:cubicBezTo>
                    <a:cubicBezTo>
                      <a:pt x="110" y="56"/>
                      <a:pt x="115" y="53"/>
                      <a:pt x="120" y="53"/>
                    </a:cubicBezTo>
                    <a:cubicBezTo>
                      <a:pt x="122" y="53"/>
                      <a:pt x="123" y="53"/>
                      <a:pt x="125" y="54"/>
                    </a:cubicBezTo>
                    <a:cubicBezTo>
                      <a:pt x="120" y="30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630"/>
              <p:cNvSpPr/>
              <p:nvPr/>
            </p:nvSpPr>
            <p:spPr bwMode="auto">
              <a:xfrm>
                <a:off x="1084" y="1207"/>
                <a:ext cx="15" cy="13"/>
              </a:xfrm>
              <a:custGeom>
                <a:avLst/>
                <a:gdLst>
                  <a:gd name="T0" fmla="*/ 12 w 27"/>
                  <a:gd name="T1" fmla="*/ 0 h 24"/>
                  <a:gd name="T2" fmla="*/ 0 w 27"/>
                  <a:gd name="T3" fmla="*/ 8 h 24"/>
                  <a:gd name="T4" fmla="*/ 0 w 27"/>
                  <a:gd name="T5" fmla="*/ 10 h 24"/>
                  <a:gd name="T6" fmla="*/ 9 w 27"/>
                  <a:gd name="T7" fmla="*/ 23 h 24"/>
                  <a:gd name="T8" fmla="*/ 9 w 27"/>
                  <a:gd name="T9" fmla="*/ 23 h 24"/>
                  <a:gd name="T10" fmla="*/ 9 w 27"/>
                  <a:gd name="T11" fmla="*/ 23 h 24"/>
                  <a:gd name="T12" fmla="*/ 14 w 27"/>
                  <a:gd name="T13" fmla="*/ 24 h 24"/>
                  <a:gd name="T14" fmla="*/ 25 w 27"/>
                  <a:gd name="T15" fmla="*/ 17 h 24"/>
                  <a:gd name="T16" fmla="*/ 17 w 27"/>
                  <a:gd name="T17" fmla="*/ 1 h 24"/>
                  <a:gd name="T18" fmla="*/ 12 w 27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12" y="0"/>
                    </a:moveTo>
                    <a:cubicBezTo>
                      <a:pt x="6" y="0"/>
                      <a:pt x="2" y="3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1" y="17"/>
                      <a:pt x="16" y="22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4"/>
                      <a:pt x="12" y="24"/>
                      <a:pt x="14" y="24"/>
                    </a:cubicBezTo>
                    <a:cubicBezTo>
                      <a:pt x="19" y="24"/>
                      <a:pt x="24" y="22"/>
                      <a:pt x="25" y="17"/>
                    </a:cubicBezTo>
                    <a:cubicBezTo>
                      <a:pt x="27" y="11"/>
                      <a:pt x="24" y="4"/>
                      <a:pt x="17" y="1"/>
                    </a:cubicBezTo>
                    <a:cubicBezTo>
                      <a:pt x="15" y="1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631"/>
              <p:cNvSpPr/>
              <p:nvPr/>
            </p:nvSpPr>
            <p:spPr bwMode="auto">
              <a:xfrm>
                <a:off x="1071" y="1226"/>
                <a:ext cx="15" cy="9"/>
              </a:xfrm>
              <a:custGeom>
                <a:avLst/>
                <a:gdLst>
                  <a:gd name="T0" fmla="*/ 12 w 28"/>
                  <a:gd name="T1" fmla="*/ 0 h 16"/>
                  <a:gd name="T2" fmla="*/ 1 w 28"/>
                  <a:gd name="T3" fmla="*/ 7 h 16"/>
                  <a:gd name="T4" fmla="*/ 0 w 28"/>
                  <a:gd name="T5" fmla="*/ 9 h 16"/>
                  <a:gd name="T6" fmla="*/ 26 w 28"/>
                  <a:gd name="T7" fmla="*/ 16 h 16"/>
                  <a:gd name="T8" fmla="*/ 17 w 28"/>
                  <a:gd name="T9" fmla="*/ 1 h 16"/>
                  <a:gd name="T10" fmla="*/ 12 w 2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6">
                    <a:moveTo>
                      <a:pt x="12" y="0"/>
                    </a:moveTo>
                    <a:cubicBezTo>
                      <a:pt x="7" y="0"/>
                      <a:pt x="2" y="2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9" y="11"/>
                      <a:pt x="18" y="13"/>
                      <a:pt x="26" y="16"/>
                    </a:cubicBezTo>
                    <a:cubicBezTo>
                      <a:pt x="28" y="10"/>
                      <a:pt x="24" y="3"/>
                      <a:pt x="17" y="1"/>
                    </a:cubicBezTo>
                    <a:cubicBezTo>
                      <a:pt x="16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632"/>
              <p:cNvSpPr/>
              <p:nvPr/>
            </p:nvSpPr>
            <p:spPr bwMode="auto">
              <a:xfrm>
                <a:off x="1101" y="1237"/>
                <a:ext cx="16" cy="13"/>
              </a:xfrm>
              <a:custGeom>
                <a:avLst/>
                <a:gdLst>
                  <a:gd name="T0" fmla="*/ 14 w 30"/>
                  <a:gd name="T1" fmla="*/ 0 h 24"/>
                  <a:gd name="T2" fmla="*/ 2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7 w 30"/>
                  <a:gd name="T9" fmla="*/ 16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8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21" y="24"/>
                      <a:pt x="26" y="21"/>
                      <a:pt x="27" y="16"/>
                    </a:cubicBezTo>
                    <a:cubicBezTo>
                      <a:pt x="30" y="10"/>
                      <a:pt x="26" y="3"/>
                      <a:pt x="19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633"/>
              <p:cNvSpPr/>
              <p:nvPr/>
            </p:nvSpPr>
            <p:spPr bwMode="auto">
              <a:xfrm>
                <a:off x="1110" y="1213"/>
                <a:ext cx="10" cy="13"/>
              </a:xfrm>
              <a:custGeom>
                <a:avLst/>
                <a:gdLst>
                  <a:gd name="T0" fmla="*/ 14 w 20"/>
                  <a:gd name="T1" fmla="*/ 0 h 24"/>
                  <a:gd name="T2" fmla="*/ 3 w 20"/>
                  <a:gd name="T3" fmla="*/ 7 h 24"/>
                  <a:gd name="T4" fmla="*/ 11 w 20"/>
                  <a:gd name="T5" fmla="*/ 23 h 24"/>
                  <a:gd name="T6" fmla="*/ 16 w 20"/>
                  <a:gd name="T7" fmla="*/ 24 h 24"/>
                  <a:gd name="T8" fmla="*/ 20 w 20"/>
                  <a:gd name="T9" fmla="*/ 23 h 24"/>
                  <a:gd name="T10" fmla="*/ 19 w 20"/>
                  <a:gd name="T11" fmla="*/ 1 h 24"/>
                  <a:gd name="T12" fmla="*/ 14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4" y="0"/>
                    </a:moveTo>
                    <a:cubicBezTo>
                      <a:pt x="9" y="0"/>
                      <a:pt x="4" y="2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3"/>
                      <a:pt x="15" y="24"/>
                      <a:pt x="16" y="24"/>
                    </a:cubicBezTo>
                    <a:cubicBezTo>
                      <a:pt x="18" y="24"/>
                      <a:pt x="19" y="23"/>
                      <a:pt x="20" y="23"/>
                    </a:cubicBezTo>
                    <a:cubicBezTo>
                      <a:pt x="20" y="17"/>
                      <a:pt x="19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1634"/>
              <p:cNvSpPr>
                <a:spLocks noEditPoints="1"/>
              </p:cNvSpPr>
              <p:nvPr/>
            </p:nvSpPr>
            <p:spPr bwMode="auto">
              <a:xfrm>
                <a:off x="1134" y="1236"/>
                <a:ext cx="14" cy="12"/>
              </a:xfrm>
              <a:custGeom>
                <a:avLst/>
                <a:gdLst>
                  <a:gd name="T0" fmla="*/ 0 w 26"/>
                  <a:gd name="T1" fmla="*/ 10 h 23"/>
                  <a:gd name="T2" fmla="*/ 9 w 26"/>
                  <a:gd name="T3" fmla="*/ 22 h 23"/>
                  <a:gd name="T4" fmla="*/ 14 w 26"/>
                  <a:gd name="T5" fmla="*/ 23 h 23"/>
                  <a:gd name="T6" fmla="*/ 26 w 26"/>
                  <a:gd name="T7" fmla="*/ 16 h 23"/>
                  <a:gd name="T8" fmla="*/ 26 w 26"/>
                  <a:gd name="T9" fmla="*/ 13 h 23"/>
                  <a:gd name="T10" fmla="*/ 25 w 26"/>
                  <a:gd name="T11" fmla="*/ 13 h 23"/>
                  <a:gd name="T12" fmla="*/ 0 w 26"/>
                  <a:gd name="T13" fmla="*/ 10 h 23"/>
                  <a:gd name="T14" fmla="*/ 10 w 26"/>
                  <a:gd name="T15" fmla="*/ 0 h 23"/>
                  <a:gd name="T16" fmla="*/ 1 w 26"/>
                  <a:gd name="T17" fmla="*/ 7 h 23"/>
                  <a:gd name="T18" fmla="*/ 10 w 26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3">
                    <a:moveTo>
                      <a:pt x="0" y="10"/>
                    </a:moveTo>
                    <a:cubicBezTo>
                      <a:pt x="0" y="15"/>
                      <a:pt x="3" y="20"/>
                      <a:pt x="9" y="22"/>
                    </a:cubicBezTo>
                    <a:cubicBezTo>
                      <a:pt x="11" y="23"/>
                      <a:pt x="12" y="23"/>
                      <a:pt x="14" y="23"/>
                    </a:cubicBezTo>
                    <a:cubicBezTo>
                      <a:pt x="19" y="23"/>
                      <a:pt x="24" y="21"/>
                      <a:pt x="26" y="16"/>
                    </a:cubicBezTo>
                    <a:cubicBezTo>
                      <a:pt x="26" y="15"/>
                      <a:pt x="26" y="14"/>
                      <a:pt x="26" y="13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12" y="13"/>
                      <a:pt x="2" y="12"/>
                      <a:pt x="0" y="10"/>
                    </a:cubicBezTo>
                    <a:moveTo>
                      <a:pt x="10" y="0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2" y="5"/>
                      <a:pt x="6" y="2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1635"/>
              <p:cNvSpPr/>
              <p:nvPr/>
            </p:nvSpPr>
            <p:spPr bwMode="auto">
              <a:xfrm>
                <a:off x="1120" y="1182"/>
                <a:ext cx="3" cy="12"/>
              </a:xfrm>
              <a:custGeom>
                <a:avLst/>
                <a:gdLst>
                  <a:gd name="T0" fmla="*/ 4 w 6"/>
                  <a:gd name="T1" fmla="*/ 0 h 21"/>
                  <a:gd name="T2" fmla="*/ 3 w 6"/>
                  <a:gd name="T3" fmla="*/ 2 h 21"/>
                  <a:gd name="T4" fmla="*/ 0 w 6"/>
                  <a:gd name="T5" fmla="*/ 21 h 21"/>
                  <a:gd name="T6" fmla="*/ 4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4" y="0"/>
                    </a:moveTo>
                    <a:cubicBezTo>
                      <a:pt x="4" y="0"/>
                      <a:pt x="4" y="1"/>
                      <a:pt x="3" y="2"/>
                    </a:cubicBezTo>
                    <a:cubicBezTo>
                      <a:pt x="1" y="5"/>
                      <a:pt x="0" y="12"/>
                      <a:pt x="0" y="21"/>
                    </a:cubicBezTo>
                    <a:cubicBezTo>
                      <a:pt x="3" y="10"/>
                      <a:pt x="6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636"/>
              <p:cNvSpPr/>
              <p:nvPr/>
            </p:nvSpPr>
            <p:spPr bwMode="auto">
              <a:xfrm>
                <a:off x="1116" y="1265"/>
                <a:ext cx="7" cy="12"/>
              </a:xfrm>
              <a:custGeom>
                <a:avLst/>
                <a:gdLst>
                  <a:gd name="T0" fmla="*/ 9 w 12"/>
                  <a:gd name="T1" fmla="*/ 0 h 23"/>
                  <a:gd name="T2" fmla="*/ 2 w 12"/>
                  <a:gd name="T3" fmla="*/ 7 h 23"/>
                  <a:gd name="T4" fmla="*/ 11 w 12"/>
                  <a:gd name="T5" fmla="*/ 22 h 23"/>
                  <a:gd name="T6" fmla="*/ 12 w 12"/>
                  <a:gd name="T7" fmla="*/ 23 h 23"/>
                  <a:gd name="T8" fmla="*/ 9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9" y="0"/>
                    </a:moveTo>
                    <a:cubicBezTo>
                      <a:pt x="6" y="1"/>
                      <a:pt x="3" y="3"/>
                      <a:pt x="2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1" y="22"/>
                      <a:pt x="11" y="23"/>
                      <a:pt x="12" y="23"/>
                    </a:cubicBezTo>
                    <a:cubicBezTo>
                      <a:pt x="11" y="15"/>
                      <a:pt x="10" y="7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637"/>
              <p:cNvSpPr/>
              <p:nvPr/>
            </p:nvSpPr>
            <p:spPr bwMode="auto">
              <a:xfrm>
                <a:off x="1099" y="1194"/>
                <a:ext cx="13" cy="13"/>
              </a:xfrm>
              <a:custGeom>
                <a:avLst/>
                <a:gdLst>
                  <a:gd name="T0" fmla="*/ 14 w 23"/>
                  <a:gd name="T1" fmla="*/ 0 h 24"/>
                  <a:gd name="T2" fmla="*/ 3 w 23"/>
                  <a:gd name="T3" fmla="*/ 7 h 24"/>
                  <a:gd name="T4" fmla="*/ 11 w 23"/>
                  <a:gd name="T5" fmla="*/ 23 h 24"/>
                  <a:gd name="T6" fmla="*/ 16 w 23"/>
                  <a:gd name="T7" fmla="*/ 24 h 24"/>
                  <a:gd name="T8" fmla="*/ 23 w 23"/>
                  <a:gd name="T9" fmla="*/ 22 h 24"/>
                  <a:gd name="T10" fmla="*/ 19 w 23"/>
                  <a:gd name="T11" fmla="*/ 1 h 24"/>
                  <a:gd name="T12" fmla="*/ 14 w 2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19" y="24"/>
                      <a:pt x="21" y="23"/>
                      <a:pt x="23" y="22"/>
                    </a:cubicBezTo>
                    <a:cubicBezTo>
                      <a:pt x="22" y="17"/>
                      <a:pt x="21" y="9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638"/>
              <p:cNvSpPr/>
              <p:nvPr/>
            </p:nvSpPr>
            <p:spPr bwMode="auto">
              <a:xfrm>
                <a:off x="975" y="1160"/>
                <a:ext cx="42" cy="94"/>
              </a:xfrm>
              <a:custGeom>
                <a:avLst/>
                <a:gdLst>
                  <a:gd name="T0" fmla="*/ 31 w 78"/>
                  <a:gd name="T1" fmla="*/ 0 h 171"/>
                  <a:gd name="T2" fmla="*/ 18 w 78"/>
                  <a:gd name="T3" fmla="*/ 63 h 171"/>
                  <a:gd name="T4" fmla="*/ 3 w 78"/>
                  <a:gd name="T5" fmla="*/ 114 h 171"/>
                  <a:gd name="T6" fmla="*/ 32 w 78"/>
                  <a:gd name="T7" fmla="*/ 171 h 171"/>
                  <a:gd name="T8" fmla="*/ 33 w 78"/>
                  <a:gd name="T9" fmla="*/ 171 h 171"/>
                  <a:gd name="T10" fmla="*/ 48 w 78"/>
                  <a:gd name="T11" fmla="*/ 109 h 171"/>
                  <a:gd name="T12" fmla="*/ 69 w 78"/>
                  <a:gd name="T13" fmla="*/ 53 h 171"/>
                  <a:gd name="T14" fmla="*/ 34 w 78"/>
                  <a:gd name="T15" fmla="*/ 1 h 171"/>
                  <a:gd name="T16" fmla="*/ 31 w 78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71">
                    <a:moveTo>
                      <a:pt x="31" y="0"/>
                    </a:moveTo>
                    <a:cubicBezTo>
                      <a:pt x="16" y="0"/>
                      <a:pt x="18" y="46"/>
                      <a:pt x="18" y="63"/>
                    </a:cubicBezTo>
                    <a:cubicBezTo>
                      <a:pt x="19" y="81"/>
                      <a:pt x="6" y="86"/>
                      <a:pt x="3" y="114"/>
                    </a:cubicBezTo>
                    <a:cubicBezTo>
                      <a:pt x="0" y="141"/>
                      <a:pt x="32" y="171"/>
                      <a:pt x="32" y="171"/>
                    </a:cubicBezTo>
                    <a:cubicBezTo>
                      <a:pt x="32" y="171"/>
                      <a:pt x="33" y="171"/>
                      <a:pt x="33" y="171"/>
                    </a:cubicBezTo>
                    <a:cubicBezTo>
                      <a:pt x="49" y="171"/>
                      <a:pt x="53" y="132"/>
                      <a:pt x="48" y="109"/>
                    </a:cubicBezTo>
                    <a:cubicBezTo>
                      <a:pt x="42" y="86"/>
                      <a:pt x="59" y="78"/>
                      <a:pt x="69" y="53"/>
                    </a:cubicBezTo>
                    <a:cubicBezTo>
                      <a:pt x="78" y="28"/>
                      <a:pt x="53" y="8"/>
                      <a:pt x="34" y="1"/>
                    </a:cubicBezTo>
                    <a:cubicBezTo>
                      <a:pt x="33" y="0"/>
                      <a:pt x="32" y="0"/>
                      <a:pt x="3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639"/>
              <p:cNvSpPr/>
              <p:nvPr/>
            </p:nvSpPr>
            <p:spPr bwMode="auto">
              <a:xfrm>
                <a:off x="985" y="1295"/>
                <a:ext cx="92" cy="53"/>
              </a:xfrm>
              <a:custGeom>
                <a:avLst/>
                <a:gdLst>
                  <a:gd name="T0" fmla="*/ 23 w 170"/>
                  <a:gd name="T1" fmla="*/ 0 h 98"/>
                  <a:gd name="T2" fmla="*/ 17 w 170"/>
                  <a:gd name="T3" fmla="*/ 1 h 98"/>
                  <a:gd name="T4" fmla="*/ 35 w 170"/>
                  <a:gd name="T5" fmla="*/ 51 h 98"/>
                  <a:gd name="T6" fmla="*/ 94 w 170"/>
                  <a:gd name="T7" fmla="*/ 84 h 98"/>
                  <a:gd name="T8" fmla="*/ 131 w 170"/>
                  <a:gd name="T9" fmla="*/ 98 h 98"/>
                  <a:gd name="T10" fmla="*/ 150 w 170"/>
                  <a:gd name="T11" fmla="*/ 87 h 98"/>
                  <a:gd name="T12" fmla="*/ 147 w 170"/>
                  <a:gd name="T13" fmla="*/ 46 h 98"/>
                  <a:gd name="T14" fmla="*/ 138 w 170"/>
                  <a:gd name="T15" fmla="*/ 45 h 98"/>
                  <a:gd name="T16" fmla="*/ 116 w 170"/>
                  <a:gd name="T17" fmla="*/ 48 h 98"/>
                  <a:gd name="T18" fmla="*/ 93 w 170"/>
                  <a:gd name="T19" fmla="*/ 50 h 98"/>
                  <a:gd name="T20" fmla="*/ 67 w 170"/>
                  <a:gd name="T21" fmla="*/ 41 h 98"/>
                  <a:gd name="T22" fmla="*/ 23 w 170"/>
                  <a:gd name="T2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8">
                    <a:moveTo>
                      <a:pt x="23" y="0"/>
                    </a:moveTo>
                    <a:cubicBezTo>
                      <a:pt x="21" y="0"/>
                      <a:pt x="19" y="1"/>
                      <a:pt x="17" y="1"/>
                    </a:cubicBezTo>
                    <a:cubicBezTo>
                      <a:pt x="17" y="1"/>
                      <a:pt x="0" y="27"/>
                      <a:pt x="35" y="51"/>
                    </a:cubicBezTo>
                    <a:cubicBezTo>
                      <a:pt x="69" y="74"/>
                      <a:pt x="70" y="71"/>
                      <a:pt x="94" y="84"/>
                    </a:cubicBezTo>
                    <a:cubicBezTo>
                      <a:pt x="108" y="91"/>
                      <a:pt x="120" y="98"/>
                      <a:pt x="131" y="98"/>
                    </a:cubicBezTo>
                    <a:cubicBezTo>
                      <a:pt x="138" y="98"/>
                      <a:pt x="144" y="95"/>
                      <a:pt x="150" y="87"/>
                    </a:cubicBezTo>
                    <a:cubicBezTo>
                      <a:pt x="164" y="67"/>
                      <a:pt x="170" y="51"/>
                      <a:pt x="147" y="46"/>
                    </a:cubicBezTo>
                    <a:cubicBezTo>
                      <a:pt x="144" y="46"/>
                      <a:pt x="141" y="45"/>
                      <a:pt x="138" y="45"/>
                    </a:cubicBezTo>
                    <a:cubicBezTo>
                      <a:pt x="131" y="45"/>
                      <a:pt x="124" y="47"/>
                      <a:pt x="116" y="48"/>
                    </a:cubicBezTo>
                    <a:cubicBezTo>
                      <a:pt x="108" y="49"/>
                      <a:pt x="101" y="50"/>
                      <a:pt x="93" y="50"/>
                    </a:cubicBezTo>
                    <a:cubicBezTo>
                      <a:pt x="83" y="50"/>
                      <a:pt x="74" y="48"/>
                      <a:pt x="67" y="41"/>
                    </a:cubicBezTo>
                    <a:cubicBezTo>
                      <a:pt x="47" y="25"/>
                      <a:pt x="39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1640"/>
              <p:cNvSpPr/>
              <p:nvPr/>
            </p:nvSpPr>
            <p:spPr bwMode="auto">
              <a:xfrm>
                <a:off x="1112" y="1307"/>
                <a:ext cx="74" cy="57"/>
              </a:xfrm>
              <a:custGeom>
                <a:avLst/>
                <a:gdLst>
                  <a:gd name="T0" fmla="*/ 117 w 136"/>
                  <a:gd name="T1" fmla="*/ 0 h 104"/>
                  <a:gd name="T2" fmla="*/ 74 w 136"/>
                  <a:gd name="T3" fmla="*/ 44 h 104"/>
                  <a:gd name="T4" fmla="*/ 54 w 136"/>
                  <a:gd name="T5" fmla="*/ 74 h 104"/>
                  <a:gd name="T6" fmla="*/ 46 w 136"/>
                  <a:gd name="T7" fmla="*/ 72 h 104"/>
                  <a:gd name="T8" fmla="*/ 9 w 136"/>
                  <a:gd name="T9" fmla="*/ 53 h 104"/>
                  <a:gd name="T10" fmla="*/ 0 w 136"/>
                  <a:gd name="T11" fmla="*/ 62 h 104"/>
                  <a:gd name="T12" fmla="*/ 20 w 136"/>
                  <a:gd name="T13" fmla="*/ 104 h 104"/>
                  <a:gd name="T14" fmla="*/ 24 w 136"/>
                  <a:gd name="T15" fmla="*/ 103 h 104"/>
                  <a:gd name="T16" fmla="*/ 107 w 136"/>
                  <a:gd name="T17" fmla="*/ 70 h 104"/>
                  <a:gd name="T18" fmla="*/ 119 w 136"/>
                  <a:gd name="T19" fmla="*/ 0 h 104"/>
                  <a:gd name="T20" fmla="*/ 117 w 136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04">
                    <a:moveTo>
                      <a:pt x="117" y="0"/>
                    </a:moveTo>
                    <a:cubicBezTo>
                      <a:pt x="101" y="0"/>
                      <a:pt x="81" y="26"/>
                      <a:pt x="74" y="44"/>
                    </a:cubicBezTo>
                    <a:cubicBezTo>
                      <a:pt x="68" y="60"/>
                      <a:pt x="66" y="74"/>
                      <a:pt x="54" y="74"/>
                    </a:cubicBezTo>
                    <a:cubicBezTo>
                      <a:pt x="51" y="74"/>
                      <a:pt x="49" y="74"/>
                      <a:pt x="46" y="72"/>
                    </a:cubicBezTo>
                    <a:cubicBezTo>
                      <a:pt x="32" y="67"/>
                      <a:pt x="19" y="53"/>
                      <a:pt x="9" y="53"/>
                    </a:cubicBezTo>
                    <a:cubicBezTo>
                      <a:pt x="5" y="53"/>
                      <a:pt x="2" y="56"/>
                      <a:pt x="0" y="62"/>
                    </a:cubicBezTo>
                    <a:cubicBezTo>
                      <a:pt x="0" y="62"/>
                      <a:pt x="3" y="104"/>
                      <a:pt x="20" y="104"/>
                    </a:cubicBezTo>
                    <a:cubicBezTo>
                      <a:pt x="21" y="104"/>
                      <a:pt x="22" y="104"/>
                      <a:pt x="24" y="103"/>
                    </a:cubicBezTo>
                    <a:cubicBezTo>
                      <a:pt x="44" y="97"/>
                      <a:pt x="95" y="94"/>
                      <a:pt x="107" y="70"/>
                    </a:cubicBezTo>
                    <a:cubicBezTo>
                      <a:pt x="120" y="46"/>
                      <a:pt x="136" y="2"/>
                      <a:pt x="119" y="0"/>
                    </a:cubicBezTo>
                    <a:cubicBezTo>
                      <a:pt x="119" y="0"/>
                      <a:pt x="118" y="0"/>
                      <a:pt x="1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1641"/>
              <p:cNvSpPr/>
              <p:nvPr/>
            </p:nvSpPr>
            <p:spPr bwMode="auto">
              <a:xfrm>
                <a:off x="1189" y="1178"/>
                <a:ext cx="54" cy="66"/>
              </a:xfrm>
              <a:custGeom>
                <a:avLst/>
                <a:gdLst>
                  <a:gd name="T0" fmla="*/ 28 w 99"/>
                  <a:gd name="T1" fmla="*/ 0 h 122"/>
                  <a:gd name="T2" fmla="*/ 0 w 99"/>
                  <a:gd name="T3" fmla="*/ 6 h 122"/>
                  <a:gd name="T4" fmla="*/ 34 w 99"/>
                  <a:gd name="T5" fmla="*/ 68 h 122"/>
                  <a:gd name="T6" fmla="*/ 40 w 99"/>
                  <a:gd name="T7" fmla="*/ 120 h 122"/>
                  <a:gd name="T8" fmla="*/ 47 w 99"/>
                  <a:gd name="T9" fmla="*/ 122 h 122"/>
                  <a:gd name="T10" fmla="*/ 93 w 99"/>
                  <a:gd name="T11" fmla="*/ 72 h 122"/>
                  <a:gd name="T12" fmla="*/ 63 w 99"/>
                  <a:gd name="T13" fmla="*/ 11 h 122"/>
                  <a:gd name="T14" fmla="*/ 28 w 99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22">
                    <a:moveTo>
                      <a:pt x="28" y="0"/>
                    </a:moveTo>
                    <a:cubicBezTo>
                      <a:pt x="13" y="0"/>
                      <a:pt x="0" y="6"/>
                      <a:pt x="0" y="6"/>
                    </a:cubicBezTo>
                    <a:cubicBezTo>
                      <a:pt x="19" y="13"/>
                      <a:pt x="39" y="45"/>
                      <a:pt x="34" y="68"/>
                    </a:cubicBezTo>
                    <a:cubicBezTo>
                      <a:pt x="29" y="91"/>
                      <a:pt x="18" y="112"/>
                      <a:pt x="40" y="120"/>
                    </a:cubicBezTo>
                    <a:cubicBezTo>
                      <a:pt x="42" y="121"/>
                      <a:pt x="45" y="122"/>
                      <a:pt x="47" y="122"/>
                    </a:cubicBezTo>
                    <a:cubicBezTo>
                      <a:pt x="67" y="122"/>
                      <a:pt x="88" y="96"/>
                      <a:pt x="93" y="72"/>
                    </a:cubicBezTo>
                    <a:cubicBezTo>
                      <a:pt x="99" y="46"/>
                      <a:pt x="90" y="32"/>
                      <a:pt x="63" y="11"/>
                    </a:cubicBezTo>
                    <a:cubicBezTo>
                      <a:pt x="51" y="2"/>
                      <a:pt x="39" y="0"/>
                      <a:pt x="2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642"/>
              <p:cNvSpPr/>
              <p:nvPr/>
            </p:nvSpPr>
            <p:spPr bwMode="auto">
              <a:xfrm>
                <a:off x="1077" y="1102"/>
                <a:ext cx="77" cy="42"/>
              </a:xfrm>
              <a:custGeom>
                <a:avLst/>
                <a:gdLst>
                  <a:gd name="T0" fmla="*/ 59 w 141"/>
                  <a:gd name="T1" fmla="*/ 0 h 77"/>
                  <a:gd name="T2" fmla="*/ 35 w 141"/>
                  <a:gd name="T3" fmla="*/ 3 h 77"/>
                  <a:gd name="T4" fmla="*/ 1 w 141"/>
                  <a:gd name="T5" fmla="*/ 58 h 77"/>
                  <a:gd name="T6" fmla="*/ 13 w 141"/>
                  <a:gd name="T7" fmla="*/ 70 h 77"/>
                  <a:gd name="T8" fmla="*/ 65 w 141"/>
                  <a:gd name="T9" fmla="*/ 57 h 77"/>
                  <a:gd name="T10" fmla="*/ 73 w 141"/>
                  <a:gd name="T11" fmla="*/ 56 h 77"/>
                  <a:gd name="T12" fmla="*/ 119 w 141"/>
                  <a:gd name="T13" fmla="*/ 77 h 77"/>
                  <a:gd name="T14" fmla="*/ 123 w 141"/>
                  <a:gd name="T15" fmla="*/ 77 h 77"/>
                  <a:gd name="T16" fmla="*/ 116 w 141"/>
                  <a:gd name="T17" fmla="*/ 26 h 77"/>
                  <a:gd name="T18" fmla="*/ 59 w 1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7">
                    <a:moveTo>
                      <a:pt x="59" y="0"/>
                    </a:moveTo>
                    <a:cubicBezTo>
                      <a:pt x="52" y="0"/>
                      <a:pt x="44" y="1"/>
                      <a:pt x="35" y="3"/>
                    </a:cubicBezTo>
                    <a:cubicBezTo>
                      <a:pt x="0" y="11"/>
                      <a:pt x="1" y="58"/>
                      <a:pt x="1" y="58"/>
                    </a:cubicBezTo>
                    <a:cubicBezTo>
                      <a:pt x="1" y="67"/>
                      <a:pt x="6" y="70"/>
                      <a:pt x="13" y="70"/>
                    </a:cubicBezTo>
                    <a:cubicBezTo>
                      <a:pt x="27" y="70"/>
                      <a:pt x="48" y="60"/>
                      <a:pt x="65" y="57"/>
                    </a:cubicBezTo>
                    <a:cubicBezTo>
                      <a:pt x="68" y="57"/>
                      <a:pt x="70" y="56"/>
                      <a:pt x="73" y="56"/>
                    </a:cubicBezTo>
                    <a:cubicBezTo>
                      <a:pt x="93" y="56"/>
                      <a:pt x="98" y="72"/>
                      <a:pt x="119" y="77"/>
                    </a:cubicBezTo>
                    <a:cubicBezTo>
                      <a:pt x="120" y="77"/>
                      <a:pt x="122" y="77"/>
                      <a:pt x="123" y="77"/>
                    </a:cubicBezTo>
                    <a:cubicBezTo>
                      <a:pt x="141" y="77"/>
                      <a:pt x="135" y="46"/>
                      <a:pt x="116" y="26"/>
                    </a:cubicBezTo>
                    <a:cubicBezTo>
                      <a:pt x="101" y="9"/>
                      <a:pt x="83" y="0"/>
                      <a:pt x="5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643"/>
              <p:cNvSpPr/>
              <p:nvPr/>
            </p:nvSpPr>
            <p:spPr bwMode="auto">
              <a:xfrm>
                <a:off x="3" y="1082"/>
                <a:ext cx="112" cy="125"/>
              </a:xfrm>
              <a:custGeom>
                <a:avLst/>
                <a:gdLst>
                  <a:gd name="T0" fmla="*/ 42 w 205"/>
                  <a:gd name="T1" fmla="*/ 26 h 228"/>
                  <a:gd name="T2" fmla="*/ 8 w 205"/>
                  <a:gd name="T3" fmla="*/ 16 h 228"/>
                  <a:gd name="T4" fmla="*/ 0 w 205"/>
                  <a:gd name="T5" fmla="*/ 81 h 228"/>
                  <a:gd name="T6" fmla="*/ 163 w 205"/>
                  <a:gd name="T7" fmla="*/ 226 h 228"/>
                  <a:gd name="T8" fmla="*/ 205 w 205"/>
                  <a:gd name="T9" fmla="*/ 204 h 228"/>
                  <a:gd name="T10" fmla="*/ 179 w 205"/>
                  <a:gd name="T11" fmla="*/ 182 h 228"/>
                  <a:gd name="T12" fmla="*/ 178 w 205"/>
                  <a:gd name="T13" fmla="*/ 61 h 228"/>
                  <a:gd name="T14" fmla="*/ 125 w 205"/>
                  <a:gd name="T15" fmla="*/ 53 h 228"/>
                  <a:gd name="T16" fmla="*/ 42 w 205"/>
                  <a:gd name="T17" fmla="*/ 2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228">
                    <a:moveTo>
                      <a:pt x="42" y="26"/>
                    </a:moveTo>
                    <a:cubicBezTo>
                      <a:pt x="42" y="26"/>
                      <a:pt x="15" y="0"/>
                      <a:pt x="8" y="16"/>
                    </a:cubicBezTo>
                    <a:cubicBezTo>
                      <a:pt x="2" y="33"/>
                      <a:pt x="0" y="81"/>
                      <a:pt x="0" y="81"/>
                    </a:cubicBezTo>
                    <a:cubicBezTo>
                      <a:pt x="0" y="81"/>
                      <a:pt x="144" y="228"/>
                      <a:pt x="163" y="226"/>
                    </a:cubicBezTo>
                    <a:cubicBezTo>
                      <a:pt x="182" y="224"/>
                      <a:pt x="205" y="204"/>
                      <a:pt x="205" y="204"/>
                    </a:cubicBezTo>
                    <a:cubicBezTo>
                      <a:pt x="179" y="182"/>
                      <a:pt x="179" y="182"/>
                      <a:pt x="179" y="182"/>
                    </a:cubicBezTo>
                    <a:cubicBezTo>
                      <a:pt x="179" y="182"/>
                      <a:pt x="194" y="67"/>
                      <a:pt x="178" y="61"/>
                    </a:cubicBezTo>
                    <a:cubicBezTo>
                      <a:pt x="162" y="55"/>
                      <a:pt x="125" y="53"/>
                      <a:pt x="125" y="53"/>
                    </a:cubicBezTo>
                    <a:cubicBezTo>
                      <a:pt x="42" y="26"/>
                      <a:pt x="42" y="26"/>
                      <a:pt x="42" y="26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1644"/>
              <p:cNvSpPr/>
              <p:nvPr/>
            </p:nvSpPr>
            <p:spPr bwMode="auto">
              <a:xfrm>
                <a:off x="-103" y="1033"/>
                <a:ext cx="282" cy="265"/>
              </a:xfrm>
              <a:custGeom>
                <a:avLst/>
                <a:gdLst>
                  <a:gd name="T0" fmla="*/ 129 w 516"/>
                  <a:gd name="T1" fmla="*/ 276 h 486"/>
                  <a:gd name="T2" fmla="*/ 30 w 516"/>
                  <a:gd name="T3" fmla="*/ 183 h 486"/>
                  <a:gd name="T4" fmla="*/ 60 w 516"/>
                  <a:gd name="T5" fmla="*/ 104 h 486"/>
                  <a:gd name="T6" fmla="*/ 218 w 516"/>
                  <a:gd name="T7" fmla="*/ 163 h 486"/>
                  <a:gd name="T8" fmla="*/ 222 w 516"/>
                  <a:gd name="T9" fmla="*/ 127 h 486"/>
                  <a:gd name="T10" fmla="*/ 275 w 516"/>
                  <a:gd name="T11" fmla="*/ 1 h 486"/>
                  <a:gd name="T12" fmla="*/ 302 w 516"/>
                  <a:gd name="T13" fmla="*/ 188 h 486"/>
                  <a:gd name="T14" fmla="*/ 419 w 516"/>
                  <a:gd name="T15" fmla="*/ 123 h 486"/>
                  <a:gd name="T16" fmla="*/ 510 w 516"/>
                  <a:gd name="T17" fmla="*/ 219 h 486"/>
                  <a:gd name="T18" fmla="*/ 326 w 516"/>
                  <a:gd name="T19" fmla="*/ 272 h 486"/>
                  <a:gd name="T20" fmla="*/ 402 w 516"/>
                  <a:gd name="T21" fmla="*/ 334 h 486"/>
                  <a:gd name="T22" fmla="*/ 339 w 516"/>
                  <a:gd name="T23" fmla="*/ 453 h 486"/>
                  <a:gd name="T24" fmla="*/ 263 w 516"/>
                  <a:gd name="T25" fmla="*/ 441 h 486"/>
                  <a:gd name="T26" fmla="*/ 244 w 516"/>
                  <a:gd name="T27" fmla="*/ 334 h 486"/>
                  <a:gd name="T28" fmla="*/ 212 w 516"/>
                  <a:gd name="T29" fmla="*/ 428 h 486"/>
                  <a:gd name="T30" fmla="*/ 91 w 516"/>
                  <a:gd name="T31" fmla="*/ 386 h 486"/>
                  <a:gd name="T32" fmla="*/ 129 w 516"/>
                  <a:gd name="T33" fmla="*/ 276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6" h="486">
                    <a:moveTo>
                      <a:pt x="129" y="276"/>
                    </a:moveTo>
                    <a:cubicBezTo>
                      <a:pt x="129" y="276"/>
                      <a:pt x="0" y="274"/>
                      <a:pt x="30" y="183"/>
                    </a:cubicBezTo>
                    <a:cubicBezTo>
                      <a:pt x="30" y="183"/>
                      <a:pt x="3" y="123"/>
                      <a:pt x="60" y="104"/>
                    </a:cubicBezTo>
                    <a:cubicBezTo>
                      <a:pt x="117" y="85"/>
                      <a:pt x="196" y="146"/>
                      <a:pt x="218" y="163"/>
                    </a:cubicBezTo>
                    <a:cubicBezTo>
                      <a:pt x="239" y="180"/>
                      <a:pt x="228" y="136"/>
                      <a:pt x="222" y="127"/>
                    </a:cubicBezTo>
                    <a:cubicBezTo>
                      <a:pt x="216" y="119"/>
                      <a:pt x="189" y="0"/>
                      <a:pt x="275" y="1"/>
                    </a:cubicBezTo>
                    <a:cubicBezTo>
                      <a:pt x="362" y="3"/>
                      <a:pt x="378" y="58"/>
                      <a:pt x="302" y="188"/>
                    </a:cubicBezTo>
                    <a:cubicBezTo>
                      <a:pt x="302" y="188"/>
                      <a:pt x="373" y="122"/>
                      <a:pt x="419" y="123"/>
                    </a:cubicBezTo>
                    <a:cubicBezTo>
                      <a:pt x="465" y="125"/>
                      <a:pt x="516" y="147"/>
                      <a:pt x="510" y="219"/>
                    </a:cubicBezTo>
                    <a:cubicBezTo>
                      <a:pt x="505" y="292"/>
                      <a:pt x="326" y="272"/>
                      <a:pt x="326" y="272"/>
                    </a:cubicBezTo>
                    <a:cubicBezTo>
                      <a:pt x="326" y="272"/>
                      <a:pt x="383" y="311"/>
                      <a:pt x="402" y="334"/>
                    </a:cubicBezTo>
                    <a:cubicBezTo>
                      <a:pt x="422" y="357"/>
                      <a:pt x="410" y="421"/>
                      <a:pt x="339" y="453"/>
                    </a:cubicBezTo>
                    <a:cubicBezTo>
                      <a:pt x="268" y="486"/>
                      <a:pt x="271" y="462"/>
                      <a:pt x="263" y="441"/>
                    </a:cubicBezTo>
                    <a:cubicBezTo>
                      <a:pt x="256" y="419"/>
                      <a:pt x="250" y="327"/>
                      <a:pt x="244" y="334"/>
                    </a:cubicBezTo>
                    <a:cubicBezTo>
                      <a:pt x="238" y="341"/>
                      <a:pt x="253" y="403"/>
                      <a:pt x="212" y="428"/>
                    </a:cubicBezTo>
                    <a:cubicBezTo>
                      <a:pt x="172" y="453"/>
                      <a:pt x="124" y="423"/>
                      <a:pt x="91" y="386"/>
                    </a:cubicBezTo>
                    <a:cubicBezTo>
                      <a:pt x="59" y="349"/>
                      <a:pt x="74" y="299"/>
                      <a:pt x="129" y="27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1645"/>
              <p:cNvSpPr/>
              <p:nvPr/>
            </p:nvSpPr>
            <p:spPr bwMode="auto">
              <a:xfrm>
                <a:off x="2" y="1163"/>
                <a:ext cx="30" cy="9"/>
              </a:xfrm>
              <a:custGeom>
                <a:avLst/>
                <a:gdLst>
                  <a:gd name="T0" fmla="*/ 0 w 55"/>
                  <a:gd name="T1" fmla="*/ 13 h 17"/>
                  <a:gd name="T2" fmla="*/ 45 w 55"/>
                  <a:gd name="T3" fmla="*/ 8 h 17"/>
                  <a:gd name="T4" fmla="*/ 0 w 55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7">
                    <a:moveTo>
                      <a:pt x="0" y="13"/>
                    </a:moveTo>
                    <a:cubicBezTo>
                      <a:pt x="0" y="13"/>
                      <a:pt x="55" y="0"/>
                      <a:pt x="45" y="8"/>
                    </a:cubicBezTo>
                    <a:cubicBezTo>
                      <a:pt x="36" y="17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1646"/>
              <p:cNvSpPr/>
              <p:nvPr/>
            </p:nvSpPr>
            <p:spPr bwMode="auto">
              <a:xfrm>
                <a:off x="28" y="1175"/>
                <a:ext cx="8" cy="25"/>
              </a:xfrm>
              <a:custGeom>
                <a:avLst/>
                <a:gdLst>
                  <a:gd name="T0" fmla="*/ 5 w 14"/>
                  <a:gd name="T1" fmla="*/ 46 h 46"/>
                  <a:gd name="T2" fmla="*/ 7 w 14"/>
                  <a:gd name="T3" fmla="*/ 6 h 46"/>
                  <a:gd name="T4" fmla="*/ 5 w 14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46">
                    <a:moveTo>
                      <a:pt x="5" y="46"/>
                    </a:moveTo>
                    <a:cubicBezTo>
                      <a:pt x="5" y="46"/>
                      <a:pt x="0" y="0"/>
                      <a:pt x="7" y="6"/>
                    </a:cubicBezTo>
                    <a:cubicBezTo>
                      <a:pt x="14" y="12"/>
                      <a:pt x="8" y="37"/>
                      <a:pt x="5" y="46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647"/>
              <p:cNvSpPr/>
              <p:nvPr/>
            </p:nvSpPr>
            <p:spPr bwMode="auto">
              <a:xfrm>
                <a:off x="25" y="1134"/>
                <a:ext cx="14" cy="12"/>
              </a:xfrm>
              <a:custGeom>
                <a:avLst/>
                <a:gdLst>
                  <a:gd name="T0" fmla="*/ 24 w 26"/>
                  <a:gd name="T1" fmla="*/ 16 h 23"/>
                  <a:gd name="T2" fmla="*/ 9 w 26"/>
                  <a:gd name="T3" fmla="*/ 21 h 23"/>
                  <a:gd name="T4" fmla="*/ 2 w 26"/>
                  <a:gd name="T5" fmla="*/ 8 h 23"/>
                  <a:gd name="T6" fmla="*/ 16 w 26"/>
                  <a:gd name="T7" fmla="*/ 2 h 23"/>
                  <a:gd name="T8" fmla="*/ 24 w 26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2" y="21"/>
                      <a:pt x="15" y="23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2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648"/>
              <p:cNvSpPr/>
              <p:nvPr/>
            </p:nvSpPr>
            <p:spPr bwMode="auto">
              <a:xfrm>
                <a:off x="13" y="1150"/>
                <a:ext cx="14" cy="13"/>
              </a:xfrm>
              <a:custGeom>
                <a:avLst/>
                <a:gdLst>
                  <a:gd name="T0" fmla="*/ 24 w 26"/>
                  <a:gd name="T1" fmla="*/ 15 h 23"/>
                  <a:gd name="T2" fmla="*/ 10 w 26"/>
                  <a:gd name="T3" fmla="*/ 21 h 23"/>
                  <a:gd name="T4" fmla="*/ 2 w 26"/>
                  <a:gd name="T5" fmla="*/ 7 h 23"/>
                  <a:gd name="T6" fmla="*/ 17 w 26"/>
                  <a:gd name="T7" fmla="*/ 2 h 23"/>
                  <a:gd name="T8" fmla="*/ 24 w 26"/>
                  <a:gd name="T9" fmla="*/ 1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5"/>
                    </a:moveTo>
                    <a:cubicBezTo>
                      <a:pt x="22" y="21"/>
                      <a:pt x="16" y="23"/>
                      <a:pt x="10" y="21"/>
                    </a:cubicBezTo>
                    <a:cubicBezTo>
                      <a:pt x="4" y="19"/>
                      <a:pt x="0" y="13"/>
                      <a:pt x="2" y="7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5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649"/>
              <p:cNvSpPr/>
              <p:nvPr/>
            </p:nvSpPr>
            <p:spPr bwMode="auto">
              <a:xfrm>
                <a:off x="40" y="1160"/>
                <a:ext cx="14" cy="12"/>
              </a:xfrm>
              <a:custGeom>
                <a:avLst/>
                <a:gdLst>
                  <a:gd name="T0" fmla="*/ 24 w 26"/>
                  <a:gd name="T1" fmla="*/ 16 h 23"/>
                  <a:gd name="T2" fmla="*/ 10 w 26"/>
                  <a:gd name="T3" fmla="*/ 21 h 23"/>
                  <a:gd name="T4" fmla="*/ 2 w 26"/>
                  <a:gd name="T5" fmla="*/ 8 h 23"/>
                  <a:gd name="T6" fmla="*/ 17 w 26"/>
                  <a:gd name="T7" fmla="*/ 2 h 23"/>
                  <a:gd name="T8" fmla="*/ 24 w 26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2" y="21"/>
                      <a:pt x="16" y="23"/>
                      <a:pt x="10" y="21"/>
                    </a:cubicBezTo>
                    <a:cubicBezTo>
                      <a:pt x="4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650"/>
              <p:cNvSpPr/>
              <p:nvPr/>
            </p:nvSpPr>
            <p:spPr bwMode="auto">
              <a:xfrm>
                <a:off x="48" y="1139"/>
                <a:ext cx="14" cy="13"/>
              </a:xfrm>
              <a:custGeom>
                <a:avLst/>
                <a:gdLst>
                  <a:gd name="T0" fmla="*/ 23 w 25"/>
                  <a:gd name="T1" fmla="*/ 16 h 23"/>
                  <a:gd name="T2" fmla="*/ 9 w 25"/>
                  <a:gd name="T3" fmla="*/ 21 h 23"/>
                  <a:gd name="T4" fmla="*/ 2 w 25"/>
                  <a:gd name="T5" fmla="*/ 7 h 23"/>
                  <a:gd name="T6" fmla="*/ 16 w 25"/>
                  <a:gd name="T7" fmla="*/ 2 h 23"/>
                  <a:gd name="T8" fmla="*/ 23 w 25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3" y="16"/>
                    </a:moveTo>
                    <a:cubicBezTo>
                      <a:pt x="21" y="21"/>
                      <a:pt x="15" y="23"/>
                      <a:pt x="9" y="21"/>
                    </a:cubicBezTo>
                    <a:cubicBezTo>
                      <a:pt x="3" y="19"/>
                      <a:pt x="0" y="13"/>
                      <a:pt x="2" y="7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2" y="4"/>
                      <a:pt x="25" y="10"/>
                      <a:pt x="23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1651"/>
              <p:cNvSpPr/>
              <p:nvPr/>
            </p:nvSpPr>
            <p:spPr bwMode="auto">
              <a:xfrm>
                <a:off x="68" y="1158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1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1652"/>
              <p:cNvSpPr/>
              <p:nvPr/>
            </p:nvSpPr>
            <p:spPr bwMode="auto">
              <a:xfrm>
                <a:off x="53" y="1183"/>
                <a:ext cx="14" cy="13"/>
              </a:xfrm>
              <a:custGeom>
                <a:avLst/>
                <a:gdLst>
                  <a:gd name="T0" fmla="*/ 23 w 25"/>
                  <a:gd name="T1" fmla="*/ 16 h 24"/>
                  <a:gd name="T2" fmla="*/ 9 w 25"/>
                  <a:gd name="T3" fmla="*/ 21 h 24"/>
                  <a:gd name="T4" fmla="*/ 2 w 25"/>
                  <a:gd name="T5" fmla="*/ 8 h 24"/>
                  <a:gd name="T6" fmla="*/ 16 w 25"/>
                  <a:gd name="T7" fmla="*/ 2 h 24"/>
                  <a:gd name="T8" fmla="*/ 23 w 25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2" y="4"/>
                      <a:pt x="25" y="11"/>
                      <a:pt x="23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1653"/>
              <p:cNvSpPr/>
              <p:nvPr/>
            </p:nvSpPr>
            <p:spPr bwMode="auto">
              <a:xfrm>
                <a:off x="28" y="1179"/>
                <a:ext cx="14" cy="12"/>
              </a:xfrm>
              <a:custGeom>
                <a:avLst/>
                <a:gdLst>
                  <a:gd name="T0" fmla="*/ 24 w 26"/>
                  <a:gd name="T1" fmla="*/ 16 h 23"/>
                  <a:gd name="T2" fmla="*/ 9 w 26"/>
                  <a:gd name="T3" fmla="*/ 21 h 23"/>
                  <a:gd name="T4" fmla="*/ 2 w 26"/>
                  <a:gd name="T5" fmla="*/ 8 h 23"/>
                  <a:gd name="T6" fmla="*/ 17 w 26"/>
                  <a:gd name="T7" fmla="*/ 2 h 23"/>
                  <a:gd name="T8" fmla="*/ 24 w 26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2" y="21"/>
                      <a:pt x="15" y="23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654"/>
              <p:cNvSpPr/>
              <p:nvPr/>
            </p:nvSpPr>
            <p:spPr bwMode="auto">
              <a:xfrm>
                <a:off x="39" y="1122"/>
                <a:ext cx="14" cy="13"/>
              </a:xfrm>
              <a:custGeom>
                <a:avLst/>
                <a:gdLst>
                  <a:gd name="T0" fmla="*/ 24 w 26"/>
                  <a:gd name="T1" fmla="*/ 16 h 23"/>
                  <a:gd name="T2" fmla="*/ 10 w 26"/>
                  <a:gd name="T3" fmla="*/ 21 h 23"/>
                  <a:gd name="T4" fmla="*/ 2 w 26"/>
                  <a:gd name="T5" fmla="*/ 7 h 23"/>
                  <a:gd name="T6" fmla="*/ 17 w 26"/>
                  <a:gd name="T7" fmla="*/ 2 h 23"/>
                  <a:gd name="T8" fmla="*/ 24 w 26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2" y="21"/>
                      <a:pt x="16" y="23"/>
                      <a:pt x="10" y="21"/>
                    </a:cubicBezTo>
                    <a:cubicBezTo>
                      <a:pt x="4" y="19"/>
                      <a:pt x="0" y="13"/>
                      <a:pt x="2" y="7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655"/>
              <p:cNvSpPr>
                <a:spLocks noEditPoints="1"/>
              </p:cNvSpPr>
              <p:nvPr/>
            </p:nvSpPr>
            <p:spPr bwMode="auto">
              <a:xfrm>
                <a:off x="-11" y="1098"/>
                <a:ext cx="129" cy="114"/>
              </a:xfrm>
              <a:custGeom>
                <a:avLst/>
                <a:gdLst>
                  <a:gd name="T0" fmla="*/ 104 w 238"/>
                  <a:gd name="T1" fmla="*/ 135 h 210"/>
                  <a:gd name="T2" fmla="*/ 106 w 238"/>
                  <a:gd name="T3" fmla="*/ 115 h 210"/>
                  <a:gd name="T4" fmla="*/ 118 w 238"/>
                  <a:gd name="T5" fmla="*/ 130 h 210"/>
                  <a:gd name="T6" fmla="*/ 98 w 238"/>
                  <a:gd name="T7" fmla="*/ 0 h 210"/>
                  <a:gd name="T8" fmla="*/ 82 w 238"/>
                  <a:gd name="T9" fmla="*/ 68 h 210"/>
                  <a:gd name="T10" fmla="*/ 17 w 238"/>
                  <a:gd name="T11" fmla="*/ 53 h 210"/>
                  <a:gd name="T12" fmla="*/ 68 w 238"/>
                  <a:gd name="T13" fmla="*/ 74 h 210"/>
                  <a:gd name="T14" fmla="*/ 82 w 238"/>
                  <a:gd name="T15" fmla="*/ 68 h 210"/>
                  <a:gd name="T16" fmla="*/ 80 w 238"/>
                  <a:gd name="T17" fmla="*/ 88 h 210"/>
                  <a:gd name="T18" fmla="*/ 75 w 238"/>
                  <a:gd name="T19" fmla="*/ 87 h 210"/>
                  <a:gd name="T20" fmla="*/ 47 w 238"/>
                  <a:gd name="T21" fmla="*/ 105 h 210"/>
                  <a:gd name="T22" fmla="*/ 57 w 238"/>
                  <a:gd name="T23" fmla="*/ 97 h 210"/>
                  <a:gd name="T24" fmla="*/ 69 w 238"/>
                  <a:gd name="T25" fmla="*/ 111 h 210"/>
                  <a:gd name="T26" fmla="*/ 36 w 238"/>
                  <a:gd name="T27" fmla="*/ 180 h 210"/>
                  <a:gd name="T28" fmla="*/ 94 w 238"/>
                  <a:gd name="T29" fmla="*/ 140 h 210"/>
                  <a:gd name="T30" fmla="*/ 132 w 238"/>
                  <a:gd name="T31" fmla="*/ 210 h 210"/>
                  <a:gd name="T32" fmla="*/ 129 w 238"/>
                  <a:gd name="T33" fmla="*/ 179 h 210"/>
                  <a:gd name="T34" fmla="*/ 121 w 238"/>
                  <a:gd name="T35" fmla="*/ 165 h 210"/>
                  <a:gd name="T36" fmla="*/ 129 w 238"/>
                  <a:gd name="T37" fmla="*/ 132 h 210"/>
                  <a:gd name="T38" fmla="*/ 171 w 238"/>
                  <a:gd name="T39" fmla="*/ 134 h 210"/>
                  <a:gd name="T40" fmla="*/ 186 w 238"/>
                  <a:gd name="T41" fmla="*/ 124 h 210"/>
                  <a:gd name="T42" fmla="*/ 170 w 238"/>
                  <a:gd name="T43" fmla="*/ 124 h 210"/>
                  <a:gd name="T44" fmla="*/ 159 w 238"/>
                  <a:gd name="T45" fmla="*/ 133 h 210"/>
                  <a:gd name="T46" fmla="*/ 147 w 238"/>
                  <a:gd name="T47" fmla="*/ 122 h 210"/>
                  <a:gd name="T48" fmla="*/ 147 w 238"/>
                  <a:gd name="T49" fmla="*/ 119 h 210"/>
                  <a:gd name="T50" fmla="*/ 210 w 238"/>
                  <a:gd name="T51" fmla="*/ 81 h 210"/>
                  <a:gd name="T52" fmla="*/ 127 w 238"/>
                  <a:gd name="T53" fmla="*/ 107 h 210"/>
                  <a:gd name="T54" fmla="*/ 123 w 238"/>
                  <a:gd name="T55" fmla="*/ 98 h 210"/>
                  <a:gd name="T56" fmla="*/ 111 w 238"/>
                  <a:gd name="T57" fmla="*/ 83 h 210"/>
                  <a:gd name="T58" fmla="*/ 125 w 238"/>
                  <a:gd name="T59" fmla="*/ 78 h 210"/>
                  <a:gd name="T60" fmla="*/ 123 w 238"/>
                  <a:gd name="T61" fmla="*/ 50 h 210"/>
                  <a:gd name="T62" fmla="*/ 113 w 238"/>
                  <a:gd name="T63" fmla="*/ 70 h 210"/>
                  <a:gd name="T64" fmla="*/ 106 w 238"/>
                  <a:gd name="T65" fmla="*/ 67 h 210"/>
                  <a:gd name="T66" fmla="*/ 94 w 238"/>
                  <a:gd name="T67" fmla="*/ 52 h 210"/>
                  <a:gd name="T68" fmla="*/ 108 w 238"/>
                  <a:gd name="T69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8" h="210">
                    <a:moveTo>
                      <a:pt x="108" y="136"/>
                    </a:moveTo>
                    <a:cubicBezTo>
                      <a:pt x="107" y="136"/>
                      <a:pt x="105" y="136"/>
                      <a:pt x="104" y="135"/>
                    </a:cubicBezTo>
                    <a:cubicBezTo>
                      <a:pt x="98" y="133"/>
                      <a:pt x="94" y="127"/>
                      <a:pt x="96" y="122"/>
                    </a:cubicBezTo>
                    <a:cubicBezTo>
                      <a:pt x="98" y="118"/>
                      <a:pt x="102" y="115"/>
                      <a:pt x="106" y="115"/>
                    </a:cubicBezTo>
                    <a:cubicBezTo>
                      <a:pt x="108" y="115"/>
                      <a:pt x="109" y="116"/>
                      <a:pt x="111" y="116"/>
                    </a:cubicBezTo>
                    <a:cubicBezTo>
                      <a:pt x="117" y="118"/>
                      <a:pt x="120" y="124"/>
                      <a:pt x="118" y="130"/>
                    </a:cubicBezTo>
                    <a:cubicBezTo>
                      <a:pt x="117" y="134"/>
                      <a:pt x="113" y="136"/>
                      <a:pt x="108" y="136"/>
                    </a:cubicBezTo>
                    <a:moveTo>
                      <a:pt x="98" y="0"/>
                    </a:moveTo>
                    <a:cubicBezTo>
                      <a:pt x="98" y="0"/>
                      <a:pt x="93" y="68"/>
                      <a:pt x="83" y="68"/>
                    </a:cubicBezTo>
                    <a:cubicBezTo>
                      <a:pt x="83" y="68"/>
                      <a:pt x="83" y="68"/>
                      <a:pt x="82" y="68"/>
                    </a:cubicBezTo>
                    <a:cubicBezTo>
                      <a:pt x="73" y="65"/>
                      <a:pt x="20" y="51"/>
                      <a:pt x="14" y="51"/>
                    </a:cubicBezTo>
                    <a:cubicBezTo>
                      <a:pt x="13" y="51"/>
                      <a:pt x="13" y="52"/>
                      <a:pt x="17" y="53"/>
                    </a:cubicBezTo>
                    <a:cubicBezTo>
                      <a:pt x="28" y="57"/>
                      <a:pt x="53" y="68"/>
                      <a:pt x="67" y="76"/>
                    </a:cubicBezTo>
                    <a:cubicBezTo>
                      <a:pt x="67" y="75"/>
                      <a:pt x="68" y="74"/>
                      <a:pt x="68" y="74"/>
                    </a:cubicBezTo>
                    <a:cubicBezTo>
                      <a:pt x="69" y="70"/>
                      <a:pt x="73" y="67"/>
                      <a:pt x="78" y="67"/>
                    </a:cubicBezTo>
                    <a:cubicBezTo>
                      <a:pt x="79" y="67"/>
                      <a:pt x="81" y="68"/>
                      <a:pt x="82" y="68"/>
                    </a:cubicBezTo>
                    <a:cubicBezTo>
                      <a:pt x="88" y="70"/>
                      <a:pt x="92" y="76"/>
                      <a:pt x="90" y="82"/>
                    </a:cubicBezTo>
                    <a:cubicBezTo>
                      <a:pt x="88" y="86"/>
                      <a:pt x="84" y="88"/>
                      <a:pt x="80" y="88"/>
                    </a:cubicBezTo>
                    <a:cubicBezTo>
                      <a:pt x="78" y="88"/>
                      <a:pt x="77" y="88"/>
                      <a:pt x="75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58" y="90"/>
                      <a:pt x="0" y="97"/>
                      <a:pt x="15" y="99"/>
                    </a:cubicBezTo>
                    <a:cubicBezTo>
                      <a:pt x="20" y="100"/>
                      <a:pt x="33" y="102"/>
                      <a:pt x="47" y="105"/>
                    </a:cubicBezTo>
                    <a:cubicBezTo>
                      <a:pt x="47" y="105"/>
                      <a:pt x="47" y="104"/>
                      <a:pt x="47" y="103"/>
                    </a:cubicBezTo>
                    <a:cubicBezTo>
                      <a:pt x="49" y="99"/>
                      <a:pt x="53" y="97"/>
                      <a:pt x="57" y="97"/>
                    </a:cubicBezTo>
                    <a:cubicBezTo>
                      <a:pt x="59" y="97"/>
                      <a:pt x="60" y="97"/>
                      <a:pt x="62" y="98"/>
                    </a:cubicBezTo>
                    <a:cubicBezTo>
                      <a:pt x="68" y="100"/>
                      <a:pt x="71" y="106"/>
                      <a:pt x="69" y="111"/>
                    </a:cubicBezTo>
                    <a:cubicBezTo>
                      <a:pt x="82" y="115"/>
                      <a:pt x="90" y="119"/>
                      <a:pt x="84" y="122"/>
                    </a:cubicBezTo>
                    <a:cubicBezTo>
                      <a:pt x="70" y="128"/>
                      <a:pt x="31" y="180"/>
                      <a:pt x="36" y="180"/>
                    </a:cubicBezTo>
                    <a:cubicBezTo>
                      <a:pt x="37" y="180"/>
                      <a:pt x="37" y="179"/>
                      <a:pt x="38" y="179"/>
                    </a:cubicBezTo>
                    <a:cubicBezTo>
                      <a:pt x="49" y="172"/>
                      <a:pt x="80" y="140"/>
                      <a:pt x="94" y="140"/>
                    </a:cubicBezTo>
                    <a:cubicBezTo>
                      <a:pt x="95" y="140"/>
                      <a:pt x="97" y="141"/>
                      <a:pt x="98" y="142"/>
                    </a:cubicBezTo>
                    <a:cubicBezTo>
                      <a:pt x="105" y="153"/>
                      <a:pt x="129" y="210"/>
                      <a:pt x="132" y="210"/>
                    </a:cubicBezTo>
                    <a:cubicBezTo>
                      <a:pt x="133" y="210"/>
                      <a:pt x="133" y="209"/>
                      <a:pt x="133" y="208"/>
                    </a:cubicBezTo>
                    <a:cubicBezTo>
                      <a:pt x="132" y="203"/>
                      <a:pt x="130" y="191"/>
                      <a:pt x="129" y="179"/>
                    </a:cubicBezTo>
                    <a:cubicBezTo>
                      <a:pt x="129" y="179"/>
                      <a:pt x="128" y="178"/>
                      <a:pt x="128" y="178"/>
                    </a:cubicBezTo>
                    <a:cubicBezTo>
                      <a:pt x="122" y="176"/>
                      <a:pt x="119" y="170"/>
                      <a:pt x="121" y="165"/>
                    </a:cubicBezTo>
                    <a:cubicBezTo>
                      <a:pt x="122" y="162"/>
                      <a:pt x="124" y="160"/>
                      <a:pt x="127" y="159"/>
                    </a:cubicBezTo>
                    <a:cubicBezTo>
                      <a:pt x="126" y="144"/>
                      <a:pt x="126" y="132"/>
                      <a:pt x="129" y="132"/>
                    </a:cubicBezTo>
                    <a:cubicBezTo>
                      <a:pt x="129" y="132"/>
                      <a:pt x="129" y="132"/>
                      <a:pt x="130" y="132"/>
                    </a:cubicBezTo>
                    <a:cubicBezTo>
                      <a:pt x="133" y="134"/>
                      <a:pt x="151" y="134"/>
                      <a:pt x="171" y="134"/>
                    </a:cubicBezTo>
                    <a:cubicBezTo>
                      <a:pt x="202" y="134"/>
                      <a:pt x="238" y="132"/>
                      <a:pt x="225" y="127"/>
                    </a:cubicBezTo>
                    <a:cubicBezTo>
                      <a:pt x="216" y="124"/>
                      <a:pt x="201" y="124"/>
                      <a:pt x="186" y="124"/>
                    </a:cubicBezTo>
                    <a:cubicBezTo>
                      <a:pt x="183" y="124"/>
                      <a:pt x="180" y="124"/>
                      <a:pt x="177" y="124"/>
                    </a:cubicBezTo>
                    <a:cubicBezTo>
                      <a:pt x="174" y="124"/>
                      <a:pt x="172" y="124"/>
                      <a:pt x="170" y="124"/>
                    </a:cubicBezTo>
                    <a:cubicBezTo>
                      <a:pt x="169" y="125"/>
                      <a:pt x="169" y="126"/>
                      <a:pt x="169" y="127"/>
                    </a:cubicBezTo>
                    <a:cubicBezTo>
                      <a:pt x="167" y="131"/>
                      <a:pt x="163" y="133"/>
                      <a:pt x="159" y="133"/>
                    </a:cubicBezTo>
                    <a:cubicBezTo>
                      <a:pt x="158" y="133"/>
                      <a:pt x="156" y="133"/>
                      <a:pt x="154" y="132"/>
                    </a:cubicBezTo>
                    <a:cubicBezTo>
                      <a:pt x="150" y="130"/>
                      <a:pt x="146" y="126"/>
                      <a:pt x="147" y="122"/>
                    </a:cubicBezTo>
                    <a:cubicBezTo>
                      <a:pt x="146" y="121"/>
                      <a:pt x="146" y="120"/>
                      <a:pt x="147" y="119"/>
                    </a:cubicBezTo>
                    <a:cubicBezTo>
                      <a:pt x="147" y="119"/>
                      <a:pt x="147" y="119"/>
                      <a:pt x="147" y="119"/>
                    </a:cubicBezTo>
                    <a:cubicBezTo>
                      <a:pt x="148" y="115"/>
                      <a:pt x="152" y="113"/>
                      <a:pt x="156" y="112"/>
                    </a:cubicBezTo>
                    <a:cubicBezTo>
                      <a:pt x="175" y="100"/>
                      <a:pt x="217" y="81"/>
                      <a:pt x="210" y="81"/>
                    </a:cubicBezTo>
                    <a:cubicBezTo>
                      <a:pt x="209" y="81"/>
                      <a:pt x="209" y="81"/>
                      <a:pt x="208" y="81"/>
                    </a:cubicBezTo>
                    <a:cubicBezTo>
                      <a:pt x="191" y="84"/>
                      <a:pt x="127" y="107"/>
                      <a:pt x="127" y="107"/>
                    </a:cubicBezTo>
                    <a:cubicBezTo>
                      <a:pt x="127" y="107"/>
                      <a:pt x="127" y="103"/>
                      <a:pt x="126" y="97"/>
                    </a:cubicBezTo>
                    <a:cubicBezTo>
                      <a:pt x="125" y="98"/>
                      <a:pt x="124" y="98"/>
                      <a:pt x="123" y="98"/>
                    </a:cubicBezTo>
                    <a:cubicBezTo>
                      <a:pt x="121" y="98"/>
                      <a:pt x="120" y="98"/>
                      <a:pt x="118" y="97"/>
                    </a:cubicBezTo>
                    <a:cubicBezTo>
                      <a:pt x="112" y="95"/>
                      <a:pt x="109" y="89"/>
                      <a:pt x="111" y="83"/>
                    </a:cubicBezTo>
                    <a:cubicBezTo>
                      <a:pt x="112" y="79"/>
                      <a:pt x="116" y="77"/>
                      <a:pt x="121" y="77"/>
                    </a:cubicBezTo>
                    <a:cubicBezTo>
                      <a:pt x="122" y="77"/>
                      <a:pt x="124" y="77"/>
                      <a:pt x="125" y="78"/>
                    </a:cubicBezTo>
                    <a:cubicBezTo>
                      <a:pt x="125" y="67"/>
                      <a:pt x="124" y="56"/>
                      <a:pt x="125" y="46"/>
                    </a:cubicBezTo>
                    <a:cubicBezTo>
                      <a:pt x="124" y="48"/>
                      <a:pt x="124" y="49"/>
                      <a:pt x="123" y="50"/>
                    </a:cubicBezTo>
                    <a:cubicBezTo>
                      <a:pt x="120" y="61"/>
                      <a:pt x="115" y="72"/>
                      <a:pt x="113" y="72"/>
                    </a:cubicBezTo>
                    <a:cubicBezTo>
                      <a:pt x="113" y="72"/>
                      <a:pt x="113" y="71"/>
                      <a:pt x="113" y="70"/>
                    </a:cubicBezTo>
                    <a:cubicBezTo>
                      <a:pt x="112" y="69"/>
                      <a:pt x="112" y="67"/>
                      <a:pt x="112" y="65"/>
                    </a:cubicBezTo>
                    <a:cubicBezTo>
                      <a:pt x="110" y="66"/>
                      <a:pt x="108" y="67"/>
                      <a:pt x="106" y="67"/>
                    </a:cubicBezTo>
                    <a:cubicBezTo>
                      <a:pt x="105" y="67"/>
                      <a:pt x="103" y="67"/>
                      <a:pt x="102" y="66"/>
                    </a:cubicBezTo>
                    <a:cubicBezTo>
                      <a:pt x="96" y="64"/>
                      <a:pt x="92" y="58"/>
                      <a:pt x="94" y="52"/>
                    </a:cubicBezTo>
                    <a:cubicBezTo>
                      <a:pt x="96" y="49"/>
                      <a:pt x="100" y="46"/>
                      <a:pt x="104" y="46"/>
                    </a:cubicBezTo>
                    <a:cubicBezTo>
                      <a:pt x="106" y="46"/>
                      <a:pt x="107" y="46"/>
                      <a:pt x="108" y="47"/>
                    </a:cubicBezTo>
                    <a:cubicBezTo>
                      <a:pt x="104" y="26"/>
                      <a:pt x="98" y="0"/>
                      <a:pt x="9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1656"/>
              <p:cNvSpPr/>
              <p:nvPr/>
            </p:nvSpPr>
            <p:spPr bwMode="auto">
              <a:xfrm>
                <a:off x="25" y="1134"/>
                <a:ext cx="14" cy="12"/>
              </a:xfrm>
              <a:custGeom>
                <a:avLst/>
                <a:gdLst>
                  <a:gd name="T0" fmla="*/ 11 w 25"/>
                  <a:gd name="T1" fmla="*/ 0 h 21"/>
                  <a:gd name="T2" fmla="*/ 1 w 25"/>
                  <a:gd name="T3" fmla="*/ 7 h 21"/>
                  <a:gd name="T4" fmla="*/ 0 w 25"/>
                  <a:gd name="T5" fmla="*/ 9 h 21"/>
                  <a:gd name="T6" fmla="*/ 8 w 25"/>
                  <a:gd name="T7" fmla="*/ 20 h 21"/>
                  <a:gd name="T8" fmla="*/ 8 w 25"/>
                  <a:gd name="T9" fmla="*/ 20 h 21"/>
                  <a:gd name="T10" fmla="*/ 8 w 25"/>
                  <a:gd name="T11" fmla="*/ 20 h 21"/>
                  <a:gd name="T12" fmla="*/ 13 w 25"/>
                  <a:gd name="T13" fmla="*/ 21 h 21"/>
                  <a:gd name="T14" fmla="*/ 23 w 25"/>
                  <a:gd name="T15" fmla="*/ 15 h 21"/>
                  <a:gd name="T16" fmla="*/ 15 w 25"/>
                  <a:gd name="T17" fmla="*/ 1 h 21"/>
                  <a:gd name="T18" fmla="*/ 11 w 25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1">
                    <a:moveTo>
                      <a:pt x="11" y="0"/>
                    </a:moveTo>
                    <a:cubicBezTo>
                      <a:pt x="6" y="0"/>
                      <a:pt x="2" y="3"/>
                      <a:pt x="1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0" y="14"/>
                      <a:pt x="15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0" y="21"/>
                      <a:pt x="11" y="21"/>
                      <a:pt x="13" y="21"/>
                    </a:cubicBezTo>
                    <a:cubicBezTo>
                      <a:pt x="17" y="21"/>
                      <a:pt x="21" y="19"/>
                      <a:pt x="23" y="15"/>
                    </a:cubicBezTo>
                    <a:cubicBezTo>
                      <a:pt x="25" y="9"/>
                      <a:pt x="21" y="3"/>
                      <a:pt x="15" y="1"/>
                    </a:cubicBezTo>
                    <a:cubicBezTo>
                      <a:pt x="14" y="1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657"/>
              <p:cNvSpPr/>
              <p:nvPr/>
            </p:nvSpPr>
            <p:spPr bwMode="auto">
              <a:xfrm>
                <a:off x="14" y="1151"/>
                <a:ext cx="13" cy="7"/>
              </a:xfrm>
              <a:custGeom>
                <a:avLst/>
                <a:gdLst>
                  <a:gd name="T0" fmla="*/ 10 w 24"/>
                  <a:gd name="T1" fmla="*/ 0 h 14"/>
                  <a:gd name="T2" fmla="*/ 0 w 24"/>
                  <a:gd name="T3" fmla="*/ 6 h 14"/>
                  <a:gd name="T4" fmla="*/ 0 w 24"/>
                  <a:gd name="T5" fmla="*/ 8 h 14"/>
                  <a:gd name="T6" fmla="*/ 22 w 24"/>
                  <a:gd name="T7" fmla="*/ 14 h 14"/>
                  <a:gd name="T8" fmla="*/ 15 w 24"/>
                  <a:gd name="T9" fmla="*/ 1 h 14"/>
                  <a:gd name="T10" fmla="*/ 10 w 2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4">
                    <a:moveTo>
                      <a:pt x="10" y="0"/>
                    </a:moveTo>
                    <a:cubicBezTo>
                      <a:pt x="6" y="0"/>
                      <a:pt x="2" y="2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8" y="10"/>
                      <a:pt x="16" y="12"/>
                      <a:pt x="22" y="14"/>
                    </a:cubicBezTo>
                    <a:cubicBezTo>
                      <a:pt x="24" y="9"/>
                      <a:pt x="21" y="3"/>
                      <a:pt x="15" y="1"/>
                    </a:cubicBezTo>
                    <a:cubicBezTo>
                      <a:pt x="13" y="0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1658"/>
              <p:cNvSpPr/>
              <p:nvPr/>
            </p:nvSpPr>
            <p:spPr bwMode="auto">
              <a:xfrm>
                <a:off x="40" y="1160"/>
                <a:ext cx="14" cy="12"/>
              </a:xfrm>
              <a:custGeom>
                <a:avLst/>
                <a:gdLst>
                  <a:gd name="T0" fmla="*/ 12 w 26"/>
                  <a:gd name="T1" fmla="*/ 0 h 21"/>
                  <a:gd name="T2" fmla="*/ 2 w 26"/>
                  <a:gd name="T3" fmla="*/ 7 h 21"/>
                  <a:gd name="T4" fmla="*/ 10 w 26"/>
                  <a:gd name="T5" fmla="*/ 20 h 21"/>
                  <a:gd name="T6" fmla="*/ 14 w 26"/>
                  <a:gd name="T7" fmla="*/ 21 h 21"/>
                  <a:gd name="T8" fmla="*/ 24 w 26"/>
                  <a:gd name="T9" fmla="*/ 15 h 21"/>
                  <a:gd name="T10" fmla="*/ 17 w 26"/>
                  <a:gd name="T11" fmla="*/ 1 h 21"/>
                  <a:gd name="T12" fmla="*/ 12 w 2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1">
                    <a:moveTo>
                      <a:pt x="12" y="0"/>
                    </a:moveTo>
                    <a:cubicBezTo>
                      <a:pt x="8" y="0"/>
                      <a:pt x="4" y="3"/>
                      <a:pt x="2" y="7"/>
                    </a:cubicBezTo>
                    <a:cubicBezTo>
                      <a:pt x="0" y="12"/>
                      <a:pt x="4" y="18"/>
                      <a:pt x="10" y="20"/>
                    </a:cubicBezTo>
                    <a:cubicBezTo>
                      <a:pt x="11" y="21"/>
                      <a:pt x="13" y="21"/>
                      <a:pt x="14" y="21"/>
                    </a:cubicBezTo>
                    <a:cubicBezTo>
                      <a:pt x="19" y="21"/>
                      <a:pt x="23" y="19"/>
                      <a:pt x="24" y="15"/>
                    </a:cubicBezTo>
                    <a:cubicBezTo>
                      <a:pt x="26" y="9"/>
                      <a:pt x="23" y="3"/>
                      <a:pt x="17" y="1"/>
                    </a:cubicBezTo>
                    <a:cubicBezTo>
                      <a:pt x="15" y="1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1659"/>
              <p:cNvSpPr/>
              <p:nvPr/>
            </p:nvSpPr>
            <p:spPr bwMode="auto">
              <a:xfrm>
                <a:off x="48" y="1140"/>
                <a:ext cx="9" cy="11"/>
              </a:xfrm>
              <a:custGeom>
                <a:avLst/>
                <a:gdLst>
                  <a:gd name="T0" fmla="*/ 12 w 17"/>
                  <a:gd name="T1" fmla="*/ 0 h 21"/>
                  <a:gd name="T2" fmla="*/ 2 w 17"/>
                  <a:gd name="T3" fmla="*/ 6 h 21"/>
                  <a:gd name="T4" fmla="*/ 9 w 17"/>
                  <a:gd name="T5" fmla="*/ 20 h 21"/>
                  <a:gd name="T6" fmla="*/ 14 w 17"/>
                  <a:gd name="T7" fmla="*/ 21 h 21"/>
                  <a:gd name="T8" fmla="*/ 17 w 17"/>
                  <a:gd name="T9" fmla="*/ 20 h 21"/>
                  <a:gd name="T10" fmla="*/ 16 w 17"/>
                  <a:gd name="T11" fmla="*/ 1 h 21"/>
                  <a:gd name="T12" fmla="*/ 12 w 1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1">
                    <a:moveTo>
                      <a:pt x="12" y="0"/>
                    </a:moveTo>
                    <a:cubicBezTo>
                      <a:pt x="7" y="0"/>
                      <a:pt x="3" y="2"/>
                      <a:pt x="2" y="6"/>
                    </a:cubicBezTo>
                    <a:cubicBezTo>
                      <a:pt x="0" y="12"/>
                      <a:pt x="3" y="18"/>
                      <a:pt x="9" y="20"/>
                    </a:cubicBezTo>
                    <a:cubicBezTo>
                      <a:pt x="11" y="21"/>
                      <a:pt x="12" y="21"/>
                      <a:pt x="14" y="21"/>
                    </a:cubicBezTo>
                    <a:cubicBezTo>
                      <a:pt x="15" y="21"/>
                      <a:pt x="16" y="21"/>
                      <a:pt x="17" y="20"/>
                    </a:cubicBezTo>
                    <a:cubicBezTo>
                      <a:pt x="17" y="15"/>
                      <a:pt x="16" y="8"/>
                      <a:pt x="16" y="1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1660"/>
              <p:cNvSpPr>
                <a:spLocks noEditPoints="1"/>
              </p:cNvSpPr>
              <p:nvPr/>
            </p:nvSpPr>
            <p:spPr bwMode="auto">
              <a:xfrm>
                <a:off x="68" y="1159"/>
                <a:ext cx="13" cy="11"/>
              </a:xfrm>
              <a:custGeom>
                <a:avLst/>
                <a:gdLst>
                  <a:gd name="T0" fmla="*/ 1 w 24"/>
                  <a:gd name="T1" fmla="*/ 10 h 21"/>
                  <a:gd name="T2" fmla="*/ 8 w 24"/>
                  <a:gd name="T3" fmla="*/ 20 h 21"/>
                  <a:gd name="T4" fmla="*/ 13 w 24"/>
                  <a:gd name="T5" fmla="*/ 21 h 21"/>
                  <a:gd name="T6" fmla="*/ 23 w 24"/>
                  <a:gd name="T7" fmla="*/ 15 h 21"/>
                  <a:gd name="T8" fmla="*/ 24 w 24"/>
                  <a:gd name="T9" fmla="*/ 12 h 21"/>
                  <a:gd name="T10" fmla="*/ 22 w 24"/>
                  <a:gd name="T11" fmla="*/ 12 h 21"/>
                  <a:gd name="T12" fmla="*/ 1 w 24"/>
                  <a:gd name="T13" fmla="*/ 10 h 21"/>
                  <a:gd name="T14" fmla="*/ 10 w 24"/>
                  <a:gd name="T15" fmla="*/ 0 h 21"/>
                  <a:gd name="T16" fmla="*/ 1 w 24"/>
                  <a:gd name="T17" fmla="*/ 7 h 21"/>
                  <a:gd name="T18" fmla="*/ 10 w 24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" y="10"/>
                    </a:moveTo>
                    <a:cubicBezTo>
                      <a:pt x="0" y="14"/>
                      <a:pt x="4" y="18"/>
                      <a:pt x="8" y="20"/>
                    </a:cubicBezTo>
                    <a:cubicBezTo>
                      <a:pt x="10" y="21"/>
                      <a:pt x="12" y="21"/>
                      <a:pt x="13" y="21"/>
                    </a:cubicBezTo>
                    <a:cubicBezTo>
                      <a:pt x="17" y="21"/>
                      <a:pt x="21" y="19"/>
                      <a:pt x="23" y="15"/>
                    </a:cubicBezTo>
                    <a:cubicBezTo>
                      <a:pt x="23" y="14"/>
                      <a:pt x="23" y="13"/>
                      <a:pt x="24" y="12"/>
                    </a:cubicBezTo>
                    <a:cubicBezTo>
                      <a:pt x="23" y="12"/>
                      <a:pt x="23" y="12"/>
                      <a:pt x="22" y="12"/>
                    </a:cubicBezTo>
                    <a:cubicBezTo>
                      <a:pt x="11" y="12"/>
                      <a:pt x="3" y="12"/>
                      <a:pt x="1" y="10"/>
                    </a:cubicBezTo>
                    <a:moveTo>
                      <a:pt x="10" y="0"/>
                    </a:moveTo>
                    <a:cubicBezTo>
                      <a:pt x="6" y="1"/>
                      <a:pt x="2" y="3"/>
                      <a:pt x="1" y="7"/>
                    </a:cubicBezTo>
                    <a:cubicBezTo>
                      <a:pt x="3" y="5"/>
                      <a:pt x="6" y="3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1661"/>
              <p:cNvSpPr/>
              <p:nvPr/>
            </p:nvSpPr>
            <p:spPr bwMode="auto">
              <a:xfrm>
                <a:off x="57" y="1113"/>
                <a:ext cx="2" cy="10"/>
              </a:xfrm>
              <a:custGeom>
                <a:avLst/>
                <a:gdLst>
                  <a:gd name="T0" fmla="*/ 4 w 5"/>
                  <a:gd name="T1" fmla="*/ 0 h 18"/>
                  <a:gd name="T2" fmla="*/ 3 w 5"/>
                  <a:gd name="T3" fmla="*/ 1 h 18"/>
                  <a:gd name="T4" fmla="*/ 0 w 5"/>
                  <a:gd name="T5" fmla="*/ 18 h 18"/>
                  <a:gd name="T6" fmla="*/ 4 w 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8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1" y="4"/>
                      <a:pt x="0" y="10"/>
                      <a:pt x="0" y="18"/>
                    </a:cubicBezTo>
                    <a:cubicBezTo>
                      <a:pt x="3" y="9"/>
                      <a:pt x="5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1662"/>
              <p:cNvSpPr/>
              <p:nvPr/>
            </p:nvSpPr>
            <p:spPr bwMode="auto">
              <a:xfrm>
                <a:off x="53" y="1184"/>
                <a:ext cx="6" cy="11"/>
              </a:xfrm>
              <a:custGeom>
                <a:avLst/>
                <a:gdLst>
                  <a:gd name="T0" fmla="*/ 8 w 10"/>
                  <a:gd name="T1" fmla="*/ 0 h 20"/>
                  <a:gd name="T2" fmla="*/ 2 w 10"/>
                  <a:gd name="T3" fmla="*/ 6 h 20"/>
                  <a:gd name="T4" fmla="*/ 9 w 10"/>
                  <a:gd name="T5" fmla="*/ 19 h 20"/>
                  <a:gd name="T6" fmla="*/ 10 w 10"/>
                  <a:gd name="T7" fmla="*/ 20 h 20"/>
                  <a:gd name="T8" fmla="*/ 8 w 1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8" y="0"/>
                    </a:moveTo>
                    <a:cubicBezTo>
                      <a:pt x="5" y="1"/>
                      <a:pt x="3" y="3"/>
                      <a:pt x="2" y="6"/>
                    </a:cubicBezTo>
                    <a:cubicBezTo>
                      <a:pt x="0" y="11"/>
                      <a:pt x="3" y="17"/>
                      <a:pt x="9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9" y="13"/>
                      <a:pt x="9" y="6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1663"/>
              <p:cNvSpPr/>
              <p:nvPr/>
            </p:nvSpPr>
            <p:spPr bwMode="auto">
              <a:xfrm>
                <a:off x="39" y="1123"/>
                <a:ext cx="11" cy="11"/>
              </a:xfrm>
              <a:custGeom>
                <a:avLst/>
                <a:gdLst>
                  <a:gd name="T0" fmla="*/ 12 w 20"/>
                  <a:gd name="T1" fmla="*/ 0 h 21"/>
                  <a:gd name="T2" fmla="*/ 2 w 20"/>
                  <a:gd name="T3" fmla="*/ 6 h 21"/>
                  <a:gd name="T4" fmla="*/ 10 w 20"/>
                  <a:gd name="T5" fmla="*/ 20 h 21"/>
                  <a:gd name="T6" fmla="*/ 14 w 20"/>
                  <a:gd name="T7" fmla="*/ 21 h 21"/>
                  <a:gd name="T8" fmla="*/ 20 w 20"/>
                  <a:gd name="T9" fmla="*/ 19 h 21"/>
                  <a:gd name="T10" fmla="*/ 16 w 20"/>
                  <a:gd name="T11" fmla="*/ 1 h 21"/>
                  <a:gd name="T12" fmla="*/ 12 w 20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12" y="0"/>
                    </a:moveTo>
                    <a:cubicBezTo>
                      <a:pt x="8" y="0"/>
                      <a:pt x="4" y="3"/>
                      <a:pt x="2" y="6"/>
                    </a:cubicBezTo>
                    <a:cubicBezTo>
                      <a:pt x="0" y="12"/>
                      <a:pt x="4" y="18"/>
                      <a:pt x="10" y="20"/>
                    </a:cubicBezTo>
                    <a:cubicBezTo>
                      <a:pt x="11" y="21"/>
                      <a:pt x="13" y="21"/>
                      <a:pt x="14" y="21"/>
                    </a:cubicBezTo>
                    <a:cubicBezTo>
                      <a:pt x="16" y="21"/>
                      <a:pt x="18" y="20"/>
                      <a:pt x="20" y="19"/>
                    </a:cubicBezTo>
                    <a:cubicBezTo>
                      <a:pt x="19" y="15"/>
                      <a:pt x="18" y="8"/>
                      <a:pt x="16" y="1"/>
                    </a:cubicBezTo>
                    <a:cubicBezTo>
                      <a:pt x="15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1664"/>
              <p:cNvSpPr/>
              <p:nvPr/>
            </p:nvSpPr>
            <p:spPr bwMode="auto">
              <a:xfrm>
                <a:off x="-69" y="1094"/>
                <a:ext cx="37" cy="81"/>
              </a:xfrm>
              <a:custGeom>
                <a:avLst/>
                <a:gdLst>
                  <a:gd name="T0" fmla="*/ 27 w 68"/>
                  <a:gd name="T1" fmla="*/ 0 h 149"/>
                  <a:gd name="T2" fmla="*/ 16 w 68"/>
                  <a:gd name="T3" fmla="*/ 54 h 149"/>
                  <a:gd name="T4" fmla="*/ 2 w 68"/>
                  <a:gd name="T5" fmla="*/ 99 h 149"/>
                  <a:gd name="T6" fmla="*/ 27 w 68"/>
                  <a:gd name="T7" fmla="*/ 149 h 149"/>
                  <a:gd name="T8" fmla="*/ 29 w 68"/>
                  <a:gd name="T9" fmla="*/ 149 h 149"/>
                  <a:gd name="T10" fmla="*/ 41 w 68"/>
                  <a:gd name="T11" fmla="*/ 95 h 149"/>
                  <a:gd name="T12" fmla="*/ 60 w 68"/>
                  <a:gd name="T13" fmla="*/ 46 h 149"/>
                  <a:gd name="T14" fmla="*/ 30 w 68"/>
                  <a:gd name="T15" fmla="*/ 1 h 149"/>
                  <a:gd name="T16" fmla="*/ 27 w 68"/>
                  <a:gd name="T1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49">
                    <a:moveTo>
                      <a:pt x="27" y="0"/>
                    </a:moveTo>
                    <a:cubicBezTo>
                      <a:pt x="14" y="0"/>
                      <a:pt x="16" y="40"/>
                      <a:pt x="16" y="54"/>
                    </a:cubicBezTo>
                    <a:cubicBezTo>
                      <a:pt x="16" y="70"/>
                      <a:pt x="5" y="75"/>
                      <a:pt x="2" y="99"/>
                    </a:cubicBezTo>
                    <a:cubicBezTo>
                      <a:pt x="0" y="123"/>
                      <a:pt x="27" y="149"/>
                      <a:pt x="27" y="149"/>
                    </a:cubicBezTo>
                    <a:cubicBezTo>
                      <a:pt x="28" y="149"/>
                      <a:pt x="28" y="149"/>
                      <a:pt x="29" y="149"/>
                    </a:cubicBezTo>
                    <a:cubicBezTo>
                      <a:pt x="42" y="149"/>
                      <a:pt x="46" y="115"/>
                      <a:pt x="41" y="95"/>
                    </a:cubicBezTo>
                    <a:cubicBezTo>
                      <a:pt x="36" y="74"/>
                      <a:pt x="51" y="68"/>
                      <a:pt x="60" y="46"/>
                    </a:cubicBezTo>
                    <a:cubicBezTo>
                      <a:pt x="68" y="24"/>
                      <a:pt x="46" y="7"/>
                      <a:pt x="30" y="1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1665"/>
              <p:cNvSpPr/>
              <p:nvPr/>
            </p:nvSpPr>
            <p:spPr bwMode="auto">
              <a:xfrm>
                <a:off x="-61" y="1211"/>
                <a:ext cx="81" cy="45"/>
              </a:xfrm>
              <a:custGeom>
                <a:avLst/>
                <a:gdLst>
                  <a:gd name="T0" fmla="*/ 20 w 147"/>
                  <a:gd name="T1" fmla="*/ 0 h 84"/>
                  <a:gd name="T2" fmla="*/ 15 w 147"/>
                  <a:gd name="T3" fmla="*/ 1 h 84"/>
                  <a:gd name="T4" fmla="*/ 30 w 147"/>
                  <a:gd name="T5" fmla="*/ 44 h 84"/>
                  <a:gd name="T6" fmla="*/ 81 w 147"/>
                  <a:gd name="T7" fmla="*/ 72 h 84"/>
                  <a:gd name="T8" fmla="*/ 113 w 147"/>
                  <a:gd name="T9" fmla="*/ 84 h 84"/>
                  <a:gd name="T10" fmla="*/ 130 w 147"/>
                  <a:gd name="T11" fmla="*/ 75 h 84"/>
                  <a:gd name="T12" fmla="*/ 127 w 147"/>
                  <a:gd name="T13" fmla="*/ 40 h 84"/>
                  <a:gd name="T14" fmla="*/ 119 w 147"/>
                  <a:gd name="T15" fmla="*/ 39 h 84"/>
                  <a:gd name="T16" fmla="*/ 100 w 147"/>
                  <a:gd name="T17" fmla="*/ 41 h 84"/>
                  <a:gd name="T18" fmla="*/ 81 w 147"/>
                  <a:gd name="T19" fmla="*/ 43 h 84"/>
                  <a:gd name="T20" fmla="*/ 58 w 147"/>
                  <a:gd name="T21" fmla="*/ 36 h 84"/>
                  <a:gd name="T22" fmla="*/ 20 w 147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7" h="84">
                    <a:moveTo>
                      <a:pt x="20" y="0"/>
                    </a:moveTo>
                    <a:cubicBezTo>
                      <a:pt x="18" y="0"/>
                      <a:pt x="16" y="0"/>
                      <a:pt x="15" y="1"/>
                    </a:cubicBezTo>
                    <a:cubicBezTo>
                      <a:pt x="15" y="1"/>
                      <a:pt x="0" y="23"/>
                      <a:pt x="30" y="44"/>
                    </a:cubicBezTo>
                    <a:cubicBezTo>
                      <a:pt x="59" y="64"/>
                      <a:pt x="60" y="61"/>
                      <a:pt x="81" y="72"/>
                    </a:cubicBezTo>
                    <a:cubicBezTo>
                      <a:pt x="93" y="79"/>
                      <a:pt x="104" y="84"/>
                      <a:pt x="113" y="84"/>
                    </a:cubicBezTo>
                    <a:cubicBezTo>
                      <a:pt x="119" y="84"/>
                      <a:pt x="125" y="82"/>
                      <a:pt x="130" y="75"/>
                    </a:cubicBezTo>
                    <a:cubicBezTo>
                      <a:pt x="142" y="58"/>
                      <a:pt x="147" y="44"/>
                      <a:pt x="127" y="40"/>
                    </a:cubicBezTo>
                    <a:cubicBezTo>
                      <a:pt x="125" y="39"/>
                      <a:pt x="122" y="39"/>
                      <a:pt x="119" y="39"/>
                    </a:cubicBezTo>
                    <a:cubicBezTo>
                      <a:pt x="113" y="39"/>
                      <a:pt x="107" y="40"/>
                      <a:pt x="100" y="41"/>
                    </a:cubicBezTo>
                    <a:cubicBezTo>
                      <a:pt x="94" y="42"/>
                      <a:pt x="87" y="43"/>
                      <a:pt x="81" y="43"/>
                    </a:cubicBezTo>
                    <a:cubicBezTo>
                      <a:pt x="72" y="43"/>
                      <a:pt x="64" y="41"/>
                      <a:pt x="58" y="36"/>
                    </a:cubicBezTo>
                    <a:cubicBezTo>
                      <a:pt x="41" y="21"/>
                      <a:pt x="34" y="0"/>
                      <a:pt x="2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1666"/>
              <p:cNvSpPr/>
              <p:nvPr/>
            </p:nvSpPr>
            <p:spPr bwMode="auto">
              <a:xfrm>
                <a:off x="50" y="1221"/>
                <a:ext cx="64" cy="48"/>
              </a:xfrm>
              <a:custGeom>
                <a:avLst/>
                <a:gdLst>
                  <a:gd name="T0" fmla="*/ 102 w 118"/>
                  <a:gd name="T1" fmla="*/ 0 h 89"/>
                  <a:gd name="T2" fmla="*/ 65 w 118"/>
                  <a:gd name="T3" fmla="*/ 39 h 89"/>
                  <a:gd name="T4" fmla="*/ 47 w 118"/>
                  <a:gd name="T5" fmla="*/ 65 h 89"/>
                  <a:gd name="T6" fmla="*/ 40 w 118"/>
                  <a:gd name="T7" fmla="*/ 64 h 89"/>
                  <a:gd name="T8" fmla="*/ 8 w 118"/>
                  <a:gd name="T9" fmla="*/ 47 h 89"/>
                  <a:gd name="T10" fmla="*/ 0 w 118"/>
                  <a:gd name="T11" fmla="*/ 55 h 89"/>
                  <a:gd name="T12" fmla="*/ 11 w 118"/>
                  <a:gd name="T13" fmla="*/ 89 h 89"/>
                  <a:gd name="T14" fmla="*/ 40 w 118"/>
                  <a:gd name="T15" fmla="*/ 83 h 89"/>
                  <a:gd name="T16" fmla="*/ 50 w 118"/>
                  <a:gd name="T17" fmla="*/ 84 h 89"/>
                  <a:gd name="T18" fmla="*/ 93 w 118"/>
                  <a:gd name="T19" fmla="*/ 62 h 89"/>
                  <a:gd name="T20" fmla="*/ 104 w 118"/>
                  <a:gd name="T21" fmla="*/ 0 h 89"/>
                  <a:gd name="T22" fmla="*/ 102 w 118"/>
                  <a:gd name="T2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89">
                    <a:moveTo>
                      <a:pt x="102" y="0"/>
                    </a:moveTo>
                    <a:cubicBezTo>
                      <a:pt x="87" y="0"/>
                      <a:pt x="70" y="23"/>
                      <a:pt x="65" y="39"/>
                    </a:cubicBezTo>
                    <a:cubicBezTo>
                      <a:pt x="59" y="52"/>
                      <a:pt x="57" y="65"/>
                      <a:pt x="47" y="65"/>
                    </a:cubicBezTo>
                    <a:cubicBezTo>
                      <a:pt x="45" y="65"/>
                      <a:pt x="42" y="64"/>
                      <a:pt x="40" y="64"/>
                    </a:cubicBezTo>
                    <a:cubicBezTo>
                      <a:pt x="28" y="59"/>
                      <a:pt x="16" y="47"/>
                      <a:pt x="8" y="47"/>
                    </a:cubicBezTo>
                    <a:cubicBezTo>
                      <a:pt x="5" y="47"/>
                      <a:pt x="2" y="49"/>
                      <a:pt x="0" y="55"/>
                    </a:cubicBezTo>
                    <a:cubicBezTo>
                      <a:pt x="0" y="55"/>
                      <a:pt x="2" y="80"/>
                      <a:pt x="11" y="89"/>
                    </a:cubicBezTo>
                    <a:cubicBezTo>
                      <a:pt x="22" y="85"/>
                      <a:pt x="31" y="83"/>
                      <a:pt x="40" y="83"/>
                    </a:cubicBezTo>
                    <a:cubicBezTo>
                      <a:pt x="43" y="83"/>
                      <a:pt x="47" y="83"/>
                      <a:pt x="50" y="84"/>
                    </a:cubicBezTo>
                    <a:cubicBezTo>
                      <a:pt x="68" y="80"/>
                      <a:pt x="87" y="74"/>
                      <a:pt x="93" y="62"/>
                    </a:cubicBezTo>
                    <a:cubicBezTo>
                      <a:pt x="104" y="41"/>
                      <a:pt x="118" y="3"/>
                      <a:pt x="104" y="0"/>
                    </a:cubicBezTo>
                    <a:cubicBezTo>
                      <a:pt x="103" y="0"/>
                      <a:pt x="102" y="0"/>
                      <a:pt x="10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1667"/>
              <p:cNvSpPr/>
              <p:nvPr/>
            </p:nvSpPr>
            <p:spPr bwMode="auto">
              <a:xfrm>
                <a:off x="117" y="1109"/>
                <a:ext cx="47" cy="57"/>
              </a:xfrm>
              <a:custGeom>
                <a:avLst/>
                <a:gdLst>
                  <a:gd name="T0" fmla="*/ 24 w 86"/>
                  <a:gd name="T1" fmla="*/ 0 h 105"/>
                  <a:gd name="T2" fmla="*/ 0 w 86"/>
                  <a:gd name="T3" fmla="*/ 5 h 105"/>
                  <a:gd name="T4" fmla="*/ 29 w 86"/>
                  <a:gd name="T5" fmla="*/ 59 h 105"/>
                  <a:gd name="T6" fmla="*/ 34 w 86"/>
                  <a:gd name="T7" fmla="*/ 104 h 105"/>
                  <a:gd name="T8" fmla="*/ 40 w 86"/>
                  <a:gd name="T9" fmla="*/ 105 h 105"/>
                  <a:gd name="T10" fmla="*/ 80 w 86"/>
                  <a:gd name="T11" fmla="*/ 63 h 105"/>
                  <a:gd name="T12" fmla="*/ 54 w 86"/>
                  <a:gd name="T13" fmla="*/ 9 h 105"/>
                  <a:gd name="T14" fmla="*/ 24 w 86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05">
                    <a:moveTo>
                      <a:pt x="24" y="0"/>
                    </a:moveTo>
                    <a:cubicBezTo>
                      <a:pt x="10" y="0"/>
                      <a:pt x="0" y="5"/>
                      <a:pt x="0" y="5"/>
                    </a:cubicBezTo>
                    <a:cubicBezTo>
                      <a:pt x="16" y="11"/>
                      <a:pt x="33" y="39"/>
                      <a:pt x="29" y="59"/>
                    </a:cubicBezTo>
                    <a:cubicBezTo>
                      <a:pt x="25" y="79"/>
                      <a:pt x="15" y="97"/>
                      <a:pt x="34" y="104"/>
                    </a:cubicBezTo>
                    <a:cubicBezTo>
                      <a:pt x="36" y="105"/>
                      <a:pt x="38" y="105"/>
                      <a:pt x="40" y="105"/>
                    </a:cubicBezTo>
                    <a:cubicBezTo>
                      <a:pt x="58" y="105"/>
                      <a:pt x="76" y="83"/>
                      <a:pt x="80" y="63"/>
                    </a:cubicBezTo>
                    <a:cubicBezTo>
                      <a:pt x="86" y="40"/>
                      <a:pt x="78" y="28"/>
                      <a:pt x="54" y="9"/>
                    </a:cubicBezTo>
                    <a:cubicBezTo>
                      <a:pt x="44" y="2"/>
                      <a:pt x="33" y="0"/>
                      <a:pt x="2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1668"/>
              <p:cNvSpPr/>
              <p:nvPr/>
            </p:nvSpPr>
            <p:spPr bwMode="auto">
              <a:xfrm>
                <a:off x="20" y="1043"/>
                <a:ext cx="67" cy="37"/>
              </a:xfrm>
              <a:custGeom>
                <a:avLst/>
                <a:gdLst>
                  <a:gd name="T0" fmla="*/ 52 w 123"/>
                  <a:gd name="T1" fmla="*/ 0 h 67"/>
                  <a:gd name="T2" fmla="*/ 31 w 123"/>
                  <a:gd name="T3" fmla="*/ 3 h 67"/>
                  <a:gd name="T4" fmla="*/ 1 w 123"/>
                  <a:gd name="T5" fmla="*/ 50 h 67"/>
                  <a:gd name="T6" fmla="*/ 12 w 123"/>
                  <a:gd name="T7" fmla="*/ 61 h 67"/>
                  <a:gd name="T8" fmla="*/ 57 w 123"/>
                  <a:gd name="T9" fmla="*/ 50 h 67"/>
                  <a:gd name="T10" fmla="*/ 63 w 123"/>
                  <a:gd name="T11" fmla="*/ 49 h 67"/>
                  <a:gd name="T12" fmla="*/ 103 w 123"/>
                  <a:gd name="T13" fmla="*/ 67 h 67"/>
                  <a:gd name="T14" fmla="*/ 107 w 123"/>
                  <a:gd name="T15" fmla="*/ 67 h 67"/>
                  <a:gd name="T16" fmla="*/ 101 w 123"/>
                  <a:gd name="T17" fmla="*/ 23 h 67"/>
                  <a:gd name="T18" fmla="*/ 52 w 123"/>
                  <a:gd name="T1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7">
                    <a:moveTo>
                      <a:pt x="52" y="0"/>
                    </a:moveTo>
                    <a:cubicBezTo>
                      <a:pt x="45" y="0"/>
                      <a:pt x="38" y="1"/>
                      <a:pt x="31" y="3"/>
                    </a:cubicBezTo>
                    <a:cubicBezTo>
                      <a:pt x="0" y="10"/>
                      <a:pt x="1" y="50"/>
                      <a:pt x="1" y="50"/>
                    </a:cubicBezTo>
                    <a:cubicBezTo>
                      <a:pt x="1" y="58"/>
                      <a:pt x="5" y="61"/>
                      <a:pt x="12" y="61"/>
                    </a:cubicBezTo>
                    <a:cubicBezTo>
                      <a:pt x="23" y="61"/>
                      <a:pt x="42" y="52"/>
                      <a:pt x="57" y="50"/>
                    </a:cubicBezTo>
                    <a:cubicBezTo>
                      <a:pt x="59" y="49"/>
                      <a:pt x="61" y="49"/>
                      <a:pt x="63" y="49"/>
                    </a:cubicBezTo>
                    <a:cubicBezTo>
                      <a:pt x="81" y="49"/>
                      <a:pt x="85" y="63"/>
                      <a:pt x="103" y="67"/>
                    </a:cubicBezTo>
                    <a:cubicBezTo>
                      <a:pt x="105" y="67"/>
                      <a:pt x="106" y="67"/>
                      <a:pt x="107" y="67"/>
                    </a:cubicBezTo>
                    <a:cubicBezTo>
                      <a:pt x="123" y="67"/>
                      <a:pt x="118" y="40"/>
                      <a:pt x="101" y="23"/>
                    </a:cubicBezTo>
                    <a:cubicBezTo>
                      <a:pt x="88" y="8"/>
                      <a:pt x="72" y="0"/>
                      <a:pt x="5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1669"/>
              <p:cNvSpPr/>
              <p:nvPr/>
            </p:nvSpPr>
            <p:spPr bwMode="auto">
              <a:xfrm>
                <a:off x="409" y="1572"/>
                <a:ext cx="24" cy="71"/>
              </a:xfrm>
              <a:custGeom>
                <a:avLst/>
                <a:gdLst>
                  <a:gd name="T0" fmla="*/ 43 w 43"/>
                  <a:gd name="T1" fmla="*/ 52 h 129"/>
                  <a:gd name="T2" fmla="*/ 25 w 43"/>
                  <a:gd name="T3" fmla="*/ 7 h 129"/>
                  <a:gd name="T4" fmla="*/ 0 w 43"/>
                  <a:gd name="T5" fmla="*/ 39 h 129"/>
                  <a:gd name="T6" fmla="*/ 19 w 43"/>
                  <a:gd name="T7" fmla="*/ 110 h 129"/>
                  <a:gd name="T8" fmla="*/ 43 w 43"/>
                  <a:gd name="T9" fmla="*/ 5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43" y="52"/>
                    </a:moveTo>
                    <a:cubicBezTo>
                      <a:pt x="43" y="52"/>
                      <a:pt x="40" y="0"/>
                      <a:pt x="25" y="7"/>
                    </a:cubicBezTo>
                    <a:cubicBezTo>
                      <a:pt x="10" y="14"/>
                      <a:pt x="0" y="39"/>
                      <a:pt x="0" y="39"/>
                    </a:cubicBezTo>
                    <a:cubicBezTo>
                      <a:pt x="0" y="39"/>
                      <a:pt x="11" y="129"/>
                      <a:pt x="19" y="110"/>
                    </a:cubicBezTo>
                    <a:cubicBezTo>
                      <a:pt x="26" y="90"/>
                      <a:pt x="43" y="52"/>
                      <a:pt x="43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1670"/>
              <p:cNvSpPr/>
              <p:nvPr/>
            </p:nvSpPr>
            <p:spPr bwMode="auto">
              <a:xfrm>
                <a:off x="346" y="1512"/>
                <a:ext cx="250" cy="254"/>
              </a:xfrm>
              <a:custGeom>
                <a:avLst/>
                <a:gdLst>
                  <a:gd name="T0" fmla="*/ 73 w 459"/>
                  <a:gd name="T1" fmla="*/ 234 h 465"/>
                  <a:gd name="T2" fmla="*/ 42 w 459"/>
                  <a:gd name="T3" fmla="*/ 45 h 465"/>
                  <a:gd name="T4" fmla="*/ 117 w 459"/>
                  <a:gd name="T5" fmla="*/ 63 h 465"/>
                  <a:gd name="T6" fmla="*/ 135 w 459"/>
                  <a:gd name="T7" fmla="*/ 178 h 465"/>
                  <a:gd name="T8" fmla="*/ 237 w 459"/>
                  <a:gd name="T9" fmla="*/ 6 h 465"/>
                  <a:gd name="T10" fmla="*/ 323 w 459"/>
                  <a:gd name="T11" fmla="*/ 51 h 465"/>
                  <a:gd name="T12" fmla="*/ 315 w 459"/>
                  <a:gd name="T13" fmla="*/ 147 h 465"/>
                  <a:gd name="T14" fmla="*/ 253 w 459"/>
                  <a:gd name="T15" fmla="*/ 212 h 465"/>
                  <a:gd name="T16" fmla="*/ 393 w 459"/>
                  <a:gd name="T17" fmla="*/ 160 h 465"/>
                  <a:gd name="T18" fmla="*/ 442 w 459"/>
                  <a:gd name="T19" fmla="*/ 260 h 465"/>
                  <a:gd name="T20" fmla="*/ 260 w 459"/>
                  <a:gd name="T21" fmla="*/ 330 h 465"/>
                  <a:gd name="T22" fmla="*/ 366 w 459"/>
                  <a:gd name="T23" fmla="*/ 360 h 465"/>
                  <a:gd name="T24" fmla="*/ 379 w 459"/>
                  <a:gd name="T25" fmla="*/ 428 h 465"/>
                  <a:gd name="T26" fmla="*/ 173 w 459"/>
                  <a:gd name="T27" fmla="*/ 358 h 465"/>
                  <a:gd name="T28" fmla="*/ 140 w 459"/>
                  <a:gd name="T29" fmla="*/ 403 h 465"/>
                  <a:gd name="T30" fmla="*/ 99 w 459"/>
                  <a:gd name="T31" fmla="*/ 327 h 465"/>
                  <a:gd name="T32" fmla="*/ 73 w 459"/>
                  <a:gd name="T33" fmla="*/ 23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9" h="465">
                    <a:moveTo>
                      <a:pt x="73" y="234"/>
                    </a:moveTo>
                    <a:cubicBezTo>
                      <a:pt x="73" y="234"/>
                      <a:pt x="0" y="64"/>
                      <a:pt x="42" y="45"/>
                    </a:cubicBezTo>
                    <a:cubicBezTo>
                      <a:pt x="84" y="25"/>
                      <a:pt x="115" y="27"/>
                      <a:pt x="117" y="63"/>
                    </a:cubicBezTo>
                    <a:cubicBezTo>
                      <a:pt x="120" y="99"/>
                      <a:pt x="135" y="178"/>
                      <a:pt x="135" y="178"/>
                    </a:cubicBezTo>
                    <a:cubicBezTo>
                      <a:pt x="135" y="178"/>
                      <a:pt x="205" y="0"/>
                      <a:pt x="237" y="6"/>
                    </a:cubicBezTo>
                    <a:cubicBezTo>
                      <a:pt x="270" y="12"/>
                      <a:pt x="307" y="23"/>
                      <a:pt x="323" y="51"/>
                    </a:cubicBezTo>
                    <a:cubicBezTo>
                      <a:pt x="338" y="79"/>
                      <a:pt x="345" y="110"/>
                      <a:pt x="315" y="147"/>
                    </a:cubicBezTo>
                    <a:cubicBezTo>
                      <a:pt x="286" y="183"/>
                      <a:pt x="253" y="212"/>
                      <a:pt x="253" y="212"/>
                    </a:cubicBezTo>
                    <a:cubicBezTo>
                      <a:pt x="253" y="212"/>
                      <a:pt x="359" y="141"/>
                      <a:pt x="393" y="160"/>
                    </a:cubicBezTo>
                    <a:cubicBezTo>
                      <a:pt x="427" y="179"/>
                      <a:pt x="459" y="206"/>
                      <a:pt x="442" y="260"/>
                    </a:cubicBezTo>
                    <a:cubicBezTo>
                      <a:pt x="425" y="315"/>
                      <a:pt x="365" y="337"/>
                      <a:pt x="260" y="330"/>
                    </a:cubicBezTo>
                    <a:cubicBezTo>
                      <a:pt x="260" y="330"/>
                      <a:pt x="340" y="353"/>
                      <a:pt x="366" y="360"/>
                    </a:cubicBezTo>
                    <a:cubicBezTo>
                      <a:pt x="393" y="366"/>
                      <a:pt x="409" y="391"/>
                      <a:pt x="379" y="428"/>
                    </a:cubicBezTo>
                    <a:cubicBezTo>
                      <a:pt x="350" y="465"/>
                      <a:pt x="268" y="444"/>
                      <a:pt x="173" y="358"/>
                    </a:cubicBezTo>
                    <a:cubicBezTo>
                      <a:pt x="173" y="358"/>
                      <a:pt x="175" y="428"/>
                      <a:pt x="140" y="403"/>
                    </a:cubicBezTo>
                    <a:cubicBezTo>
                      <a:pt x="105" y="377"/>
                      <a:pt x="113" y="339"/>
                      <a:pt x="99" y="327"/>
                    </a:cubicBezTo>
                    <a:cubicBezTo>
                      <a:pt x="84" y="315"/>
                      <a:pt x="25" y="242"/>
                      <a:pt x="73" y="234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1671"/>
              <p:cNvSpPr/>
              <p:nvPr/>
            </p:nvSpPr>
            <p:spPr bwMode="auto">
              <a:xfrm>
                <a:off x="428" y="1640"/>
                <a:ext cx="35" cy="21"/>
              </a:xfrm>
              <a:custGeom>
                <a:avLst/>
                <a:gdLst>
                  <a:gd name="T0" fmla="*/ 65 w 65"/>
                  <a:gd name="T1" fmla="*/ 0 h 38"/>
                  <a:gd name="T2" fmla="*/ 11 w 65"/>
                  <a:gd name="T3" fmla="*/ 34 h 38"/>
                  <a:gd name="T4" fmla="*/ 65 w 65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38">
                    <a:moveTo>
                      <a:pt x="65" y="0"/>
                    </a:moveTo>
                    <a:cubicBezTo>
                      <a:pt x="65" y="0"/>
                      <a:pt x="0" y="29"/>
                      <a:pt x="11" y="34"/>
                    </a:cubicBezTo>
                    <a:cubicBezTo>
                      <a:pt x="22" y="38"/>
                      <a:pt x="59" y="16"/>
                      <a:pt x="65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1672"/>
              <p:cNvSpPr/>
              <p:nvPr/>
            </p:nvSpPr>
            <p:spPr bwMode="auto">
              <a:xfrm>
                <a:off x="437" y="1611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2 h 24"/>
                  <a:gd name="T4" fmla="*/ 2 w 26"/>
                  <a:gd name="T5" fmla="*/ 8 h 24"/>
                  <a:gd name="T6" fmla="*/ 17 w 26"/>
                  <a:gd name="T7" fmla="*/ 3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2"/>
                      <a:pt x="16" y="24"/>
                      <a:pt x="10" y="22"/>
                    </a:cubicBezTo>
                    <a:cubicBezTo>
                      <a:pt x="4" y="20"/>
                      <a:pt x="0" y="14"/>
                      <a:pt x="2" y="8"/>
                    </a:cubicBezTo>
                    <a:cubicBezTo>
                      <a:pt x="4" y="3"/>
                      <a:pt x="11" y="0"/>
                      <a:pt x="17" y="3"/>
                    </a:cubicBezTo>
                    <a:cubicBezTo>
                      <a:pt x="23" y="5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1673"/>
              <p:cNvSpPr/>
              <p:nvPr/>
            </p:nvSpPr>
            <p:spPr bwMode="auto">
              <a:xfrm>
                <a:off x="415" y="1632"/>
                <a:ext cx="14" cy="14"/>
              </a:xfrm>
              <a:custGeom>
                <a:avLst/>
                <a:gdLst>
                  <a:gd name="T0" fmla="*/ 24 w 26"/>
                  <a:gd name="T1" fmla="*/ 17 h 25"/>
                  <a:gd name="T2" fmla="*/ 10 w 26"/>
                  <a:gd name="T3" fmla="*/ 22 h 25"/>
                  <a:gd name="T4" fmla="*/ 2 w 26"/>
                  <a:gd name="T5" fmla="*/ 8 h 25"/>
                  <a:gd name="T6" fmla="*/ 17 w 26"/>
                  <a:gd name="T7" fmla="*/ 3 h 25"/>
                  <a:gd name="T8" fmla="*/ 24 w 26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4" y="17"/>
                    </a:moveTo>
                    <a:cubicBezTo>
                      <a:pt x="22" y="22"/>
                      <a:pt x="16" y="25"/>
                      <a:pt x="10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1" y="0"/>
                      <a:pt x="17" y="3"/>
                    </a:cubicBezTo>
                    <a:cubicBezTo>
                      <a:pt x="23" y="5"/>
                      <a:pt x="26" y="11"/>
                      <a:pt x="24" y="17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1674"/>
              <p:cNvSpPr/>
              <p:nvPr/>
            </p:nvSpPr>
            <p:spPr bwMode="auto">
              <a:xfrm>
                <a:off x="416" y="1615"/>
                <a:ext cx="14" cy="13"/>
              </a:xfrm>
              <a:custGeom>
                <a:avLst/>
                <a:gdLst>
                  <a:gd name="T0" fmla="*/ 24 w 26"/>
                  <a:gd name="T1" fmla="*/ 17 h 24"/>
                  <a:gd name="T2" fmla="*/ 10 w 26"/>
                  <a:gd name="T3" fmla="*/ 22 h 24"/>
                  <a:gd name="T4" fmla="*/ 2 w 26"/>
                  <a:gd name="T5" fmla="*/ 8 h 24"/>
                  <a:gd name="T6" fmla="*/ 17 w 26"/>
                  <a:gd name="T7" fmla="*/ 3 h 24"/>
                  <a:gd name="T8" fmla="*/ 24 w 26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7"/>
                    </a:moveTo>
                    <a:cubicBezTo>
                      <a:pt x="22" y="22"/>
                      <a:pt x="16" y="24"/>
                      <a:pt x="10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1" y="0"/>
                      <a:pt x="17" y="3"/>
                    </a:cubicBezTo>
                    <a:cubicBezTo>
                      <a:pt x="23" y="5"/>
                      <a:pt x="26" y="11"/>
                      <a:pt x="24" y="17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1675"/>
              <p:cNvSpPr/>
              <p:nvPr/>
            </p:nvSpPr>
            <p:spPr bwMode="auto">
              <a:xfrm>
                <a:off x="441" y="1644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2 h 24"/>
                  <a:gd name="T4" fmla="*/ 2 w 26"/>
                  <a:gd name="T5" fmla="*/ 8 h 24"/>
                  <a:gd name="T6" fmla="*/ 16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2"/>
                      <a:pt x="15" y="24"/>
                      <a:pt x="9" y="22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3" y="4"/>
                      <a:pt x="26" y="11"/>
                      <a:pt x="24" y="16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1676"/>
              <p:cNvSpPr/>
              <p:nvPr/>
            </p:nvSpPr>
            <p:spPr bwMode="auto">
              <a:xfrm>
                <a:off x="444" y="1669"/>
                <a:ext cx="15" cy="13"/>
              </a:xfrm>
              <a:custGeom>
                <a:avLst/>
                <a:gdLst>
                  <a:gd name="T0" fmla="*/ 25 w 27"/>
                  <a:gd name="T1" fmla="*/ 17 h 24"/>
                  <a:gd name="T2" fmla="*/ 10 w 27"/>
                  <a:gd name="T3" fmla="*/ 22 h 24"/>
                  <a:gd name="T4" fmla="*/ 2 w 27"/>
                  <a:gd name="T5" fmla="*/ 8 h 24"/>
                  <a:gd name="T6" fmla="*/ 17 w 27"/>
                  <a:gd name="T7" fmla="*/ 3 h 24"/>
                  <a:gd name="T8" fmla="*/ 25 w 27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17"/>
                    </a:moveTo>
                    <a:cubicBezTo>
                      <a:pt x="23" y="22"/>
                      <a:pt x="16" y="24"/>
                      <a:pt x="10" y="22"/>
                    </a:cubicBezTo>
                    <a:cubicBezTo>
                      <a:pt x="4" y="20"/>
                      <a:pt x="0" y="14"/>
                      <a:pt x="2" y="8"/>
                    </a:cubicBezTo>
                    <a:cubicBezTo>
                      <a:pt x="4" y="3"/>
                      <a:pt x="11" y="0"/>
                      <a:pt x="17" y="3"/>
                    </a:cubicBezTo>
                    <a:cubicBezTo>
                      <a:pt x="23" y="5"/>
                      <a:pt x="27" y="11"/>
                      <a:pt x="25" y="17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1677"/>
              <p:cNvSpPr/>
              <p:nvPr/>
            </p:nvSpPr>
            <p:spPr bwMode="auto">
              <a:xfrm>
                <a:off x="420" y="1666"/>
                <a:ext cx="15" cy="13"/>
              </a:xfrm>
              <a:custGeom>
                <a:avLst/>
                <a:gdLst>
                  <a:gd name="T0" fmla="*/ 25 w 27"/>
                  <a:gd name="T1" fmla="*/ 16 h 24"/>
                  <a:gd name="T2" fmla="*/ 10 w 27"/>
                  <a:gd name="T3" fmla="*/ 22 h 24"/>
                  <a:gd name="T4" fmla="*/ 2 w 27"/>
                  <a:gd name="T5" fmla="*/ 8 h 24"/>
                  <a:gd name="T6" fmla="*/ 17 w 27"/>
                  <a:gd name="T7" fmla="*/ 2 h 24"/>
                  <a:gd name="T8" fmla="*/ 25 w 27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16"/>
                    </a:moveTo>
                    <a:cubicBezTo>
                      <a:pt x="23" y="22"/>
                      <a:pt x="16" y="24"/>
                      <a:pt x="10" y="22"/>
                    </a:cubicBezTo>
                    <a:cubicBezTo>
                      <a:pt x="4" y="20"/>
                      <a:pt x="0" y="13"/>
                      <a:pt x="2" y="8"/>
                    </a:cubicBezTo>
                    <a:cubicBezTo>
                      <a:pt x="4" y="3"/>
                      <a:pt x="11" y="0"/>
                      <a:pt x="17" y="2"/>
                    </a:cubicBezTo>
                    <a:cubicBezTo>
                      <a:pt x="23" y="5"/>
                      <a:pt x="27" y="11"/>
                      <a:pt x="25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1678"/>
              <p:cNvSpPr/>
              <p:nvPr/>
            </p:nvSpPr>
            <p:spPr bwMode="auto">
              <a:xfrm>
                <a:off x="462" y="1659"/>
                <a:ext cx="15" cy="13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2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6" y="24"/>
                      <a:pt x="10" y="22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1679"/>
              <p:cNvSpPr/>
              <p:nvPr/>
            </p:nvSpPr>
            <p:spPr bwMode="auto">
              <a:xfrm>
                <a:off x="470" y="1639"/>
                <a:ext cx="14" cy="13"/>
              </a:xfrm>
              <a:custGeom>
                <a:avLst/>
                <a:gdLst>
                  <a:gd name="T0" fmla="*/ 24 w 26"/>
                  <a:gd name="T1" fmla="*/ 17 h 25"/>
                  <a:gd name="T2" fmla="*/ 9 w 26"/>
                  <a:gd name="T3" fmla="*/ 22 h 25"/>
                  <a:gd name="T4" fmla="*/ 2 w 26"/>
                  <a:gd name="T5" fmla="*/ 8 h 25"/>
                  <a:gd name="T6" fmla="*/ 16 w 26"/>
                  <a:gd name="T7" fmla="*/ 3 h 25"/>
                  <a:gd name="T8" fmla="*/ 24 w 26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4" y="17"/>
                    </a:moveTo>
                    <a:cubicBezTo>
                      <a:pt x="22" y="22"/>
                      <a:pt x="15" y="25"/>
                      <a:pt x="9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6" y="3"/>
                    </a:cubicBezTo>
                    <a:cubicBezTo>
                      <a:pt x="23" y="5"/>
                      <a:pt x="26" y="11"/>
                      <a:pt x="24" y="17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1680"/>
              <p:cNvSpPr/>
              <p:nvPr/>
            </p:nvSpPr>
            <p:spPr bwMode="auto">
              <a:xfrm>
                <a:off x="459" y="1614"/>
                <a:ext cx="14" cy="13"/>
              </a:xfrm>
              <a:custGeom>
                <a:avLst/>
                <a:gdLst>
                  <a:gd name="T0" fmla="*/ 24 w 26"/>
                  <a:gd name="T1" fmla="*/ 17 h 25"/>
                  <a:gd name="T2" fmla="*/ 9 w 26"/>
                  <a:gd name="T3" fmla="*/ 22 h 25"/>
                  <a:gd name="T4" fmla="*/ 2 w 26"/>
                  <a:gd name="T5" fmla="*/ 8 h 25"/>
                  <a:gd name="T6" fmla="*/ 16 w 26"/>
                  <a:gd name="T7" fmla="*/ 3 h 25"/>
                  <a:gd name="T8" fmla="*/ 24 w 26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4" y="17"/>
                    </a:moveTo>
                    <a:cubicBezTo>
                      <a:pt x="22" y="22"/>
                      <a:pt x="15" y="25"/>
                      <a:pt x="9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6" y="3"/>
                    </a:cubicBezTo>
                    <a:cubicBezTo>
                      <a:pt x="23" y="5"/>
                      <a:pt x="26" y="11"/>
                      <a:pt x="24" y="17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1681"/>
              <p:cNvSpPr/>
              <p:nvPr/>
            </p:nvSpPr>
            <p:spPr bwMode="auto">
              <a:xfrm>
                <a:off x="400" y="1646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2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6" y="24"/>
                      <a:pt x="9" y="22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1682"/>
              <p:cNvSpPr/>
              <p:nvPr/>
            </p:nvSpPr>
            <p:spPr bwMode="auto">
              <a:xfrm>
                <a:off x="379" y="1649"/>
                <a:ext cx="54" cy="83"/>
              </a:xfrm>
              <a:custGeom>
                <a:avLst/>
                <a:gdLst>
                  <a:gd name="T0" fmla="*/ 6 w 98"/>
                  <a:gd name="T1" fmla="*/ 0 h 152"/>
                  <a:gd name="T2" fmla="*/ 0 w 98"/>
                  <a:gd name="T3" fmla="*/ 5 h 152"/>
                  <a:gd name="T4" fmla="*/ 25 w 98"/>
                  <a:gd name="T5" fmla="*/ 56 h 152"/>
                  <a:gd name="T6" fmla="*/ 50 w 98"/>
                  <a:gd name="T7" fmla="*/ 84 h 152"/>
                  <a:gd name="T8" fmla="*/ 85 w 98"/>
                  <a:gd name="T9" fmla="*/ 152 h 152"/>
                  <a:gd name="T10" fmla="*/ 89 w 98"/>
                  <a:gd name="T11" fmla="*/ 149 h 152"/>
                  <a:gd name="T12" fmla="*/ 84 w 98"/>
                  <a:gd name="T13" fmla="*/ 77 h 152"/>
                  <a:gd name="T14" fmla="*/ 6 w 98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152">
                    <a:moveTo>
                      <a:pt x="6" y="0"/>
                    </a:moveTo>
                    <a:cubicBezTo>
                      <a:pt x="3" y="0"/>
                      <a:pt x="1" y="1"/>
                      <a:pt x="0" y="5"/>
                    </a:cubicBezTo>
                    <a:cubicBezTo>
                      <a:pt x="0" y="5"/>
                      <a:pt x="12" y="48"/>
                      <a:pt x="25" y="56"/>
                    </a:cubicBezTo>
                    <a:cubicBezTo>
                      <a:pt x="38" y="64"/>
                      <a:pt x="39" y="61"/>
                      <a:pt x="50" y="84"/>
                    </a:cubicBezTo>
                    <a:cubicBezTo>
                      <a:pt x="59" y="104"/>
                      <a:pt x="75" y="152"/>
                      <a:pt x="85" y="152"/>
                    </a:cubicBezTo>
                    <a:cubicBezTo>
                      <a:pt x="87" y="152"/>
                      <a:pt x="88" y="151"/>
                      <a:pt x="89" y="149"/>
                    </a:cubicBezTo>
                    <a:cubicBezTo>
                      <a:pt x="98" y="134"/>
                      <a:pt x="95" y="91"/>
                      <a:pt x="84" y="77"/>
                    </a:cubicBezTo>
                    <a:cubicBezTo>
                      <a:pt x="74" y="66"/>
                      <a:pt x="25" y="0"/>
                      <a:pt x="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1683"/>
              <p:cNvSpPr>
                <a:spLocks noEditPoints="1"/>
              </p:cNvSpPr>
              <p:nvPr/>
            </p:nvSpPr>
            <p:spPr bwMode="auto">
              <a:xfrm>
                <a:off x="391" y="1600"/>
                <a:ext cx="106" cy="122"/>
              </a:xfrm>
              <a:custGeom>
                <a:avLst/>
                <a:gdLst>
                  <a:gd name="T0" fmla="*/ 113 w 195"/>
                  <a:gd name="T1" fmla="*/ 8 h 225"/>
                  <a:gd name="T2" fmla="*/ 99 w 195"/>
                  <a:gd name="T3" fmla="*/ 23 h 225"/>
                  <a:gd name="T4" fmla="*/ 101 w 195"/>
                  <a:gd name="T5" fmla="*/ 24 h 225"/>
                  <a:gd name="T6" fmla="*/ 103 w 195"/>
                  <a:gd name="T7" fmla="*/ 24 h 225"/>
                  <a:gd name="T8" fmla="*/ 113 w 195"/>
                  <a:gd name="T9" fmla="*/ 9 h 225"/>
                  <a:gd name="T10" fmla="*/ 113 w 195"/>
                  <a:gd name="T11" fmla="*/ 8 h 225"/>
                  <a:gd name="T12" fmla="*/ 67 w 195"/>
                  <a:gd name="T13" fmla="*/ 144 h 225"/>
                  <a:gd name="T14" fmla="*/ 63 w 195"/>
                  <a:gd name="T15" fmla="*/ 143 h 225"/>
                  <a:gd name="T16" fmla="*/ 55 w 195"/>
                  <a:gd name="T17" fmla="*/ 129 h 225"/>
                  <a:gd name="T18" fmla="*/ 65 w 195"/>
                  <a:gd name="T19" fmla="*/ 123 h 225"/>
                  <a:gd name="T20" fmla="*/ 70 w 195"/>
                  <a:gd name="T21" fmla="*/ 123 h 225"/>
                  <a:gd name="T22" fmla="*/ 78 w 195"/>
                  <a:gd name="T23" fmla="*/ 137 h 225"/>
                  <a:gd name="T24" fmla="*/ 67 w 195"/>
                  <a:gd name="T25" fmla="*/ 144 h 225"/>
                  <a:gd name="T26" fmla="*/ 23 w 195"/>
                  <a:gd name="T27" fmla="*/ 0 h 225"/>
                  <a:gd name="T28" fmla="*/ 33 w 195"/>
                  <a:gd name="T29" fmla="*/ 87 h 225"/>
                  <a:gd name="T30" fmla="*/ 6 w 195"/>
                  <a:gd name="T31" fmla="*/ 48 h 225"/>
                  <a:gd name="T32" fmla="*/ 4 w 195"/>
                  <a:gd name="T33" fmla="*/ 48 h 225"/>
                  <a:gd name="T34" fmla="*/ 10 w 195"/>
                  <a:gd name="T35" fmla="*/ 72 h 225"/>
                  <a:gd name="T36" fmla="*/ 20 w 195"/>
                  <a:gd name="T37" fmla="*/ 89 h 225"/>
                  <a:gd name="T38" fmla="*/ 28 w 195"/>
                  <a:gd name="T39" fmla="*/ 86 h 225"/>
                  <a:gd name="T40" fmla="*/ 33 w 195"/>
                  <a:gd name="T41" fmla="*/ 87 h 225"/>
                  <a:gd name="T42" fmla="*/ 40 w 195"/>
                  <a:gd name="T43" fmla="*/ 101 h 225"/>
                  <a:gd name="T44" fmla="*/ 31 w 195"/>
                  <a:gd name="T45" fmla="*/ 108 h 225"/>
                  <a:gd name="T46" fmla="*/ 37 w 195"/>
                  <a:gd name="T47" fmla="*/ 118 h 225"/>
                  <a:gd name="T48" fmla="*/ 147 w 195"/>
                  <a:gd name="T49" fmla="*/ 225 h 225"/>
                  <a:gd name="T50" fmla="*/ 147 w 195"/>
                  <a:gd name="T51" fmla="*/ 225 h 225"/>
                  <a:gd name="T52" fmla="*/ 115 w 195"/>
                  <a:gd name="T53" fmla="*/ 192 h 225"/>
                  <a:gd name="T54" fmla="*/ 80 w 195"/>
                  <a:gd name="T55" fmla="*/ 158 h 225"/>
                  <a:gd name="T56" fmla="*/ 82 w 195"/>
                  <a:gd name="T57" fmla="*/ 160 h 225"/>
                  <a:gd name="T58" fmla="*/ 184 w 195"/>
                  <a:gd name="T59" fmla="*/ 210 h 225"/>
                  <a:gd name="T60" fmla="*/ 185 w 195"/>
                  <a:gd name="T61" fmla="*/ 210 h 225"/>
                  <a:gd name="T62" fmla="*/ 102 w 195"/>
                  <a:gd name="T63" fmla="*/ 158 h 225"/>
                  <a:gd name="T64" fmla="*/ 171 w 195"/>
                  <a:gd name="T65" fmla="*/ 135 h 225"/>
                  <a:gd name="T66" fmla="*/ 172 w 195"/>
                  <a:gd name="T67" fmla="*/ 135 h 225"/>
                  <a:gd name="T68" fmla="*/ 155 w 195"/>
                  <a:gd name="T69" fmla="*/ 136 h 225"/>
                  <a:gd name="T70" fmla="*/ 122 w 195"/>
                  <a:gd name="T71" fmla="*/ 137 h 225"/>
                  <a:gd name="T72" fmla="*/ 123 w 195"/>
                  <a:gd name="T73" fmla="*/ 145 h 225"/>
                  <a:gd name="T74" fmla="*/ 113 w 195"/>
                  <a:gd name="T75" fmla="*/ 151 h 225"/>
                  <a:gd name="T76" fmla="*/ 108 w 195"/>
                  <a:gd name="T77" fmla="*/ 150 h 225"/>
                  <a:gd name="T78" fmla="*/ 100 w 195"/>
                  <a:gd name="T79" fmla="*/ 136 h 225"/>
                  <a:gd name="T80" fmla="*/ 89 w 195"/>
                  <a:gd name="T81" fmla="*/ 133 h 225"/>
                  <a:gd name="T82" fmla="*/ 132 w 195"/>
                  <a:gd name="T83" fmla="*/ 115 h 225"/>
                  <a:gd name="T84" fmla="*/ 58 w 195"/>
                  <a:gd name="T85" fmla="*/ 113 h 225"/>
                  <a:gd name="T86" fmla="*/ 92 w 195"/>
                  <a:gd name="T87" fmla="*/ 42 h 225"/>
                  <a:gd name="T88" fmla="*/ 87 w 195"/>
                  <a:gd name="T89" fmla="*/ 37 h 225"/>
                  <a:gd name="T90" fmla="*/ 63 w 195"/>
                  <a:gd name="T91" fmla="*/ 64 h 225"/>
                  <a:gd name="T92" fmla="*/ 68 w 195"/>
                  <a:gd name="T93" fmla="*/ 77 h 225"/>
                  <a:gd name="T94" fmla="*/ 58 w 195"/>
                  <a:gd name="T95" fmla="*/ 83 h 225"/>
                  <a:gd name="T96" fmla="*/ 54 w 195"/>
                  <a:gd name="T97" fmla="*/ 82 h 225"/>
                  <a:gd name="T98" fmla="*/ 46 w 195"/>
                  <a:gd name="T99" fmla="*/ 68 h 225"/>
                  <a:gd name="T100" fmla="*/ 51 w 195"/>
                  <a:gd name="T101" fmla="*/ 63 h 225"/>
                  <a:gd name="T102" fmla="*/ 23 w 195"/>
                  <a:gd name="T103" fmla="*/ 1 h 225"/>
                  <a:gd name="T104" fmla="*/ 23 w 195"/>
                  <a:gd name="T10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5" h="225">
                    <a:moveTo>
                      <a:pt x="113" y="8"/>
                    </a:moveTo>
                    <a:cubicBezTo>
                      <a:pt x="113" y="8"/>
                      <a:pt x="107" y="14"/>
                      <a:pt x="99" y="23"/>
                    </a:cubicBezTo>
                    <a:cubicBezTo>
                      <a:pt x="100" y="23"/>
                      <a:pt x="100" y="23"/>
                      <a:pt x="101" y="24"/>
                    </a:cubicBezTo>
                    <a:cubicBezTo>
                      <a:pt x="102" y="24"/>
                      <a:pt x="102" y="24"/>
                      <a:pt x="103" y="24"/>
                    </a:cubicBezTo>
                    <a:cubicBezTo>
                      <a:pt x="108" y="16"/>
                      <a:pt x="112" y="10"/>
                      <a:pt x="113" y="9"/>
                    </a:cubicBezTo>
                    <a:cubicBezTo>
                      <a:pt x="113" y="8"/>
                      <a:pt x="113" y="8"/>
                      <a:pt x="113" y="8"/>
                    </a:cubicBezTo>
                    <a:moveTo>
                      <a:pt x="67" y="144"/>
                    </a:moveTo>
                    <a:cubicBezTo>
                      <a:pt x="66" y="144"/>
                      <a:pt x="64" y="144"/>
                      <a:pt x="63" y="143"/>
                    </a:cubicBezTo>
                    <a:cubicBezTo>
                      <a:pt x="57" y="141"/>
                      <a:pt x="53" y="134"/>
                      <a:pt x="55" y="129"/>
                    </a:cubicBezTo>
                    <a:cubicBezTo>
                      <a:pt x="57" y="125"/>
                      <a:pt x="61" y="123"/>
                      <a:pt x="65" y="123"/>
                    </a:cubicBezTo>
                    <a:cubicBezTo>
                      <a:pt x="67" y="123"/>
                      <a:pt x="69" y="123"/>
                      <a:pt x="70" y="123"/>
                    </a:cubicBezTo>
                    <a:cubicBezTo>
                      <a:pt x="76" y="126"/>
                      <a:pt x="80" y="132"/>
                      <a:pt x="78" y="137"/>
                    </a:cubicBezTo>
                    <a:cubicBezTo>
                      <a:pt x="76" y="141"/>
                      <a:pt x="72" y="144"/>
                      <a:pt x="67" y="144"/>
                    </a:cubicBezTo>
                    <a:moveTo>
                      <a:pt x="23" y="0"/>
                    </a:moveTo>
                    <a:cubicBezTo>
                      <a:pt x="19" y="0"/>
                      <a:pt x="33" y="87"/>
                      <a:pt x="33" y="87"/>
                    </a:cubicBezTo>
                    <a:cubicBezTo>
                      <a:pt x="33" y="87"/>
                      <a:pt x="13" y="54"/>
                      <a:pt x="6" y="48"/>
                    </a:cubicBezTo>
                    <a:cubicBezTo>
                      <a:pt x="5" y="48"/>
                      <a:pt x="5" y="48"/>
                      <a:pt x="4" y="48"/>
                    </a:cubicBezTo>
                    <a:cubicBezTo>
                      <a:pt x="0" y="48"/>
                      <a:pt x="10" y="72"/>
                      <a:pt x="10" y="72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2" y="87"/>
                      <a:pt x="25" y="86"/>
                      <a:pt x="28" y="86"/>
                    </a:cubicBezTo>
                    <a:cubicBezTo>
                      <a:pt x="30" y="86"/>
                      <a:pt x="31" y="87"/>
                      <a:pt x="33" y="87"/>
                    </a:cubicBezTo>
                    <a:cubicBezTo>
                      <a:pt x="39" y="89"/>
                      <a:pt x="42" y="96"/>
                      <a:pt x="40" y="101"/>
                    </a:cubicBezTo>
                    <a:cubicBezTo>
                      <a:pt x="39" y="105"/>
                      <a:pt x="35" y="107"/>
                      <a:pt x="31" y="108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8" y="134"/>
                      <a:pt x="136" y="221"/>
                      <a:pt x="147" y="225"/>
                    </a:cubicBezTo>
                    <a:cubicBezTo>
                      <a:pt x="147" y="225"/>
                      <a:pt x="147" y="225"/>
                      <a:pt x="147" y="225"/>
                    </a:cubicBezTo>
                    <a:cubicBezTo>
                      <a:pt x="150" y="225"/>
                      <a:pt x="133" y="208"/>
                      <a:pt x="115" y="192"/>
                    </a:cubicBezTo>
                    <a:cubicBezTo>
                      <a:pt x="97" y="175"/>
                      <a:pt x="79" y="158"/>
                      <a:pt x="80" y="158"/>
                    </a:cubicBezTo>
                    <a:cubicBezTo>
                      <a:pt x="80" y="158"/>
                      <a:pt x="81" y="159"/>
                      <a:pt x="82" y="160"/>
                    </a:cubicBezTo>
                    <a:cubicBezTo>
                      <a:pt x="100" y="172"/>
                      <a:pt x="169" y="208"/>
                      <a:pt x="184" y="210"/>
                    </a:cubicBezTo>
                    <a:cubicBezTo>
                      <a:pt x="184" y="210"/>
                      <a:pt x="185" y="210"/>
                      <a:pt x="185" y="210"/>
                    </a:cubicBezTo>
                    <a:cubicBezTo>
                      <a:pt x="195" y="210"/>
                      <a:pt x="102" y="158"/>
                      <a:pt x="102" y="158"/>
                    </a:cubicBezTo>
                    <a:cubicBezTo>
                      <a:pt x="102" y="158"/>
                      <a:pt x="157" y="137"/>
                      <a:pt x="171" y="135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1" y="135"/>
                      <a:pt x="164" y="136"/>
                      <a:pt x="155" y="136"/>
                    </a:cubicBezTo>
                    <a:cubicBezTo>
                      <a:pt x="146" y="137"/>
                      <a:pt x="134" y="137"/>
                      <a:pt x="122" y="137"/>
                    </a:cubicBezTo>
                    <a:cubicBezTo>
                      <a:pt x="123" y="140"/>
                      <a:pt x="124" y="142"/>
                      <a:pt x="123" y="145"/>
                    </a:cubicBezTo>
                    <a:cubicBezTo>
                      <a:pt x="121" y="149"/>
                      <a:pt x="117" y="151"/>
                      <a:pt x="113" y="151"/>
                    </a:cubicBezTo>
                    <a:cubicBezTo>
                      <a:pt x="111" y="151"/>
                      <a:pt x="109" y="151"/>
                      <a:pt x="108" y="150"/>
                    </a:cubicBezTo>
                    <a:cubicBezTo>
                      <a:pt x="102" y="148"/>
                      <a:pt x="98" y="142"/>
                      <a:pt x="100" y="136"/>
                    </a:cubicBezTo>
                    <a:cubicBezTo>
                      <a:pt x="95" y="136"/>
                      <a:pt x="91" y="135"/>
                      <a:pt x="89" y="133"/>
                    </a:cubicBezTo>
                    <a:cubicBezTo>
                      <a:pt x="79" y="128"/>
                      <a:pt x="108" y="119"/>
                      <a:pt x="132" y="115"/>
                    </a:cubicBezTo>
                    <a:cubicBezTo>
                      <a:pt x="104" y="115"/>
                      <a:pt x="64" y="113"/>
                      <a:pt x="58" y="113"/>
                    </a:cubicBezTo>
                    <a:cubicBezTo>
                      <a:pt x="52" y="112"/>
                      <a:pt x="74" y="73"/>
                      <a:pt x="92" y="42"/>
                    </a:cubicBezTo>
                    <a:cubicBezTo>
                      <a:pt x="90" y="41"/>
                      <a:pt x="88" y="39"/>
                      <a:pt x="87" y="37"/>
                    </a:cubicBezTo>
                    <a:cubicBezTo>
                      <a:pt x="78" y="47"/>
                      <a:pt x="69" y="57"/>
                      <a:pt x="63" y="64"/>
                    </a:cubicBezTo>
                    <a:cubicBezTo>
                      <a:pt x="68" y="67"/>
                      <a:pt x="70" y="72"/>
                      <a:pt x="68" y="77"/>
                    </a:cubicBezTo>
                    <a:cubicBezTo>
                      <a:pt x="67" y="81"/>
                      <a:pt x="63" y="83"/>
                      <a:pt x="58" y="83"/>
                    </a:cubicBezTo>
                    <a:cubicBezTo>
                      <a:pt x="57" y="83"/>
                      <a:pt x="55" y="83"/>
                      <a:pt x="54" y="82"/>
                    </a:cubicBezTo>
                    <a:cubicBezTo>
                      <a:pt x="47" y="80"/>
                      <a:pt x="44" y="74"/>
                      <a:pt x="46" y="68"/>
                    </a:cubicBezTo>
                    <a:cubicBezTo>
                      <a:pt x="47" y="66"/>
                      <a:pt x="49" y="64"/>
                      <a:pt x="51" y="63"/>
                    </a:cubicBezTo>
                    <a:cubicBezTo>
                      <a:pt x="42" y="45"/>
                      <a:pt x="28" y="7"/>
                      <a:pt x="23" y="1"/>
                    </a:cubicBezTo>
                    <a:cubicBezTo>
                      <a:pt x="23" y="1"/>
                      <a:pt x="23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1684"/>
              <p:cNvSpPr/>
              <p:nvPr/>
            </p:nvSpPr>
            <p:spPr bwMode="auto">
              <a:xfrm>
                <a:off x="438" y="1612"/>
                <a:ext cx="9" cy="10"/>
              </a:xfrm>
              <a:custGeom>
                <a:avLst/>
                <a:gdLst>
                  <a:gd name="T0" fmla="*/ 12 w 16"/>
                  <a:gd name="T1" fmla="*/ 0 h 19"/>
                  <a:gd name="T2" fmla="*/ 0 w 16"/>
                  <a:gd name="T3" fmla="*/ 14 h 19"/>
                  <a:gd name="T4" fmla="*/ 5 w 16"/>
                  <a:gd name="T5" fmla="*/ 19 h 19"/>
                  <a:gd name="T6" fmla="*/ 16 w 16"/>
                  <a:gd name="T7" fmla="*/ 1 h 19"/>
                  <a:gd name="T8" fmla="*/ 14 w 16"/>
                  <a:gd name="T9" fmla="*/ 1 h 19"/>
                  <a:gd name="T10" fmla="*/ 12 w 16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12" y="0"/>
                    </a:moveTo>
                    <a:cubicBezTo>
                      <a:pt x="8" y="4"/>
                      <a:pt x="4" y="9"/>
                      <a:pt x="0" y="14"/>
                    </a:cubicBezTo>
                    <a:cubicBezTo>
                      <a:pt x="1" y="16"/>
                      <a:pt x="3" y="18"/>
                      <a:pt x="5" y="19"/>
                    </a:cubicBezTo>
                    <a:cubicBezTo>
                      <a:pt x="9" y="13"/>
                      <a:pt x="13" y="7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1685"/>
              <p:cNvSpPr/>
              <p:nvPr/>
            </p:nvSpPr>
            <p:spPr bwMode="auto">
              <a:xfrm>
                <a:off x="415" y="1634"/>
                <a:ext cx="14" cy="11"/>
              </a:xfrm>
              <a:custGeom>
                <a:avLst/>
                <a:gdLst>
                  <a:gd name="T0" fmla="*/ 7 w 26"/>
                  <a:gd name="T1" fmla="*/ 0 h 20"/>
                  <a:gd name="T2" fmla="*/ 2 w 26"/>
                  <a:gd name="T3" fmla="*/ 5 h 20"/>
                  <a:gd name="T4" fmla="*/ 10 w 26"/>
                  <a:gd name="T5" fmla="*/ 19 h 20"/>
                  <a:gd name="T6" fmla="*/ 14 w 26"/>
                  <a:gd name="T7" fmla="*/ 20 h 20"/>
                  <a:gd name="T8" fmla="*/ 24 w 26"/>
                  <a:gd name="T9" fmla="*/ 14 h 20"/>
                  <a:gd name="T10" fmla="*/ 19 w 26"/>
                  <a:gd name="T11" fmla="*/ 1 h 20"/>
                  <a:gd name="T12" fmla="*/ 13 w 26"/>
                  <a:gd name="T13" fmla="*/ 9 h 20"/>
                  <a:gd name="T14" fmla="*/ 13 w 26"/>
                  <a:gd name="T15" fmla="*/ 10 h 20"/>
                  <a:gd name="T16" fmla="*/ 7 w 26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0">
                    <a:moveTo>
                      <a:pt x="7" y="0"/>
                    </a:moveTo>
                    <a:cubicBezTo>
                      <a:pt x="5" y="1"/>
                      <a:pt x="3" y="3"/>
                      <a:pt x="2" y="5"/>
                    </a:cubicBezTo>
                    <a:cubicBezTo>
                      <a:pt x="0" y="11"/>
                      <a:pt x="3" y="17"/>
                      <a:pt x="10" y="19"/>
                    </a:cubicBezTo>
                    <a:cubicBezTo>
                      <a:pt x="11" y="20"/>
                      <a:pt x="13" y="20"/>
                      <a:pt x="14" y="20"/>
                    </a:cubicBezTo>
                    <a:cubicBezTo>
                      <a:pt x="19" y="20"/>
                      <a:pt x="23" y="18"/>
                      <a:pt x="24" y="14"/>
                    </a:cubicBezTo>
                    <a:cubicBezTo>
                      <a:pt x="26" y="9"/>
                      <a:pt x="24" y="4"/>
                      <a:pt x="19" y="1"/>
                    </a:cubicBezTo>
                    <a:cubicBezTo>
                      <a:pt x="16" y="5"/>
                      <a:pt x="14" y="8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9" y="6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1686"/>
              <p:cNvSpPr/>
              <p:nvPr/>
            </p:nvSpPr>
            <p:spPr bwMode="auto">
              <a:xfrm>
                <a:off x="444" y="1674"/>
                <a:ext cx="15" cy="8"/>
              </a:xfrm>
              <a:custGeom>
                <a:avLst/>
                <a:gdLst>
                  <a:gd name="T0" fmla="*/ 2 w 26"/>
                  <a:gd name="T1" fmla="*/ 0 h 15"/>
                  <a:gd name="T2" fmla="*/ 10 w 26"/>
                  <a:gd name="T3" fmla="*/ 14 h 15"/>
                  <a:gd name="T4" fmla="*/ 15 w 26"/>
                  <a:gd name="T5" fmla="*/ 15 h 15"/>
                  <a:gd name="T6" fmla="*/ 25 w 26"/>
                  <a:gd name="T7" fmla="*/ 9 h 15"/>
                  <a:gd name="T8" fmla="*/ 24 w 26"/>
                  <a:gd name="T9" fmla="*/ 1 h 15"/>
                  <a:gd name="T10" fmla="*/ 24 w 26"/>
                  <a:gd name="T11" fmla="*/ 1 h 15"/>
                  <a:gd name="T12" fmla="*/ 2 w 26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5">
                    <a:moveTo>
                      <a:pt x="2" y="0"/>
                    </a:moveTo>
                    <a:cubicBezTo>
                      <a:pt x="0" y="6"/>
                      <a:pt x="4" y="12"/>
                      <a:pt x="10" y="14"/>
                    </a:cubicBezTo>
                    <a:cubicBezTo>
                      <a:pt x="11" y="15"/>
                      <a:pt x="13" y="15"/>
                      <a:pt x="15" y="15"/>
                    </a:cubicBezTo>
                    <a:cubicBezTo>
                      <a:pt x="19" y="15"/>
                      <a:pt x="23" y="13"/>
                      <a:pt x="25" y="9"/>
                    </a:cubicBezTo>
                    <a:cubicBezTo>
                      <a:pt x="26" y="6"/>
                      <a:pt x="25" y="4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6" y="1"/>
                      <a:pt x="8" y="1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1687"/>
              <p:cNvSpPr/>
              <p:nvPr/>
            </p:nvSpPr>
            <p:spPr bwMode="auto">
              <a:xfrm>
                <a:off x="420" y="1667"/>
                <a:ext cx="15" cy="11"/>
              </a:xfrm>
              <a:custGeom>
                <a:avLst/>
                <a:gdLst>
                  <a:gd name="T0" fmla="*/ 12 w 27"/>
                  <a:gd name="T1" fmla="*/ 0 h 21"/>
                  <a:gd name="T2" fmla="*/ 2 w 27"/>
                  <a:gd name="T3" fmla="*/ 6 h 21"/>
                  <a:gd name="T4" fmla="*/ 10 w 27"/>
                  <a:gd name="T5" fmla="*/ 20 h 21"/>
                  <a:gd name="T6" fmla="*/ 14 w 27"/>
                  <a:gd name="T7" fmla="*/ 21 h 21"/>
                  <a:gd name="T8" fmla="*/ 25 w 27"/>
                  <a:gd name="T9" fmla="*/ 14 h 21"/>
                  <a:gd name="T10" fmla="*/ 17 w 27"/>
                  <a:gd name="T11" fmla="*/ 0 h 21"/>
                  <a:gd name="T12" fmla="*/ 12 w 27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1">
                    <a:moveTo>
                      <a:pt x="12" y="0"/>
                    </a:moveTo>
                    <a:cubicBezTo>
                      <a:pt x="8" y="0"/>
                      <a:pt x="4" y="2"/>
                      <a:pt x="2" y="6"/>
                    </a:cubicBezTo>
                    <a:cubicBezTo>
                      <a:pt x="0" y="11"/>
                      <a:pt x="4" y="18"/>
                      <a:pt x="10" y="20"/>
                    </a:cubicBezTo>
                    <a:cubicBezTo>
                      <a:pt x="11" y="21"/>
                      <a:pt x="13" y="21"/>
                      <a:pt x="14" y="21"/>
                    </a:cubicBezTo>
                    <a:cubicBezTo>
                      <a:pt x="19" y="21"/>
                      <a:pt x="23" y="18"/>
                      <a:pt x="25" y="14"/>
                    </a:cubicBezTo>
                    <a:cubicBezTo>
                      <a:pt x="27" y="9"/>
                      <a:pt x="23" y="3"/>
                      <a:pt x="17" y="0"/>
                    </a:cubicBezTo>
                    <a:cubicBezTo>
                      <a:pt x="16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1688"/>
              <p:cNvSpPr/>
              <p:nvPr/>
            </p:nvSpPr>
            <p:spPr bwMode="auto">
              <a:xfrm>
                <a:off x="402" y="1646"/>
                <a:ext cx="12" cy="12"/>
              </a:xfrm>
              <a:custGeom>
                <a:avLst/>
                <a:gdLst>
                  <a:gd name="T0" fmla="*/ 8 w 22"/>
                  <a:gd name="T1" fmla="*/ 0 h 22"/>
                  <a:gd name="T2" fmla="*/ 0 w 22"/>
                  <a:gd name="T3" fmla="*/ 3 h 22"/>
                  <a:gd name="T4" fmla="*/ 11 w 22"/>
                  <a:gd name="T5" fmla="*/ 22 h 22"/>
                  <a:gd name="T6" fmla="*/ 20 w 22"/>
                  <a:gd name="T7" fmla="*/ 15 h 22"/>
                  <a:gd name="T8" fmla="*/ 13 w 22"/>
                  <a:gd name="T9" fmla="*/ 1 h 22"/>
                  <a:gd name="T10" fmla="*/ 8 w 22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cubicBezTo>
                      <a:pt x="5" y="0"/>
                      <a:pt x="2" y="1"/>
                      <a:pt x="0" y="3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5" y="21"/>
                      <a:pt x="19" y="19"/>
                      <a:pt x="20" y="15"/>
                    </a:cubicBezTo>
                    <a:cubicBezTo>
                      <a:pt x="22" y="10"/>
                      <a:pt x="19" y="3"/>
                      <a:pt x="13" y="1"/>
                    </a:cubicBezTo>
                    <a:cubicBezTo>
                      <a:pt x="11" y="1"/>
                      <a:pt x="10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1689"/>
              <p:cNvSpPr>
                <a:spLocks noEditPoints="1"/>
              </p:cNvSpPr>
              <p:nvPr/>
            </p:nvSpPr>
            <p:spPr bwMode="auto">
              <a:xfrm>
                <a:off x="463" y="1662"/>
                <a:ext cx="15" cy="0"/>
              </a:xfrm>
              <a:custGeom>
                <a:avLst/>
                <a:gdLst>
                  <a:gd name="T0" fmla="*/ 2 w 28"/>
                  <a:gd name="T1" fmla="*/ 1 h 1"/>
                  <a:gd name="T2" fmla="*/ 0 w 28"/>
                  <a:gd name="T3" fmla="*/ 1 h 1"/>
                  <a:gd name="T4" fmla="*/ 2 w 28"/>
                  <a:gd name="T5" fmla="*/ 1 h 1"/>
                  <a:gd name="T6" fmla="*/ 2 w 28"/>
                  <a:gd name="T7" fmla="*/ 1 h 1"/>
                  <a:gd name="T8" fmla="*/ 20 w 28"/>
                  <a:gd name="T9" fmla="*/ 0 h 1"/>
                  <a:gd name="T10" fmla="*/ 22 w 28"/>
                  <a:gd name="T11" fmla="*/ 1 h 1"/>
                  <a:gd name="T12" fmla="*/ 24 w 28"/>
                  <a:gd name="T13" fmla="*/ 0 h 1"/>
                  <a:gd name="T14" fmla="*/ 20 w 28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">
                    <a:moveTo>
                      <a:pt x="2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0" y="0"/>
                    </a:moveTo>
                    <a:cubicBezTo>
                      <a:pt x="21" y="0"/>
                      <a:pt x="21" y="1"/>
                      <a:pt x="22" y="1"/>
                    </a:cubicBezTo>
                    <a:cubicBezTo>
                      <a:pt x="26" y="1"/>
                      <a:pt x="28" y="1"/>
                      <a:pt x="24" y="0"/>
                    </a:cubicBezTo>
                    <a:cubicBezTo>
                      <a:pt x="23" y="0"/>
                      <a:pt x="22" y="0"/>
                      <a:pt x="2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1690"/>
              <p:cNvSpPr/>
              <p:nvPr/>
            </p:nvSpPr>
            <p:spPr bwMode="auto">
              <a:xfrm>
                <a:off x="464" y="1662"/>
                <a:ext cx="11" cy="0"/>
              </a:xfrm>
              <a:custGeom>
                <a:avLst/>
                <a:gdLst>
                  <a:gd name="T0" fmla="*/ 16 w 20"/>
                  <a:gd name="T1" fmla="*/ 0 h 1"/>
                  <a:gd name="T2" fmla="*/ 0 w 20"/>
                  <a:gd name="T3" fmla="*/ 1 h 1"/>
                  <a:gd name="T4" fmla="*/ 0 w 20"/>
                  <a:gd name="T5" fmla="*/ 1 h 1"/>
                  <a:gd name="T6" fmla="*/ 14 w 20"/>
                  <a:gd name="T7" fmla="*/ 1 h 1"/>
                  <a:gd name="T8" fmla="*/ 20 w 20"/>
                  <a:gd name="T9" fmla="*/ 1 h 1"/>
                  <a:gd name="T10" fmla="*/ 18 w 20"/>
                  <a:gd name="T11" fmla="*/ 0 h 1"/>
                  <a:gd name="T12" fmla="*/ 16 w 20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">
                    <a:moveTo>
                      <a:pt x="16" y="0"/>
                    </a:moveTo>
                    <a:cubicBezTo>
                      <a:pt x="11" y="0"/>
                      <a:pt x="6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10" y="1"/>
                      <a:pt x="14" y="1"/>
                    </a:cubicBezTo>
                    <a:cubicBezTo>
                      <a:pt x="16" y="1"/>
                      <a:pt x="18" y="1"/>
                      <a:pt x="20" y="1"/>
                    </a:cubicBezTo>
                    <a:cubicBezTo>
                      <a:pt x="19" y="1"/>
                      <a:pt x="19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1691"/>
              <p:cNvSpPr/>
              <p:nvPr/>
            </p:nvSpPr>
            <p:spPr bwMode="auto">
              <a:xfrm>
                <a:off x="478" y="1721"/>
                <a:ext cx="70" cy="30"/>
              </a:xfrm>
              <a:custGeom>
                <a:avLst/>
                <a:gdLst>
                  <a:gd name="T0" fmla="*/ 12 w 128"/>
                  <a:gd name="T1" fmla="*/ 0 h 54"/>
                  <a:gd name="T2" fmla="*/ 22 w 128"/>
                  <a:gd name="T3" fmla="*/ 28 h 54"/>
                  <a:gd name="T4" fmla="*/ 98 w 128"/>
                  <a:gd name="T5" fmla="*/ 54 h 54"/>
                  <a:gd name="T6" fmla="*/ 108 w 128"/>
                  <a:gd name="T7" fmla="*/ 53 h 54"/>
                  <a:gd name="T8" fmla="*/ 125 w 128"/>
                  <a:gd name="T9" fmla="*/ 15 h 54"/>
                  <a:gd name="T10" fmla="*/ 119 w 128"/>
                  <a:gd name="T11" fmla="*/ 10 h 54"/>
                  <a:gd name="T12" fmla="*/ 75 w 128"/>
                  <a:gd name="T13" fmla="*/ 29 h 54"/>
                  <a:gd name="T14" fmla="*/ 73 w 128"/>
                  <a:gd name="T15" fmla="*/ 29 h 54"/>
                  <a:gd name="T16" fmla="*/ 16 w 128"/>
                  <a:gd name="T17" fmla="*/ 0 h 54"/>
                  <a:gd name="T18" fmla="*/ 12 w 128"/>
                  <a:gd name="T1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54">
                    <a:moveTo>
                      <a:pt x="12" y="0"/>
                    </a:moveTo>
                    <a:cubicBezTo>
                      <a:pt x="0" y="0"/>
                      <a:pt x="9" y="15"/>
                      <a:pt x="22" y="28"/>
                    </a:cubicBezTo>
                    <a:cubicBezTo>
                      <a:pt x="34" y="41"/>
                      <a:pt x="74" y="54"/>
                      <a:pt x="98" y="54"/>
                    </a:cubicBezTo>
                    <a:cubicBezTo>
                      <a:pt x="102" y="54"/>
                      <a:pt x="105" y="54"/>
                      <a:pt x="108" y="53"/>
                    </a:cubicBezTo>
                    <a:cubicBezTo>
                      <a:pt x="128" y="49"/>
                      <a:pt x="125" y="15"/>
                      <a:pt x="125" y="15"/>
                    </a:cubicBezTo>
                    <a:cubicBezTo>
                      <a:pt x="124" y="11"/>
                      <a:pt x="122" y="10"/>
                      <a:pt x="119" y="10"/>
                    </a:cubicBezTo>
                    <a:cubicBezTo>
                      <a:pt x="110" y="10"/>
                      <a:pt x="91" y="27"/>
                      <a:pt x="75" y="29"/>
                    </a:cubicBezTo>
                    <a:cubicBezTo>
                      <a:pt x="75" y="29"/>
                      <a:pt x="74" y="29"/>
                      <a:pt x="73" y="29"/>
                    </a:cubicBezTo>
                    <a:cubicBezTo>
                      <a:pt x="54" y="29"/>
                      <a:pt x="33" y="4"/>
                      <a:pt x="16" y="0"/>
                    </a:cubicBezTo>
                    <a:cubicBezTo>
                      <a:pt x="14" y="0"/>
                      <a:pt x="13" y="0"/>
                      <a:pt x="1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692"/>
              <p:cNvSpPr/>
              <p:nvPr/>
            </p:nvSpPr>
            <p:spPr bwMode="auto">
              <a:xfrm>
                <a:off x="367" y="1537"/>
                <a:ext cx="33" cy="87"/>
              </a:xfrm>
              <a:custGeom>
                <a:avLst/>
                <a:gdLst>
                  <a:gd name="T0" fmla="*/ 33 w 59"/>
                  <a:gd name="T1" fmla="*/ 0 h 159"/>
                  <a:gd name="T2" fmla="*/ 2 w 59"/>
                  <a:gd name="T3" fmla="*/ 16 h 159"/>
                  <a:gd name="T4" fmla="*/ 12 w 59"/>
                  <a:gd name="T5" fmla="*/ 99 h 159"/>
                  <a:gd name="T6" fmla="*/ 40 w 59"/>
                  <a:gd name="T7" fmla="*/ 159 h 159"/>
                  <a:gd name="T8" fmla="*/ 40 w 59"/>
                  <a:gd name="T9" fmla="*/ 154 h 159"/>
                  <a:gd name="T10" fmla="*/ 18 w 59"/>
                  <a:gd name="T11" fmla="*/ 50 h 159"/>
                  <a:gd name="T12" fmla="*/ 50 w 59"/>
                  <a:gd name="T13" fmla="*/ 15 h 159"/>
                  <a:gd name="T14" fmla="*/ 49 w 59"/>
                  <a:gd name="T15" fmla="*/ 1 h 159"/>
                  <a:gd name="T16" fmla="*/ 33 w 59"/>
                  <a:gd name="T1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59">
                    <a:moveTo>
                      <a:pt x="33" y="0"/>
                    </a:moveTo>
                    <a:cubicBezTo>
                      <a:pt x="20" y="0"/>
                      <a:pt x="3" y="3"/>
                      <a:pt x="2" y="16"/>
                    </a:cubicBezTo>
                    <a:cubicBezTo>
                      <a:pt x="0" y="37"/>
                      <a:pt x="2" y="67"/>
                      <a:pt x="12" y="99"/>
                    </a:cubicBezTo>
                    <a:cubicBezTo>
                      <a:pt x="21" y="126"/>
                      <a:pt x="37" y="159"/>
                      <a:pt x="40" y="159"/>
                    </a:cubicBezTo>
                    <a:cubicBezTo>
                      <a:pt x="41" y="159"/>
                      <a:pt x="41" y="158"/>
                      <a:pt x="40" y="154"/>
                    </a:cubicBezTo>
                    <a:cubicBezTo>
                      <a:pt x="35" y="133"/>
                      <a:pt x="12" y="67"/>
                      <a:pt x="18" y="50"/>
                    </a:cubicBezTo>
                    <a:cubicBezTo>
                      <a:pt x="24" y="33"/>
                      <a:pt x="42" y="21"/>
                      <a:pt x="50" y="15"/>
                    </a:cubicBezTo>
                    <a:cubicBezTo>
                      <a:pt x="59" y="8"/>
                      <a:pt x="51" y="5"/>
                      <a:pt x="49" y="1"/>
                    </a:cubicBezTo>
                    <a:cubicBezTo>
                      <a:pt x="49" y="1"/>
                      <a:pt x="42" y="0"/>
                      <a:pt x="3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693"/>
              <p:cNvSpPr/>
              <p:nvPr/>
            </p:nvSpPr>
            <p:spPr bwMode="auto">
              <a:xfrm>
                <a:off x="2536" y="1700"/>
                <a:ext cx="49" cy="22"/>
              </a:xfrm>
              <a:custGeom>
                <a:avLst/>
                <a:gdLst>
                  <a:gd name="T0" fmla="*/ 38 w 90"/>
                  <a:gd name="T1" fmla="*/ 5 h 40"/>
                  <a:gd name="T2" fmla="*/ 3 w 90"/>
                  <a:gd name="T3" fmla="*/ 12 h 40"/>
                  <a:gd name="T4" fmla="*/ 23 w 90"/>
                  <a:gd name="T5" fmla="*/ 35 h 40"/>
                  <a:gd name="T6" fmla="*/ 77 w 90"/>
                  <a:gd name="T7" fmla="*/ 31 h 40"/>
                  <a:gd name="T8" fmla="*/ 38 w 90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40">
                    <a:moveTo>
                      <a:pt x="38" y="5"/>
                    </a:moveTo>
                    <a:cubicBezTo>
                      <a:pt x="38" y="5"/>
                      <a:pt x="0" y="0"/>
                      <a:pt x="3" y="12"/>
                    </a:cubicBezTo>
                    <a:cubicBezTo>
                      <a:pt x="6" y="24"/>
                      <a:pt x="23" y="35"/>
                      <a:pt x="23" y="35"/>
                    </a:cubicBezTo>
                    <a:cubicBezTo>
                      <a:pt x="23" y="35"/>
                      <a:pt x="90" y="40"/>
                      <a:pt x="77" y="31"/>
                    </a:cubicBezTo>
                    <a:cubicBezTo>
                      <a:pt x="63" y="23"/>
                      <a:pt x="38" y="5"/>
                      <a:pt x="38" y="5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694"/>
              <p:cNvSpPr/>
              <p:nvPr/>
            </p:nvSpPr>
            <p:spPr bwMode="auto">
              <a:xfrm>
                <a:off x="2497" y="1589"/>
                <a:ext cx="194" cy="173"/>
              </a:xfrm>
              <a:custGeom>
                <a:avLst/>
                <a:gdLst>
                  <a:gd name="T0" fmla="*/ 150 w 356"/>
                  <a:gd name="T1" fmla="*/ 283 h 318"/>
                  <a:gd name="T2" fmla="*/ 9 w 356"/>
                  <a:gd name="T3" fmla="*/ 279 h 318"/>
                  <a:gd name="T4" fmla="*/ 33 w 356"/>
                  <a:gd name="T5" fmla="*/ 226 h 318"/>
                  <a:gd name="T6" fmla="*/ 118 w 356"/>
                  <a:gd name="T7" fmla="*/ 230 h 318"/>
                  <a:gd name="T8" fmla="*/ 9 w 356"/>
                  <a:gd name="T9" fmla="*/ 132 h 318"/>
                  <a:gd name="T10" fmla="*/ 53 w 356"/>
                  <a:gd name="T11" fmla="*/ 76 h 318"/>
                  <a:gd name="T12" fmla="*/ 121 w 356"/>
                  <a:gd name="T13" fmla="*/ 95 h 318"/>
                  <a:gd name="T14" fmla="*/ 160 w 356"/>
                  <a:gd name="T15" fmla="*/ 150 h 318"/>
                  <a:gd name="T16" fmla="*/ 142 w 356"/>
                  <a:gd name="T17" fmla="*/ 41 h 318"/>
                  <a:gd name="T18" fmla="*/ 222 w 356"/>
                  <a:gd name="T19" fmla="*/ 20 h 318"/>
                  <a:gd name="T20" fmla="*/ 246 w 356"/>
                  <a:gd name="T21" fmla="*/ 161 h 318"/>
                  <a:gd name="T22" fmla="*/ 283 w 356"/>
                  <a:gd name="T23" fmla="*/ 88 h 318"/>
                  <a:gd name="T24" fmla="*/ 334 w 356"/>
                  <a:gd name="T25" fmla="*/ 89 h 318"/>
                  <a:gd name="T26" fmla="*/ 254 w 356"/>
                  <a:gd name="T27" fmla="*/ 228 h 318"/>
                  <a:gd name="T28" fmla="*/ 282 w 356"/>
                  <a:gd name="T29" fmla="*/ 258 h 318"/>
                  <a:gd name="T30" fmla="*/ 221 w 356"/>
                  <a:gd name="T31" fmla="*/ 277 h 318"/>
                  <a:gd name="T32" fmla="*/ 150 w 356"/>
                  <a:gd name="T33" fmla="*/ 28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6" h="318">
                    <a:moveTo>
                      <a:pt x="150" y="283"/>
                    </a:moveTo>
                    <a:cubicBezTo>
                      <a:pt x="150" y="283"/>
                      <a:pt x="17" y="312"/>
                      <a:pt x="9" y="279"/>
                    </a:cubicBezTo>
                    <a:cubicBezTo>
                      <a:pt x="1" y="245"/>
                      <a:pt x="7" y="223"/>
                      <a:pt x="33" y="226"/>
                    </a:cubicBezTo>
                    <a:cubicBezTo>
                      <a:pt x="59" y="230"/>
                      <a:pt x="118" y="230"/>
                      <a:pt x="118" y="230"/>
                    </a:cubicBezTo>
                    <a:cubicBezTo>
                      <a:pt x="118" y="230"/>
                      <a:pt x="0" y="154"/>
                      <a:pt x="9" y="132"/>
                    </a:cubicBezTo>
                    <a:cubicBezTo>
                      <a:pt x="18" y="109"/>
                      <a:pt x="31" y="83"/>
                      <a:pt x="53" y="76"/>
                    </a:cubicBezTo>
                    <a:cubicBezTo>
                      <a:pt x="75" y="69"/>
                      <a:pt x="99" y="68"/>
                      <a:pt x="121" y="95"/>
                    </a:cubicBezTo>
                    <a:cubicBezTo>
                      <a:pt x="144" y="122"/>
                      <a:pt x="160" y="150"/>
                      <a:pt x="160" y="150"/>
                    </a:cubicBezTo>
                    <a:cubicBezTo>
                      <a:pt x="160" y="150"/>
                      <a:pt x="123" y="63"/>
                      <a:pt x="142" y="41"/>
                    </a:cubicBezTo>
                    <a:cubicBezTo>
                      <a:pt x="161" y="19"/>
                      <a:pt x="185" y="0"/>
                      <a:pt x="222" y="20"/>
                    </a:cubicBezTo>
                    <a:cubicBezTo>
                      <a:pt x="258" y="40"/>
                      <a:pt x="266" y="86"/>
                      <a:pt x="246" y="161"/>
                    </a:cubicBezTo>
                    <a:cubicBezTo>
                      <a:pt x="246" y="161"/>
                      <a:pt x="274" y="106"/>
                      <a:pt x="283" y="88"/>
                    </a:cubicBezTo>
                    <a:cubicBezTo>
                      <a:pt x="291" y="70"/>
                      <a:pt x="311" y="62"/>
                      <a:pt x="334" y="89"/>
                    </a:cubicBezTo>
                    <a:cubicBezTo>
                      <a:pt x="356" y="116"/>
                      <a:pt x="330" y="171"/>
                      <a:pt x="254" y="228"/>
                    </a:cubicBezTo>
                    <a:cubicBezTo>
                      <a:pt x="254" y="228"/>
                      <a:pt x="305" y="236"/>
                      <a:pt x="282" y="258"/>
                    </a:cubicBezTo>
                    <a:cubicBezTo>
                      <a:pt x="258" y="280"/>
                      <a:pt x="231" y="268"/>
                      <a:pt x="221" y="277"/>
                    </a:cubicBezTo>
                    <a:cubicBezTo>
                      <a:pt x="210" y="286"/>
                      <a:pt x="149" y="318"/>
                      <a:pt x="150" y="283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695"/>
              <p:cNvSpPr/>
              <p:nvPr/>
            </p:nvSpPr>
            <p:spPr bwMode="auto">
              <a:xfrm>
                <a:off x="2589" y="1686"/>
                <a:ext cx="12" cy="29"/>
              </a:xfrm>
              <a:custGeom>
                <a:avLst/>
                <a:gdLst>
                  <a:gd name="T0" fmla="*/ 0 w 22"/>
                  <a:gd name="T1" fmla="*/ 0 h 52"/>
                  <a:gd name="T2" fmla="*/ 17 w 22"/>
                  <a:gd name="T3" fmla="*/ 44 h 52"/>
                  <a:gd name="T4" fmla="*/ 0 w 22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2">
                    <a:moveTo>
                      <a:pt x="0" y="0"/>
                    </a:moveTo>
                    <a:cubicBezTo>
                      <a:pt x="0" y="0"/>
                      <a:pt x="12" y="52"/>
                      <a:pt x="17" y="44"/>
                    </a:cubicBezTo>
                    <a:cubicBezTo>
                      <a:pt x="22" y="37"/>
                      <a:pt x="11" y="7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696"/>
              <p:cNvSpPr/>
              <p:nvPr/>
            </p:nvSpPr>
            <p:spPr bwMode="auto">
              <a:xfrm>
                <a:off x="2566" y="1692"/>
                <a:ext cx="10" cy="11"/>
              </a:xfrm>
              <a:custGeom>
                <a:avLst/>
                <a:gdLst>
                  <a:gd name="T0" fmla="*/ 13 w 18"/>
                  <a:gd name="T1" fmla="*/ 2 h 19"/>
                  <a:gd name="T2" fmla="*/ 15 w 18"/>
                  <a:gd name="T3" fmla="*/ 13 h 19"/>
                  <a:gd name="T4" fmla="*/ 4 w 18"/>
                  <a:gd name="T5" fmla="*/ 17 h 19"/>
                  <a:gd name="T6" fmla="*/ 2 w 18"/>
                  <a:gd name="T7" fmla="*/ 5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7" y="4"/>
                      <a:pt x="18" y="9"/>
                      <a:pt x="15" y="13"/>
                    </a:cubicBezTo>
                    <a:cubicBezTo>
                      <a:pt x="13" y="18"/>
                      <a:pt x="8" y="19"/>
                      <a:pt x="4" y="17"/>
                    </a:cubicBezTo>
                    <a:cubicBezTo>
                      <a:pt x="1" y="15"/>
                      <a:pt x="0" y="10"/>
                      <a:pt x="2" y="5"/>
                    </a:cubicBezTo>
                    <a:cubicBezTo>
                      <a:pt x="5" y="1"/>
                      <a:pt x="10" y="0"/>
                      <a:pt x="13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697"/>
              <p:cNvSpPr/>
              <p:nvPr/>
            </p:nvSpPr>
            <p:spPr bwMode="auto">
              <a:xfrm>
                <a:off x="2578" y="1711"/>
                <a:ext cx="10" cy="11"/>
              </a:xfrm>
              <a:custGeom>
                <a:avLst/>
                <a:gdLst>
                  <a:gd name="T0" fmla="*/ 14 w 19"/>
                  <a:gd name="T1" fmla="*/ 2 h 20"/>
                  <a:gd name="T2" fmla="*/ 16 w 19"/>
                  <a:gd name="T3" fmla="*/ 14 h 20"/>
                  <a:gd name="T4" fmla="*/ 5 w 19"/>
                  <a:gd name="T5" fmla="*/ 17 h 20"/>
                  <a:gd name="T6" fmla="*/ 3 w 19"/>
                  <a:gd name="T7" fmla="*/ 6 h 20"/>
                  <a:gd name="T8" fmla="*/ 14 w 19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4" y="2"/>
                    </a:moveTo>
                    <a:cubicBezTo>
                      <a:pt x="18" y="5"/>
                      <a:pt x="19" y="10"/>
                      <a:pt x="16" y="14"/>
                    </a:cubicBezTo>
                    <a:cubicBezTo>
                      <a:pt x="14" y="18"/>
                      <a:pt x="9" y="20"/>
                      <a:pt x="5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6" y="2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698"/>
              <p:cNvSpPr/>
              <p:nvPr/>
            </p:nvSpPr>
            <p:spPr bwMode="auto">
              <a:xfrm>
                <a:off x="2566" y="1708"/>
                <a:ext cx="10" cy="11"/>
              </a:xfrm>
              <a:custGeom>
                <a:avLst/>
                <a:gdLst>
                  <a:gd name="T0" fmla="*/ 14 w 18"/>
                  <a:gd name="T1" fmla="*/ 3 h 20"/>
                  <a:gd name="T2" fmla="*/ 16 w 18"/>
                  <a:gd name="T3" fmla="*/ 14 h 20"/>
                  <a:gd name="T4" fmla="*/ 5 w 18"/>
                  <a:gd name="T5" fmla="*/ 18 h 20"/>
                  <a:gd name="T6" fmla="*/ 3 w 18"/>
                  <a:gd name="T7" fmla="*/ 6 h 20"/>
                  <a:gd name="T8" fmla="*/ 14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4" y="3"/>
                    </a:moveTo>
                    <a:cubicBezTo>
                      <a:pt x="18" y="5"/>
                      <a:pt x="18" y="10"/>
                      <a:pt x="16" y="14"/>
                    </a:cubicBezTo>
                    <a:cubicBezTo>
                      <a:pt x="13" y="18"/>
                      <a:pt x="8" y="20"/>
                      <a:pt x="5" y="18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699"/>
              <p:cNvSpPr/>
              <p:nvPr/>
            </p:nvSpPr>
            <p:spPr bwMode="auto">
              <a:xfrm>
                <a:off x="2590" y="1694"/>
                <a:ext cx="10" cy="11"/>
              </a:xfrm>
              <a:custGeom>
                <a:avLst/>
                <a:gdLst>
                  <a:gd name="T0" fmla="*/ 14 w 18"/>
                  <a:gd name="T1" fmla="*/ 2 h 19"/>
                  <a:gd name="T2" fmla="*/ 15 w 18"/>
                  <a:gd name="T3" fmla="*/ 13 h 19"/>
                  <a:gd name="T4" fmla="*/ 4 w 18"/>
                  <a:gd name="T5" fmla="*/ 17 h 19"/>
                  <a:gd name="T6" fmla="*/ 2 w 18"/>
                  <a:gd name="T7" fmla="*/ 5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7" y="4"/>
                      <a:pt x="18" y="9"/>
                      <a:pt x="15" y="13"/>
                    </a:cubicBezTo>
                    <a:cubicBezTo>
                      <a:pt x="13" y="17"/>
                      <a:pt x="8" y="19"/>
                      <a:pt x="4" y="17"/>
                    </a:cubicBezTo>
                    <a:cubicBezTo>
                      <a:pt x="1" y="14"/>
                      <a:pt x="0" y="9"/>
                      <a:pt x="2" y="5"/>
                    </a:cubicBezTo>
                    <a:cubicBezTo>
                      <a:pt x="5" y="1"/>
                      <a:pt x="10" y="0"/>
                      <a:pt x="14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700"/>
              <p:cNvSpPr/>
              <p:nvPr/>
            </p:nvSpPr>
            <p:spPr bwMode="auto">
              <a:xfrm>
                <a:off x="2609" y="1695"/>
                <a:ext cx="10" cy="10"/>
              </a:xfrm>
              <a:custGeom>
                <a:avLst/>
                <a:gdLst>
                  <a:gd name="T0" fmla="*/ 14 w 18"/>
                  <a:gd name="T1" fmla="*/ 2 h 19"/>
                  <a:gd name="T2" fmla="*/ 16 w 18"/>
                  <a:gd name="T3" fmla="*/ 13 h 19"/>
                  <a:gd name="T4" fmla="*/ 5 w 18"/>
                  <a:gd name="T5" fmla="*/ 17 h 19"/>
                  <a:gd name="T6" fmla="*/ 3 w 18"/>
                  <a:gd name="T7" fmla="*/ 5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8" y="4"/>
                      <a:pt x="18" y="9"/>
                      <a:pt x="16" y="13"/>
                    </a:cubicBezTo>
                    <a:cubicBezTo>
                      <a:pt x="13" y="17"/>
                      <a:pt x="8" y="19"/>
                      <a:pt x="5" y="17"/>
                    </a:cubicBezTo>
                    <a:cubicBezTo>
                      <a:pt x="1" y="15"/>
                      <a:pt x="0" y="9"/>
                      <a:pt x="3" y="5"/>
                    </a:cubicBezTo>
                    <a:cubicBezTo>
                      <a:pt x="5" y="1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701"/>
              <p:cNvSpPr/>
              <p:nvPr/>
            </p:nvSpPr>
            <p:spPr bwMode="auto">
              <a:xfrm>
                <a:off x="2603" y="1712"/>
                <a:ext cx="10" cy="11"/>
              </a:xfrm>
              <a:custGeom>
                <a:avLst/>
                <a:gdLst>
                  <a:gd name="T0" fmla="*/ 13 w 18"/>
                  <a:gd name="T1" fmla="*/ 2 h 20"/>
                  <a:gd name="T2" fmla="*/ 15 w 18"/>
                  <a:gd name="T3" fmla="*/ 14 h 20"/>
                  <a:gd name="T4" fmla="*/ 4 w 18"/>
                  <a:gd name="T5" fmla="*/ 17 h 20"/>
                  <a:gd name="T6" fmla="*/ 2 w 18"/>
                  <a:gd name="T7" fmla="*/ 6 h 20"/>
                  <a:gd name="T8" fmla="*/ 13 w 1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3" y="2"/>
                    </a:moveTo>
                    <a:cubicBezTo>
                      <a:pt x="17" y="5"/>
                      <a:pt x="18" y="10"/>
                      <a:pt x="15" y="14"/>
                    </a:cubicBezTo>
                    <a:cubicBezTo>
                      <a:pt x="13" y="18"/>
                      <a:pt x="8" y="20"/>
                      <a:pt x="4" y="17"/>
                    </a:cubicBezTo>
                    <a:cubicBezTo>
                      <a:pt x="0" y="15"/>
                      <a:pt x="0" y="10"/>
                      <a:pt x="2" y="6"/>
                    </a:cubicBezTo>
                    <a:cubicBezTo>
                      <a:pt x="5" y="2"/>
                      <a:pt x="10" y="0"/>
                      <a:pt x="13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702"/>
              <p:cNvSpPr/>
              <p:nvPr/>
            </p:nvSpPr>
            <p:spPr bwMode="auto">
              <a:xfrm>
                <a:off x="2604" y="1680"/>
                <a:ext cx="10" cy="11"/>
              </a:xfrm>
              <a:custGeom>
                <a:avLst/>
                <a:gdLst>
                  <a:gd name="T0" fmla="*/ 13 w 18"/>
                  <a:gd name="T1" fmla="*/ 2 h 20"/>
                  <a:gd name="T2" fmla="*/ 15 w 18"/>
                  <a:gd name="T3" fmla="*/ 14 h 20"/>
                  <a:gd name="T4" fmla="*/ 4 w 18"/>
                  <a:gd name="T5" fmla="*/ 17 h 20"/>
                  <a:gd name="T6" fmla="*/ 2 w 18"/>
                  <a:gd name="T7" fmla="*/ 6 h 20"/>
                  <a:gd name="T8" fmla="*/ 13 w 1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3" y="2"/>
                    </a:moveTo>
                    <a:cubicBezTo>
                      <a:pt x="17" y="5"/>
                      <a:pt x="18" y="10"/>
                      <a:pt x="15" y="14"/>
                    </a:cubicBezTo>
                    <a:cubicBezTo>
                      <a:pt x="13" y="18"/>
                      <a:pt x="8" y="20"/>
                      <a:pt x="4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5" y="2"/>
                      <a:pt x="10" y="0"/>
                      <a:pt x="13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703"/>
              <p:cNvSpPr/>
              <p:nvPr/>
            </p:nvSpPr>
            <p:spPr bwMode="auto">
              <a:xfrm>
                <a:off x="2590" y="1672"/>
                <a:ext cx="11" cy="11"/>
              </a:xfrm>
              <a:custGeom>
                <a:avLst/>
                <a:gdLst>
                  <a:gd name="T0" fmla="*/ 14 w 19"/>
                  <a:gd name="T1" fmla="*/ 2 h 20"/>
                  <a:gd name="T2" fmla="*/ 16 w 19"/>
                  <a:gd name="T3" fmla="*/ 14 h 20"/>
                  <a:gd name="T4" fmla="*/ 5 w 19"/>
                  <a:gd name="T5" fmla="*/ 17 h 20"/>
                  <a:gd name="T6" fmla="*/ 3 w 19"/>
                  <a:gd name="T7" fmla="*/ 6 h 20"/>
                  <a:gd name="T8" fmla="*/ 14 w 19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4" y="2"/>
                    </a:moveTo>
                    <a:cubicBezTo>
                      <a:pt x="18" y="5"/>
                      <a:pt x="19" y="10"/>
                      <a:pt x="16" y="14"/>
                    </a:cubicBezTo>
                    <a:cubicBezTo>
                      <a:pt x="13" y="18"/>
                      <a:pt x="8" y="20"/>
                      <a:pt x="5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704"/>
              <p:cNvSpPr/>
              <p:nvPr/>
            </p:nvSpPr>
            <p:spPr bwMode="auto">
              <a:xfrm>
                <a:off x="2571" y="1677"/>
                <a:ext cx="10" cy="10"/>
              </a:xfrm>
              <a:custGeom>
                <a:avLst/>
                <a:gdLst>
                  <a:gd name="T0" fmla="*/ 14 w 18"/>
                  <a:gd name="T1" fmla="*/ 2 h 19"/>
                  <a:gd name="T2" fmla="*/ 16 w 18"/>
                  <a:gd name="T3" fmla="*/ 14 h 19"/>
                  <a:gd name="T4" fmla="*/ 5 w 18"/>
                  <a:gd name="T5" fmla="*/ 17 h 19"/>
                  <a:gd name="T6" fmla="*/ 3 w 18"/>
                  <a:gd name="T7" fmla="*/ 6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7" y="4"/>
                      <a:pt x="18" y="9"/>
                      <a:pt x="16" y="14"/>
                    </a:cubicBezTo>
                    <a:cubicBezTo>
                      <a:pt x="13" y="18"/>
                      <a:pt x="8" y="19"/>
                      <a:pt x="5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1"/>
                      <a:pt x="10" y="0"/>
                      <a:pt x="14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705"/>
              <p:cNvSpPr/>
              <p:nvPr/>
            </p:nvSpPr>
            <p:spPr bwMode="auto">
              <a:xfrm>
                <a:off x="2586" y="1724"/>
                <a:ext cx="9" cy="10"/>
              </a:xfrm>
              <a:custGeom>
                <a:avLst/>
                <a:gdLst>
                  <a:gd name="T0" fmla="*/ 14 w 18"/>
                  <a:gd name="T1" fmla="*/ 2 h 19"/>
                  <a:gd name="T2" fmla="*/ 16 w 18"/>
                  <a:gd name="T3" fmla="*/ 14 h 19"/>
                  <a:gd name="T4" fmla="*/ 5 w 18"/>
                  <a:gd name="T5" fmla="*/ 17 h 19"/>
                  <a:gd name="T6" fmla="*/ 3 w 18"/>
                  <a:gd name="T7" fmla="*/ 6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7" y="5"/>
                      <a:pt x="18" y="10"/>
                      <a:pt x="16" y="14"/>
                    </a:cubicBezTo>
                    <a:cubicBezTo>
                      <a:pt x="13" y="18"/>
                      <a:pt x="8" y="19"/>
                      <a:pt x="5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706"/>
              <p:cNvSpPr/>
              <p:nvPr/>
            </p:nvSpPr>
            <p:spPr bwMode="auto">
              <a:xfrm>
                <a:off x="2577" y="1720"/>
                <a:ext cx="78" cy="29"/>
              </a:xfrm>
              <a:custGeom>
                <a:avLst/>
                <a:gdLst>
                  <a:gd name="T0" fmla="*/ 98 w 144"/>
                  <a:gd name="T1" fmla="*/ 0 h 53"/>
                  <a:gd name="T2" fmla="*/ 82 w 144"/>
                  <a:gd name="T3" fmla="*/ 2 h 53"/>
                  <a:gd name="T4" fmla="*/ 17 w 144"/>
                  <a:gd name="T5" fmla="*/ 53 h 53"/>
                  <a:gd name="T6" fmla="*/ 58 w 144"/>
                  <a:gd name="T7" fmla="*/ 42 h 53"/>
                  <a:gd name="T8" fmla="*/ 81 w 144"/>
                  <a:gd name="T9" fmla="*/ 28 h 53"/>
                  <a:gd name="T10" fmla="*/ 134 w 144"/>
                  <a:gd name="T11" fmla="*/ 9 h 53"/>
                  <a:gd name="T12" fmla="*/ 98 w 144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3">
                    <a:moveTo>
                      <a:pt x="98" y="0"/>
                    </a:moveTo>
                    <a:cubicBezTo>
                      <a:pt x="91" y="0"/>
                      <a:pt x="85" y="0"/>
                      <a:pt x="82" y="2"/>
                    </a:cubicBezTo>
                    <a:cubicBezTo>
                      <a:pt x="70" y="8"/>
                      <a:pt x="0" y="43"/>
                      <a:pt x="17" y="53"/>
                    </a:cubicBezTo>
                    <a:cubicBezTo>
                      <a:pt x="17" y="53"/>
                      <a:pt x="50" y="50"/>
                      <a:pt x="58" y="42"/>
                    </a:cubicBezTo>
                    <a:cubicBezTo>
                      <a:pt x="65" y="34"/>
                      <a:pt x="63" y="32"/>
                      <a:pt x="81" y="28"/>
                    </a:cubicBezTo>
                    <a:cubicBezTo>
                      <a:pt x="100" y="24"/>
                      <a:pt x="144" y="18"/>
                      <a:pt x="134" y="9"/>
                    </a:cubicBezTo>
                    <a:cubicBezTo>
                      <a:pt x="128" y="3"/>
                      <a:pt x="112" y="0"/>
                      <a:pt x="9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707"/>
              <p:cNvSpPr>
                <a:spLocks noEditPoints="1"/>
              </p:cNvSpPr>
              <p:nvPr/>
            </p:nvSpPr>
            <p:spPr bwMode="auto">
              <a:xfrm>
                <a:off x="2548" y="1676"/>
                <a:ext cx="102" cy="60"/>
              </a:xfrm>
              <a:custGeom>
                <a:avLst/>
                <a:gdLst>
                  <a:gd name="T0" fmla="*/ 25 w 187"/>
                  <a:gd name="T1" fmla="*/ 24 h 110"/>
                  <a:gd name="T2" fmla="*/ 34 w 187"/>
                  <a:gd name="T3" fmla="*/ 36 h 110"/>
                  <a:gd name="T4" fmla="*/ 34 w 187"/>
                  <a:gd name="T5" fmla="*/ 35 h 110"/>
                  <a:gd name="T6" fmla="*/ 35 w 187"/>
                  <a:gd name="T7" fmla="*/ 34 h 110"/>
                  <a:gd name="T8" fmla="*/ 25 w 187"/>
                  <a:gd name="T9" fmla="*/ 25 h 110"/>
                  <a:gd name="T10" fmla="*/ 25 w 187"/>
                  <a:gd name="T11" fmla="*/ 24 h 110"/>
                  <a:gd name="T12" fmla="*/ 108 w 187"/>
                  <a:gd name="T13" fmla="*/ 84 h 110"/>
                  <a:gd name="T14" fmla="*/ 104 w 187"/>
                  <a:gd name="T15" fmla="*/ 83 h 110"/>
                  <a:gd name="T16" fmla="*/ 102 w 187"/>
                  <a:gd name="T17" fmla="*/ 72 h 110"/>
                  <a:gd name="T18" fmla="*/ 110 w 187"/>
                  <a:gd name="T19" fmla="*/ 67 h 110"/>
                  <a:gd name="T20" fmla="*/ 113 w 187"/>
                  <a:gd name="T21" fmla="*/ 68 h 110"/>
                  <a:gd name="T22" fmla="*/ 115 w 187"/>
                  <a:gd name="T23" fmla="*/ 80 h 110"/>
                  <a:gd name="T24" fmla="*/ 108 w 187"/>
                  <a:gd name="T25" fmla="*/ 84 h 110"/>
                  <a:gd name="T26" fmla="*/ 125 w 187"/>
                  <a:gd name="T27" fmla="*/ 0 h 110"/>
                  <a:gd name="T28" fmla="*/ 120 w 187"/>
                  <a:gd name="T29" fmla="*/ 36 h 110"/>
                  <a:gd name="T30" fmla="*/ 121 w 187"/>
                  <a:gd name="T31" fmla="*/ 36 h 110"/>
                  <a:gd name="T32" fmla="*/ 125 w 187"/>
                  <a:gd name="T33" fmla="*/ 37 h 110"/>
                  <a:gd name="T34" fmla="*/ 127 w 187"/>
                  <a:gd name="T35" fmla="*/ 48 h 110"/>
                  <a:gd name="T36" fmla="*/ 119 w 187"/>
                  <a:gd name="T37" fmla="*/ 53 h 110"/>
                  <a:gd name="T38" fmla="*/ 116 w 187"/>
                  <a:gd name="T39" fmla="*/ 52 h 110"/>
                  <a:gd name="T40" fmla="*/ 112 w 187"/>
                  <a:gd name="T41" fmla="*/ 60 h 110"/>
                  <a:gd name="T42" fmla="*/ 110 w 187"/>
                  <a:gd name="T43" fmla="*/ 61 h 110"/>
                  <a:gd name="T44" fmla="*/ 105 w 187"/>
                  <a:gd name="T45" fmla="*/ 26 h 110"/>
                  <a:gd name="T46" fmla="*/ 93 w 187"/>
                  <a:gd name="T47" fmla="*/ 79 h 110"/>
                  <a:gd name="T48" fmla="*/ 92 w 187"/>
                  <a:gd name="T49" fmla="*/ 79 h 110"/>
                  <a:gd name="T50" fmla="*/ 47 w 187"/>
                  <a:gd name="T51" fmla="*/ 45 h 110"/>
                  <a:gd name="T52" fmla="*/ 42 w 187"/>
                  <a:gd name="T53" fmla="*/ 48 h 110"/>
                  <a:gd name="T54" fmla="*/ 58 w 187"/>
                  <a:gd name="T55" fmla="*/ 68 h 110"/>
                  <a:gd name="T56" fmla="*/ 64 w 187"/>
                  <a:gd name="T57" fmla="*/ 65 h 110"/>
                  <a:gd name="T58" fmla="*/ 68 w 187"/>
                  <a:gd name="T59" fmla="*/ 66 h 110"/>
                  <a:gd name="T60" fmla="*/ 70 w 187"/>
                  <a:gd name="T61" fmla="*/ 78 h 110"/>
                  <a:gd name="T62" fmla="*/ 63 w 187"/>
                  <a:gd name="T63" fmla="*/ 82 h 110"/>
                  <a:gd name="T64" fmla="*/ 59 w 187"/>
                  <a:gd name="T65" fmla="*/ 81 h 110"/>
                  <a:gd name="T66" fmla="*/ 56 w 187"/>
                  <a:gd name="T67" fmla="*/ 77 h 110"/>
                  <a:gd name="T68" fmla="*/ 7 w 187"/>
                  <a:gd name="T69" fmla="*/ 88 h 110"/>
                  <a:gd name="T70" fmla="*/ 71 w 187"/>
                  <a:gd name="T71" fmla="*/ 94 h 110"/>
                  <a:gd name="T72" fmla="*/ 39 w 187"/>
                  <a:gd name="T73" fmla="*/ 108 h 110"/>
                  <a:gd name="T74" fmla="*/ 42 w 187"/>
                  <a:gd name="T75" fmla="*/ 110 h 110"/>
                  <a:gd name="T76" fmla="*/ 57 w 187"/>
                  <a:gd name="T77" fmla="*/ 108 h 110"/>
                  <a:gd name="T78" fmla="*/ 70 w 187"/>
                  <a:gd name="T79" fmla="*/ 103 h 110"/>
                  <a:gd name="T80" fmla="*/ 71 w 187"/>
                  <a:gd name="T81" fmla="*/ 94 h 110"/>
                  <a:gd name="T82" fmla="*/ 78 w 187"/>
                  <a:gd name="T83" fmla="*/ 89 h 110"/>
                  <a:gd name="T84" fmla="*/ 82 w 187"/>
                  <a:gd name="T85" fmla="*/ 90 h 110"/>
                  <a:gd name="T86" fmla="*/ 85 w 187"/>
                  <a:gd name="T87" fmla="*/ 98 h 110"/>
                  <a:gd name="T88" fmla="*/ 93 w 187"/>
                  <a:gd name="T89" fmla="*/ 95 h 110"/>
                  <a:gd name="T90" fmla="*/ 94 w 187"/>
                  <a:gd name="T91" fmla="*/ 95 h 110"/>
                  <a:gd name="T92" fmla="*/ 187 w 187"/>
                  <a:gd name="T93" fmla="*/ 31 h 110"/>
                  <a:gd name="T94" fmla="*/ 187 w 187"/>
                  <a:gd name="T95" fmla="*/ 30 h 110"/>
                  <a:gd name="T96" fmla="*/ 157 w 187"/>
                  <a:gd name="T97" fmla="*/ 50 h 110"/>
                  <a:gd name="T98" fmla="*/ 129 w 187"/>
                  <a:gd name="T99" fmla="*/ 70 h 110"/>
                  <a:gd name="T100" fmla="*/ 130 w 187"/>
                  <a:gd name="T101" fmla="*/ 68 h 110"/>
                  <a:gd name="T102" fmla="*/ 181 w 187"/>
                  <a:gd name="T103" fmla="*/ 2 h 110"/>
                  <a:gd name="T104" fmla="*/ 181 w 187"/>
                  <a:gd name="T105" fmla="*/ 1 h 110"/>
                  <a:gd name="T106" fmla="*/ 131 w 187"/>
                  <a:gd name="T107" fmla="*/ 54 h 110"/>
                  <a:gd name="T108" fmla="*/ 125 w 187"/>
                  <a:gd name="T109" fmla="*/ 1 h 110"/>
                  <a:gd name="T110" fmla="*/ 125 w 187"/>
                  <a:gd name="T1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7" h="110">
                    <a:moveTo>
                      <a:pt x="25" y="24"/>
                    </a:moveTo>
                    <a:cubicBezTo>
                      <a:pt x="25" y="24"/>
                      <a:pt x="29" y="29"/>
                      <a:pt x="34" y="36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5" y="35"/>
                      <a:pt x="35" y="35"/>
                      <a:pt x="35" y="34"/>
                    </a:cubicBezTo>
                    <a:cubicBezTo>
                      <a:pt x="30" y="29"/>
                      <a:pt x="26" y="26"/>
                      <a:pt x="25" y="25"/>
                    </a:cubicBezTo>
                    <a:cubicBezTo>
                      <a:pt x="25" y="24"/>
                      <a:pt x="25" y="24"/>
                      <a:pt x="25" y="24"/>
                    </a:cubicBezTo>
                    <a:moveTo>
                      <a:pt x="108" y="84"/>
                    </a:moveTo>
                    <a:cubicBezTo>
                      <a:pt x="106" y="84"/>
                      <a:pt x="105" y="84"/>
                      <a:pt x="104" y="83"/>
                    </a:cubicBezTo>
                    <a:cubicBezTo>
                      <a:pt x="100" y="81"/>
                      <a:pt x="100" y="76"/>
                      <a:pt x="102" y="72"/>
                    </a:cubicBezTo>
                    <a:cubicBezTo>
                      <a:pt x="104" y="69"/>
                      <a:pt x="107" y="67"/>
                      <a:pt x="110" y="67"/>
                    </a:cubicBezTo>
                    <a:cubicBezTo>
                      <a:pt x="111" y="67"/>
                      <a:pt x="112" y="68"/>
                      <a:pt x="113" y="68"/>
                    </a:cubicBezTo>
                    <a:cubicBezTo>
                      <a:pt x="117" y="71"/>
                      <a:pt x="118" y="76"/>
                      <a:pt x="115" y="80"/>
                    </a:cubicBezTo>
                    <a:cubicBezTo>
                      <a:pt x="113" y="83"/>
                      <a:pt x="111" y="84"/>
                      <a:pt x="108" y="84"/>
                    </a:cubicBezTo>
                    <a:moveTo>
                      <a:pt x="125" y="0"/>
                    </a:moveTo>
                    <a:cubicBezTo>
                      <a:pt x="125" y="0"/>
                      <a:pt x="123" y="19"/>
                      <a:pt x="120" y="36"/>
                    </a:cubicBezTo>
                    <a:cubicBezTo>
                      <a:pt x="120" y="36"/>
                      <a:pt x="121" y="36"/>
                      <a:pt x="121" y="36"/>
                    </a:cubicBezTo>
                    <a:cubicBezTo>
                      <a:pt x="123" y="36"/>
                      <a:pt x="124" y="36"/>
                      <a:pt x="125" y="37"/>
                    </a:cubicBezTo>
                    <a:cubicBezTo>
                      <a:pt x="129" y="39"/>
                      <a:pt x="129" y="44"/>
                      <a:pt x="127" y="48"/>
                    </a:cubicBezTo>
                    <a:cubicBezTo>
                      <a:pt x="125" y="51"/>
                      <a:pt x="122" y="53"/>
                      <a:pt x="119" y="53"/>
                    </a:cubicBezTo>
                    <a:cubicBezTo>
                      <a:pt x="118" y="53"/>
                      <a:pt x="117" y="53"/>
                      <a:pt x="116" y="52"/>
                    </a:cubicBezTo>
                    <a:cubicBezTo>
                      <a:pt x="115" y="56"/>
                      <a:pt x="113" y="59"/>
                      <a:pt x="112" y="60"/>
                    </a:cubicBezTo>
                    <a:cubicBezTo>
                      <a:pt x="111" y="61"/>
                      <a:pt x="111" y="61"/>
                      <a:pt x="110" y="61"/>
                    </a:cubicBezTo>
                    <a:cubicBezTo>
                      <a:pt x="106" y="61"/>
                      <a:pt x="104" y="42"/>
                      <a:pt x="105" y="26"/>
                    </a:cubicBezTo>
                    <a:cubicBezTo>
                      <a:pt x="101" y="46"/>
                      <a:pt x="94" y="75"/>
                      <a:pt x="93" y="79"/>
                    </a:cubicBezTo>
                    <a:cubicBezTo>
                      <a:pt x="93" y="79"/>
                      <a:pt x="92" y="79"/>
                      <a:pt x="92" y="79"/>
                    </a:cubicBezTo>
                    <a:cubicBezTo>
                      <a:pt x="87" y="79"/>
                      <a:pt x="64" y="60"/>
                      <a:pt x="47" y="45"/>
                    </a:cubicBezTo>
                    <a:cubicBezTo>
                      <a:pt x="45" y="46"/>
                      <a:pt x="44" y="47"/>
                      <a:pt x="42" y="48"/>
                    </a:cubicBezTo>
                    <a:cubicBezTo>
                      <a:pt x="48" y="55"/>
                      <a:pt x="54" y="63"/>
                      <a:pt x="58" y="68"/>
                    </a:cubicBezTo>
                    <a:cubicBezTo>
                      <a:pt x="60" y="66"/>
                      <a:pt x="62" y="65"/>
                      <a:pt x="64" y="65"/>
                    </a:cubicBezTo>
                    <a:cubicBezTo>
                      <a:pt x="66" y="65"/>
                      <a:pt x="67" y="66"/>
                      <a:pt x="68" y="66"/>
                    </a:cubicBezTo>
                    <a:cubicBezTo>
                      <a:pt x="72" y="69"/>
                      <a:pt x="73" y="74"/>
                      <a:pt x="70" y="78"/>
                    </a:cubicBezTo>
                    <a:cubicBezTo>
                      <a:pt x="68" y="81"/>
                      <a:pt x="65" y="82"/>
                      <a:pt x="63" y="82"/>
                    </a:cubicBezTo>
                    <a:cubicBezTo>
                      <a:pt x="61" y="82"/>
                      <a:pt x="60" y="82"/>
                      <a:pt x="59" y="81"/>
                    </a:cubicBezTo>
                    <a:cubicBezTo>
                      <a:pt x="57" y="80"/>
                      <a:pt x="56" y="79"/>
                      <a:pt x="56" y="77"/>
                    </a:cubicBezTo>
                    <a:cubicBezTo>
                      <a:pt x="41" y="81"/>
                      <a:pt x="12" y="86"/>
                      <a:pt x="7" y="88"/>
                    </a:cubicBezTo>
                    <a:cubicBezTo>
                      <a:pt x="0" y="92"/>
                      <a:pt x="71" y="94"/>
                      <a:pt x="71" y="94"/>
                    </a:cubicBezTo>
                    <a:cubicBezTo>
                      <a:pt x="71" y="94"/>
                      <a:pt x="44" y="103"/>
                      <a:pt x="39" y="108"/>
                    </a:cubicBezTo>
                    <a:cubicBezTo>
                      <a:pt x="37" y="109"/>
                      <a:pt x="39" y="110"/>
                      <a:pt x="42" y="110"/>
                    </a:cubicBezTo>
                    <a:cubicBezTo>
                      <a:pt x="47" y="110"/>
                      <a:pt x="57" y="108"/>
                      <a:pt x="57" y="108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69" y="101"/>
                      <a:pt x="69" y="97"/>
                      <a:pt x="71" y="94"/>
                    </a:cubicBezTo>
                    <a:cubicBezTo>
                      <a:pt x="72" y="91"/>
                      <a:pt x="75" y="89"/>
                      <a:pt x="78" y="89"/>
                    </a:cubicBezTo>
                    <a:cubicBezTo>
                      <a:pt x="79" y="89"/>
                      <a:pt x="81" y="90"/>
                      <a:pt x="82" y="90"/>
                    </a:cubicBezTo>
                    <a:cubicBezTo>
                      <a:pt x="84" y="92"/>
                      <a:pt x="85" y="95"/>
                      <a:pt x="85" y="98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5"/>
                      <a:pt x="94" y="95"/>
                      <a:pt x="94" y="95"/>
                    </a:cubicBezTo>
                    <a:cubicBezTo>
                      <a:pt x="107" y="95"/>
                      <a:pt x="182" y="38"/>
                      <a:pt x="187" y="31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5" y="30"/>
                      <a:pt x="171" y="40"/>
                      <a:pt x="157" y="50"/>
                    </a:cubicBezTo>
                    <a:cubicBezTo>
                      <a:pt x="143" y="60"/>
                      <a:pt x="130" y="70"/>
                      <a:pt x="129" y="70"/>
                    </a:cubicBezTo>
                    <a:cubicBezTo>
                      <a:pt x="129" y="70"/>
                      <a:pt x="129" y="69"/>
                      <a:pt x="130" y="68"/>
                    </a:cubicBezTo>
                    <a:cubicBezTo>
                      <a:pt x="142" y="58"/>
                      <a:pt x="177" y="12"/>
                      <a:pt x="181" y="2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77" y="1"/>
                      <a:pt x="131" y="54"/>
                      <a:pt x="131" y="54"/>
                    </a:cubicBezTo>
                    <a:cubicBezTo>
                      <a:pt x="131" y="54"/>
                      <a:pt x="124" y="11"/>
                      <a:pt x="125" y="1"/>
                    </a:cubicBezTo>
                    <a:cubicBezTo>
                      <a:pt x="125" y="0"/>
                      <a:pt x="125" y="0"/>
                      <a:pt x="12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708"/>
              <p:cNvSpPr/>
              <p:nvPr/>
            </p:nvSpPr>
            <p:spPr bwMode="auto">
              <a:xfrm>
                <a:off x="2567" y="1694"/>
                <a:ext cx="7" cy="8"/>
              </a:xfrm>
              <a:custGeom>
                <a:avLst/>
                <a:gdLst>
                  <a:gd name="T0" fmla="*/ 1 w 13"/>
                  <a:gd name="T1" fmla="*/ 0 h 14"/>
                  <a:gd name="T2" fmla="*/ 0 w 13"/>
                  <a:gd name="T3" fmla="*/ 1 h 14"/>
                  <a:gd name="T4" fmla="*/ 0 w 13"/>
                  <a:gd name="T5" fmla="*/ 2 h 14"/>
                  <a:gd name="T6" fmla="*/ 8 w 13"/>
                  <a:gd name="T7" fmla="*/ 14 h 14"/>
                  <a:gd name="T8" fmla="*/ 13 w 13"/>
                  <a:gd name="T9" fmla="*/ 11 h 14"/>
                  <a:gd name="T10" fmla="*/ 1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6"/>
                      <a:pt x="5" y="10"/>
                      <a:pt x="8" y="14"/>
                    </a:cubicBezTo>
                    <a:cubicBezTo>
                      <a:pt x="10" y="13"/>
                      <a:pt x="11" y="12"/>
                      <a:pt x="13" y="11"/>
                    </a:cubicBezTo>
                    <a:cubicBezTo>
                      <a:pt x="8" y="7"/>
                      <a:pt x="4" y="3"/>
                      <a:pt x="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709"/>
              <p:cNvSpPr/>
              <p:nvPr/>
            </p:nvSpPr>
            <p:spPr bwMode="auto">
              <a:xfrm>
                <a:off x="2579" y="1711"/>
                <a:ext cx="9" cy="10"/>
              </a:xfrm>
              <a:custGeom>
                <a:avLst/>
                <a:gdLst>
                  <a:gd name="T0" fmla="*/ 8 w 17"/>
                  <a:gd name="T1" fmla="*/ 0 h 17"/>
                  <a:gd name="T2" fmla="*/ 2 w 17"/>
                  <a:gd name="T3" fmla="*/ 3 h 17"/>
                  <a:gd name="T4" fmla="*/ 8 w 17"/>
                  <a:gd name="T5" fmla="*/ 9 h 17"/>
                  <a:gd name="T6" fmla="*/ 0 w 17"/>
                  <a:gd name="T7" fmla="*/ 12 h 17"/>
                  <a:gd name="T8" fmla="*/ 3 w 17"/>
                  <a:gd name="T9" fmla="*/ 16 h 17"/>
                  <a:gd name="T10" fmla="*/ 7 w 17"/>
                  <a:gd name="T11" fmla="*/ 17 h 17"/>
                  <a:gd name="T12" fmla="*/ 14 w 17"/>
                  <a:gd name="T13" fmla="*/ 13 h 17"/>
                  <a:gd name="T14" fmla="*/ 12 w 17"/>
                  <a:gd name="T15" fmla="*/ 1 h 17"/>
                  <a:gd name="T16" fmla="*/ 8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cubicBezTo>
                      <a:pt x="6" y="0"/>
                      <a:pt x="4" y="1"/>
                      <a:pt x="2" y="3"/>
                    </a:cubicBezTo>
                    <a:cubicBezTo>
                      <a:pt x="5" y="6"/>
                      <a:pt x="7" y="8"/>
                      <a:pt x="8" y="9"/>
                    </a:cubicBezTo>
                    <a:cubicBezTo>
                      <a:pt x="9" y="10"/>
                      <a:pt x="5" y="11"/>
                      <a:pt x="0" y="12"/>
                    </a:cubicBezTo>
                    <a:cubicBezTo>
                      <a:pt x="0" y="14"/>
                      <a:pt x="1" y="15"/>
                      <a:pt x="3" y="16"/>
                    </a:cubicBezTo>
                    <a:cubicBezTo>
                      <a:pt x="4" y="17"/>
                      <a:pt x="5" y="17"/>
                      <a:pt x="7" y="17"/>
                    </a:cubicBezTo>
                    <a:cubicBezTo>
                      <a:pt x="9" y="17"/>
                      <a:pt x="12" y="16"/>
                      <a:pt x="14" y="13"/>
                    </a:cubicBezTo>
                    <a:cubicBezTo>
                      <a:pt x="17" y="9"/>
                      <a:pt x="16" y="4"/>
                      <a:pt x="12" y="1"/>
                    </a:cubicBezTo>
                    <a:cubicBezTo>
                      <a:pt x="11" y="1"/>
                      <a:pt x="10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710"/>
              <p:cNvSpPr/>
              <p:nvPr/>
            </p:nvSpPr>
            <p:spPr bwMode="auto">
              <a:xfrm>
                <a:off x="2612" y="1696"/>
                <a:ext cx="7" cy="9"/>
              </a:xfrm>
              <a:custGeom>
                <a:avLst/>
                <a:gdLst>
                  <a:gd name="T0" fmla="*/ 5 w 13"/>
                  <a:gd name="T1" fmla="*/ 0 h 17"/>
                  <a:gd name="T2" fmla="*/ 4 w 13"/>
                  <a:gd name="T3" fmla="*/ 0 h 17"/>
                  <a:gd name="T4" fmla="*/ 0 w 13"/>
                  <a:gd name="T5" fmla="*/ 16 h 17"/>
                  <a:gd name="T6" fmla="*/ 3 w 13"/>
                  <a:gd name="T7" fmla="*/ 17 h 17"/>
                  <a:gd name="T8" fmla="*/ 11 w 13"/>
                  <a:gd name="T9" fmla="*/ 12 h 17"/>
                  <a:gd name="T10" fmla="*/ 9 w 13"/>
                  <a:gd name="T11" fmla="*/ 1 h 17"/>
                  <a:gd name="T12" fmla="*/ 5 w 1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2" y="6"/>
                      <a:pt x="1" y="11"/>
                      <a:pt x="0" y="16"/>
                    </a:cubicBezTo>
                    <a:cubicBezTo>
                      <a:pt x="1" y="17"/>
                      <a:pt x="2" y="17"/>
                      <a:pt x="3" y="17"/>
                    </a:cubicBezTo>
                    <a:cubicBezTo>
                      <a:pt x="6" y="17"/>
                      <a:pt x="9" y="15"/>
                      <a:pt x="11" y="12"/>
                    </a:cubicBezTo>
                    <a:cubicBezTo>
                      <a:pt x="13" y="8"/>
                      <a:pt x="13" y="3"/>
                      <a:pt x="9" y="1"/>
                    </a:cubicBezTo>
                    <a:cubicBezTo>
                      <a:pt x="8" y="0"/>
                      <a:pt x="7" y="0"/>
                      <a:pt x="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711"/>
              <p:cNvSpPr/>
              <p:nvPr/>
            </p:nvSpPr>
            <p:spPr bwMode="auto">
              <a:xfrm>
                <a:off x="2603" y="1713"/>
                <a:ext cx="10" cy="9"/>
              </a:xfrm>
              <a:custGeom>
                <a:avLst/>
                <a:gdLst>
                  <a:gd name="T0" fmla="*/ 10 w 18"/>
                  <a:gd name="T1" fmla="*/ 0 h 17"/>
                  <a:gd name="T2" fmla="*/ 2 w 18"/>
                  <a:gd name="T3" fmla="*/ 5 h 17"/>
                  <a:gd name="T4" fmla="*/ 4 w 18"/>
                  <a:gd name="T5" fmla="*/ 16 h 17"/>
                  <a:gd name="T6" fmla="*/ 8 w 18"/>
                  <a:gd name="T7" fmla="*/ 17 h 17"/>
                  <a:gd name="T8" fmla="*/ 15 w 18"/>
                  <a:gd name="T9" fmla="*/ 13 h 17"/>
                  <a:gd name="T10" fmla="*/ 13 w 18"/>
                  <a:gd name="T11" fmla="*/ 1 h 17"/>
                  <a:gd name="T12" fmla="*/ 10 w 1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0" y="0"/>
                    </a:moveTo>
                    <a:cubicBezTo>
                      <a:pt x="7" y="0"/>
                      <a:pt x="4" y="2"/>
                      <a:pt x="2" y="5"/>
                    </a:cubicBezTo>
                    <a:cubicBezTo>
                      <a:pt x="0" y="9"/>
                      <a:pt x="0" y="14"/>
                      <a:pt x="4" y="16"/>
                    </a:cubicBezTo>
                    <a:cubicBezTo>
                      <a:pt x="5" y="17"/>
                      <a:pt x="6" y="17"/>
                      <a:pt x="8" y="17"/>
                    </a:cubicBezTo>
                    <a:cubicBezTo>
                      <a:pt x="11" y="17"/>
                      <a:pt x="13" y="16"/>
                      <a:pt x="15" y="13"/>
                    </a:cubicBezTo>
                    <a:cubicBezTo>
                      <a:pt x="18" y="9"/>
                      <a:pt x="17" y="4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712"/>
              <p:cNvSpPr/>
              <p:nvPr/>
            </p:nvSpPr>
            <p:spPr bwMode="auto">
              <a:xfrm>
                <a:off x="2586" y="1725"/>
                <a:ext cx="9" cy="7"/>
              </a:xfrm>
              <a:custGeom>
                <a:avLst/>
                <a:gdLst>
                  <a:gd name="T0" fmla="*/ 9 w 16"/>
                  <a:gd name="T1" fmla="*/ 0 h 14"/>
                  <a:gd name="T2" fmla="*/ 2 w 16"/>
                  <a:gd name="T3" fmla="*/ 5 h 14"/>
                  <a:gd name="T4" fmla="*/ 1 w 16"/>
                  <a:gd name="T5" fmla="*/ 14 h 14"/>
                  <a:gd name="T6" fmla="*/ 16 w 16"/>
                  <a:gd name="T7" fmla="*/ 9 h 14"/>
                  <a:gd name="T8" fmla="*/ 13 w 16"/>
                  <a:gd name="T9" fmla="*/ 1 h 14"/>
                  <a:gd name="T10" fmla="*/ 9 w 1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9" y="0"/>
                    </a:moveTo>
                    <a:cubicBezTo>
                      <a:pt x="6" y="0"/>
                      <a:pt x="3" y="2"/>
                      <a:pt x="2" y="5"/>
                    </a:cubicBezTo>
                    <a:cubicBezTo>
                      <a:pt x="0" y="8"/>
                      <a:pt x="0" y="12"/>
                      <a:pt x="1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6"/>
                      <a:pt x="15" y="3"/>
                      <a:pt x="13" y="1"/>
                    </a:cubicBezTo>
                    <a:cubicBezTo>
                      <a:pt x="12" y="1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713"/>
              <p:cNvSpPr>
                <a:spLocks noEditPoints="1"/>
              </p:cNvSpPr>
              <p:nvPr/>
            </p:nvSpPr>
            <p:spPr bwMode="auto">
              <a:xfrm>
                <a:off x="2606" y="1680"/>
                <a:ext cx="2" cy="10"/>
              </a:xfrm>
              <a:custGeom>
                <a:avLst/>
                <a:gdLst>
                  <a:gd name="T0" fmla="*/ 0 w 4"/>
                  <a:gd name="T1" fmla="*/ 17 h 19"/>
                  <a:gd name="T2" fmla="*/ 0 w 4"/>
                  <a:gd name="T3" fmla="*/ 19 h 19"/>
                  <a:gd name="T4" fmla="*/ 0 w 4"/>
                  <a:gd name="T5" fmla="*/ 18 h 19"/>
                  <a:gd name="T6" fmla="*/ 0 w 4"/>
                  <a:gd name="T7" fmla="*/ 17 h 19"/>
                  <a:gd name="T8" fmla="*/ 3 w 4"/>
                  <a:gd name="T9" fmla="*/ 0 h 19"/>
                  <a:gd name="T10" fmla="*/ 3 w 4"/>
                  <a:gd name="T11" fmla="*/ 1 h 19"/>
                  <a:gd name="T12" fmla="*/ 2 w 4"/>
                  <a:gd name="T13" fmla="*/ 4 h 19"/>
                  <a:gd name="T14" fmla="*/ 3 w 4"/>
                  <a:gd name="T15" fmla="*/ 3 h 19"/>
                  <a:gd name="T16" fmla="*/ 3 w 4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9">
                    <a:moveTo>
                      <a:pt x="0" y="17"/>
                    </a:moveTo>
                    <a:cubicBezTo>
                      <a:pt x="0" y="18"/>
                      <a:pt x="0" y="18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7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1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714"/>
              <p:cNvSpPr/>
              <p:nvPr/>
            </p:nvSpPr>
            <p:spPr bwMode="auto">
              <a:xfrm>
                <a:off x="2606" y="1681"/>
                <a:ext cx="1" cy="9"/>
              </a:xfrm>
              <a:custGeom>
                <a:avLst/>
                <a:gdLst>
                  <a:gd name="T0" fmla="*/ 3 w 3"/>
                  <a:gd name="T1" fmla="*/ 0 h 15"/>
                  <a:gd name="T2" fmla="*/ 2 w 3"/>
                  <a:gd name="T3" fmla="*/ 1 h 15"/>
                  <a:gd name="T4" fmla="*/ 0 w 3"/>
                  <a:gd name="T5" fmla="*/ 14 h 15"/>
                  <a:gd name="T6" fmla="*/ 0 w 3"/>
                  <a:gd name="T7" fmla="*/ 15 h 15"/>
                  <a:gd name="T8" fmla="*/ 3 w 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5"/>
                      <a:pt x="0" y="9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9"/>
                      <a:pt x="3" y="3"/>
                      <a:pt x="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715"/>
              <p:cNvSpPr/>
              <p:nvPr/>
            </p:nvSpPr>
            <p:spPr bwMode="auto">
              <a:xfrm>
                <a:off x="2650" y="1639"/>
                <a:ext cx="30" cy="46"/>
              </a:xfrm>
              <a:custGeom>
                <a:avLst/>
                <a:gdLst>
                  <a:gd name="T0" fmla="*/ 29 w 54"/>
                  <a:gd name="T1" fmla="*/ 0 h 84"/>
                  <a:gd name="T2" fmla="*/ 31 w 54"/>
                  <a:gd name="T3" fmla="*/ 38 h 84"/>
                  <a:gd name="T4" fmla="*/ 2 w 54"/>
                  <a:gd name="T5" fmla="*/ 76 h 84"/>
                  <a:gd name="T6" fmla="*/ 5 w 54"/>
                  <a:gd name="T7" fmla="*/ 84 h 84"/>
                  <a:gd name="T8" fmla="*/ 23 w 54"/>
                  <a:gd name="T9" fmla="*/ 76 h 84"/>
                  <a:gd name="T10" fmla="*/ 54 w 54"/>
                  <a:gd name="T11" fmla="*/ 18 h 84"/>
                  <a:gd name="T12" fmla="*/ 29 w 54"/>
                  <a:gd name="T13" fmla="*/ 0 h 84"/>
                  <a:gd name="T14" fmla="*/ 29 w 5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84">
                    <a:moveTo>
                      <a:pt x="29" y="0"/>
                    </a:moveTo>
                    <a:cubicBezTo>
                      <a:pt x="16" y="0"/>
                      <a:pt x="33" y="23"/>
                      <a:pt x="31" y="38"/>
                    </a:cubicBezTo>
                    <a:cubicBezTo>
                      <a:pt x="30" y="52"/>
                      <a:pt x="7" y="64"/>
                      <a:pt x="2" y="76"/>
                    </a:cubicBezTo>
                    <a:cubicBezTo>
                      <a:pt x="0" y="82"/>
                      <a:pt x="2" y="84"/>
                      <a:pt x="5" y="84"/>
                    </a:cubicBezTo>
                    <a:cubicBezTo>
                      <a:pt x="9" y="84"/>
                      <a:pt x="16" y="81"/>
                      <a:pt x="23" y="76"/>
                    </a:cubicBezTo>
                    <a:cubicBezTo>
                      <a:pt x="36" y="68"/>
                      <a:pt x="54" y="34"/>
                      <a:pt x="54" y="18"/>
                    </a:cubicBezTo>
                    <a:cubicBezTo>
                      <a:pt x="53" y="2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716"/>
              <p:cNvSpPr/>
              <p:nvPr/>
            </p:nvSpPr>
            <p:spPr bwMode="auto">
              <a:xfrm>
                <a:off x="2499" y="1721"/>
                <a:ext cx="73" cy="24"/>
              </a:xfrm>
              <a:custGeom>
                <a:avLst/>
                <a:gdLst>
                  <a:gd name="T0" fmla="*/ 18 w 134"/>
                  <a:gd name="T1" fmla="*/ 0 h 44"/>
                  <a:gd name="T2" fmla="*/ 12 w 134"/>
                  <a:gd name="T3" fmla="*/ 3 h 44"/>
                  <a:gd name="T4" fmla="*/ 15 w 134"/>
                  <a:gd name="T5" fmla="*/ 39 h 44"/>
                  <a:gd name="T6" fmla="*/ 57 w 134"/>
                  <a:gd name="T7" fmla="*/ 44 h 44"/>
                  <a:gd name="T8" fmla="*/ 77 w 134"/>
                  <a:gd name="T9" fmla="*/ 43 h 44"/>
                  <a:gd name="T10" fmla="*/ 122 w 134"/>
                  <a:gd name="T11" fmla="*/ 31 h 44"/>
                  <a:gd name="T12" fmla="*/ 121 w 134"/>
                  <a:gd name="T13" fmla="*/ 31 h 44"/>
                  <a:gd name="T14" fmla="*/ 63 w 134"/>
                  <a:gd name="T15" fmla="*/ 35 h 44"/>
                  <a:gd name="T16" fmla="*/ 43 w 134"/>
                  <a:gd name="T17" fmla="*/ 32 h 44"/>
                  <a:gd name="T18" fmla="*/ 21 w 134"/>
                  <a:gd name="T19" fmla="*/ 4 h 44"/>
                  <a:gd name="T20" fmla="*/ 18 w 134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44">
                    <a:moveTo>
                      <a:pt x="18" y="0"/>
                    </a:moveTo>
                    <a:cubicBezTo>
                      <a:pt x="15" y="0"/>
                      <a:pt x="13" y="2"/>
                      <a:pt x="12" y="3"/>
                    </a:cubicBezTo>
                    <a:cubicBezTo>
                      <a:pt x="12" y="3"/>
                      <a:pt x="0" y="34"/>
                      <a:pt x="15" y="39"/>
                    </a:cubicBezTo>
                    <a:cubicBezTo>
                      <a:pt x="27" y="42"/>
                      <a:pt x="41" y="44"/>
                      <a:pt x="57" y="44"/>
                    </a:cubicBezTo>
                    <a:cubicBezTo>
                      <a:pt x="64" y="44"/>
                      <a:pt x="70" y="44"/>
                      <a:pt x="77" y="43"/>
                    </a:cubicBezTo>
                    <a:cubicBezTo>
                      <a:pt x="101" y="40"/>
                      <a:pt x="134" y="31"/>
                      <a:pt x="122" y="31"/>
                    </a:cubicBezTo>
                    <a:cubicBezTo>
                      <a:pt x="121" y="31"/>
                      <a:pt x="121" y="31"/>
                      <a:pt x="121" y="31"/>
                    </a:cubicBezTo>
                    <a:cubicBezTo>
                      <a:pt x="110" y="31"/>
                      <a:pt x="82" y="35"/>
                      <a:pt x="63" y="35"/>
                    </a:cubicBezTo>
                    <a:cubicBezTo>
                      <a:pt x="54" y="35"/>
                      <a:pt x="46" y="34"/>
                      <a:pt x="43" y="32"/>
                    </a:cubicBezTo>
                    <a:cubicBezTo>
                      <a:pt x="31" y="25"/>
                      <a:pt x="25" y="11"/>
                      <a:pt x="21" y="4"/>
                    </a:cubicBezTo>
                    <a:cubicBezTo>
                      <a:pt x="20" y="1"/>
                      <a:pt x="19" y="0"/>
                      <a:pt x="1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717"/>
              <p:cNvSpPr/>
              <p:nvPr/>
            </p:nvSpPr>
            <p:spPr bwMode="auto">
              <a:xfrm>
                <a:off x="679" y="1438"/>
                <a:ext cx="48" cy="22"/>
              </a:xfrm>
              <a:custGeom>
                <a:avLst/>
                <a:gdLst>
                  <a:gd name="T0" fmla="*/ 38 w 89"/>
                  <a:gd name="T1" fmla="*/ 6 h 40"/>
                  <a:gd name="T2" fmla="*/ 3 w 89"/>
                  <a:gd name="T3" fmla="*/ 12 h 40"/>
                  <a:gd name="T4" fmla="*/ 23 w 89"/>
                  <a:gd name="T5" fmla="*/ 35 h 40"/>
                  <a:gd name="T6" fmla="*/ 76 w 89"/>
                  <a:gd name="T7" fmla="*/ 32 h 40"/>
                  <a:gd name="T8" fmla="*/ 38 w 89"/>
                  <a:gd name="T9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40">
                    <a:moveTo>
                      <a:pt x="38" y="6"/>
                    </a:moveTo>
                    <a:cubicBezTo>
                      <a:pt x="38" y="6"/>
                      <a:pt x="0" y="0"/>
                      <a:pt x="3" y="12"/>
                    </a:cubicBezTo>
                    <a:cubicBezTo>
                      <a:pt x="6" y="25"/>
                      <a:pt x="23" y="35"/>
                      <a:pt x="23" y="35"/>
                    </a:cubicBezTo>
                    <a:cubicBezTo>
                      <a:pt x="23" y="35"/>
                      <a:pt x="89" y="40"/>
                      <a:pt x="76" y="32"/>
                    </a:cubicBezTo>
                    <a:cubicBezTo>
                      <a:pt x="63" y="24"/>
                      <a:pt x="38" y="6"/>
                      <a:pt x="38" y="6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718"/>
              <p:cNvSpPr/>
              <p:nvPr/>
            </p:nvSpPr>
            <p:spPr bwMode="auto">
              <a:xfrm>
                <a:off x="640" y="1327"/>
                <a:ext cx="194" cy="174"/>
              </a:xfrm>
              <a:custGeom>
                <a:avLst/>
                <a:gdLst>
                  <a:gd name="T0" fmla="*/ 150 w 356"/>
                  <a:gd name="T1" fmla="*/ 283 h 319"/>
                  <a:gd name="T2" fmla="*/ 9 w 356"/>
                  <a:gd name="T3" fmla="*/ 279 h 319"/>
                  <a:gd name="T4" fmla="*/ 33 w 356"/>
                  <a:gd name="T5" fmla="*/ 227 h 319"/>
                  <a:gd name="T6" fmla="*/ 118 w 356"/>
                  <a:gd name="T7" fmla="*/ 230 h 319"/>
                  <a:gd name="T8" fmla="*/ 9 w 356"/>
                  <a:gd name="T9" fmla="*/ 132 h 319"/>
                  <a:gd name="T10" fmla="*/ 53 w 356"/>
                  <a:gd name="T11" fmla="*/ 77 h 319"/>
                  <a:gd name="T12" fmla="*/ 121 w 356"/>
                  <a:gd name="T13" fmla="*/ 95 h 319"/>
                  <a:gd name="T14" fmla="*/ 160 w 356"/>
                  <a:gd name="T15" fmla="*/ 150 h 319"/>
                  <a:gd name="T16" fmla="*/ 142 w 356"/>
                  <a:gd name="T17" fmla="*/ 41 h 319"/>
                  <a:gd name="T18" fmla="*/ 221 w 356"/>
                  <a:gd name="T19" fmla="*/ 20 h 319"/>
                  <a:gd name="T20" fmla="*/ 246 w 356"/>
                  <a:gd name="T21" fmla="*/ 161 h 319"/>
                  <a:gd name="T22" fmla="*/ 282 w 356"/>
                  <a:gd name="T23" fmla="*/ 89 h 319"/>
                  <a:gd name="T24" fmla="*/ 334 w 356"/>
                  <a:gd name="T25" fmla="*/ 89 h 319"/>
                  <a:gd name="T26" fmla="*/ 254 w 356"/>
                  <a:gd name="T27" fmla="*/ 228 h 319"/>
                  <a:gd name="T28" fmla="*/ 282 w 356"/>
                  <a:gd name="T29" fmla="*/ 258 h 319"/>
                  <a:gd name="T30" fmla="*/ 221 w 356"/>
                  <a:gd name="T31" fmla="*/ 277 h 319"/>
                  <a:gd name="T32" fmla="*/ 150 w 356"/>
                  <a:gd name="T33" fmla="*/ 28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6" h="319">
                    <a:moveTo>
                      <a:pt x="150" y="283"/>
                    </a:moveTo>
                    <a:cubicBezTo>
                      <a:pt x="150" y="283"/>
                      <a:pt x="17" y="312"/>
                      <a:pt x="9" y="279"/>
                    </a:cubicBezTo>
                    <a:cubicBezTo>
                      <a:pt x="1" y="245"/>
                      <a:pt x="6" y="223"/>
                      <a:pt x="33" y="227"/>
                    </a:cubicBezTo>
                    <a:cubicBezTo>
                      <a:pt x="59" y="230"/>
                      <a:pt x="118" y="230"/>
                      <a:pt x="118" y="230"/>
                    </a:cubicBezTo>
                    <a:cubicBezTo>
                      <a:pt x="118" y="230"/>
                      <a:pt x="0" y="155"/>
                      <a:pt x="9" y="132"/>
                    </a:cubicBezTo>
                    <a:cubicBezTo>
                      <a:pt x="17" y="109"/>
                      <a:pt x="31" y="83"/>
                      <a:pt x="53" y="77"/>
                    </a:cubicBezTo>
                    <a:cubicBezTo>
                      <a:pt x="75" y="70"/>
                      <a:pt x="99" y="69"/>
                      <a:pt x="121" y="95"/>
                    </a:cubicBezTo>
                    <a:cubicBezTo>
                      <a:pt x="144" y="122"/>
                      <a:pt x="160" y="150"/>
                      <a:pt x="160" y="150"/>
                    </a:cubicBezTo>
                    <a:cubicBezTo>
                      <a:pt x="160" y="150"/>
                      <a:pt x="123" y="63"/>
                      <a:pt x="142" y="41"/>
                    </a:cubicBezTo>
                    <a:cubicBezTo>
                      <a:pt x="160" y="19"/>
                      <a:pt x="185" y="0"/>
                      <a:pt x="221" y="20"/>
                    </a:cubicBezTo>
                    <a:cubicBezTo>
                      <a:pt x="258" y="40"/>
                      <a:pt x="266" y="86"/>
                      <a:pt x="246" y="161"/>
                    </a:cubicBezTo>
                    <a:cubicBezTo>
                      <a:pt x="246" y="161"/>
                      <a:pt x="274" y="107"/>
                      <a:pt x="282" y="89"/>
                    </a:cubicBezTo>
                    <a:cubicBezTo>
                      <a:pt x="291" y="71"/>
                      <a:pt x="311" y="63"/>
                      <a:pt x="334" y="89"/>
                    </a:cubicBezTo>
                    <a:cubicBezTo>
                      <a:pt x="356" y="116"/>
                      <a:pt x="329" y="172"/>
                      <a:pt x="254" y="228"/>
                    </a:cubicBezTo>
                    <a:cubicBezTo>
                      <a:pt x="254" y="228"/>
                      <a:pt x="305" y="237"/>
                      <a:pt x="282" y="258"/>
                    </a:cubicBezTo>
                    <a:cubicBezTo>
                      <a:pt x="258" y="280"/>
                      <a:pt x="231" y="269"/>
                      <a:pt x="221" y="277"/>
                    </a:cubicBezTo>
                    <a:cubicBezTo>
                      <a:pt x="210" y="286"/>
                      <a:pt x="149" y="319"/>
                      <a:pt x="150" y="283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719"/>
              <p:cNvSpPr/>
              <p:nvPr/>
            </p:nvSpPr>
            <p:spPr bwMode="auto">
              <a:xfrm>
                <a:off x="732" y="1424"/>
                <a:ext cx="12" cy="29"/>
              </a:xfrm>
              <a:custGeom>
                <a:avLst/>
                <a:gdLst>
                  <a:gd name="T0" fmla="*/ 0 w 22"/>
                  <a:gd name="T1" fmla="*/ 0 h 52"/>
                  <a:gd name="T2" fmla="*/ 17 w 22"/>
                  <a:gd name="T3" fmla="*/ 44 h 52"/>
                  <a:gd name="T4" fmla="*/ 0 w 22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2">
                    <a:moveTo>
                      <a:pt x="0" y="0"/>
                    </a:moveTo>
                    <a:cubicBezTo>
                      <a:pt x="0" y="0"/>
                      <a:pt x="12" y="52"/>
                      <a:pt x="17" y="44"/>
                    </a:cubicBezTo>
                    <a:cubicBezTo>
                      <a:pt x="22" y="37"/>
                      <a:pt x="11" y="7"/>
                      <a:pt x="0" y="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720"/>
              <p:cNvSpPr/>
              <p:nvPr/>
            </p:nvSpPr>
            <p:spPr bwMode="auto">
              <a:xfrm>
                <a:off x="709" y="1430"/>
                <a:ext cx="10" cy="11"/>
              </a:xfrm>
              <a:custGeom>
                <a:avLst/>
                <a:gdLst>
                  <a:gd name="T0" fmla="*/ 13 w 18"/>
                  <a:gd name="T1" fmla="*/ 2 h 19"/>
                  <a:gd name="T2" fmla="*/ 15 w 18"/>
                  <a:gd name="T3" fmla="*/ 14 h 19"/>
                  <a:gd name="T4" fmla="*/ 4 w 18"/>
                  <a:gd name="T5" fmla="*/ 17 h 19"/>
                  <a:gd name="T6" fmla="*/ 2 w 18"/>
                  <a:gd name="T7" fmla="*/ 6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7" y="4"/>
                      <a:pt x="18" y="9"/>
                      <a:pt x="15" y="14"/>
                    </a:cubicBezTo>
                    <a:cubicBezTo>
                      <a:pt x="13" y="18"/>
                      <a:pt x="8" y="19"/>
                      <a:pt x="4" y="17"/>
                    </a:cubicBezTo>
                    <a:cubicBezTo>
                      <a:pt x="1" y="15"/>
                      <a:pt x="0" y="10"/>
                      <a:pt x="2" y="6"/>
                    </a:cubicBezTo>
                    <a:cubicBezTo>
                      <a:pt x="5" y="1"/>
                      <a:pt x="10" y="0"/>
                      <a:pt x="13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721"/>
              <p:cNvSpPr/>
              <p:nvPr/>
            </p:nvSpPr>
            <p:spPr bwMode="auto">
              <a:xfrm>
                <a:off x="721" y="1449"/>
                <a:ext cx="10" cy="11"/>
              </a:xfrm>
              <a:custGeom>
                <a:avLst/>
                <a:gdLst>
                  <a:gd name="T0" fmla="*/ 14 w 18"/>
                  <a:gd name="T1" fmla="*/ 3 h 20"/>
                  <a:gd name="T2" fmla="*/ 16 w 18"/>
                  <a:gd name="T3" fmla="*/ 14 h 20"/>
                  <a:gd name="T4" fmla="*/ 5 w 18"/>
                  <a:gd name="T5" fmla="*/ 18 h 20"/>
                  <a:gd name="T6" fmla="*/ 3 w 18"/>
                  <a:gd name="T7" fmla="*/ 6 h 20"/>
                  <a:gd name="T8" fmla="*/ 14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4" y="3"/>
                    </a:moveTo>
                    <a:cubicBezTo>
                      <a:pt x="18" y="5"/>
                      <a:pt x="18" y="10"/>
                      <a:pt x="16" y="14"/>
                    </a:cubicBezTo>
                    <a:cubicBezTo>
                      <a:pt x="13" y="18"/>
                      <a:pt x="8" y="20"/>
                      <a:pt x="5" y="18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722"/>
              <p:cNvSpPr/>
              <p:nvPr/>
            </p:nvSpPr>
            <p:spPr bwMode="auto">
              <a:xfrm>
                <a:off x="709" y="1446"/>
                <a:ext cx="10" cy="11"/>
              </a:xfrm>
              <a:custGeom>
                <a:avLst/>
                <a:gdLst>
                  <a:gd name="T0" fmla="*/ 14 w 18"/>
                  <a:gd name="T1" fmla="*/ 2 h 19"/>
                  <a:gd name="T2" fmla="*/ 16 w 18"/>
                  <a:gd name="T3" fmla="*/ 13 h 19"/>
                  <a:gd name="T4" fmla="*/ 5 w 18"/>
                  <a:gd name="T5" fmla="*/ 17 h 19"/>
                  <a:gd name="T6" fmla="*/ 3 w 18"/>
                  <a:gd name="T7" fmla="*/ 5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7" y="4"/>
                      <a:pt x="18" y="9"/>
                      <a:pt x="16" y="13"/>
                    </a:cubicBezTo>
                    <a:cubicBezTo>
                      <a:pt x="13" y="17"/>
                      <a:pt x="8" y="19"/>
                      <a:pt x="5" y="17"/>
                    </a:cubicBezTo>
                    <a:cubicBezTo>
                      <a:pt x="1" y="14"/>
                      <a:pt x="0" y="9"/>
                      <a:pt x="3" y="5"/>
                    </a:cubicBezTo>
                    <a:cubicBezTo>
                      <a:pt x="5" y="1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723"/>
              <p:cNvSpPr/>
              <p:nvPr/>
            </p:nvSpPr>
            <p:spPr bwMode="auto">
              <a:xfrm>
                <a:off x="733" y="1433"/>
                <a:ext cx="10" cy="10"/>
              </a:xfrm>
              <a:custGeom>
                <a:avLst/>
                <a:gdLst>
                  <a:gd name="T0" fmla="*/ 13 w 18"/>
                  <a:gd name="T1" fmla="*/ 2 h 19"/>
                  <a:gd name="T2" fmla="*/ 15 w 18"/>
                  <a:gd name="T3" fmla="*/ 13 h 19"/>
                  <a:gd name="T4" fmla="*/ 4 w 18"/>
                  <a:gd name="T5" fmla="*/ 17 h 19"/>
                  <a:gd name="T6" fmla="*/ 2 w 18"/>
                  <a:gd name="T7" fmla="*/ 5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7" y="4"/>
                      <a:pt x="18" y="9"/>
                      <a:pt x="15" y="13"/>
                    </a:cubicBezTo>
                    <a:cubicBezTo>
                      <a:pt x="13" y="18"/>
                      <a:pt x="8" y="19"/>
                      <a:pt x="4" y="17"/>
                    </a:cubicBezTo>
                    <a:cubicBezTo>
                      <a:pt x="1" y="15"/>
                      <a:pt x="0" y="10"/>
                      <a:pt x="2" y="5"/>
                    </a:cubicBezTo>
                    <a:cubicBezTo>
                      <a:pt x="5" y="1"/>
                      <a:pt x="10" y="0"/>
                      <a:pt x="13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724"/>
              <p:cNvSpPr/>
              <p:nvPr/>
            </p:nvSpPr>
            <p:spPr bwMode="auto">
              <a:xfrm>
                <a:off x="752" y="1433"/>
                <a:ext cx="10" cy="11"/>
              </a:xfrm>
              <a:custGeom>
                <a:avLst/>
                <a:gdLst>
                  <a:gd name="T0" fmla="*/ 14 w 18"/>
                  <a:gd name="T1" fmla="*/ 2 h 19"/>
                  <a:gd name="T2" fmla="*/ 16 w 18"/>
                  <a:gd name="T3" fmla="*/ 14 h 19"/>
                  <a:gd name="T4" fmla="*/ 5 w 18"/>
                  <a:gd name="T5" fmla="*/ 17 h 19"/>
                  <a:gd name="T6" fmla="*/ 3 w 18"/>
                  <a:gd name="T7" fmla="*/ 6 h 19"/>
                  <a:gd name="T8" fmla="*/ 14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2"/>
                    </a:moveTo>
                    <a:cubicBezTo>
                      <a:pt x="17" y="4"/>
                      <a:pt x="18" y="9"/>
                      <a:pt x="16" y="14"/>
                    </a:cubicBezTo>
                    <a:cubicBezTo>
                      <a:pt x="13" y="18"/>
                      <a:pt x="8" y="19"/>
                      <a:pt x="5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1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725"/>
              <p:cNvSpPr/>
              <p:nvPr/>
            </p:nvSpPr>
            <p:spPr bwMode="auto">
              <a:xfrm>
                <a:off x="745" y="1450"/>
                <a:ext cx="11" cy="11"/>
              </a:xfrm>
              <a:custGeom>
                <a:avLst/>
                <a:gdLst>
                  <a:gd name="T0" fmla="*/ 14 w 19"/>
                  <a:gd name="T1" fmla="*/ 3 h 20"/>
                  <a:gd name="T2" fmla="*/ 16 w 19"/>
                  <a:gd name="T3" fmla="*/ 14 h 20"/>
                  <a:gd name="T4" fmla="*/ 5 w 19"/>
                  <a:gd name="T5" fmla="*/ 18 h 20"/>
                  <a:gd name="T6" fmla="*/ 3 w 19"/>
                  <a:gd name="T7" fmla="*/ 6 h 20"/>
                  <a:gd name="T8" fmla="*/ 14 w 19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4" y="3"/>
                    </a:moveTo>
                    <a:cubicBezTo>
                      <a:pt x="18" y="5"/>
                      <a:pt x="19" y="10"/>
                      <a:pt x="16" y="14"/>
                    </a:cubicBezTo>
                    <a:cubicBezTo>
                      <a:pt x="14" y="18"/>
                      <a:pt x="9" y="20"/>
                      <a:pt x="5" y="18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6" y="2"/>
                      <a:pt x="11" y="0"/>
                      <a:pt x="14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726"/>
              <p:cNvSpPr/>
              <p:nvPr/>
            </p:nvSpPr>
            <p:spPr bwMode="auto">
              <a:xfrm>
                <a:off x="747" y="1418"/>
                <a:ext cx="10" cy="11"/>
              </a:xfrm>
              <a:custGeom>
                <a:avLst/>
                <a:gdLst>
                  <a:gd name="T0" fmla="*/ 13 w 18"/>
                  <a:gd name="T1" fmla="*/ 3 h 20"/>
                  <a:gd name="T2" fmla="*/ 15 w 18"/>
                  <a:gd name="T3" fmla="*/ 14 h 20"/>
                  <a:gd name="T4" fmla="*/ 4 w 18"/>
                  <a:gd name="T5" fmla="*/ 18 h 20"/>
                  <a:gd name="T6" fmla="*/ 2 w 18"/>
                  <a:gd name="T7" fmla="*/ 6 h 20"/>
                  <a:gd name="T8" fmla="*/ 13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3" y="3"/>
                    </a:moveTo>
                    <a:cubicBezTo>
                      <a:pt x="17" y="5"/>
                      <a:pt x="18" y="10"/>
                      <a:pt x="15" y="14"/>
                    </a:cubicBezTo>
                    <a:cubicBezTo>
                      <a:pt x="13" y="18"/>
                      <a:pt x="8" y="20"/>
                      <a:pt x="4" y="18"/>
                    </a:cubicBezTo>
                    <a:cubicBezTo>
                      <a:pt x="0" y="15"/>
                      <a:pt x="0" y="10"/>
                      <a:pt x="2" y="6"/>
                    </a:cubicBezTo>
                    <a:cubicBezTo>
                      <a:pt x="5" y="2"/>
                      <a:pt x="10" y="0"/>
                      <a:pt x="13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727"/>
              <p:cNvSpPr/>
              <p:nvPr/>
            </p:nvSpPr>
            <p:spPr bwMode="auto">
              <a:xfrm>
                <a:off x="733" y="1410"/>
                <a:ext cx="10" cy="11"/>
              </a:xfrm>
              <a:custGeom>
                <a:avLst/>
                <a:gdLst>
                  <a:gd name="T0" fmla="*/ 14 w 18"/>
                  <a:gd name="T1" fmla="*/ 3 h 20"/>
                  <a:gd name="T2" fmla="*/ 16 w 18"/>
                  <a:gd name="T3" fmla="*/ 14 h 20"/>
                  <a:gd name="T4" fmla="*/ 5 w 18"/>
                  <a:gd name="T5" fmla="*/ 18 h 20"/>
                  <a:gd name="T6" fmla="*/ 3 w 18"/>
                  <a:gd name="T7" fmla="*/ 6 h 20"/>
                  <a:gd name="T8" fmla="*/ 14 w 18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4" y="3"/>
                    </a:moveTo>
                    <a:cubicBezTo>
                      <a:pt x="18" y="5"/>
                      <a:pt x="18" y="10"/>
                      <a:pt x="16" y="14"/>
                    </a:cubicBezTo>
                    <a:cubicBezTo>
                      <a:pt x="13" y="18"/>
                      <a:pt x="8" y="20"/>
                      <a:pt x="5" y="18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728"/>
              <p:cNvSpPr/>
              <p:nvPr/>
            </p:nvSpPr>
            <p:spPr bwMode="auto">
              <a:xfrm>
                <a:off x="714" y="1415"/>
                <a:ext cx="10" cy="11"/>
              </a:xfrm>
              <a:custGeom>
                <a:avLst/>
                <a:gdLst>
                  <a:gd name="T0" fmla="*/ 14 w 18"/>
                  <a:gd name="T1" fmla="*/ 2 h 20"/>
                  <a:gd name="T2" fmla="*/ 16 w 18"/>
                  <a:gd name="T3" fmla="*/ 14 h 20"/>
                  <a:gd name="T4" fmla="*/ 4 w 18"/>
                  <a:gd name="T5" fmla="*/ 17 h 20"/>
                  <a:gd name="T6" fmla="*/ 3 w 18"/>
                  <a:gd name="T7" fmla="*/ 6 h 20"/>
                  <a:gd name="T8" fmla="*/ 14 w 1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4" y="2"/>
                    </a:moveTo>
                    <a:cubicBezTo>
                      <a:pt x="17" y="5"/>
                      <a:pt x="18" y="10"/>
                      <a:pt x="16" y="14"/>
                    </a:cubicBezTo>
                    <a:cubicBezTo>
                      <a:pt x="13" y="18"/>
                      <a:pt x="8" y="20"/>
                      <a:pt x="4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729"/>
              <p:cNvSpPr/>
              <p:nvPr/>
            </p:nvSpPr>
            <p:spPr bwMode="auto">
              <a:xfrm>
                <a:off x="728" y="1462"/>
                <a:ext cx="10" cy="11"/>
              </a:xfrm>
              <a:custGeom>
                <a:avLst/>
                <a:gdLst>
                  <a:gd name="T0" fmla="*/ 14 w 18"/>
                  <a:gd name="T1" fmla="*/ 2 h 20"/>
                  <a:gd name="T2" fmla="*/ 16 w 18"/>
                  <a:gd name="T3" fmla="*/ 14 h 20"/>
                  <a:gd name="T4" fmla="*/ 4 w 18"/>
                  <a:gd name="T5" fmla="*/ 17 h 20"/>
                  <a:gd name="T6" fmla="*/ 3 w 18"/>
                  <a:gd name="T7" fmla="*/ 6 h 20"/>
                  <a:gd name="T8" fmla="*/ 14 w 1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4" y="2"/>
                    </a:moveTo>
                    <a:cubicBezTo>
                      <a:pt x="17" y="5"/>
                      <a:pt x="18" y="10"/>
                      <a:pt x="16" y="14"/>
                    </a:cubicBezTo>
                    <a:cubicBezTo>
                      <a:pt x="13" y="18"/>
                      <a:pt x="8" y="20"/>
                      <a:pt x="4" y="17"/>
                    </a:cubicBezTo>
                    <a:cubicBezTo>
                      <a:pt x="1" y="15"/>
                      <a:pt x="0" y="10"/>
                      <a:pt x="3" y="6"/>
                    </a:cubicBezTo>
                    <a:cubicBezTo>
                      <a:pt x="5" y="2"/>
                      <a:pt x="10" y="0"/>
                      <a:pt x="14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730"/>
              <p:cNvSpPr/>
              <p:nvPr/>
            </p:nvSpPr>
            <p:spPr bwMode="auto">
              <a:xfrm>
                <a:off x="720" y="1458"/>
                <a:ext cx="78" cy="29"/>
              </a:xfrm>
              <a:custGeom>
                <a:avLst/>
                <a:gdLst>
                  <a:gd name="T0" fmla="*/ 98 w 144"/>
                  <a:gd name="T1" fmla="*/ 0 h 53"/>
                  <a:gd name="T2" fmla="*/ 82 w 144"/>
                  <a:gd name="T3" fmla="*/ 3 h 53"/>
                  <a:gd name="T4" fmla="*/ 17 w 144"/>
                  <a:gd name="T5" fmla="*/ 53 h 53"/>
                  <a:gd name="T6" fmla="*/ 57 w 144"/>
                  <a:gd name="T7" fmla="*/ 42 h 53"/>
                  <a:gd name="T8" fmla="*/ 81 w 144"/>
                  <a:gd name="T9" fmla="*/ 28 h 53"/>
                  <a:gd name="T10" fmla="*/ 134 w 144"/>
                  <a:gd name="T11" fmla="*/ 9 h 53"/>
                  <a:gd name="T12" fmla="*/ 98 w 144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3">
                    <a:moveTo>
                      <a:pt x="98" y="0"/>
                    </a:moveTo>
                    <a:cubicBezTo>
                      <a:pt x="91" y="0"/>
                      <a:pt x="85" y="1"/>
                      <a:pt x="82" y="3"/>
                    </a:cubicBezTo>
                    <a:cubicBezTo>
                      <a:pt x="70" y="9"/>
                      <a:pt x="0" y="43"/>
                      <a:pt x="17" y="53"/>
                    </a:cubicBezTo>
                    <a:cubicBezTo>
                      <a:pt x="17" y="53"/>
                      <a:pt x="50" y="50"/>
                      <a:pt x="57" y="42"/>
                    </a:cubicBezTo>
                    <a:cubicBezTo>
                      <a:pt x="65" y="34"/>
                      <a:pt x="63" y="33"/>
                      <a:pt x="81" y="28"/>
                    </a:cubicBezTo>
                    <a:cubicBezTo>
                      <a:pt x="99" y="24"/>
                      <a:pt x="144" y="18"/>
                      <a:pt x="134" y="9"/>
                    </a:cubicBezTo>
                    <a:cubicBezTo>
                      <a:pt x="128" y="3"/>
                      <a:pt x="111" y="0"/>
                      <a:pt x="9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731"/>
              <p:cNvSpPr>
                <a:spLocks noEditPoints="1"/>
              </p:cNvSpPr>
              <p:nvPr/>
            </p:nvSpPr>
            <p:spPr bwMode="auto">
              <a:xfrm>
                <a:off x="691" y="1414"/>
                <a:ext cx="102" cy="60"/>
              </a:xfrm>
              <a:custGeom>
                <a:avLst/>
                <a:gdLst>
                  <a:gd name="T0" fmla="*/ 25 w 187"/>
                  <a:gd name="T1" fmla="*/ 25 h 110"/>
                  <a:gd name="T2" fmla="*/ 34 w 187"/>
                  <a:gd name="T3" fmla="*/ 37 h 110"/>
                  <a:gd name="T4" fmla="*/ 34 w 187"/>
                  <a:gd name="T5" fmla="*/ 36 h 110"/>
                  <a:gd name="T6" fmla="*/ 35 w 187"/>
                  <a:gd name="T7" fmla="*/ 34 h 110"/>
                  <a:gd name="T8" fmla="*/ 25 w 187"/>
                  <a:gd name="T9" fmla="*/ 25 h 110"/>
                  <a:gd name="T10" fmla="*/ 25 w 187"/>
                  <a:gd name="T11" fmla="*/ 25 h 110"/>
                  <a:gd name="T12" fmla="*/ 108 w 187"/>
                  <a:gd name="T13" fmla="*/ 85 h 110"/>
                  <a:gd name="T14" fmla="*/ 104 w 187"/>
                  <a:gd name="T15" fmla="*/ 84 h 110"/>
                  <a:gd name="T16" fmla="*/ 102 w 187"/>
                  <a:gd name="T17" fmla="*/ 72 h 110"/>
                  <a:gd name="T18" fmla="*/ 110 w 187"/>
                  <a:gd name="T19" fmla="*/ 68 h 110"/>
                  <a:gd name="T20" fmla="*/ 113 w 187"/>
                  <a:gd name="T21" fmla="*/ 69 h 110"/>
                  <a:gd name="T22" fmla="*/ 115 w 187"/>
                  <a:gd name="T23" fmla="*/ 80 h 110"/>
                  <a:gd name="T24" fmla="*/ 108 w 187"/>
                  <a:gd name="T25" fmla="*/ 85 h 110"/>
                  <a:gd name="T26" fmla="*/ 125 w 187"/>
                  <a:gd name="T27" fmla="*/ 0 h 110"/>
                  <a:gd name="T28" fmla="*/ 119 w 187"/>
                  <a:gd name="T29" fmla="*/ 36 h 110"/>
                  <a:gd name="T30" fmla="*/ 121 w 187"/>
                  <a:gd name="T31" fmla="*/ 36 h 110"/>
                  <a:gd name="T32" fmla="*/ 125 w 187"/>
                  <a:gd name="T33" fmla="*/ 37 h 110"/>
                  <a:gd name="T34" fmla="*/ 127 w 187"/>
                  <a:gd name="T35" fmla="*/ 49 h 110"/>
                  <a:gd name="T36" fmla="*/ 119 w 187"/>
                  <a:gd name="T37" fmla="*/ 53 h 110"/>
                  <a:gd name="T38" fmla="*/ 116 w 187"/>
                  <a:gd name="T39" fmla="*/ 52 h 110"/>
                  <a:gd name="T40" fmla="*/ 112 w 187"/>
                  <a:gd name="T41" fmla="*/ 60 h 110"/>
                  <a:gd name="T42" fmla="*/ 110 w 187"/>
                  <a:gd name="T43" fmla="*/ 61 h 110"/>
                  <a:gd name="T44" fmla="*/ 105 w 187"/>
                  <a:gd name="T45" fmla="*/ 26 h 110"/>
                  <a:gd name="T46" fmla="*/ 93 w 187"/>
                  <a:gd name="T47" fmla="*/ 79 h 110"/>
                  <a:gd name="T48" fmla="*/ 92 w 187"/>
                  <a:gd name="T49" fmla="*/ 80 h 110"/>
                  <a:gd name="T50" fmla="*/ 46 w 187"/>
                  <a:gd name="T51" fmla="*/ 45 h 110"/>
                  <a:gd name="T52" fmla="*/ 42 w 187"/>
                  <a:gd name="T53" fmla="*/ 48 h 110"/>
                  <a:gd name="T54" fmla="*/ 58 w 187"/>
                  <a:gd name="T55" fmla="*/ 68 h 110"/>
                  <a:gd name="T56" fmla="*/ 64 w 187"/>
                  <a:gd name="T57" fmla="*/ 66 h 110"/>
                  <a:gd name="T58" fmla="*/ 68 w 187"/>
                  <a:gd name="T59" fmla="*/ 67 h 110"/>
                  <a:gd name="T60" fmla="*/ 70 w 187"/>
                  <a:gd name="T61" fmla="*/ 78 h 110"/>
                  <a:gd name="T62" fmla="*/ 62 w 187"/>
                  <a:gd name="T63" fmla="*/ 83 h 110"/>
                  <a:gd name="T64" fmla="*/ 59 w 187"/>
                  <a:gd name="T65" fmla="*/ 82 h 110"/>
                  <a:gd name="T66" fmla="*/ 56 w 187"/>
                  <a:gd name="T67" fmla="*/ 78 h 110"/>
                  <a:gd name="T68" fmla="*/ 7 w 187"/>
                  <a:gd name="T69" fmla="*/ 88 h 110"/>
                  <a:gd name="T70" fmla="*/ 71 w 187"/>
                  <a:gd name="T71" fmla="*/ 94 h 110"/>
                  <a:gd name="T72" fmla="*/ 39 w 187"/>
                  <a:gd name="T73" fmla="*/ 108 h 110"/>
                  <a:gd name="T74" fmla="*/ 42 w 187"/>
                  <a:gd name="T75" fmla="*/ 110 h 110"/>
                  <a:gd name="T76" fmla="*/ 56 w 187"/>
                  <a:gd name="T77" fmla="*/ 108 h 110"/>
                  <a:gd name="T78" fmla="*/ 70 w 187"/>
                  <a:gd name="T79" fmla="*/ 103 h 110"/>
                  <a:gd name="T80" fmla="*/ 71 w 187"/>
                  <a:gd name="T81" fmla="*/ 94 h 110"/>
                  <a:gd name="T82" fmla="*/ 78 w 187"/>
                  <a:gd name="T83" fmla="*/ 89 h 110"/>
                  <a:gd name="T84" fmla="*/ 82 w 187"/>
                  <a:gd name="T85" fmla="*/ 90 h 110"/>
                  <a:gd name="T86" fmla="*/ 85 w 187"/>
                  <a:gd name="T87" fmla="*/ 98 h 110"/>
                  <a:gd name="T88" fmla="*/ 93 w 187"/>
                  <a:gd name="T89" fmla="*/ 95 h 110"/>
                  <a:gd name="T90" fmla="*/ 94 w 187"/>
                  <a:gd name="T91" fmla="*/ 95 h 110"/>
                  <a:gd name="T92" fmla="*/ 186 w 187"/>
                  <a:gd name="T93" fmla="*/ 31 h 110"/>
                  <a:gd name="T94" fmla="*/ 186 w 187"/>
                  <a:gd name="T95" fmla="*/ 30 h 110"/>
                  <a:gd name="T96" fmla="*/ 157 w 187"/>
                  <a:gd name="T97" fmla="*/ 50 h 110"/>
                  <a:gd name="T98" fmla="*/ 129 w 187"/>
                  <a:gd name="T99" fmla="*/ 70 h 110"/>
                  <a:gd name="T100" fmla="*/ 130 w 187"/>
                  <a:gd name="T101" fmla="*/ 69 h 110"/>
                  <a:gd name="T102" fmla="*/ 181 w 187"/>
                  <a:gd name="T103" fmla="*/ 2 h 110"/>
                  <a:gd name="T104" fmla="*/ 181 w 187"/>
                  <a:gd name="T105" fmla="*/ 1 h 110"/>
                  <a:gd name="T106" fmla="*/ 131 w 187"/>
                  <a:gd name="T107" fmla="*/ 54 h 110"/>
                  <a:gd name="T108" fmla="*/ 125 w 187"/>
                  <a:gd name="T109" fmla="*/ 1 h 110"/>
                  <a:gd name="T110" fmla="*/ 125 w 187"/>
                  <a:gd name="T11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7" h="110">
                    <a:moveTo>
                      <a:pt x="25" y="25"/>
                    </a:moveTo>
                    <a:cubicBezTo>
                      <a:pt x="25" y="25"/>
                      <a:pt x="28" y="30"/>
                      <a:pt x="34" y="37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5"/>
                      <a:pt x="35" y="35"/>
                      <a:pt x="35" y="34"/>
                    </a:cubicBezTo>
                    <a:cubicBezTo>
                      <a:pt x="30" y="30"/>
                      <a:pt x="26" y="26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moveTo>
                      <a:pt x="108" y="85"/>
                    </a:moveTo>
                    <a:cubicBezTo>
                      <a:pt x="106" y="85"/>
                      <a:pt x="105" y="84"/>
                      <a:pt x="104" y="84"/>
                    </a:cubicBezTo>
                    <a:cubicBezTo>
                      <a:pt x="100" y="81"/>
                      <a:pt x="99" y="76"/>
                      <a:pt x="102" y="72"/>
                    </a:cubicBezTo>
                    <a:cubicBezTo>
                      <a:pt x="104" y="69"/>
                      <a:pt x="107" y="68"/>
                      <a:pt x="110" y="68"/>
                    </a:cubicBezTo>
                    <a:cubicBezTo>
                      <a:pt x="111" y="68"/>
                      <a:pt x="112" y="68"/>
                      <a:pt x="113" y="69"/>
                    </a:cubicBezTo>
                    <a:cubicBezTo>
                      <a:pt x="117" y="71"/>
                      <a:pt x="118" y="76"/>
                      <a:pt x="115" y="80"/>
                    </a:cubicBezTo>
                    <a:cubicBezTo>
                      <a:pt x="113" y="83"/>
                      <a:pt x="110" y="85"/>
                      <a:pt x="108" y="85"/>
                    </a:cubicBezTo>
                    <a:moveTo>
                      <a:pt x="125" y="0"/>
                    </a:moveTo>
                    <a:cubicBezTo>
                      <a:pt x="125" y="0"/>
                      <a:pt x="123" y="19"/>
                      <a:pt x="119" y="36"/>
                    </a:cubicBezTo>
                    <a:cubicBezTo>
                      <a:pt x="120" y="36"/>
                      <a:pt x="121" y="36"/>
                      <a:pt x="121" y="36"/>
                    </a:cubicBezTo>
                    <a:cubicBezTo>
                      <a:pt x="122" y="36"/>
                      <a:pt x="124" y="36"/>
                      <a:pt x="125" y="37"/>
                    </a:cubicBezTo>
                    <a:cubicBezTo>
                      <a:pt x="128" y="39"/>
                      <a:pt x="129" y="44"/>
                      <a:pt x="127" y="49"/>
                    </a:cubicBezTo>
                    <a:cubicBezTo>
                      <a:pt x="125" y="51"/>
                      <a:pt x="122" y="53"/>
                      <a:pt x="119" y="53"/>
                    </a:cubicBezTo>
                    <a:cubicBezTo>
                      <a:pt x="118" y="53"/>
                      <a:pt x="117" y="53"/>
                      <a:pt x="116" y="52"/>
                    </a:cubicBezTo>
                    <a:cubicBezTo>
                      <a:pt x="114" y="56"/>
                      <a:pt x="113" y="59"/>
                      <a:pt x="112" y="60"/>
                    </a:cubicBezTo>
                    <a:cubicBezTo>
                      <a:pt x="111" y="61"/>
                      <a:pt x="111" y="61"/>
                      <a:pt x="110" y="61"/>
                    </a:cubicBezTo>
                    <a:cubicBezTo>
                      <a:pt x="106" y="61"/>
                      <a:pt x="104" y="42"/>
                      <a:pt x="105" y="26"/>
                    </a:cubicBezTo>
                    <a:cubicBezTo>
                      <a:pt x="100" y="46"/>
                      <a:pt x="93" y="75"/>
                      <a:pt x="93" y="79"/>
                    </a:cubicBezTo>
                    <a:cubicBezTo>
                      <a:pt x="92" y="79"/>
                      <a:pt x="92" y="80"/>
                      <a:pt x="92" y="80"/>
                    </a:cubicBezTo>
                    <a:cubicBezTo>
                      <a:pt x="87" y="80"/>
                      <a:pt x="64" y="60"/>
                      <a:pt x="46" y="45"/>
                    </a:cubicBezTo>
                    <a:cubicBezTo>
                      <a:pt x="45" y="46"/>
                      <a:pt x="44" y="47"/>
                      <a:pt x="42" y="48"/>
                    </a:cubicBezTo>
                    <a:cubicBezTo>
                      <a:pt x="48" y="55"/>
                      <a:pt x="54" y="63"/>
                      <a:pt x="58" y="68"/>
                    </a:cubicBezTo>
                    <a:cubicBezTo>
                      <a:pt x="60" y="67"/>
                      <a:pt x="62" y="66"/>
                      <a:pt x="64" y="66"/>
                    </a:cubicBezTo>
                    <a:cubicBezTo>
                      <a:pt x="66" y="66"/>
                      <a:pt x="67" y="66"/>
                      <a:pt x="68" y="67"/>
                    </a:cubicBezTo>
                    <a:cubicBezTo>
                      <a:pt x="72" y="69"/>
                      <a:pt x="72" y="74"/>
                      <a:pt x="70" y="78"/>
                    </a:cubicBezTo>
                    <a:cubicBezTo>
                      <a:pt x="68" y="81"/>
                      <a:pt x="65" y="83"/>
                      <a:pt x="62" y="83"/>
                    </a:cubicBezTo>
                    <a:cubicBezTo>
                      <a:pt x="61" y="83"/>
                      <a:pt x="60" y="82"/>
                      <a:pt x="59" y="82"/>
                    </a:cubicBezTo>
                    <a:cubicBezTo>
                      <a:pt x="57" y="81"/>
                      <a:pt x="56" y="79"/>
                      <a:pt x="56" y="78"/>
                    </a:cubicBezTo>
                    <a:cubicBezTo>
                      <a:pt x="41" y="81"/>
                      <a:pt x="12" y="86"/>
                      <a:pt x="7" y="88"/>
                    </a:cubicBezTo>
                    <a:cubicBezTo>
                      <a:pt x="0" y="92"/>
                      <a:pt x="71" y="94"/>
                      <a:pt x="71" y="94"/>
                    </a:cubicBezTo>
                    <a:cubicBezTo>
                      <a:pt x="71" y="94"/>
                      <a:pt x="44" y="103"/>
                      <a:pt x="39" y="108"/>
                    </a:cubicBezTo>
                    <a:cubicBezTo>
                      <a:pt x="37" y="110"/>
                      <a:pt x="39" y="110"/>
                      <a:pt x="42" y="110"/>
                    </a:cubicBezTo>
                    <a:cubicBezTo>
                      <a:pt x="47" y="110"/>
                      <a:pt x="56" y="108"/>
                      <a:pt x="56" y="108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69" y="101"/>
                      <a:pt x="69" y="97"/>
                      <a:pt x="71" y="94"/>
                    </a:cubicBezTo>
                    <a:cubicBezTo>
                      <a:pt x="72" y="91"/>
                      <a:pt x="75" y="89"/>
                      <a:pt x="78" y="89"/>
                    </a:cubicBezTo>
                    <a:cubicBezTo>
                      <a:pt x="79" y="89"/>
                      <a:pt x="81" y="90"/>
                      <a:pt x="82" y="90"/>
                    </a:cubicBezTo>
                    <a:cubicBezTo>
                      <a:pt x="84" y="92"/>
                      <a:pt x="85" y="95"/>
                      <a:pt x="85" y="98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5"/>
                      <a:pt x="94" y="95"/>
                      <a:pt x="94" y="95"/>
                    </a:cubicBezTo>
                    <a:cubicBezTo>
                      <a:pt x="107" y="95"/>
                      <a:pt x="182" y="38"/>
                      <a:pt x="186" y="31"/>
                    </a:cubicBezTo>
                    <a:cubicBezTo>
                      <a:pt x="187" y="31"/>
                      <a:pt x="187" y="30"/>
                      <a:pt x="186" y="30"/>
                    </a:cubicBezTo>
                    <a:cubicBezTo>
                      <a:pt x="184" y="30"/>
                      <a:pt x="170" y="40"/>
                      <a:pt x="157" y="50"/>
                    </a:cubicBezTo>
                    <a:cubicBezTo>
                      <a:pt x="143" y="60"/>
                      <a:pt x="130" y="70"/>
                      <a:pt x="129" y="70"/>
                    </a:cubicBezTo>
                    <a:cubicBezTo>
                      <a:pt x="128" y="70"/>
                      <a:pt x="129" y="70"/>
                      <a:pt x="130" y="69"/>
                    </a:cubicBezTo>
                    <a:cubicBezTo>
                      <a:pt x="142" y="58"/>
                      <a:pt x="177" y="13"/>
                      <a:pt x="181" y="2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77" y="1"/>
                      <a:pt x="131" y="54"/>
                      <a:pt x="131" y="54"/>
                    </a:cubicBezTo>
                    <a:cubicBezTo>
                      <a:pt x="131" y="54"/>
                      <a:pt x="124" y="11"/>
                      <a:pt x="125" y="1"/>
                    </a:cubicBezTo>
                    <a:cubicBezTo>
                      <a:pt x="125" y="0"/>
                      <a:pt x="125" y="0"/>
                      <a:pt x="12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732"/>
              <p:cNvSpPr/>
              <p:nvPr/>
            </p:nvSpPr>
            <p:spPr bwMode="auto">
              <a:xfrm>
                <a:off x="710" y="1433"/>
                <a:ext cx="6" cy="7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2 h 14"/>
                  <a:gd name="T4" fmla="*/ 0 w 12"/>
                  <a:gd name="T5" fmla="*/ 3 h 14"/>
                  <a:gd name="T6" fmla="*/ 8 w 12"/>
                  <a:gd name="T7" fmla="*/ 14 h 14"/>
                  <a:gd name="T8" fmla="*/ 12 w 12"/>
                  <a:gd name="T9" fmla="*/ 11 h 14"/>
                  <a:gd name="T10" fmla="*/ 1 w 1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2" y="6"/>
                      <a:pt x="5" y="10"/>
                      <a:pt x="8" y="14"/>
                    </a:cubicBezTo>
                    <a:cubicBezTo>
                      <a:pt x="10" y="13"/>
                      <a:pt x="11" y="12"/>
                      <a:pt x="12" y="11"/>
                    </a:cubicBezTo>
                    <a:cubicBezTo>
                      <a:pt x="8" y="7"/>
                      <a:pt x="4" y="3"/>
                      <a:pt x="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733"/>
              <p:cNvSpPr/>
              <p:nvPr/>
            </p:nvSpPr>
            <p:spPr bwMode="auto">
              <a:xfrm>
                <a:off x="722" y="1450"/>
                <a:ext cx="9" cy="9"/>
              </a:xfrm>
              <a:custGeom>
                <a:avLst/>
                <a:gdLst>
                  <a:gd name="T0" fmla="*/ 8 w 16"/>
                  <a:gd name="T1" fmla="*/ 0 h 17"/>
                  <a:gd name="T2" fmla="*/ 2 w 16"/>
                  <a:gd name="T3" fmla="*/ 2 h 17"/>
                  <a:gd name="T4" fmla="*/ 7 w 16"/>
                  <a:gd name="T5" fmla="*/ 8 h 17"/>
                  <a:gd name="T6" fmla="*/ 0 w 16"/>
                  <a:gd name="T7" fmla="*/ 12 h 17"/>
                  <a:gd name="T8" fmla="*/ 3 w 16"/>
                  <a:gd name="T9" fmla="*/ 16 h 17"/>
                  <a:gd name="T10" fmla="*/ 6 w 16"/>
                  <a:gd name="T11" fmla="*/ 17 h 17"/>
                  <a:gd name="T12" fmla="*/ 14 w 16"/>
                  <a:gd name="T13" fmla="*/ 12 h 17"/>
                  <a:gd name="T14" fmla="*/ 12 w 16"/>
                  <a:gd name="T15" fmla="*/ 1 h 17"/>
                  <a:gd name="T16" fmla="*/ 8 w 16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5" y="5"/>
                      <a:pt x="7" y="8"/>
                      <a:pt x="7" y="8"/>
                    </a:cubicBezTo>
                    <a:cubicBezTo>
                      <a:pt x="9" y="9"/>
                      <a:pt x="5" y="10"/>
                      <a:pt x="0" y="12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4" y="16"/>
                      <a:pt x="5" y="17"/>
                      <a:pt x="6" y="17"/>
                    </a:cubicBezTo>
                    <a:cubicBezTo>
                      <a:pt x="9" y="17"/>
                      <a:pt x="12" y="15"/>
                      <a:pt x="14" y="12"/>
                    </a:cubicBezTo>
                    <a:cubicBezTo>
                      <a:pt x="16" y="8"/>
                      <a:pt x="16" y="3"/>
                      <a:pt x="12" y="1"/>
                    </a:cubicBezTo>
                    <a:cubicBezTo>
                      <a:pt x="11" y="0"/>
                      <a:pt x="10" y="0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734"/>
              <p:cNvSpPr/>
              <p:nvPr/>
            </p:nvSpPr>
            <p:spPr bwMode="auto">
              <a:xfrm>
                <a:off x="755" y="1434"/>
                <a:ext cx="7" cy="9"/>
              </a:xfrm>
              <a:custGeom>
                <a:avLst/>
                <a:gdLst>
                  <a:gd name="T0" fmla="*/ 5 w 13"/>
                  <a:gd name="T1" fmla="*/ 0 h 17"/>
                  <a:gd name="T2" fmla="*/ 3 w 13"/>
                  <a:gd name="T3" fmla="*/ 0 h 17"/>
                  <a:gd name="T4" fmla="*/ 0 w 13"/>
                  <a:gd name="T5" fmla="*/ 16 h 17"/>
                  <a:gd name="T6" fmla="*/ 3 w 13"/>
                  <a:gd name="T7" fmla="*/ 17 h 17"/>
                  <a:gd name="T8" fmla="*/ 11 w 13"/>
                  <a:gd name="T9" fmla="*/ 13 h 17"/>
                  <a:gd name="T10" fmla="*/ 9 w 13"/>
                  <a:gd name="T11" fmla="*/ 1 h 17"/>
                  <a:gd name="T12" fmla="*/ 5 w 13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6"/>
                      <a:pt x="1" y="12"/>
                      <a:pt x="0" y="16"/>
                    </a:cubicBezTo>
                    <a:cubicBezTo>
                      <a:pt x="1" y="17"/>
                      <a:pt x="2" y="17"/>
                      <a:pt x="3" y="17"/>
                    </a:cubicBezTo>
                    <a:cubicBezTo>
                      <a:pt x="6" y="17"/>
                      <a:pt x="9" y="15"/>
                      <a:pt x="11" y="13"/>
                    </a:cubicBezTo>
                    <a:cubicBezTo>
                      <a:pt x="13" y="8"/>
                      <a:pt x="12" y="3"/>
                      <a:pt x="9" y="1"/>
                    </a:cubicBezTo>
                    <a:cubicBezTo>
                      <a:pt x="8" y="0"/>
                      <a:pt x="6" y="0"/>
                      <a:pt x="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735"/>
              <p:cNvSpPr/>
              <p:nvPr/>
            </p:nvSpPr>
            <p:spPr bwMode="auto">
              <a:xfrm>
                <a:off x="745" y="1451"/>
                <a:ext cx="11" cy="9"/>
              </a:xfrm>
              <a:custGeom>
                <a:avLst/>
                <a:gdLst>
                  <a:gd name="T0" fmla="*/ 11 w 19"/>
                  <a:gd name="T1" fmla="*/ 0 h 17"/>
                  <a:gd name="T2" fmla="*/ 3 w 19"/>
                  <a:gd name="T3" fmla="*/ 4 h 17"/>
                  <a:gd name="T4" fmla="*/ 5 w 19"/>
                  <a:gd name="T5" fmla="*/ 16 h 17"/>
                  <a:gd name="T6" fmla="*/ 9 w 19"/>
                  <a:gd name="T7" fmla="*/ 17 h 17"/>
                  <a:gd name="T8" fmla="*/ 16 w 19"/>
                  <a:gd name="T9" fmla="*/ 12 h 17"/>
                  <a:gd name="T10" fmla="*/ 14 w 19"/>
                  <a:gd name="T11" fmla="*/ 1 h 17"/>
                  <a:gd name="T12" fmla="*/ 11 w 1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cubicBezTo>
                      <a:pt x="8" y="0"/>
                      <a:pt x="5" y="1"/>
                      <a:pt x="3" y="4"/>
                    </a:cubicBezTo>
                    <a:cubicBezTo>
                      <a:pt x="0" y="8"/>
                      <a:pt x="1" y="13"/>
                      <a:pt x="5" y="16"/>
                    </a:cubicBezTo>
                    <a:cubicBezTo>
                      <a:pt x="6" y="16"/>
                      <a:pt x="7" y="17"/>
                      <a:pt x="9" y="17"/>
                    </a:cubicBezTo>
                    <a:cubicBezTo>
                      <a:pt x="11" y="17"/>
                      <a:pt x="14" y="15"/>
                      <a:pt x="16" y="12"/>
                    </a:cubicBezTo>
                    <a:cubicBezTo>
                      <a:pt x="19" y="8"/>
                      <a:pt x="18" y="3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736"/>
              <p:cNvSpPr/>
              <p:nvPr/>
            </p:nvSpPr>
            <p:spPr bwMode="auto">
              <a:xfrm>
                <a:off x="729" y="1463"/>
                <a:ext cx="9" cy="7"/>
              </a:xfrm>
              <a:custGeom>
                <a:avLst/>
                <a:gdLst>
                  <a:gd name="T0" fmla="*/ 9 w 16"/>
                  <a:gd name="T1" fmla="*/ 0 h 14"/>
                  <a:gd name="T2" fmla="*/ 2 w 16"/>
                  <a:gd name="T3" fmla="*/ 5 h 14"/>
                  <a:gd name="T4" fmla="*/ 1 w 16"/>
                  <a:gd name="T5" fmla="*/ 14 h 14"/>
                  <a:gd name="T6" fmla="*/ 16 w 16"/>
                  <a:gd name="T7" fmla="*/ 9 h 14"/>
                  <a:gd name="T8" fmla="*/ 13 w 16"/>
                  <a:gd name="T9" fmla="*/ 1 h 14"/>
                  <a:gd name="T10" fmla="*/ 9 w 1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9" y="0"/>
                    </a:moveTo>
                    <a:cubicBezTo>
                      <a:pt x="6" y="0"/>
                      <a:pt x="3" y="2"/>
                      <a:pt x="2" y="5"/>
                    </a:cubicBezTo>
                    <a:cubicBezTo>
                      <a:pt x="0" y="8"/>
                      <a:pt x="0" y="12"/>
                      <a:pt x="1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6"/>
                      <a:pt x="15" y="3"/>
                      <a:pt x="13" y="1"/>
                    </a:cubicBezTo>
                    <a:cubicBezTo>
                      <a:pt x="12" y="1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737"/>
              <p:cNvSpPr>
                <a:spLocks noEditPoints="1"/>
              </p:cNvSpPr>
              <p:nvPr/>
            </p:nvSpPr>
            <p:spPr bwMode="auto">
              <a:xfrm>
                <a:off x="749" y="1418"/>
                <a:ext cx="2" cy="10"/>
              </a:xfrm>
              <a:custGeom>
                <a:avLst/>
                <a:gdLst>
                  <a:gd name="T0" fmla="*/ 0 w 4"/>
                  <a:gd name="T1" fmla="*/ 18 h 19"/>
                  <a:gd name="T2" fmla="*/ 0 w 4"/>
                  <a:gd name="T3" fmla="*/ 19 h 19"/>
                  <a:gd name="T4" fmla="*/ 0 w 4"/>
                  <a:gd name="T5" fmla="*/ 18 h 19"/>
                  <a:gd name="T6" fmla="*/ 0 w 4"/>
                  <a:gd name="T7" fmla="*/ 18 h 19"/>
                  <a:gd name="T8" fmla="*/ 3 w 4"/>
                  <a:gd name="T9" fmla="*/ 0 h 19"/>
                  <a:gd name="T10" fmla="*/ 3 w 4"/>
                  <a:gd name="T11" fmla="*/ 1 h 19"/>
                  <a:gd name="T12" fmla="*/ 2 w 4"/>
                  <a:gd name="T13" fmla="*/ 4 h 19"/>
                  <a:gd name="T14" fmla="*/ 3 w 4"/>
                  <a:gd name="T15" fmla="*/ 3 h 19"/>
                  <a:gd name="T16" fmla="*/ 3 w 4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9"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2" y="2"/>
                      <a:pt x="2" y="3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1"/>
                      <a:pt x="4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738"/>
              <p:cNvSpPr/>
              <p:nvPr/>
            </p:nvSpPr>
            <p:spPr bwMode="auto">
              <a:xfrm>
                <a:off x="749" y="1419"/>
                <a:ext cx="1" cy="9"/>
              </a:xfrm>
              <a:custGeom>
                <a:avLst/>
                <a:gdLst>
                  <a:gd name="T0" fmla="*/ 3 w 3"/>
                  <a:gd name="T1" fmla="*/ 0 h 15"/>
                  <a:gd name="T2" fmla="*/ 2 w 3"/>
                  <a:gd name="T3" fmla="*/ 1 h 15"/>
                  <a:gd name="T4" fmla="*/ 0 w 3"/>
                  <a:gd name="T5" fmla="*/ 15 h 15"/>
                  <a:gd name="T6" fmla="*/ 0 w 3"/>
                  <a:gd name="T7" fmla="*/ 15 h 15"/>
                  <a:gd name="T8" fmla="*/ 3 w 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1" y="5"/>
                      <a:pt x="0" y="9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9"/>
                      <a:pt x="3" y="4"/>
                      <a:pt x="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739"/>
              <p:cNvSpPr/>
              <p:nvPr/>
            </p:nvSpPr>
            <p:spPr bwMode="auto">
              <a:xfrm>
                <a:off x="793" y="1377"/>
                <a:ext cx="30" cy="46"/>
              </a:xfrm>
              <a:custGeom>
                <a:avLst/>
                <a:gdLst>
                  <a:gd name="T0" fmla="*/ 29 w 54"/>
                  <a:gd name="T1" fmla="*/ 0 h 84"/>
                  <a:gd name="T2" fmla="*/ 31 w 54"/>
                  <a:gd name="T3" fmla="*/ 38 h 84"/>
                  <a:gd name="T4" fmla="*/ 2 w 54"/>
                  <a:gd name="T5" fmla="*/ 77 h 84"/>
                  <a:gd name="T6" fmla="*/ 5 w 54"/>
                  <a:gd name="T7" fmla="*/ 84 h 84"/>
                  <a:gd name="T8" fmla="*/ 23 w 54"/>
                  <a:gd name="T9" fmla="*/ 76 h 84"/>
                  <a:gd name="T10" fmla="*/ 54 w 54"/>
                  <a:gd name="T11" fmla="*/ 18 h 84"/>
                  <a:gd name="T12" fmla="*/ 29 w 54"/>
                  <a:gd name="T13" fmla="*/ 0 h 84"/>
                  <a:gd name="T14" fmla="*/ 29 w 54"/>
                  <a:gd name="T1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84">
                    <a:moveTo>
                      <a:pt x="29" y="0"/>
                    </a:moveTo>
                    <a:cubicBezTo>
                      <a:pt x="16" y="0"/>
                      <a:pt x="33" y="23"/>
                      <a:pt x="31" y="38"/>
                    </a:cubicBezTo>
                    <a:cubicBezTo>
                      <a:pt x="30" y="52"/>
                      <a:pt x="7" y="64"/>
                      <a:pt x="2" y="77"/>
                    </a:cubicBezTo>
                    <a:cubicBezTo>
                      <a:pt x="0" y="82"/>
                      <a:pt x="1" y="84"/>
                      <a:pt x="5" y="84"/>
                    </a:cubicBezTo>
                    <a:cubicBezTo>
                      <a:pt x="9" y="84"/>
                      <a:pt x="16" y="81"/>
                      <a:pt x="23" y="76"/>
                    </a:cubicBezTo>
                    <a:cubicBezTo>
                      <a:pt x="36" y="69"/>
                      <a:pt x="54" y="34"/>
                      <a:pt x="54" y="18"/>
                    </a:cubicBezTo>
                    <a:cubicBezTo>
                      <a:pt x="53" y="2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740"/>
              <p:cNvSpPr/>
              <p:nvPr/>
            </p:nvSpPr>
            <p:spPr bwMode="auto">
              <a:xfrm>
                <a:off x="642" y="1459"/>
                <a:ext cx="73" cy="24"/>
              </a:xfrm>
              <a:custGeom>
                <a:avLst/>
                <a:gdLst>
                  <a:gd name="T0" fmla="*/ 17 w 134"/>
                  <a:gd name="T1" fmla="*/ 0 h 44"/>
                  <a:gd name="T2" fmla="*/ 11 w 134"/>
                  <a:gd name="T3" fmla="*/ 3 h 44"/>
                  <a:gd name="T4" fmla="*/ 15 w 134"/>
                  <a:gd name="T5" fmla="*/ 39 h 44"/>
                  <a:gd name="T6" fmla="*/ 57 w 134"/>
                  <a:gd name="T7" fmla="*/ 44 h 44"/>
                  <a:gd name="T8" fmla="*/ 77 w 134"/>
                  <a:gd name="T9" fmla="*/ 43 h 44"/>
                  <a:gd name="T10" fmla="*/ 122 w 134"/>
                  <a:gd name="T11" fmla="*/ 31 h 44"/>
                  <a:gd name="T12" fmla="*/ 120 w 134"/>
                  <a:gd name="T13" fmla="*/ 31 h 44"/>
                  <a:gd name="T14" fmla="*/ 62 w 134"/>
                  <a:gd name="T15" fmla="*/ 35 h 44"/>
                  <a:gd name="T16" fmla="*/ 42 w 134"/>
                  <a:gd name="T17" fmla="*/ 32 h 44"/>
                  <a:gd name="T18" fmla="*/ 21 w 134"/>
                  <a:gd name="T19" fmla="*/ 4 h 44"/>
                  <a:gd name="T20" fmla="*/ 17 w 134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44">
                    <a:moveTo>
                      <a:pt x="17" y="0"/>
                    </a:moveTo>
                    <a:cubicBezTo>
                      <a:pt x="15" y="0"/>
                      <a:pt x="13" y="2"/>
                      <a:pt x="11" y="3"/>
                    </a:cubicBezTo>
                    <a:cubicBezTo>
                      <a:pt x="11" y="3"/>
                      <a:pt x="0" y="34"/>
                      <a:pt x="15" y="39"/>
                    </a:cubicBezTo>
                    <a:cubicBezTo>
                      <a:pt x="26" y="42"/>
                      <a:pt x="41" y="44"/>
                      <a:pt x="57" y="44"/>
                    </a:cubicBezTo>
                    <a:cubicBezTo>
                      <a:pt x="64" y="44"/>
                      <a:pt x="70" y="44"/>
                      <a:pt x="77" y="43"/>
                    </a:cubicBezTo>
                    <a:cubicBezTo>
                      <a:pt x="101" y="40"/>
                      <a:pt x="134" y="31"/>
                      <a:pt x="122" y="31"/>
                    </a:cubicBezTo>
                    <a:cubicBezTo>
                      <a:pt x="121" y="31"/>
                      <a:pt x="121" y="31"/>
                      <a:pt x="120" y="31"/>
                    </a:cubicBezTo>
                    <a:cubicBezTo>
                      <a:pt x="110" y="32"/>
                      <a:pt x="82" y="35"/>
                      <a:pt x="62" y="35"/>
                    </a:cubicBezTo>
                    <a:cubicBezTo>
                      <a:pt x="53" y="35"/>
                      <a:pt x="46" y="34"/>
                      <a:pt x="42" y="32"/>
                    </a:cubicBezTo>
                    <a:cubicBezTo>
                      <a:pt x="31" y="25"/>
                      <a:pt x="25" y="11"/>
                      <a:pt x="21" y="4"/>
                    </a:cubicBezTo>
                    <a:cubicBezTo>
                      <a:pt x="20" y="1"/>
                      <a:pt x="19" y="0"/>
                      <a:pt x="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741"/>
              <p:cNvSpPr/>
              <p:nvPr/>
            </p:nvSpPr>
            <p:spPr bwMode="auto">
              <a:xfrm>
                <a:off x="88" y="1308"/>
                <a:ext cx="24" cy="71"/>
              </a:xfrm>
              <a:custGeom>
                <a:avLst/>
                <a:gdLst>
                  <a:gd name="T0" fmla="*/ 43 w 43"/>
                  <a:gd name="T1" fmla="*/ 52 h 129"/>
                  <a:gd name="T2" fmla="*/ 24 w 43"/>
                  <a:gd name="T3" fmla="*/ 7 h 129"/>
                  <a:gd name="T4" fmla="*/ 0 w 43"/>
                  <a:gd name="T5" fmla="*/ 39 h 129"/>
                  <a:gd name="T6" fmla="*/ 18 w 43"/>
                  <a:gd name="T7" fmla="*/ 110 h 129"/>
                  <a:gd name="T8" fmla="*/ 43 w 43"/>
                  <a:gd name="T9" fmla="*/ 5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43" y="52"/>
                    </a:moveTo>
                    <a:cubicBezTo>
                      <a:pt x="43" y="52"/>
                      <a:pt x="40" y="0"/>
                      <a:pt x="24" y="7"/>
                    </a:cubicBezTo>
                    <a:cubicBezTo>
                      <a:pt x="9" y="14"/>
                      <a:pt x="0" y="39"/>
                      <a:pt x="0" y="39"/>
                    </a:cubicBezTo>
                    <a:cubicBezTo>
                      <a:pt x="0" y="39"/>
                      <a:pt x="11" y="129"/>
                      <a:pt x="18" y="110"/>
                    </a:cubicBezTo>
                    <a:cubicBezTo>
                      <a:pt x="25" y="90"/>
                      <a:pt x="43" y="52"/>
                      <a:pt x="43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742"/>
              <p:cNvSpPr/>
              <p:nvPr/>
            </p:nvSpPr>
            <p:spPr bwMode="auto">
              <a:xfrm>
                <a:off x="24" y="1249"/>
                <a:ext cx="250" cy="253"/>
              </a:xfrm>
              <a:custGeom>
                <a:avLst/>
                <a:gdLst>
                  <a:gd name="T0" fmla="*/ 73 w 459"/>
                  <a:gd name="T1" fmla="*/ 234 h 464"/>
                  <a:gd name="T2" fmla="*/ 42 w 459"/>
                  <a:gd name="T3" fmla="*/ 44 h 464"/>
                  <a:gd name="T4" fmla="*/ 118 w 459"/>
                  <a:gd name="T5" fmla="*/ 63 h 464"/>
                  <a:gd name="T6" fmla="*/ 136 w 459"/>
                  <a:gd name="T7" fmla="*/ 177 h 464"/>
                  <a:gd name="T8" fmla="*/ 238 w 459"/>
                  <a:gd name="T9" fmla="*/ 5 h 464"/>
                  <a:gd name="T10" fmla="*/ 323 w 459"/>
                  <a:gd name="T11" fmla="*/ 50 h 464"/>
                  <a:gd name="T12" fmla="*/ 316 w 459"/>
                  <a:gd name="T13" fmla="*/ 146 h 464"/>
                  <a:gd name="T14" fmla="*/ 253 w 459"/>
                  <a:gd name="T15" fmla="*/ 212 h 464"/>
                  <a:gd name="T16" fmla="*/ 394 w 459"/>
                  <a:gd name="T17" fmla="*/ 159 h 464"/>
                  <a:gd name="T18" fmla="*/ 442 w 459"/>
                  <a:gd name="T19" fmla="*/ 260 h 464"/>
                  <a:gd name="T20" fmla="*/ 260 w 459"/>
                  <a:gd name="T21" fmla="*/ 329 h 464"/>
                  <a:gd name="T22" fmla="*/ 367 w 459"/>
                  <a:gd name="T23" fmla="*/ 359 h 464"/>
                  <a:gd name="T24" fmla="*/ 380 w 459"/>
                  <a:gd name="T25" fmla="*/ 427 h 464"/>
                  <a:gd name="T26" fmla="*/ 174 w 459"/>
                  <a:gd name="T27" fmla="*/ 357 h 464"/>
                  <a:gd name="T28" fmla="*/ 141 w 459"/>
                  <a:gd name="T29" fmla="*/ 402 h 464"/>
                  <a:gd name="T30" fmla="*/ 99 w 459"/>
                  <a:gd name="T31" fmla="*/ 326 h 464"/>
                  <a:gd name="T32" fmla="*/ 73 w 459"/>
                  <a:gd name="T33" fmla="*/ 23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9" h="464">
                    <a:moveTo>
                      <a:pt x="73" y="234"/>
                    </a:moveTo>
                    <a:cubicBezTo>
                      <a:pt x="73" y="234"/>
                      <a:pt x="0" y="63"/>
                      <a:pt x="42" y="44"/>
                    </a:cubicBezTo>
                    <a:cubicBezTo>
                      <a:pt x="84" y="25"/>
                      <a:pt x="115" y="27"/>
                      <a:pt x="118" y="63"/>
                    </a:cubicBezTo>
                    <a:cubicBezTo>
                      <a:pt x="120" y="98"/>
                      <a:pt x="136" y="177"/>
                      <a:pt x="136" y="177"/>
                    </a:cubicBezTo>
                    <a:cubicBezTo>
                      <a:pt x="136" y="177"/>
                      <a:pt x="205" y="0"/>
                      <a:pt x="238" y="5"/>
                    </a:cubicBezTo>
                    <a:cubicBezTo>
                      <a:pt x="271" y="11"/>
                      <a:pt x="308" y="22"/>
                      <a:pt x="323" y="50"/>
                    </a:cubicBezTo>
                    <a:cubicBezTo>
                      <a:pt x="338" y="78"/>
                      <a:pt x="345" y="109"/>
                      <a:pt x="316" y="146"/>
                    </a:cubicBezTo>
                    <a:cubicBezTo>
                      <a:pt x="286" y="183"/>
                      <a:pt x="253" y="212"/>
                      <a:pt x="253" y="212"/>
                    </a:cubicBezTo>
                    <a:cubicBezTo>
                      <a:pt x="253" y="212"/>
                      <a:pt x="360" y="140"/>
                      <a:pt x="394" y="159"/>
                    </a:cubicBezTo>
                    <a:cubicBezTo>
                      <a:pt x="428" y="178"/>
                      <a:pt x="459" y="206"/>
                      <a:pt x="442" y="260"/>
                    </a:cubicBezTo>
                    <a:cubicBezTo>
                      <a:pt x="425" y="314"/>
                      <a:pt x="366" y="336"/>
                      <a:pt x="260" y="329"/>
                    </a:cubicBezTo>
                    <a:cubicBezTo>
                      <a:pt x="260" y="329"/>
                      <a:pt x="341" y="352"/>
                      <a:pt x="367" y="359"/>
                    </a:cubicBezTo>
                    <a:cubicBezTo>
                      <a:pt x="393" y="366"/>
                      <a:pt x="409" y="391"/>
                      <a:pt x="380" y="427"/>
                    </a:cubicBezTo>
                    <a:cubicBezTo>
                      <a:pt x="350" y="464"/>
                      <a:pt x="269" y="443"/>
                      <a:pt x="174" y="357"/>
                    </a:cubicBezTo>
                    <a:cubicBezTo>
                      <a:pt x="174" y="357"/>
                      <a:pt x="176" y="428"/>
                      <a:pt x="141" y="402"/>
                    </a:cubicBezTo>
                    <a:cubicBezTo>
                      <a:pt x="106" y="376"/>
                      <a:pt x="114" y="338"/>
                      <a:pt x="99" y="326"/>
                    </a:cubicBezTo>
                    <a:cubicBezTo>
                      <a:pt x="85" y="314"/>
                      <a:pt x="26" y="241"/>
                      <a:pt x="73" y="234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743"/>
              <p:cNvSpPr/>
              <p:nvPr/>
            </p:nvSpPr>
            <p:spPr bwMode="auto">
              <a:xfrm>
                <a:off x="106" y="1376"/>
                <a:ext cx="36" cy="21"/>
              </a:xfrm>
              <a:custGeom>
                <a:avLst/>
                <a:gdLst>
                  <a:gd name="T0" fmla="*/ 66 w 66"/>
                  <a:gd name="T1" fmla="*/ 0 h 38"/>
                  <a:gd name="T2" fmla="*/ 12 w 66"/>
                  <a:gd name="T3" fmla="*/ 34 h 38"/>
                  <a:gd name="T4" fmla="*/ 66 w 66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38">
                    <a:moveTo>
                      <a:pt x="66" y="0"/>
                    </a:moveTo>
                    <a:cubicBezTo>
                      <a:pt x="66" y="0"/>
                      <a:pt x="0" y="30"/>
                      <a:pt x="12" y="34"/>
                    </a:cubicBezTo>
                    <a:cubicBezTo>
                      <a:pt x="23" y="38"/>
                      <a:pt x="59" y="17"/>
                      <a:pt x="66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744"/>
              <p:cNvSpPr/>
              <p:nvPr/>
            </p:nvSpPr>
            <p:spPr bwMode="auto">
              <a:xfrm>
                <a:off x="116" y="1347"/>
                <a:ext cx="14" cy="14"/>
              </a:xfrm>
              <a:custGeom>
                <a:avLst/>
                <a:gdLst>
                  <a:gd name="T0" fmla="*/ 24 w 26"/>
                  <a:gd name="T1" fmla="*/ 17 h 25"/>
                  <a:gd name="T2" fmla="*/ 9 w 26"/>
                  <a:gd name="T3" fmla="*/ 22 h 25"/>
                  <a:gd name="T4" fmla="*/ 2 w 26"/>
                  <a:gd name="T5" fmla="*/ 8 h 25"/>
                  <a:gd name="T6" fmla="*/ 16 w 26"/>
                  <a:gd name="T7" fmla="*/ 3 h 25"/>
                  <a:gd name="T8" fmla="*/ 24 w 26"/>
                  <a:gd name="T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4" y="17"/>
                    </a:moveTo>
                    <a:cubicBezTo>
                      <a:pt x="22" y="22"/>
                      <a:pt x="15" y="25"/>
                      <a:pt x="9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6" y="3"/>
                    </a:cubicBezTo>
                    <a:cubicBezTo>
                      <a:pt x="23" y="5"/>
                      <a:pt x="26" y="11"/>
                      <a:pt x="24" y="17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745"/>
              <p:cNvSpPr/>
              <p:nvPr/>
            </p:nvSpPr>
            <p:spPr bwMode="auto">
              <a:xfrm>
                <a:off x="94" y="1369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1 h 24"/>
                  <a:gd name="T4" fmla="*/ 2 w 26"/>
                  <a:gd name="T5" fmla="*/ 8 h 24"/>
                  <a:gd name="T6" fmla="*/ 16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3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746"/>
              <p:cNvSpPr/>
              <p:nvPr/>
            </p:nvSpPr>
            <p:spPr bwMode="auto">
              <a:xfrm>
                <a:off x="95" y="1352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1 h 24"/>
                  <a:gd name="T4" fmla="*/ 2 w 26"/>
                  <a:gd name="T5" fmla="*/ 7 h 24"/>
                  <a:gd name="T6" fmla="*/ 16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7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3" y="4"/>
                      <a:pt x="26" y="10"/>
                      <a:pt x="24" y="16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747"/>
              <p:cNvSpPr/>
              <p:nvPr/>
            </p:nvSpPr>
            <p:spPr bwMode="auto">
              <a:xfrm>
                <a:off x="119" y="1380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2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2"/>
                      <a:pt x="16" y="24"/>
                      <a:pt x="10" y="22"/>
                    </a:cubicBezTo>
                    <a:cubicBezTo>
                      <a:pt x="3" y="20"/>
                      <a:pt x="0" y="13"/>
                      <a:pt x="2" y="8"/>
                    </a:cubicBezTo>
                    <a:cubicBezTo>
                      <a:pt x="4" y="3"/>
                      <a:pt x="11" y="0"/>
                      <a:pt x="17" y="2"/>
                    </a:cubicBezTo>
                    <a:cubicBezTo>
                      <a:pt x="23" y="5"/>
                      <a:pt x="26" y="11"/>
                      <a:pt x="24" y="16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748"/>
              <p:cNvSpPr/>
              <p:nvPr/>
            </p:nvSpPr>
            <p:spPr bwMode="auto">
              <a:xfrm>
                <a:off x="123" y="1406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1 h 24"/>
                  <a:gd name="T4" fmla="*/ 2 w 26"/>
                  <a:gd name="T5" fmla="*/ 7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7"/>
                    </a:cubicBezTo>
                    <a:cubicBezTo>
                      <a:pt x="4" y="2"/>
                      <a:pt x="10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749"/>
              <p:cNvSpPr/>
              <p:nvPr/>
            </p:nvSpPr>
            <p:spPr bwMode="auto">
              <a:xfrm>
                <a:off x="99" y="1401"/>
                <a:ext cx="14" cy="14"/>
              </a:xfrm>
              <a:custGeom>
                <a:avLst/>
                <a:gdLst>
                  <a:gd name="T0" fmla="*/ 24 w 26"/>
                  <a:gd name="T1" fmla="*/ 17 h 24"/>
                  <a:gd name="T2" fmla="*/ 9 w 26"/>
                  <a:gd name="T3" fmla="*/ 22 h 24"/>
                  <a:gd name="T4" fmla="*/ 2 w 26"/>
                  <a:gd name="T5" fmla="*/ 8 h 24"/>
                  <a:gd name="T6" fmla="*/ 17 w 26"/>
                  <a:gd name="T7" fmla="*/ 3 h 24"/>
                  <a:gd name="T8" fmla="*/ 24 w 26"/>
                  <a:gd name="T9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7"/>
                    </a:moveTo>
                    <a:cubicBezTo>
                      <a:pt x="22" y="22"/>
                      <a:pt x="15" y="24"/>
                      <a:pt x="9" y="22"/>
                    </a:cubicBezTo>
                    <a:cubicBezTo>
                      <a:pt x="3" y="20"/>
                      <a:pt x="0" y="14"/>
                      <a:pt x="2" y="8"/>
                    </a:cubicBezTo>
                    <a:cubicBezTo>
                      <a:pt x="4" y="3"/>
                      <a:pt x="10" y="0"/>
                      <a:pt x="17" y="3"/>
                    </a:cubicBezTo>
                    <a:cubicBezTo>
                      <a:pt x="23" y="5"/>
                      <a:pt x="26" y="11"/>
                      <a:pt x="24" y="17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750"/>
              <p:cNvSpPr/>
              <p:nvPr/>
            </p:nvSpPr>
            <p:spPr bwMode="auto">
              <a:xfrm>
                <a:off x="141" y="1395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2 h 24"/>
                  <a:gd name="T4" fmla="*/ 2 w 26"/>
                  <a:gd name="T5" fmla="*/ 8 h 24"/>
                  <a:gd name="T6" fmla="*/ 16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2"/>
                      <a:pt x="15" y="24"/>
                      <a:pt x="9" y="22"/>
                    </a:cubicBezTo>
                    <a:cubicBezTo>
                      <a:pt x="3" y="20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3" y="5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751"/>
              <p:cNvSpPr/>
              <p:nvPr/>
            </p:nvSpPr>
            <p:spPr bwMode="auto">
              <a:xfrm>
                <a:off x="148" y="1375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2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6" y="24"/>
                      <a:pt x="10" y="22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752"/>
              <p:cNvSpPr/>
              <p:nvPr/>
            </p:nvSpPr>
            <p:spPr bwMode="auto">
              <a:xfrm>
                <a:off x="137" y="1350"/>
                <a:ext cx="14" cy="13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1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6" y="24"/>
                      <a:pt x="10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753"/>
              <p:cNvSpPr/>
              <p:nvPr/>
            </p:nvSpPr>
            <p:spPr bwMode="auto">
              <a:xfrm>
                <a:off x="78" y="1382"/>
                <a:ext cx="15" cy="13"/>
              </a:xfrm>
              <a:custGeom>
                <a:avLst/>
                <a:gdLst>
                  <a:gd name="T0" fmla="*/ 25 w 27"/>
                  <a:gd name="T1" fmla="*/ 16 h 24"/>
                  <a:gd name="T2" fmla="*/ 10 w 27"/>
                  <a:gd name="T3" fmla="*/ 22 h 24"/>
                  <a:gd name="T4" fmla="*/ 2 w 27"/>
                  <a:gd name="T5" fmla="*/ 8 h 24"/>
                  <a:gd name="T6" fmla="*/ 17 w 27"/>
                  <a:gd name="T7" fmla="*/ 2 h 24"/>
                  <a:gd name="T8" fmla="*/ 25 w 27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5" y="16"/>
                    </a:moveTo>
                    <a:cubicBezTo>
                      <a:pt x="23" y="22"/>
                      <a:pt x="16" y="24"/>
                      <a:pt x="10" y="22"/>
                    </a:cubicBezTo>
                    <a:cubicBezTo>
                      <a:pt x="4" y="20"/>
                      <a:pt x="0" y="13"/>
                      <a:pt x="2" y="8"/>
                    </a:cubicBezTo>
                    <a:cubicBezTo>
                      <a:pt x="4" y="3"/>
                      <a:pt x="11" y="0"/>
                      <a:pt x="17" y="2"/>
                    </a:cubicBezTo>
                    <a:cubicBezTo>
                      <a:pt x="23" y="5"/>
                      <a:pt x="27" y="11"/>
                      <a:pt x="25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754"/>
              <p:cNvSpPr>
                <a:spLocks noEditPoints="1"/>
              </p:cNvSpPr>
              <p:nvPr/>
            </p:nvSpPr>
            <p:spPr bwMode="auto">
              <a:xfrm>
                <a:off x="70" y="1336"/>
                <a:ext cx="76" cy="110"/>
              </a:xfrm>
              <a:custGeom>
                <a:avLst/>
                <a:gdLst>
                  <a:gd name="T0" fmla="*/ 102 w 138"/>
                  <a:gd name="T1" fmla="*/ 180 h 202"/>
                  <a:gd name="T2" fmla="*/ 102 w 138"/>
                  <a:gd name="T3" fmla="*/ 189 h 202"/>
                  <a:gd name="T4" fmla="*/ 116 w 138"/>
                  <a:gd name="T5" fmla="*/ 202 h 202"/>
                  <a:gd name="T6" fmla="*/ 118 w 138"/>
                  <a:gd name="T7" fmla="*/ 196 h 202"/>
                  <a:gd name="T8" fmla="*/ 113 w 138"/>
                  <a:gd name="T9" fmla="*/ 191 h 202"/>
                  <a:gd name="T10" fmla="*/ 102 w 138"/>
                  <a:gd name="T11" fmla="*/ 180 h 202"/>
                  <a:gd name="T12" fmla="*/ 94 w 138"/>
                  <a:gd name="T13" fmla="*/ 135 h 202"/>
                  <a:gd name="T14" fmla="*/ 101 w 138"/>
                  <a:gd name="T15" fmla="*/ 171 h 202"/>
                  <a:gd name="T16" fmla="*/ 122 w 138"/>
                  <a:gd name="T17" fmla="*/ 183 h 202"/>
                  <a:gd name="T18" fmla="*/ 126 w 138"/>
                  <a:gd name="T19" fmla="*/ 171 h 202"/>
                  <a:gd name="T20" fmla="*/ 100 w 138"/>
                  <a:gd name="T21" fmla="*/ 157 h 202"/>
                  <a:gd name="T22" fmla="*/ 134 w 138"/>
                  <a:gd name="T23" fmla="*/ 145 h 202"/>
                  <a:gd name="T24" fmla="*/ 138 w 138"/>
                  <a:gd name="T25" fmla="*/ 136 h 202"/>
                  <a:gd name="T26" fmla="*/ 121 w 138"/>
                  <a:gd name="T27" fmla="*/ 136 h 202"/>
                  <a:gd name="T28" fmla="*/ 121 w 138"/>
                  <a:gd name="T29" fmla="*/ 144 h 202"/>
                  <a:gd name="T30" fmla="*/ 111 w 138"/>
                  <a:gd name="T31" fmla="*/ 150 h 202"/>
                  <a:gd name="T32" fmla="*/ 106 w 138"/>
                  <a:gd name="T33" fmla="*/ 149 h 202"/>
                  <a:gd name="T34" fmla="*/ 99 w 138"/>
                  <a:gd name="T35" fmla="*/ 136 h 202"/>
                  <a:gd name="T36" fmla="*/ 94 w 138"/>
                  <a:gd name="T37" fmla="*/ 135 h 202"/>
                  <a:gd name="T38" fmla="*/ 86 w 138"/>
                  <a:gd name="T39" fmla="*/ 113 h 202"/>
                  <a:gd name="T40" fmla="*/ 91 w 138"/>
                  <a:gd name="T41" fmla="*/ 125 h 202"/>
                  <a:gd name="T42" fmla="*/ 131 w 138"/>
                  <a:gd name="T43" fmla="*/ 114 h 202"/>
                  <a:gd name="T44" fmla="*/ 86 w 138"/>
                  <a:gd name="T45" fmla="*/ 113 h 202"/>
                  <a:gd name="T46" fmla="*/ 3 w 138"/>
                  <a:gd name="T47" fmla="*/ 47 h 202"/>
                  <a:gd name="T48" fmla="*/ 5 w 138"/>
                  <a:gd name="T49" fmla="*/ 63 h 202"/>
                  <a:gd name="T50" fmla="*/ 6 w 138"/>
                  <a:gd name="T51" fmla="*/ 63 h 202"/>
                  <a:gd name="T52" fmla="*/ 17 w 138"/>
                  <a:gd name="T53" fmla="*/ 64 h 202"/>
                  <a:gd name="T54" fmla="*/ 4 w 138"/>
                  <a:gd name="T55" fmla="*/ 48 h 202"/>
                  <a:gd name="T56" fmla="*/ 3 w 138"/>
                  <a:gd name="T57" fmla="*/ 47 h 202"/>
                  <a:gd name="T58" fmla="*/ 85 w 138"/>
                  <a:gd name="T59" fmla="*/ 36 h 202"/>
                  <a:gd name="T60" fmla="*/ 62 w 138"/>
                  <a:gd name="T61" fmla="*/ 63 h 202"/>
                  <a:gd name="T62" fmla="*/ 67 w 138"/>
                  <a:gd name="T63" fmla="*/ 76 h 202"/>
                  <a:gd name="T64" fmla="*/ 61 w 138"/>
                  <a:gd name="T65" fmla="*/ 82 h 202"/>
                  <a:gd name="T66" fmla="*/ 66 w 138"/>
                  <a:gd name="T67" fmla="*/ 86 h 202"/>
                  <a:gd name="T68" fmla="*/ 90 w 138"/>
                  <a:gd name="T69" fmla="*/ 42 h 202"/>
                  <a:gd name="T70" fmla="*/ 85 w 138"/>
                  <a:gd name="T71" fmla="*/ 36 h 202"/>
                  <a:gd name="T72" fmla="*/ 112 w 138"/>
                  <a:gd name="T73" fmla="*/ 8 h 202"/>
                  <a:gd name="T74" fmla="*/ 98 w 138"/>
                  <a:gd name="T75" fmla="*/ 22 h 202"/>
                  <a:gd name="T76" fmla="*/ 99 w 138"/>
                  <a:gd name="T77" fmla="*/ 23 h 202"/>
                  <a:gd name="T78" fmla="*/ 101 w 138"/>
                  <a:gd name="T79" fmla="*/ 24 h 202"/>
                  <a:gd name="T80" fmla="*/ 111 w 138"/>
                  <a:gd name="T81" fmla="*/ 8 h 202"/>
                  <a:gd name="T82" fmla="*/ 112 w 138"/>
                  <a:gd name="T83" fmla="*/ 8 h 202"/>
                  <a:gd name="T84" fmla="*/ 21 w 138"/>
                  <a:gd name="T85" fmla="*/ 0 h 202"/>
                  <a:gd name="T86" fmla="*/ 28 w 138"/>
                  <a:gd name="T87" fmla="*/ 66 h 202"/>
                  <a:gd name="T88" fmla="*/ 37 w 138"/>
                  <a:gd name="T89" fmla="*/ 69 h 202"/>
                  <a:gd name="T90" fmla="*/ 44 w 138"/>
                  <a:gd name="T91" fmla="*/ 72 h 202"/>
                  <a:gd name="T92" fmla="*/ 45 w 138"/>
                  <a:gd name="T93" fmla="*/ 68 h 202"/>
                  <a:gd name="T94" fmla="*/ 49 w 138"/>
                  <a:gd name="T95" fmla="*/ 62 h 202"/>
                  <a:gd name="T96" fmla="*/ 22 w 138"/>
                  <a:gd name="T97" fmla="*/ 0 h 202"/>
                  <a:gd name="T98" fmla="*/ 21 w 138"/>
                  <a:gd name="T9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8" h="202">
                    <a:moveTo>
                      <a:pt x="102" y="180"/>
                    </a:moveTo>
                    <a:cubicBezTo>
                      <a:pt x="102" y="183"/>
                      <a:pt x="102" y="186"/>
                      <a:pt x="102" y="189"/>
                    </a:cubicBezTo>
                    <a:cubicBezTo>
                      <a:pt x="107" y="194"/>
                      <a:pt x="112" y="198"/>
                      <a:pt x="116" y="202"/>
                    </a:cubicBezTo>
                    <a:cubicBezTo>
                      <a:pt x="117" y="200"/>
                      <a:pt x="117" y="198"/>
                      <a:pt x="118" y="196"/>
                    </a:cubicBezTo>
                    <a:cubicBezTo>
                      <a:pt x="117" y="194"/>
                      <a:pt x="115" y="193"/>
                      <a:pt x="113" y="191"/>
                    </a:cubicBezTo>
                    <a:cubicBezTo>
                      <a:pt x="109" y="187"/>
                      <a:pt x="105" y="184"/>
                      <a:pt x="102" y="180"/>
                    </a:cubicBezTo>
                    <a:moveTo>
                      <a:pt x="94" y="135"/>
                    </a:moveTo>
                    <a:cubicBezTo>
                      <a:pt x="97" y="146"/>
                      <a:pt x="100" y="158"/>
                      <a:pt x="101" y="171"/>
                    </a:cubicBezTo>
                    <a:cubicBezTo>
                      <a:pt x="107" y="175"/>
                      <a:pt x="115" y="179"/>
                      <a:pt x="122" y="183"/>
                    </a:cubicBezTo>
                    <a:cubicBezTo>
                      <a:pt x="123" y="179"/>
                      <a:pt x="125" y="175"/>
                      <a:pt x="126" y="171"/>
                    </a:cubicBezTo>
                    <a:cubicBezTo>
                      <a:pt x="112" y="163"/>
                      <a:pt x="100" y="157"/>
                      <a:pt x="100" y="157"/>
                    </a:cubicBezTo>
                    <a:cubicBezTo>
                      <a:pt x="100" y="157"/>
                      <a:pt x="117" y="151"/>
                      <a:pt x="134" y="145"/>
                    </a:cubicBezTo>
                    <a:cubicBezTo>
                      <a:pt x="135" y="142"/>
                      <a:pt x="136" y="139"/>
                      <a:pt x="138" y="136"/>
                    </a:cubicBezTo>
                    <a:cubicBezTo>
                      <a:pt x="132" y="136"/>
                      <a:pt x="127" y="136"/>
                      <a:pt x="121" y="136"/>
                    </a:cubicBezTo>
                    <a:cubicBezTo>
                      <a:pt x="122" y="139"/>
                      <a:pt x="122" y="141"/>
                      <a:pt x="121" y="144"/>
                    </a:cubicBezTo>
                    <a:cubicBezTo>
                      <a:pt x="120" y="148"/>
                      <a:pt x="116" y="150"/>
                      <a:pt x="111" y="150"/>
                    </a:cubicBezTo>
                    <a:cubicBezTo>
                      <a:pt x="109" y="150"/>
                      <a:pt x="108" y="150"/>
                      <a:pt x="106" y="149"/>
                    </a:cubicBezTo>
                    <a:cubicBezTo>
                      <a:pt x="100" y="147"/>
                      <a:pt x="97" y="141"/>
                      <a:pt x="99" y="136"/>
                    </a:cubicBezTo>
                    <a:cubicBezTo>
                      <a:pt x="97" y="135"/>
                      <a:pt x="96" y="135"/>
                      <a:pt x="94" y="135"/>
                    </a:cubicBezTo>
                    <a:moveTo>
                      <a:pt x="86" y="113"/>
                    </a:moveTo>
                    <a:cubicBezTo>
                      <a:pt x="88" y="117"/>
                      <a:pt x="89" y="121"/>
                      <a:pt x="91" y="125"/>
                    </a:cubicBezTo>
                    <a:cubicBezTo>
                      <a:pt x="99" y="121"/>
                      <a:pt x="116" y="117"/>
                      <a:pt x="131" y="114"/>
                    </a:cubicBezTo>
                    <a:cubicBezTo>
                      <a:pt x="117" y="114"/>
                      <a:pt x="100" y="114"/>
                      <a:pt x="86" y="113"/>
                    </a:cubicBezTo>
                    <a:moveTo>
                      <a:pt x="3" y="47"/>
                    </a:moveTo>
                    <a:cubicBezTo>
                      <a:pt x="0" y="47"/>
                      <a:pt x="3" y="56"/>
                      <a:pt x="5" y="63"/>
                    </a:cubicBezTo>
                    <a:cubicBezTo>
                      <a:pt x="5" y="63"/>
                      <a:pt x="5" y="63"/>
                      <a:pt x="6" y="63"/>
                    </a:cubicBezTo>
                    <a:cubicBezTo>
                      <a:pt x="9" y="63"/>
                      <a:pt x="13" y="63"/>
                      <a:pt x="17" y="64"/>
                    </a:cubicBezTo>
                    <a:cubicBezTo>
                      <a:pt x="12" y="57"/>
                      <a:pt x="7" y="50"/>
                      <a:pt x="4" y="48"/>
                    </a:cubicBezTo>
                    <a:cubicBezTo>
                      <a:pt x="4" y="47"/>
                      <a:pt x="3" y="47"/>
                      <a:pt x="3" y="47"/>
                    </a:cubicBezTo>
                    <a:moveTo>
                      <a:pt x="85" y="36"/>
                    </a:moveTo>
                    <a:cubicBezTo>
                      <a:pt x="77" y="46"/>
                      <a:pt x="68" y="56"/>
                      <a:pt x="62" y="63"/>
                    </a:cubicBezTo>
                    <a:cubicBezTo>
                      <a:pt x="66" y="66"/>
                      <a:pt x="69" y="71"/>
                      <a:pt x="67" y="76"/>
                    </a:cubicBezTo>
                    <a:cubicBezTo>
                      <a:pt x="66" y="79"/>
                      <a:pt x="63" y="81"/>
                      <a:pt x="61" y="82"/>
                    </a:cubicBezTo>
                    <a:cubicBezTo>
                      <a:pt x="62" y="83"/>
                      <a:pt x="64" y="84"/>
                      <a:pt x="66" y="86"/>
                    </a:cubicBezTo>
                    <a:cubicBezTo>
                      <a:pt x="72" y="73"/>
                      <a:pt x="82" y="56"/>
                      <a:pt x="90" y="42"/>
                    </a:cubicBezTo>
                    <a:cubicBezTo>
                      <a:pt x="88" y="40"/>
                      <a:pt x="86" y="38"/>
                      <a:pt x="85" y="36"/>
                    </a:cubicBezTo>
                    <a:moveTo>
                      <a:pt x="112" y="8"/>
                    </a:moveTo>
                    <a:cubicBezTo>
                      <a:pt x="111" y="8"/>
                      <a:pt x="106" y="14"/>
                      <a:pt x="98" y="22"/>
                    </a:cubicBezTo>
                    <a:cubicBezTo>
                      <a:pt x="98" y="22"/>
                      <a:pt x="99" y="23"/>
                      <a:pt x="99" y="23"/>
                    </a:cubicBezTo>
                    <a:cubicBezTo>
                      <a:pt x="100" y="23"/>
                      <a:pt x="101" y="23"/>
                      <a:pt x="101" y="24"/>
                    </a:cubicBezTo>
                    <a:cubicBezTo>
                      <a:pt x="106" y="16"/>
                      <a:pt x="110" y="10"/>
                      <a:pt x="111" y="8"/>
                    </a:cubicBezTo>
                    <a:cubicBezTo>
                      <a:pt x="112" y="8"/>
                      <a:pt x="112" y="8"/>
                      <a:pt x="112" y="8"/>
                    </a:cubicBezTo>
                    <a:moveTo>
                      <a:pt x="21" y="0"/>
                    </a:moveTo>
                    <a:cubicBezTo>
                      <a:pt x="18" y="0"/>
                      <a:pt x="24" y="41"/>
                      <a:pt x="28" y="66"/>
                    </a:cubicBezTo>
                    <a:cubicBezTo>
                      <a:pt x="31" y="67"/>
                      <a:pt x="34" y="68"/>
                      <a:pt x="37" y="69"/>
                    </a:cubicBezTo>
                    <a:cubicBezTo>
                      <a:pt x="39" y="70"/>
                      <a:pt x="42" y="71"/>
                      <a:pt x="44" y="72"/>
                    </a:cubicBezTo>
                    <a:cubicBezTo>
                      <a:pt x="44" y="70"/>
                      <a:pt x="44" y="69"/>
                      <a:pt x="45" y="68"/>
                    </a:cubicBezTo>
                    <a:cubicBezTo>
                      <a:pt x="45" y="65"/>
                      <a:pt x="47" y="64"/>
                      <a:pt x="49" y="62"/>
                    </a:cubicBezTo>
                    <a:cubicBezTo>
                      <a:pt x="41" y="44"/>
                      <a:pt x="26" y="7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755"/>
              <p:cNvSpPr/>
              <p:nvPr/>
            </p:nvSpPr>
            <p:spPr bwMode="auto">
              <a:xfrm>
                <a:off x="117" y="1348"/>
                <a:ext cx="8" cy="11"/>
              </a:xfrm>
              <a:custGeom>
                <a:avLst/>
                <a:gdLst>
                  <a:gd name="T0" fmla="*/ 13 w 16"/>
                  <a:gd name="T1" fmla="*/ 0 h 20"/>
                  <a:gd name="T2" fmla="*/ 0 w 16"/>
                  <a:gd name="T3" fmla="*/ 14 h 20"/>
                  <a:gd name="T4" fmla="*/ 5 w 16"/>
                  <a:gd name="T5" fmla="*/ 20 h 20"/>
                  <a:gd name="T6" fmla="*/ 16 w 16"/>
                  <a:gd name="T7" fmla="*/ 2 h 20"/>
                  <a:gd name="T8" fmla="*/ 14 w 16"/>
                  <a:gd name="T9" fmla="*/ 1 h 20"/>
                  <a:gd name="T10" fmla="*/ 13 w 1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">
                    <a:moveTo>
                      <a:pt x="13" y="0"/>
                    </a:moveTo>
                    <a:cubicBezTo>
                      <a:pt x="9" y="5"/>
                      <a:pt x="5" y="9"/>
                      <a:pt x="0" y="14"/>
                    </a:cubicBezTo>
                    <a:cubicBezTo>
                      <a:pt x="1" y="16"/>
                      <a:pt x="3" y="18"/>
                      <a:pt x="5" y="20"/>
                    </a:cubicBezTo>
                    <a:cubicBezTo>
                      <a:pt x="9" y="13"/>
                      <a:pt x="13" y="7"/>
                      <a:pt x="16" y="2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756"/>
              <p:cNvSpPr/>
              <p:nvPr/>
            </p:nvSpPr>
            <p:spPr bwMode="auto">
              <a:xfrm>
                <a:off x="94" y="1370"/>
                <a:ext cx="14" cy="11"/>
              </a:xfrm>
              <a:custGeom>
                <a:avLst/>
                <a:gdLst>
                  <a:gd name="T0" fmla="*/ 5 w 25"/>
                  <a:gd name="T1" fmla="*/ 0 h 20"/>
                  <a:gd name="T2" fmla="*/ 1 w 25"/>
                  <a:gd name="T3" fmla="*/ 6 h 20"/>
                  <a:gd name="T4" fmla="*/ 0 w 25"/>
                  <a:gd name="T5" fmla="*/ 10 h 20"/>
                  <a:gd name="T6" fmla="*/ 17 w 25"/>
                  <a:gd name="T7" fmla="*/ 20 h 20"/>
                  <a:gd name="T8" fmla="*/ 23 w 25"/>
                  <a:gd name="T9" fmla="*/ 14 h 20"/>
                  <a:gd name="T10" fmla="*/ 18 w 25"/>
                  <a:gd name="T11" fmla="*/ 1 h 20"/>
                  <a:gd name="T12" fmla="*/ 12 w 25"/>
                  <a:gd name="T13" fmla="*/ 10 h 20"/>
                  <a:gd name="T14" fmla="*/ 11 w 25"/>
                  <a:gd name="T15" fmla="*/ 10 h 20"/>
                  <a:gd name="T16" fmla="*/ 5 w 25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5" y="0"/>
                    </a:moveTo>
                    <a:cubicBezTo>
                      <a:pt x="3" y="2"/>
                      <a:pt x="1" y="3"/>
                      <a:pt x="1" y="6"/>
                    </a:cubicBezTo>
                    <a:cubicBezTo>
                      <a:pt x="0" y="7"/>
                      <a:pt x="0" y="8"/>
                      <a:pt x="0" y="10"/>
                    </a:cubicBezTo>
                    <a:cubicBezTo>
                      <a:pt x="6" y="13"/>
                      <a:pt x="12" y="16"/>
                      <a:pt x="17" y="20"/>
                    </a:cubicBezTo>
                    <a:cubicBezTo>
                      <a:pt x="19" y="19"/>
                      <a:pt x="22" y="17"/>
                      <a:pt x="23" y="14"/>
                    </a:cubicBezTo>
                    <a:cubicBezTo>
                      <a:pt x="25" y="9"/>
                      <a:pt x="22" y="4"/>
                      <a:pt x="18" y="1"/>
                    </a:cubicBezTo>
                    <a:cubicBezTo>
                      <a:pt x="15" y="5"/>
                      <a:pt x="12" y="8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0" y="10"/>
                      <a:pt x="8" y="6"/>
                      <a:pt x="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757"/>
              <p:cNvSpPr/>
              <p:nvPr/>
            </p:nvSpPr>
            <p:spPr bwMode="auto">
              <a:xfrm>
                <a:off x="123" y="1410"/>
                <a:ext cx="14" cy="8"/>
              </a:xfrm>
              <a:custGeom>
                <a:avLst/>
                <a:gdLst>
                  <a:gd name="T0" fmla="*/ 2 w 25"/>
                  <a:gd name="T1" fmla="*/ 0 h 14"/>
                  <a:gd name="T2" fmla="*/ 9 w 25"/>
                  <a:gd name="T3" fmla="*/ 13 h 14"/>
                  <a:gd name="T4" fmla="*/ 14 w 25"/>
                  <a:gd name="T5" fmla="*/ 14 h 14"/>
                  <a:gd name="T6" fmla="*/ 24 w 25"/>
                  <a:gd name="T7" fmla="*/ 8 h 14"/>
                  <a:gd name="T8" fmla="*/ 24 w 25"/>
                  <a:gd name="T9" fmla="*/ 0 h 14"/>
                  <a:gd name="T10" fmla="*/ 23 w 25"/>
                  <a:gd name="T11" fmla="*/ 0 h 14"/>
                  <a:gd name="T12" fmla="*/ 2 w 25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4">
                    <a:moveTo>
                      <a:pt x="2" y="0"/>
                    </a:moveTo>
                    <a:cubicBezTo>
                      <a:pt x="0" y="5"/>
                      <a:pt x="3" y="11"/>
                      <a:pt x="9" y="13"/>
                    </a:cubicBezTo>
                    <a:cubicBezTo>
                      <a:pt x="11" y="14"/>
                      <a:pt x="12" y="14"/>
                      <a:pt x="14" y="14"/>
                    </a:cubicBezTo>
                    <a:cubicBezTo>
                      <a:pt x="19" y="14"/>
                      <a:pt x="23" y="12"/>
                      <a:pt x="24" y="8"/>
                    </a:cubicBezTo>
                    <a:cubicBezTo>
                      <a:pt x="25" y="5"/>
                      <a:pt x="25" y="3"/>
                      <a:pt x="24" y="0"/>
                    </a:cubicBezTo>
                    <a:cubicBezTo>
                      <a:pt x="24" y="0"/>
                      <a:pt x="24" y="0"/>
                      <a:pt x="23" y="0"/>
                    </a:cubicBezTo>
                    <a:cubicBezTo>
                      <a:pt x="15" y="0"/>
                      <a:pt x="8" y="0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758"/>
              <p:cNvSpPr>
                <a:spLocks noEditPoints="1"/>
              </p:cNvSpPr>
              <p:nvPr/>
            </p:nvSpPr>
            <p:spPr bwMode="auto">
              <a:xfrm>
                <a:off x="142" y="1398"/>
                <a:ext cx="14" cy="1"/>
              </a:xfrm>
              <a:custGeom>
                <a:avLst/>
                <a:gdLst>
                  <a:gd name="T0" fmla="*/ 1 w 27"/>
                  <a:gd name="T1" fmla="*/ 1 h 2"/>
                  <a:gd name="T2" fmla="*/ 0 w 27"/>
                  <a:gd name="T3" fmla="*/ 1 h 2"/>
                  <a:gd name="T4" fmla="*/ 1 w 27"/>
                  <a:gd name="T5" fmla="*/ 1 h 2"/>
                  <a:gd name="T6" fmla="*/ 1 w 27"/>
                  <a:gd name="T7" fmla="*/ 1 h 2"/>
                  <a:gd name="T8" fmla="*/ 20 w 27"/>
                  <a:gd name="T9" fmla="*/ 0 h 2"/>
                  <a:gd name="T10" fmla="*/ 21 w 27"/>
                  <a:gd name="T11" fmla="*/ 2 h 2"/>
                  <a:gd name="T12" fmla="*/ 24 w 27"/>
                  <a:gd name="T13" fmla="*/ 0 h 2"/>
                  <a:gd name="T14" fmla="*/ 20 w 27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0" y="0"/>
                    </a:moveTo>
                    <a:cubicBezTo>
                      <a:pt x="20" y="0"/>
                      <a:pt x="21" y="1"/>
                      <a:pt x="21" y="2"/>
                    </a:cubicBezTo>
                    <a:cubicBezTo>
                      <a:pt x="26" y="1"/>
                      <a:pt x="27" y="1"/>
                      <a:pt x="24" y="0"/>
                    </a:cubicBezTo>
                    <a:cubicBezTo>
                      <a:pt x="23" y="0"/>
                      <a:pt x="21" y="0"/>
                      <a:pt x="2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759"/>
              <p:cNvSpPr/>
              <p:nvPr/>
            </p:nvSpPr>
            <p:spPr bwMode="auto">
              <a:xfrm>
                <a:off x="142" y="1398"/>
                <a:ext cx="11" cy="1"/>
              </a:xfrm>
              <a:custGeom>
                <a:avLst/>
                <a:gdLst>
                  <a:gd name="T0" fmla="*/ 16 w 20"/>
                  <a:gd name="T1" fmla="*/ 0 h 2"/>
                  <a:gd name="T2" fmla="*/ 0 w 20"/>
                  <a:gd name="T3" fmla="*/ 1 h 2"/>
                  <a:gd name="T4" fmla="*/ 0 w 20"/>
                  <a:gd name="T5" fmla="*/ 1 h 2"/>
                  <a:gd name="T6" fmla="*/ 15 w 20"/>
                  <a:gd name="T7" fmla="*/ 2 h 2"/>
                  <a:gd name="T8" fmla="*/ 20 w 20"/>
                  <a:gd name="T9" fmla="*/ 2 h 2"/>
                  <a:gd name="T10" fmla="*/ 19 w 20"/>
                  <a:gd name="T11" fmla="*/ 0 h 2"/>
                  <a:gd name="T12" fmla="*/ 16 w 2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">
                    <a:moveTo>
                      <a:pt x="16" y="0"/>
                    </a:moveTo>
                    <a:cubicBezTo>
                      <a:pt x="12" y="0"/>
                      <a:pt x="6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2"/>
                      <a:pt x="11" y="2"/>
                      <a:pt x="15" y="2"/>
                    </a:cubicBezTo>
                    <a:cubicBezTo>
                      <a:pt x="17" y="2"/>
                      <a:pt x="19" y="2"/>
                      <a:pt x="20" y="2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8" y="0"/>
                      <a:pt x="17" y="0"/>
                      <a:pt x="1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760"/>
              <p:cNvSpPr/>
              <p:nvPr/>
            </p:nvSpPr>
            <p:spPr bwMode="auto">
              <a:xfrm>
                <a:off x="174" y="1463"/>
                <a:ext cx="53" cy="24"/>
              </a:xfrm>
              <a:custGeom>
                <a:avLst/>
                <a:gdLst>
                  <a:gd name="T0" fmla="*/ 88 w 97"/>
                  <a:gd name="T1" fmla="*/ 0 h 45"/>
                  <a:gd name="T2" fmla="*/ 44 w 97"/>
                  <a:gd name="T3" fmla="*/ 19 h 45"/>
                  <a:gd name="T4" fmla="*/ 42 w 97"/>
                  <a:gd name="T5" fmla="*/ 19 h 45"/>
                  <a:gd name="T6" fmla="*/ 11 w 97"/>
                  <a:gd name="T7" fmla="*/ 5 h 45"/>
                  <a:gd name="T8" fmla="*/ 0 w 97"/>
                  <a:gd name="T9" fmla="*/ 26 h 45"/>
                  <a:gd name="T10" fmla="*/ 67 w 97"/>
                  <a:gd name="T11" fmla="*/ 45 h 45"/>
                  <a:gd name="T12" fmla="*/ 76 w 97"/>
                  <a:gd name="T13" fmla="*/ 44 h 45"/>
                  <a:gd name="T14" fmla="*/ 93 w 97"/>
                  <a:gd name="T15" fmla="*/ 6 h 45"/>
                  <a:gd name="T16" fmla="*/ 88 w 97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45">
                    <a:moveTo>
                      <a:pt x="88" y="0"/>
                    </a:moveTo>
                    <a:cubicBezTo>
                      <a:pt x="78" y="0"/>
                      <a:pt x="59" y="17"/>
                      <a:pt x="44" y="19"/>
                    </a:cubicBezTo>
                    <a:cubicBezTo>
                      <a:pt x="43" y="19"/>
                      <a:pt x="42" y="19"/>
                      <a:pt x="42" y="19"/>
                    </a:cubicBezTo>
                    <a:cubicBezTo>
                      <a:pt x="32" y="19"/>
                      <a:pt x="21" y="12"/>
                      <a:pt x="11" y="5"/>
                    </a:cubicBezTo>
                    <a:cubicBezTo>
                      <a:pt x="8" y="12"/>
                      <a:pt x="4" y="19"/>
                      <a:pt x="0" y="26"/>
                    </a:cubicBezTo>
                    <a:cubicBezTo>
                      <a:pt x="17" y="36"/>
                      <a:pt x="47" y="45"/>
                      <a:pt x="67" y="45"/>
                    </a:cubicBezTo>
                    <a:cubicBezTo>
                      <a:pt x="70" y="45"/>
                      <a:pt x="73" y="44"/>
                      <a:pt x="76" y="44"/>
                    </a:cubicBezTo>
                    <a:cubicBezTo>
                      <a:pt x="97" y="39"/>
                      <a:pt x="93" y="6"/>
                      <a:pt x="93" y="6"/>
                    </a:cubicBezTo>
                    <a:cubicBezTo>
                      <a:pt x="93" y="2"/>
                      <a:pt x="91" y="0"/>
                      <a:pt x="8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761"/>
              <p:cNvSpPr/>
              <p:nvPr/>
            </p:nvSpPr>
            <p:spPr bwMode="auto">
              <a:xfrm>
                <a:off x="46" y="1273"/>
                <a:ext cx="32" cy="86"/>
              </a:xfrm>
              <a:custGeom>
                <a:avLst/>
                <a:gdLst>
                  <a:gd name="T0" fmla="*/ 32 w 58"/>
                  <a:gd name="T1" fmla="*/ 0 h 159"/>
                  <a:gd name="T2" fmla="*/ 2 w 58"/>
                  <a:gd name="T3" fmla="*/ 16 h 159"/>
                  <a:gd name="T4" fmla="*/ 12 w 58"/>
                  <a:gd name="T5" fmla="*/ 99 h 159"/>
                  <a:gd name="T6" fmla="*/ 39 w 58"/>
                  <a:gd name="T7" fmla="*/ 159 h 159"/>
                  <a:gd name="T8" fmla="*/ 39 w 58"/>
                  <a:gd name="T9" fmla="*/ 154 h 159"/>
                  <a:gd name="T10" fmla="*/ 17 w 58"/>
                  <a:gd name="T11" fmla="*/ 50 h 159"/>
                  <a:gd name="T12" fmla="*/ 50 w 58"/>
                  <a:gd name="T13" fmla="*/ 15 h 159"/>
                  <a:gd name="T14" fmla="*/ 48 w 58"/>
                  <a:gd name="T15" fmla="*/ 2 h 159"/>
                  <a:gd name="T16" fmla="*/ 32 w 58"/>
                  <a:gd name="T1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159">
                    <a:moveTo>
                      <a:pt x="32" y="0"/>
                    </a:moveTo>
                    <a:cubicBezTo>
                      <a:pt x="19" y="0"/>
                      <a:pt x="3" y="3"/>
                      <a:pt x="2" y="16"/>
                    </a:cubicBezTo>
                    <a:cubicBezTo>
                      <a:pt x="0" y="38"/>
                      <a:pt x="2" y="67"/>
                      <a:pt x="12" y="99"/>
                    </a:cubicBezTo>
                    <a:cubicBezTo>
                      <a:pt x="20" y="126"/>
                      <a:pt x="36" y="159"/>
                      <a:pt x="39" y="159"/>
                    </a:cubicBezTo>
                    <a:cubicBezTo>
                      <a:pt x="40" y="159"/>
                      <a:pt x="40" y="158"/>
                      <a:pt x="39" y="154"/>
                    </a:cubicBezTo>
                    <a:cubicBezTo>
                      <a:pt x="34" y="133"/>
                      <a:pt x="11" y="67"/>
                      <a:pt x="17" y="50"/>
                    </a:cubicBezTo>
                    <a:cubicBezTo>
                      <a:pt x="24" y="34"/>
                      <a:pt x="41" y="21"/>
                      <a:pt x="50" y="15"/>
                    </a:cubicBezTo>
                    <a:cubicBezTo>
                      <a:pt x="58" y="8"/>
                      <a:pt x="50" y="5"/>
                      <a:pt x="48" y="2"/>
                    </a:cubicBezTo>
                    <a:cubicBezTo>
                      <a:pt x="48" y="2"/>
                      <a:pt x="41" y="0"/>
                      <a:pt x="3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762"/>
              <p:cNvSpPr/>
              <p:nvPr/>
            </p:nvSpPr>
            <p:spPr bwMode="auto">
              <a:xfrm>
                <a:off x="3" y="1525"/>
                <a:ext cx="70" cy="23"/>
              </a:xfrm>
              <a:custGeom>
                <a:avLst/>
                <a:gdLst>
                  <a:gd name="T0" fmla="*/ 52 w 128"/>
                  <a:gd name="T1" fmla="*/ 0 h 42"/>
                  <a:gd name="T2" fmla="*/ 6 w 128"/>
                  <a:gd name="T3" fmla="*/ 16 h 42"/>
                  <a:gd name="T4" fmla="*/ 37 w 128"/>
                  <a:gd name="T5" fmla="*/ 42 h 42"/>
                  <a:gd name="T6" fmla="*/ 108 w 128"/>
                  <a:gd name="T7" fmla="*/ 26 h 42"/>
                  <a:gd name="T8" fmla="*/ 52 w 12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42">
                    <a:moveTo>
                      <a:pt x="52" y="0"/>
                    </a:moveTo>
                    <a:cubicBezTo>
                      <a:pt x="52" y="0"/>
                      <a:pt x="0" y="1"/>
                      <a:pt x="6" y="16"/>
                    </a:cubicBezTo>
                    <a:cubicBezTo>
                      <a:pt x="12" y="32"/>
                      <a:pt x="37" y="42"/>
                      <a:pt x="37" y="42"/>
                    </a:cubicBezTo>
                    <a:cubicBezTo>
                      <a:pt x="37" y="42"/>
                      <a:pt x="128" y="34"/>
                      <a:pt x="108" y="26"/>
                    </a:cubicBezTo>
                    <a:cubicBezTo>
                      <a:pt x="89" y="18"/>
                      <a:pt x="52" y="0"/>
                      <a:pt x="52" y="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763"/>
              <p:cNvSpPr/>
              <p:nvPr/>
            </p:nvSpPr>
            <p:spPr bwMode="auto">
              <a:xfrm>
                <a:off x="-56" y="1363"/>
                <a:ext cx="256" cy="248"/>
              </a:xfrm>
              <a:custGeom>
                <a:avLst/>
                <a:gdLst>
                  <a:gd name="T0" fmla="*/ 229 w 469"/>
                  <a:gd name="T1" fmla="*/ 387 h 454"/>
                  <a:gd name="T2" fmla="*/ 38 w 469"/>
                  <a:gd name="T3" fmla="*/ 411 h 454"/>
                  <a:gd name="T4" fmla="*/ 59 w 469"/>
                  <a:gd name="T5" fmla="*/ 336 h 454"/>
                  <a:gd name="T6" fmla="*/ 175 w 469"/>
                  <a:gd name="T7" fmla="*/ 322 h 454"/>
                  <a:gd name="T8" fmla="*/ 7 w 469"/>
                  <a:gd name="T9" fmla="*/ 214 h 454"/>
                  <a:gd name="T10" fmla="*/ 54 w 469"/>
                  <a:gd name="T11" fmla="*/ 131 h 454"/>
                  <a:gd name="T12" fmla="*/ 150 w 469"/>
                  <a:gd name="T13" fmla="*/ 141 h 454"/>
                  <a:gd name="T14" fmla="*/ 213 w 469"/>
                  <a:gd name="T15" fmla="*/ 206 h 454"/>
                  <a:gd name="T16" fmla="*/ 165 w 469"/>
                  <a:gd name="T17" fmla="*/ 64 h 454"/>
                  <a:gd name="T18" fmla="*/ 268 w 469"/>
                  <a:gd name="T19" fmla="*/ 19 h 454"/>
                  <a:gd name="T20" fmla="*/ 330 w 469"/>
                  <a:gd name="T21" fmla="*/ 203 h 454"/>
                  <a:gd name="T22" fmla="*/ 364 w 469"/>
                  <a:gd name="T23" fmla="*/ 97 h 454"/>
                  <a:gd name="T24" fmla="*/ 433 w 469"/>
                  <a:gd name="T25" fmla="*/ 87 h 454"/>
                  <a:gd name="T26" fmla="*/ 356 w 469"/>
                  <a:gd name="T27" fmla="*/ 290 h 454"/>
                  <a:gd name="T28" fmla="*/ 399 w 469"/>
                  <a:gd name="T29" fmla="*/ 325 h 454"/>
                  <a:gd name="T30" fmla="*/ 322 w 469"/>
                  <a:gd name="T31" fmla="*/ 364 h 454"/>
                  <a:gd name="T32" fmla="*/ 229 w 469"/>
                  <a:gd name="T33" fmla="*/ 387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9" h="454">
                    <a:moveTo>
                      <a:pt x="229" y="387"/>
                    </a:moveTo>
                    <a:cubicBezTo>
                      <a:pt x="229" y="387"/>
                      <a:pt x="56" y="454"/>
                      <a:pt x="38" y="411"/>
                    </a:cubicBezTo>
                    <a:cubicBezTo>
                      <a:pt x="20" y="368"/>
                      <a:pt x="24" y="337"/>
                      <a:pt x="59" y="336"/>
                    </a:cubicBezTo>
                    <a:cubicBezTo>
                      <a:pt x="95" y="335"/>
                      <a:pt x="175" y="322"/>
                      <a:pt x="175" y="322"/>
                    </a:cubicBezTo>
                    <a:cubicBezTo>
                      <a:pt x="175" y="322"/>
                      <a:pt x="0" y="247"/>
                      <a:pt x="7" y="214"/>
                    </a:cubicBezTo>
                    <a:cubicBezTo>
                      <a:pt x="14" y="182"/>
                      <a:pt x="26" y="145"/>
                      <a:pt x="54" y="131"/>
                    </a:cubicBezTo>
                    <a:cubicBezTo>
                      <a:pt x="82" y="117"/>
                      <a:pt x="114" y="110"/>
                      <a:pt x="150" y="141"/>
                    </a:cubicBezTo>
                    <a:cubicBezTo>
                      <a:pt x="185" y="172"/>
                      <a:pt x="213" y="206"/>
                      <a:pt x="213" y="206"/>
                    </a:cubicBezTo>
                    <a:cubicBezTo>
                      <a:pt x="213" y="206"/>
                      <a:pt x="145" y="97"/>
                      <a:pt x="165" y="64"/>
                    </a:cubicBezTo>
                    <a:cubicBezTo>
                      <a:pt x="186" y="30"/>
                      <a:pt x="214" y="0"/>
                      <a:pt x="268" y="19"/>
                    </a:cubicBezTo>
                    <a:cubicBezTo>
                      <a:pt x="321" y="38"/>
                      <a:pt x="342" y="98"/>
                      <a:pt x="330" y="203"/>
                    </a:cubicBezTo>
                    <a:cubicBezTo>
                      <a:pt x="330" y="203"/>
                      <a:pt x="357" y="123"/>
                      <a:pt x="364" y="97"/>
                    </a:cubicBezTo>
                    <a:cubicBezTo>
                      <a:pt x="372" y="71"/>
                      <a:pt x="397" y="56"/>
                      <a:pt x="433" y="87"/>
                    </a:cubicBezTo>
                    <a:cubicBezTo>
                      <a:pt x="469" y="118"/>
                      <a:pt x="445" y="198"/>
                      <a:pt x="356" y="290"/>
                    </a:cubicBezTo>
                    <a:cubicBezTo>
                      <a:pt x="356" y="290"/>
                      <a:pt x="426" y="291"/>
                      <a:pt x="399" y="325"/>
                    </a:cubicBezTo>
                    <a:cubicBezTo>
                      <a:pt x="373" y="359"/>
                      <a:pt x="334" y="350"/>
                      <a:pt x="322" y="364"/>
                    </a:cubicBezTo>
                    <a:cubicBezTo>
                      <a:pt x="310" y="378"/>
                      <a:pt x="235" y="434"/>
                      <a:pt x="229" y="387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764"/>
              <p:cNvSpPr/>
              <p:nvPr/>
            </p:nvSpPr>
            <p:spPr bwMode="auto">
              <a:xfrm>
                <a:off x="71" y="1496"/>
                <a:ext cx="21" cy="36"/>
              </a:xfrm>
              <a:custGeom>
                <a:avLst/>
                <a:gdLst>
                  <a:gd name="T0" fmla="*/ 0 w 37"/>
                  <a:gd name="T1" fmla="*/ 0 h 66"/>
                  <a:gd name="T2" fmla="*/ 32 w 37"/>
                  <a:gd name="T3" fmla="*/ 55 h 66"/>
                  <a:gd name="T4" fmla="*/ 0 w 37"/>
                  <a:gd name="T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66">
                    <a:moveTo>
                      <a:pt x="0" y="0"/>
                    </a:moveTo>
                    <a:cubicBezTo>
                      <a:pt x="0" y="0"/>
                      <a:pt x="28" y="66"/>
                      <a:pt x="32" y="55"/>
                    </a:cubicBezTo>
                    <a:cubicBezTo>
                      <a:pt x="37" y="44"/>
                      <a:pt x="17" y="7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765"/>
              <p:cNvSpPr/>
              <p:nvPr/>
            </p:nvSpPr>
            <p:spPr bwMode="auto">
              <a:xfrm>
                <a:off x="42" y="1508"/>
                <a:ext cx="14" cy="14"/>
              </a:xfrm>
              <a:custGeom>
                <a:avLst/>
                <a:gdLst>
                  <a:gd name="T0" fmla="*/ 17 w 25"/>
                  <a:gd name="T1" fmla="*/ 2 h 26"/>
                  <a:gd name="T2" fmla="*/ 22 w 25"/>
                  <a:gd name="T3" fmla="*/ 17 h 26"/>
                  <a:gd name="T4" fmla="*/ 8 w 25"/>
                  <a:gd name="T5" fmla="*/ 24 h 26"/>
                  <a:gd name="T6" fmla="*/ 3 w 25"/>
                  <a:gd name="T7" fmla="*/ 9 h 26"/>
                  <a:gd name="T8" fmla="*/ 17 w 25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7" y="2"/>
                    </a:moveTo>
                    <a:cubicBezTo>
                      <a:pt x="22" y="4"/>
                      <a:pt x="25" y="11"/>
                      <a:pt x="22" y="17"/>
                    </a:cubicBezTo>
                    <a:cubicBezTo>
                      <a:pt x="20" y="23"/>
                      <a:pt x="13" y="26"/>
                      <a:pt x="8" y="24"/>
                    </a:cubicBez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766"/>
              <p:cNvSpPr/>
              <p:nvPr/>
            </p:nvSpPr>
            <p:spPr bwMode="auto">
              <a:xfrm>
                <a:off x="63" y="1530"/>
                <a:ext cx="13" cy="14"/>
              </a:xfrm>
              <a:custGeom>
                <a:avLst/>
                <a:gdLst>
                  <a:gd name="T0" fmla="*/ 17 w 24"/>
                  <a:gd name="T1" fmla="*/ 2 h 26"/>
                  <a:gd name="T2" fmla="*/ 22 w 24"/>
                  <a:gd name="T3" fmla="*/ 17 h 26"/>
                  <a:gd name="T4" fmla="*/ 8 w 24"/>
                  <a:gd name="T5" fmla="*/ 24 h 26"/>
                  <a:gd name="T6" fmla="*/ 3 w 24"/>
                  <a:gd name="T7" fmla="*/ 9 h 26"/>
                  <a:gd name="T8" fmla="*/ 17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7" y="2"/>
                    </a:moveTo>
                    <a:cubicBezTo>
                      <a:pt x="22" y="4"/>
                      <a:pt x="24" y="11"/>
                      <a:pt x="22" y="17"/>
                    </a:cubicBezTo>
                    <a:cubicBezTo>
                      <a:pt x="19" y="23"/>
                      <a:pt x="13" y="26"/>
                      <a:pt x="8" y="24"/>
                    </a:cubicBezTo>
                    <a:cubicBezTo>
                      <a:pt x="2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767"/>
              <p:cNvSpPr/>
              <p:nvPr/>
            </p:nvSpPr>
            <p:spPr bwMode="auto">
              <a:xfrm>
                <a:off x="46" y="1529"/>
                <a:ext cx="13" cy="14"/>
              </a:xfrm>
              <a:custGeom>
                <a:avLst/>
                <a:gdLst>
                  <a:gd name="T0" fmla="*/ 17 w 25"/>
                  <a:gd name="T1" fmla="*/ 2 h 26"/>
                  <a:gd name="T2" fmla="*/ 22 w 25"/>
                  <a:gd name="T3" fmla="*/ 17 h 26"/>
                  <a:gd name="T4" fmla="*/ 8 w 25"/>
                  <a:gd name="T5" fmla="*/ 24 h 26"/>
                  <a:gd name="T6" fmla="*/ 3 w 25"/>
                  <a:gd name="T7" fmla="*/ 9 h 26"/>
                  <a:gd name="T8" fmla="*/ 17 w 25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7" y="2"/>
                    </a:moveTo>
                    <a:cubicBezTo>
                      <a:pt x="22" y="4"/>
                      <a:pt x="25" y="11"/>
                      <a:pt x="22" y="17"/>
                    </a:cubicBezTo>
                    <a:cubicBezTo>
                      <a:pt x="19" y="23"/>
                      <a:pt x="13" y="26"/>
                      <a:pt x="8" y="24"/>
                    </a:cubicBezTo>
                    <a:cubicBezTo>
                      <a:pt x="2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768"/>
              <p:cNvSpPr/>
              <p:nvPr/>
            </p:nvSpPr>
            <p:spPr bwMode="auto">
              <a:xfrm>
                <a:off x="75" y="1505"/>
                <a:ext cx="13" cy="15"/>
              </a:xfrm>
              <a:custGeom>
                <a:avLst/>
                <a:gdLst>
                  <a:gd name="T0" fmla="*/ 17 w 25"/>
                  <a:gd name="T1" fmla="*/ 2 h 27"/>
                  <a:gd name="T2" fmla="*/ 22 w 25"/>
                  <a:gd name="T3" fmla="*/ 17 h 27"/>
                  <a:gd name="T4" fmla="*/ 8 w 25"/>
                  <a:gd name="T5" fmla="*/ 24 h 27"/>
                  <a:gd name="T6" fmla="*/ 3 w 25"/>
                  <a:gd name="T7" fmla="*/ 9 h 27"/>
                  <a:gd name="T8" fmla="*/ 17 w 25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17" y="2"/>
                    </a:moveTo>
                    <a:cubicBezTo>
                      <a:pt x="22" y="5"/>
                      <a:pt x="25" y="11"/>
                      <a:pt x="22" y="17"/>
                    </a:cubicBezTo>
                    <a:cubicBezTo>
                      <a:pt x="20" y="23"/>
                      <a:pt x="13" y="27"/>
                      <a:pt x="8" y="24"/>
                    </a:cubicBez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769"/>
              <p:cNvSpPr/>
              <p:nvPr/>
            </p:nvSpPr>
            <p:spPr bwMode="auto">
              <a:xfrm>
                <a:off x="101" y="1502"/>
                <a:ext cx="13" cy="14"/>
              </a:xfrm>
              <a:custGeom>
                <a:avLst/>
                <a:gdLst>
                  <a:gd name="T0" fmla="*/ 17 w 24"/>
                  <a:gd name="T1" fmla="*/ 2 h 26"/>
                  <a:gd name="T2" fmla="*/ 22 w 24"/>
                  <a:gd name="T3" fmla="*/ 17 h 26"/>
                  <a:gd name="T4" fmla="*/ 8 w 24"/>
                  <a:gd name="T5" fmla="*/ 24 h 26"/>
                  <a:gd name="T6" fmla="*/ 2 w 24"/>
                  <a:gd name="T7" fmla="*/ 9 h 26"/>
                  <a:gd name="T8" fmla="*/ 17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7" y="2"/>
                    </a:moveTo>
                    <a:cubicBezTo>
                      <a:pt x="22" y="4"/>
                      <a:pt x="24" y="11"/>
                      <a:pt x="22" y="17"/>
                    </a:cubicBezTo>
                    <a:cubicBezTo>
                      <a:pt x="19" y="23"/>
                      <a:pt x="13" y="26"/>
                      <a:pt x="8" y="24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1" y="0"/>
                      <a:pt x="17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770"/>
              <p:cNvSpPr/>
              <p:nvPr/>
            </p:nvSpPr>
            <p:spPr bwMode="auto">
              <a:xfrm>
                <a:off x="96" y="1526"/>
                <a:ext cx="13" cy="15"/>
              </a:xfrm>
              <a:custGeom>
                <a:avLst/>
                <a:gdLst>
                  <a:gd name="T0" fmla="*/ 17 w 24"/>
                  <a:gd name="T1" fmla="*/ 2 h 26"/>
                  <a:gd name="T2" fmla="*/ 22 w 24"/>
                  <a:gd name="T3" fmla="*/ 17 h 26"/>
                  <a:gd name="T4" fmla="*/ 8 w 24"/>
                  <a:gd name="T5" fmla="*/ 24 h 26"/>
                  <a:gd name="T6" fmla="*/ 3 w 24"/>
                  <a:gd name="T7" fmla="*/ 9 h 26"/>
                  <a:gd name="T8" fmla="*/ 17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7" y="2"/>
                    </a:moveTo>
                    <a:cubicBezTo>
                      <a:pt x="22" y="4"/>
                      <a:pt x="24" y="11"/>
                      <a:pt x="22" y="17"/>
                    </a:cubicBezTo>
                    <a:cubicBezTo>
                      <a:pt x="19" y="23"/>
                      <a:pt x="13" y="26"/>
                      <a:pt x="8" y="24"/>
                    </a:cubicBezTo>
                    <a:cubicBezTo>
                      <a:pt x="2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771"/>
              <p:cNvSpPr/>
              <p:nvPr/>
            </p:nvSpPr>
            <p:spPr bwMode="auto">
              <a:xfrm>
                <a:off x="91" y="1484"/>
                <a:ext cx="13" cy="14"/>
              </a:xfrm>
              <a:custGeom>
                <a:avLst/>
                <a:gdLst>
                  <a:gd name="T0" fmla="*/ 17 w 25"/>
                  <a:gd name="T1" fmla="*/ 2 h 26"/>
                  <a:gd name="T2" fmla="*/ 22 w 25"/>
                  <a:gd name="T3" fmla="*/ 17 h 26"/>
                  <a:gd name="T4" fmla="*/ 8 w 25"/>
                  <a:gd name="T5" fmla="*/ 24 h 26"/>
                  <a:gd name="T6" fmla="*/ 3 w 25"/>
                  <a:gd name="T7" fmla="*/ 9 h 26"/>
                  <a:gd name="T8" fmla="*/ 17 w 25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7" y="2"/>
                    </a:moveTo>
                    <a:cubicBezTo>
                      <a:pt x="22" y="4"/>
                      <a:pt x="25" y="11"/>
                      <a:pt x="22" y="17"/>
                    </a:cubicBezTo>
                    <a:cubicBezTo>
                      <a:pt x="20" y="23"/>
                      <a:pt x="13" y="26"/>
                      <a:pt x="8" y="24"/>
                    </a:cubicBezTo>
                    <a:cubicBezTo>
                      <a:pt x="3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7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772"/>
              <p:cNvSpPr/>
              <p:nvPr/>
            </p:nvSpPr>
            <p:spPr bwMode="auto">
              <a:xfrm>
                <a:off x="71" y="1476"/>
                <a:ext cx="14" cy="14"/>
              </a:xfrm>
              <a:custGeom>
                <a:avLst/>
                <a:gdLst>
                  <a:gd name="T0" fmla="*/ 16 w 24"/>
                  <a:gd name="T1" fmla="*/ 2 h 26"/>
                  <a:gd name="T2" fmla="*/ 21 w 24"/>
                  <a:gd name="T3" fmla="*/ 17 h 26"/>
                  <a:gd name="T4" fmla="*/ 7 w 24"/>
                  <a:gd name="T5" fmla="*/ 24 h 26"/>
                  <a:gd name="T6" fmla="*/ 2 w 24"/>
                  <a:gd name="T7" fmla="*/ 9 h 26"/>
                  <a:gd name="T8" fmla="*/ 16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6" y="2"/>
                    </a:moveTo>
                    <a:cubicBezTo>
                      <a:pt x="22" y="4"/>
                      <a:pt x="24" y="11"/>
                      <a:pt x="21" y="17"/>
                    </a:cubicBezTo>
                    <a:cubicBezTo>
                      <a:pt x="19" y="23"/>
                      <a:pt x="13" y="26"/>
                      <a:pt x="7" y="24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1" y="0"/>
                      <a:pt x="16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773"/>
              <p:cNvSpPr/>
              <p:nvPr/>
            </p:nvSpPr>
            <p:spPr bwMode="auto">
              <a:xfrm>
                <a:off x="46" y="1486"/>
                <a:ext cx="13" cy="15"/>
              </a:xfrm>
              <a:custGeom>
                <a:avLst/>
                <a:gdLst>
                  <a:gd name="T0" fmla="*/ 17 w 24"/>
                  <a:gd name="T1" fmla="*/ 2 h 27"/>
                  <a:gd name="T2" fmla="*/ 22 w 24"/>
                  <a:gd name="T3" fmla="*/ 17 h 27"/>
                  <a:gd name="T4" fmla="*/ 8 w 24"/>
                  <a:gd name="T5" fmla="*/ 25 h 27"/>
                  <a:gd name="T6" fmla="*/ 2 w 24"/>
                  <a:gd name="T7" fmla="*/ 10 h 27"/>
                  <a:gd name="T8" fmla="*/ 17 w 24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17" y="2"/>
                    </a:moveTo>
                    <a:cubicBezTo>
                      <a:pt x="22" y="5"/>
                      <a:pt x="24" y="11"/>
                      <a:pt x="22" y="17"/>
                    </a:cubicBezTo>
                    <a:cubicBezTo>
                      <a:pt x="19" y="24"/>
                      <a:pt x="13" y="27"/>
                      <a:pt x="8" y="25"/>
                    </a:cubicBezTo>
                    <a:cubicBezTo>
                      <a:pt x="2" y="22"/>
                      <a:pt x="0" y="16"/>
                      <a:pt x="2" y="10"/>
                    </a:cubicBezTo>
                    <a:cubicBezTo>
                      <a:pt x="5" y="3"/>
                      <a:pt x="11" y="0"/>
                      <a:pt x="17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774"/>
              <p:cNvSpPr/>
              <p:nvPr/>
            </p:nvSpPr>
            <p:spPr bwMode="auto">
              <a:xfrm>
                <a:off x="76" y="1546"/>
                <a:ext cx="13" cy="14"/>
              </a:xfrm>
              <a:custGeom>
                <a:avLst/>
                <a:gdLst>
                  <a:gd name="T0" fmla="*/ 16 w 24"/>
                  <a:gd name="T1" fmla="*/ 2 h 26"/>
                  <a:gd name="T2" fmla="*/ 21 w 24"/>
                  <a:gd name="T3" fmla="*/ 17 h 26"/>
                  <a:gd name="T4" fmla="*/ 7 w 24"/>
                  <a:gd name="T5" fmla="*/ 24 h 26"/>
                  <a:gd name="T6" fmla="*/ 2 w 24"/>
                  <a:gd name="T7" fmla="*/ 9 h 26"/>
                  <a:gd name="T8" fmla="*/ 16 w 24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6" y="2"/>
                    </a:moveTo>
                    <a:cubicBezTo>
                      <a:pt x="22" y="4"/>
                      <a:pt x="24" y="11"/>
                      <a:pt x="21" y="17"/>
                    </a:cubicBezTo>
                    <a:cubicBezTo>
                      <a:pt x="19" y="23"/>
                      <a:pt x="13" y="26"/>
                      <a:pt x="7" y="24"/>
                    </a:cubicBezTo>
                    <a:cubicBezTo>
                      <a:pt x="2" y="22"/>
                      <a:pt x="0" y="15"/>
                      <a:pt x="2" y="9"/>
                    </a:cubicBezTo>
                    <a:cubicBezTo>
                      <a:pt x="5" y="3"/>
                      <a:pt x="11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775"/>
              <p:cNvSpPr/>
              <p:nvPr/>
            </p:nvSpPr>
            <p:spPr bwMode="auto">
              <a:xfrm>
                <a:off x="67" y="1531"/>
                <a:ext cx="103" cy="49"/>
              </a:xfrm>
              <a:custGeom>
                <a:avLst/>
                <a:gdLst>
                  <a:gd name="T0" fmla="*/ 140 w 188"/>
                  <a:gd name="T1" fmla="*/ 0 h 90"/>
                  <a:gd name="T2" fmla="*/ 100 w 188"/>
                  <a:gd name="T3" fmla="*/ 9 h 90"/>
                  <a:gd name="T4" fmla="*/ 25 w 188"/>
                  <a:gd name="T5" fmla="*/ 90 h 90"/>
                  <a:gd name="T6" fmla="*/ 77 w 188"/>
                  <a:gd name="T7" fmla="*/ 67 h 90"/>
                  <a:gd name="T8" fmla="*/ 106 w 188"/>
                  <a:gd name="T9" fmla="*/ 43 h 90"/>
                  <a:gd name="T10" fmla="*/ 172 w 188"/>
                  <a:gd name="T11" fmla="*/ 6 h 90"/>
                  <a:gd name="T12" fmla="*/ 140 w 188"/>
                  <a:gd name="T1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" h="90">
                    <a:moveTo>
                      <a:pt x="140" y="0"/>
                    </a:moveTo>
                    <a:cubicBezTo>
                      <a:pt x="125" y="0"/>
                      <a:pt x="108" y="3"/>
                      <a:pt x="100" y="9"/>
                    </a:cubicBezTo>
                    <a:cubicBezTo>
                      <a:pt x="86" y="19"/>
                      <a:pt x="0" y="80"/>
                      <a:pt x="25" y="90"/>
                    </a:cubicBezTo>
                    <a:cubicBezTo>
                      <a:pt x="25" y="90"/>
                      <a:pt x="68" y="79"/>
                      <a:pt x="77" y="67"/>
                    </a:cubicBezTo>
                    <a:cubicBezTo>
                      <a:pt x="85" y="54"/>
                      <a:pt x="82" y="53"/>
                      <a:pt x="106" y="43"/>
                    </a:cubicBezTo>
                    <a:cubicBezTo>
                      <a:pt x="129" y="33"/>
                      <a:pt x="188" y="16"/>
                      <a:pt x="172" y="6"/>
                    </a:cubicBezTo>
                    <a:cubicBezTo>
                      <a:pt x="166" y="2"/>
                      <a:pt x="153" y="0"/>
                      <a:pt x="14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776"/>
              <p:cNvSpPr>
                <a:spLocks noEditPoints="1"/>
              </p:cNvSpPr>
              <p:nvPr/>
            </p:nvSpPr>
            <p:spPr bwMode="auto">
              <a:xfrm>
                <a:off x="29" y="1470"/>
                <a:ext cx="125" cy="96"/>
              </a:xfrm>
              <a:custGeom>
                <a:avLst/>
                <a:gdLst>
                  <a:gd name="T0" fmla="*/ 12 w 230"/>
                  <a:gd name="T1" fmla="*/ 65 h 176"/>
                  <a:gd name="T2" fmla="*/ 26 w 230"/>
                  <a:gd name="T3" fmla="*/ 79 h 176"/>
                  <a:gd name="T4" fmla="*/ 27 w 230"/>
                  <a:gd name="T5" fmla="*/ 78 h 176"/>
                  <a:gd name="T6" fmla="*/ 28 w 230"/>
                  <a:gd name="T7" fmla="*/ 76 h 176"/>
                  <a:gd name="T8" fmla="*/ 13 w 230"/>
                  <a:gd name="T9" fmla="*/ 65 h 176"/>
                  <a:gd name="T10" fmla="*/ 12 w 230"/>
                  <a:gd name="T11" fmla="*/ 65 h 176"/>
                  <a:gd name="T12" fmla="*/ 134 w 230"/>
                  <a:gd name="T13" fmla="*/ 128 h 176"/>
                  <a:gd name="T14" fmla="*/ 131 w 230"/>
                  <a:gd name="T15" fmla="*/ 127 h 176"/>
                  <a:gd name="T16" fmla="*/ 126 w 230"/>
                  <a:gd name="T17" fmla="*/ 112 h 176"/>
                  <a:gd name="T18" fmla="*/ 136 w 230"/>
                  <a:gd name="T19" fmla="*/ 104 h 176"/>
                  <a:gd name="T20" fmla="*/ 140 w 230"/>
                  <a:gd name="T21" fmla="*/ 105 h 176"/>
                  <a:gd name="T22" fmla="*/ 145 w 230"/>
                  <a:gd name="T23" fmla="*/ 120 h 176"/>
                  <a:gd name="T24" fmla="*/ 134 w 230"/>
                  <a:gd name="T25" fmla="*/ 128 h 176"/>
                  <a:gd name="T26" fmla="*/ 216 w 230"/>
                  <a:gd name="T27" fmla="*/ 0 h 176"/>
                  <a:gd name="T28" fmla="*/ 161 w 230"/>
                  <a:gd name="T29" fmla="*/ 81 h 176"/>
                  <a:gd name="T30" fmla="*/ 141 w 230"/>
                  <a:gd name="T31" fmla="*/ 12 h 176"/>
                  <a:gd name="T32" fmla="*/ 141 w 230"/>
                  <a:gd name="T33" fmla="*/ 11 h 176"/>
                  <a:gd name="T34" fmla="*/ 141 w 230"/>
                  <a:gd name="T35" fmla="*/ 60 h 176"/>
                  <a:gd name="T36" fmla="*/ 145 w 230"/>
                  <a:gd name="T37" fmla="*/ 60 h 176"/>
                  <a:gd name="T38" fmla="*/ 149 w 230"/>
                  <a:gd name="T39" fmla="*/ 60 h 176"/>
                  <a:gd name="T40" fmla="*/ 154 w 230"/>
                  <a:gd name="T41" fmla="*/ 75 h 176"/>
                  <a:gd name="T42" fmla="*/ 143 w 230"/>
                  <a:gd name="T43" fmla="*/ 83 h 176"/>
                  <a:gd name="T44" fmla="*/ 140 w 230"/>
                  <a:gd name="T45" fmla="*/ 82 h 176"/>
                  <a:gd name="T46" fmla="*/ 136 w 230"/>
                  <a:gd name="T47" fmla="*/ 94 h 176"/>
                  <a:gd name="T48" fmla="*/ 134 w 230"/>
                  <a:gd name="T49" fmla="*/ 95 h 176"/>
                  <a:gd name="T50" fmla="*/ 120 w 230"/>
                  <a:gd name="T51" fmla="*/ 50 h 176"/>
                  <a:gd name="T52" fmla="*/ 114 w 230"/>
                  <a:gd name="T53" fmla="*/ 123 h 176"/>
                  <a:gd name="T54" fmla="*/ 113 w 230"/>
                  <a:gd name="T55" fmla="*/ 124 h 176"/>
                  <a:gd name="T56" fmla="*/ 45 w 230"/>
                  <a:gd name="T57" fmla="*/ 87 h 176"/>
                  <a:gd name="T58" fmla="*/ 40 w 230"/>
                  <a:gd name="T59" fmla="*/ 92 h 176"/>
                  <a:gd name="T60" fmla="*/ 66 w 230"/>
                  <a:gd name="T61" fmla="*/ 117 h 176"/>
                  <a:gd name="T62" fmla="*/ 75 w 230"/>
                  <a:gd name="T63" fmla="*/ 111 h 176"/>
                  <a:gd name="T64" fmla="*/ 79 w 230"/>
                  <a:gd name="T65" fmla="*/ 112 h 176"/>
                  <a:gd name="T66" fmla="*/ 84 w 230"/>
                  <a:gd name="T67" fmla="*/ 127 h 176"/>
                  <a:gd name="T68" fmla="*/ 73 w 230"/>
                  <a:gd name="T69" fmla="*/ 135 h 176"/>
                  <a:gd name="T70" fmla="*/ 70 w 230"/>
                  <a:gd name="T71" fmla="*/ 134 h 176"/>
                  <a:gd name="T72" fmla="*/ 65 w 230"/>
                  <a:gd name="T73" fmla="*/ 129 h 176"/>
                  <a:gd name="T74" fmla="*/ 2 w 230"/>
                  <a:gd name="T75" fmla="*/ 154 h 176"/>
                  <a:gd name="T76" fmla="*/ 7 w 230"/>
                  <a:gd name="T77" fmla="*/ 156 h 176"/>
                  <a:gd name="T78" fmla="*/ 88 w 230"/>
                  <a:gd name="T79" fmla="*/ 148 h 176"/>
                  <a:gd name="T80" fmla="*/ 49 w 230"/>
                  <a:gd name="T81" fmla="*/ 174 h 176"/>
                  <a:gd name="T82" fmla="*/ 50 w 230"/>
                  <a:gd name="T83" fmla="*/ 176 h 176"/>
                  <a:gd name="T84" fmla="*/ 72 w 230"/>
                  <a:gd name="T85" fmla="*/ 171 h 176"/>
                  <a:gd name="T86" fmla="*/ 90 w 230"/>
                  <a:gd name="T87" fmla="*/ 161 h 176"/>
                  <a:gd name="T88" fmla="*/ 88 w 230"/>
                  <a:gd name="T89" fmla="*/ 148 h 176"/>
                  <a:gd name="T90" fmla="*/ 99 w 230"/>
                  <a:gd name="T91" fmla="*/ 140 h 176"/>
                  <a:gd name="T92" fmla="*/ 102 w 230"/>
                  <a:gd name="T93" fmla="*/ 141 h 176"/>
                  <a:gd name="T94" fmla="*/ 108 w 230"/>
                  <a:gd name="T95" fmla="*/ 150 h 176"/>
                  <a:gd name="T96" fmla="*/ 119 w 230"/>
                  <a:gd name="T97" fmla="*/ 145 h 176"/>
                  <a:gd name="T98" fmla="*/ 119 w 230"/>
                  <a:gd name="T99" fmla="*/ 145 h 176"/>
                  <a:gd name="T100" fmla="*/ 230 w 230"/>
                  <a:gd name="T101" fmla="*/ 39 h 176"/>
                  <a:gd name="T102" fmla="*/ 230 w 230"/>
                  <a:gd name="T103" fmla="*/ 38 h 176"/>
                  <a:gd name="T104" fmla="*/ 194 w 230"/>
                  <a:gd name="T105" fmla="*/ 71 h 176"/>
                  <a:gd name="T106" fmla="*/ 161 w 230"/>
                  <a:gd name="T107" fmla="*/ 103 h 176"/>
                  <a:gd name="T108" fmla="*/ 162 w 230"/>
                  <a:gd name="T109" fmla="*/ 101 h 176"/>
                  <a:gd name="T110" fmla="*/ 216 w 230"/>
                  <a:gd name="T111" fmla="*/ 1 h 176"/>
                  <a:gd name="T112" fmla="*/ 216 w 230"/>
                  <a:gd name="T1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0" h="176">
                    <a:moveTo>
                      <a:pt x="12" y="65"/>
                    </a:moveTo>
                    <a:cubicBezTo>
                      <a:pt x="12" y="65"/>
                      <a:pt x="18" y="71"/>
                      <a:pt x="26" y="79"/>
                    </a:cubicBezTo>
                    <a:cubicBezTo>
                      <a:pt x="27" y="79"/>
                      <a:pt x="27" y="78"/>
                      <a:pt x="27" y="78"/>
                    </a:cubicBezTo>
                    <a:cubicBezTo>
                      <a:pt x="27" y="77"/>
                      <a:pt x="27" y="77"/>
                      <a:pt x="28" y="76"/>
                    </a:cubicBezTo>
                    <a:cubicBezTo>
                      <a:pt x="20" y="71"/>
                      <a:pt x="14" y="67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moveTo>
                      <a:pt x="134" y="128"/>
                    </a:moveTo>
                    <a:cubicBezTo>
                      <a:pt x="133" y="128"/>
                      <a:pt x="132" y="127"/>
                      <a:pt x="131" y="127"/>
                    </a:cubicBezTo>
                    <a:cubicBezTo>
                      <a:pt x="125" y="125"/>
                      <a:pt x="123" y="118"/>
                      <a:pt x="126" y="112"/>
                    </a:cubicBezTo>
                    <a:cubicBezTo>
                      <a:pt x="128" y="107"/>
                      <a:pt x="132" y="104"/>
                      <a:pt x="136" y="104"/>
                    </a:cubicBezTo>
                    <a:cubicBezTo>
                      <a:pt x="137" y="104"/>
                      <a:pt x="139" y="104"/>
                      <a:pt x="140" y="105"/>
                    </a:cubicBezTo>
                    <a:cubicBezTo>
                      <a:pt x="145" y="107"/>
                      <a:pt x="147" y="114"/>
                      <a:pt x="145" y="120"/>
                    </a:cubicBezTo>
                    <a:cubicBezTo>
                      <a:pt x="143" y="125"/>
                      <a:pt x="139" y="128"/>
                      <a:pt x="134" y="128"/>
                    </a:cubicBezTo>
                    <a:moveTo>
                      <a:pt x="216" y="0"/>
                    </a:moveTo>
                    <a:cubicBezTo>
                      <a:pt x="211" y="0"/>
                      <a:pt x="161" y="81"/>
                      <a:pt x="161" y="81"/>
                    </a:cubicBezTo>
                    <a:cubicBezTo>
                      <a:pt x="161" y="81"/>
                      <a:pt x="142" y="25"/>
                      <a:pt x="141" y="12"/>
                    </a:cubicBez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2" y="37"/>
                      <a:pt x="141" y="60"/>
                    </a:cubicBezTo>
                    <a:cubicBezTo>
                      <a:pt x="142" y="60"/>
                      <a:pt x="144" y="60"/>
                      <a:pt x="145" y="60"/>
                    </a:cubicBezTo>
                    <a:cubicBezTo>
                      <a:pt x="146" y="60"/>
                      <a:pt x="147" y="60"/>
                      <a:pt x="149" y="60"/>
                    </a:cubicBezTo>
                    <a:cubicBezTo>
                      <a:pt x="154" y="62"/>
                      <a:pt x="156" y="69"/>
                      <a:pt x="154" y="75"/>
                    </a:cubicBezTo>
                    <a:cubicBezTo>
                      <a:pt x="152" y="80"/>
                      <a:pt x="147" y="83"/>
                      <a:pt x="143" y="83"/>
                    </a:cubicBezTo>
                    <a:cubicBezTo>
                      <a:pt x="142" y="83"/>
                      <a:pt x="141" y="83"/>
                      <a:pt x="140" y="82"/>
                    </a:cubicBezTo>
                    <a:cubicBezTo>
                      <a:pt x="139" y="88"/>
                      <a:pt x="138" y="92"/>
                      <a:pt x="136" y="94"/>
                    </a:cubicBezTo>
                    <a:cubicBezTo>
                      <a:pt x="136" y="95"/>
                      <a:pt x="135" y="95"/>
                      <a:pt x="134" y="95"/>
                    </a:cubicBezTo>
                    <a:cubicBezTo>
                      <a:pt x="128" y="95"/>
                      <a:pt x="122" y="71"/>
                      <a:pt x="120" y="50"/>
                    </a:cubicBezTo>
                    <a:cubicBezTo>
                      <a:pt x="118" y="78"/>
                      <a:pt x="115" y="118"/>
                      <a:pt x="114" y="123"/>
                    </a:cubicBezTo>
                    <a:cubicBezTo>
                      <a:pt x="114" y="124"/>
                      <a:pt x="114" y="124"/>
                      <a:pt x="113" y="124"/>
                    </a:cubicBezTo>
                    <a:cubicBezTo>
                      <a:pt x="106" y="124"/>
                      <a:pt x="72" y="104"/>
                      <a:pt x="45" y="87"/>
                    </a:cubicBezTo>
                    <a:cubicBezTo>
                      <a:pt x="44" y="90"/>
                      <a:pt x="42" y="91"/>
                      <a:pt x="40" y="92"/>
                    </a:cubicBezTo>
                    <a:cubicBezTo>
                      <a:pt x="49" y="101"/>
                      <a:pt x="59" y="111"/>
                      <a:pt x="66" y="117"/>
                    </a:cubicBezTo>
                    <a:cubicBezTo>
                      <a:pt x="68" y="113"/>
                      <a:pt x="72" y="111"/>
                      <a:pt x="75" y="111"/>
                    </a:cubicBezTo>
                    <a:cubicBezTo>
                      <a:pt x="77" y="111"/>
                      <a:pt x="78" y="112"/>
                      <a:pt x="79" y="112"/>
                    </a:cubicBezTo>
                    <a:cubicBezTo>
                      <a:pt x="84" y="114"/>
                      <a:pt x="86" y="121"/>
                      <a:pt x="84" y="127"/>
                    </a:cubicBezTo>
                    <a:cubicBezTo>
                      <a:pt x="82" y="132"/>
                      <a:pt x="78" y="135"/>
                      <a:pt x="73" y="135"/>
                    </a:cubicBezTo>
                    <a:cubicBezTo>
                      <a:pt x="72" y="135"/>
                      <a:pt x="71" y="135"/>
                      <a:pt x="70" y="134"/>
                    </a:cubicBezTo>
                    <a:cubicBezTo>
                      <a:pt x="68" y="133"/>
                      <a:pt x="66" y="131"/>
                      <a:pt x="65" y="129"/>
                    </a:cubicBezTo>
                    <a:cubicBezTo>
                      <a:pt x="46" y="137"/>
                      <a:pt x="8" y="150"/>
                      <a:pt x="2" y="154"/>
                    </a:cubicBezTo>
                    <a:cubicBezTo>
                      <a:pt x="0" y="156"/>
                      <a:pt x="2" y="156"/>
                      <a:pt x="7" y="156"/>
                    </a:cubicBezTo>
                    <a:cubicBezTo>
                      <a:pt x="27" y="156"/>
                      <a:pt x="88" y="148"/>
                      <a:pt x="88" y="148"/>
                    </a:cubicBezTo>
                    <a:cubicBezTo>
                      <a:pt x="88" y="148"/>
                      <a:pt x="55" y="167"/>
                      <a:pt x="49" y="174"/>
                    </a:cubicBezTo>
                    <a:cubicBezTo>
                      <a:pt x="47" y="176"/>
                      <a:pt x="48" y="176"/>
                      <a:pt x="50" y="176"/>
                    </a:cubicBezTo>
                    <a:cubicBezTo>
                      <a:pt x="56" y="176"/>
                      <a:pt x="72" y="171"/>
                      <a:pt x="72" y="171"/>
                    </a:cubicBezTo>
                    <a:cubicBezTo>
                      <a:pt x="90" y="161"/>
                      <a:pt x="90" y="161"/>
                      <a:pt x="90" y="161"/>
                    </a:cubicBezTo>
                    <a:cubicBezTo>
                      <a:pt x="87" y="158"/>
                      <a:pt x="86" y="153"/>
                      <a:pt x="88" y="148"/>
                    </a:cubicBezTo>
                    <a:cubicBezTo>
                      <a:pt x="90" y="143"/>
                      <a:pt x="94" y="140"/>
                      <a:pt x="99" y="140"/>
                    </a:cubicBezTo>
                    <a:cubicBezTo>
                      <a:pt x="100" y="140"/>
                      <a:pt x="101" y="141"/>
                      <a:pt x="102" y="141"/>
                    </a:cubicBezTo>
                    <a:cubicBezTo>
                      <a:pt x="106" y="143"/>
                      <a:pt x="108" y="146"/>
                      <a:pt x="108" y="150"/>
                    </a:cubicBezTo>
                    <a:cubicBezTo>
                      <a:pt x="119" y="145"/>
                      <a:pt x="119" y="145"/>
                      <a:pt x="119" y="145"/>
                    </a:cubicBezTo>
                    <a:cubicBezTo>
                      <a:pt x="119" y="145"/>
                      <a:pt x="119" y="145"/>
                      <a:pt x="119" y="145"/>
                    </a:cubicBezTo>
                    <a:cubicBezTo>
                      <a:pt x="135" y="145"/>
                      <a:pt x="225" y="50"/>
                      <a:pt x="230" y="39"/>
                    </a:cubicBezTo>
                    <a:cubicBezTo>
                      <a:pt x="230" y="38"/>
                      <a:pt x="230" y="38"/>
                      <a:pt x="230" y="38"/>
                    </a:cubicBezTo>
                    <a:cubicBezTo>
                      <a:pt x="228" y="38"/>
                      <a:pt x="211" y="54"/>
                      <a:pt x="194" y="71"/>
                    </a:cubicBezTo>
                    <a:cubicBezTo>
                      <a:pt x="178" y="87"/>
                      <a:pt x="162" y="103"/>
                      <a:pt x="161" y="103"/>
                    </a:cubicBezTo>
                    <a:cubicBezTo>
                      <a:pt x="161" y="103"/>
                      <a:pt x="161" y="103"/>
                      <a:pt x="162" y="101"/>
                    </a:cubicBezTo>
                    <a:cubicBezTo>
                      <a:pt x="176" y="84"/>
                      <a:pt x="214" y="16"/>
                      <a:pt x="216" y="1"/>
                    </a:cubicBezTo>
                    <a:cubicBezTo>
                      <a:pt x="217" y="0"/>
                      <a:pt x="217" y="0"/>
                      <a:pt x="21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777"/>
              <p:cNvSpPr/>
              <p:nvPr/>
            </p:nvSpPr>
            <p:spPr bwMode="auto">
              <a:xfrm>
                <a:off x="43" y="1512"/>
                <a:ext cx="10" cy="8"/>
              </a:xfrm>
              <a:custGeom>
                <a:avLst/>
                <a:gdLst>
                  <a:gd name="T0" fmla="*/ 2 w 19"/>
                  <a:gd name="T1" fmla="*/ 0 h 16"/>
                  <a:gd name="T2" fmla="*/ 1 w 19"/>
                  <a:gd name="T3" fmla="*/ 2 h 16"/>
                  <a:gd name="T4" fmla="*/ 0 w 19"/>
                  <a:gd name="T5" fmla="*/ 3 h 16"/>
                  <a:gd name="T6" fmla="*/ 14 w 19"/>
                  <a:gd name="T7" fmla="*/ 16 h 16"/>
                  <a:gd name="T8" fmla="*/ 19 w 19"/>
                  <a:gd name="T9" fmla="*/ 11 h 16"/>
                  <a:gd name="T10" fmla="*/ 2 w 19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6">
                    <a:moveTo>
                      <a:pt x="2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4" y="7"/>
                      <a:pt x="9" y="12"/>
                      <a:pt x="14" y="16"/>
                    </a:cubicBezTo>
                    <a:cubicBezTo>
                      <a:pt x="16" y="15"/>
                      <a:pt x="18" y="14"/>
                      <a:pt x="19" y="11"/>
                    </a:cubicBezTo>
                    <a:cubicBezTo>
                      <a:pt x="13" y="7"/>
                      <a:pt x="7" y="3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778"/>
              <p:cNvSpPr/>
              <p:nvPr/>
            </p:nvSpPr>
            <p:spPr bwMode="auto">
              <a:xfrm>
                <a:off x="64" y="1531"/>
                <a:ext cx="12" cy="13"/>
              </a:xfrm>
              <a:custGeom>
                <a:avLst/>
                <a:gdLst>
                  <a:gd name="T0" fmla="*/ 10 w 21"/>
                  <a:gd name="T1" fmla="*/ 0 h 24"/>
                  <a:gd name="T2" fmla="*/ 1 w 21"/>
                  <a:gd name="T3" fmla="*/ 6 h 24"/>
                  <a:gd name="T4" fmla="*/ 9 w 21"/>
                  <a:gd name="T5" fmla="*/ 12 h 24"/>
                  <a:gd name="T6" fmla="*/ 0 w 21"/>
                  <a:gd name="T7" fmla="*/ 18 h 24"/>
                  <a:gd name="T8" fmla="*/ 5 w 21"/>
                  <a:gd name="T9" fmla="*/ 23 h 24"/>
                  <a:gd name="T10" fmla="*/ 8 w 21"/>
                  <a:gd name="T11" fmla="*/ 24 h 24"/>
                  <a:gd name="T12" fmla="*/ 19 w 21"/>
                  <a:gd name="T13" fmla="*/ 16 h 24"/>
                  <a:gd name="T14" fmla="*/ 14 w 21"/>
                  <a:gd name="T15" fmla="*/ 1 h 24"/>
                  <a:gd name="T16" fmla="*/ 10 w 2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4">
                    <a:moveTo>
                      <a:pt x="10" y="0"/>
                    </a:moveTo>
                    <a:cubicBezTo>
                      <a:pt x="7" y="0"/>
                      <a:pt x="3" y="2"/>
                      <a:pt x="1" y="6"/>
                    </a:cubicBezTo>
                    <a:cubicBezTo>
                      <a:pt x="5" y="9"/>
                      <a:pt x="8" y="12"/>
                      <a:pt x="9" y="12"/>
                    </a:cubicBezTo>
                    <a:cubicBezTo>
                      <a:pt x="11" y="13"/>
                      <a:pt x="7" y="15"/>
                      <a:pt x="0" y="18"/>
                    </a:cubicBezTo>
                    <a:cubicBezTo>
                      <a:pt x="1" y="20"/>
                      <a:pt x="3" y="22"/>
                      <a:pt x="5" y="23"/>
                    </a:cubicBezTo>
                    <a:cubicBezTo>
                      <a:pt x="6" y="24"/>
                      <a:pt x="7" y="24"/>
                      <a:pt x="8" y="24"/>
                    </a:cubicBezTo>
                    <a:cubicBezTo>
                      <a:pt x="13" y="24"/>
                      <a:pt x="17" y="21"/>
                      <a:pt x="19" y="16"/>
                    </a:cubicBezTo>
                    <a:cubicBezTo>
                      <a:pt x="21" y="10"/>
                      <a:pt x="19" y="3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779"/>
              <p:cNvSpPr/>
              <p:nvPr/>
            </p:nvSpPr>
            <p:spPr bwMode="auto">
              <a:xfrm>
                <a:off x="105" y="1503"/>
                <a:ext cx="9" cy="13"/>
              </a:xfrm>
              <a:custGeom>
                <a:avLst/>
                <a:gdLst>
                  <a:gd name="T0" fmla="*/ 5 w 16"/>
                  <a:gd name="T1" fmla="*/ 0 h 23"/>
                  <a:gd name="T2" fmla="*/ 1 w 16"/>
                  <a:gd name="T3" fmla="*/ 0 h 23"/>
                  <a:gd name="T4" fmla="*/ 0 w 16"/>
                  <a:gd name="T5" fmla="*/ 22 h 23"/>
                  <a:gd name="T6" fmla="*/ 3 w 16"/>
                  <a:gd name="T7" fmla="*/ 23 h 23"/>
                  <a:gd name="T8" fmla="*/ 14 w 16"/>
                  <a:gd name="T9" fmla="*/ 15 h 23"/>
                  <a:gd name="T10" fmla="*/ 9 w 16"/>
                  <a:gd name="T11" fmla="*/ 0 h 23"/>
                  <a:gd name="T12" fmla="*/ 5 w 16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3">
                    <a:moveTo>
                      <a:pt x="5" y="0"/>
                    </a:moveTo>
                    <a:cubicBezTo>
                      <a:pt x="4" y="0"/>
                      <a:pt x="2" y="0"/>
                      <a:pt x="1" y="0"/>
                    </a:cubicBezTo>
                    <a:cubicBezTo>
                      <a:pt x="1" y="8"/>
                      <a:pt x="0" y="16"/>
                      <a:pt x="0" y="22"/>
                    </a:cubicBezTo>
                    <a:cubicBezTo>
                      <a:pt x="1" y="23"/>
                      <a:pt x="2" y="23"/>
                      <a:pt x="3" y="23"/>
                    </a:cubicBezTo>
                    <a:cubicBezTo>
                      <a:pt x="7" y="23"/>
                      <a:pt x="12" y="20"/>
                      <a:pt x="14" y="15"/>
                    </a:cubicBezTo>
                    <a:cubicBezTo>
                      <a:pt x="16" y="9"/>
                      <a:pt x="14" y="2"/>
                      <a:pt x="9" y="0"/>
                    </a:cubicBezTo>
                    <a:cubicBezTo>
                      <a:pt x="7" y="0"/>
                      <a:pt x="6" y="0"/>
                      <a:pt x="5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780"/>
              <p:cNvSpPr/>
              <p:nvPr/>
            </p:nvSpPr>
            <p:spPr bwMode="auto">
              <a:xfrm>
                <a:off x="96" y="1527"/>
                <a:ext cx="13" cy="13"/>
              </a:xfrm>
              <a:custGeom>
                <a:avLst/>
                <a:gdLst>
                  <a:gd name="T0" fmla="*/ 13 w 24"/>
                  <a:gd name="T1" fmla="*/ 0 h 24"/>
                  <a:gd name="T2" fmla="*/ 3 w 24"/>
                  <a:gd name="T3" fmla="*/ 8 h 24"/>
                  <a:gd name="T4" fmla="*/ 8 w 24"/>
                  <a:gd name="T5" fmla="*/ 23 h 24"/>
                  <a:gd name="T6" fmla="*/ 11 w 24"/>
                  <a:gd name="T7" fmla="*/ 24 h 24"/>
                  <a:gd name="T8" fmla="*/ 22 w 24"/>
                  <a:gd name="T9" fmla="*/ 16 h 24"/>
                  <a:gd name="T10" fmla="*/ 17 w 24"/>
                  <a:gd name="T11" fmla="*/ 1 h 24"/>
                  <a:gd name="T12" fmla="*/ 13 w 24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cubicBezTo>
                      <a:pt x="9" y="0"/>
                      <a:pt x="5" y="3"/>
                      <a:pt x="3" y="8"/>
                    </a:cubicBezTo>
                    <a:cubicBezTo>
                      <a:pt x="0" y="14"/>
                      <a:pt x="2" y="21"/>
                      <a:pt x="8" y="23"/>
                    </a:cubicBezTo>
                    <a:cubicBezTo>
                      <a:pt x="9" y="23"/>
                      <a:pt x="10" y="24"/>
                      <a:pt x="11" y="24"/>
                    </a:cubicBezTo>
                    <a:cubicBezTo>
                      <a:pt x="16" y="24"/>
                      <a:pt x="20" y="21"/>
                      <a:pt x="22" y="16"/>
                    </a:cubicBezTo>
                    <a:cubicBezTo>
                      <a:pt x="24" y="10"/>
                      <a:pt x="22" y="3"/>
                      <a:pt x="17" y="1"/>
                    </a:cubicBezTo>
                    <a:cubicBezTo>
                      <a:pt x="16" y="0"/>
                      <a:pt x="14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781"/>
              <p:cNvSpPr/>
              <p:nvPr/>
            </p:nvSpPr>
            <p:spPr bwMode="auto">
              <a:xfrm>
                <a:off x="76" y="1547"/>
                <a:ext cx="12" cy="11"/>
              </a:xfrm>
              <a:custGeom>
                <a:avLst/>
                <a:gdLst>
                  <a:gd name="T0" fmla="*/ 13 w 22"/>
                  <a:gd name="T1" fmla="*/ 0 h 21"/>
                  <a:gd name="T2" fmla="*/ 2 w 22"/>
                  <a:gd name="T3" fmla="*/ 8 h 21"/>
                  <a:gd name="T4" fmla="*/ 4 w 22"/>
                  <a:gd name="T5" fmla="*/ 21 h 21"/>
                  <a:gd name="T6" fmla="*/ 22 w 22"/>
                  <a:gd name="T7" fmla="*/ 10 h 21"/>
                  <a:gd name="T8" fmla="*/ 16 w 22"/>
                  <a:gd name="T9" fmla="*/ 1 h 21"/>
                  <a:gd name="T10" fmla="*/ 13 w 2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1">
                    <a:moveTo>
                      <a:pt x="13" y="0"/>
                    </a:moveTo>
                    <a:cubicBezTo>
                      <a:pt x="8" y="0"/>
                      <a:pt x="4" y="3"/>
                      <a:pt x="2" y="8"/>
                    </a:cubicBezTo>
                    <a:cubicBezTo>
                      <a:pt x="0" y="13"/>
                      <a:pt x="1" y="18"/>
                      <a:pt x="4" y="2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6"/>
                      <a:pt x="20" y="3"/>
                      <a:pt x="16" y="1"/>
                    </a:cubicBezTo>
                    <a:cubicBezTo>
                      <a:pt x="15" y="1"/>
                      <a:pt x="14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782"/>
              <p:cNvSpPr>
                <a:spLocks noEditPoints="1"/>
              </p:cNvSpPr>
              <p:nvPr/>
            </p:nvSpPr>
            <p:spPr bwMode="auto">
              <a:xfrm>
                <a:off x="94" y="1483"/>
                <a:ext cx="0" cy="15"/>
              </a:xfrm>
              <a:custGeom>
                <a:avLst/>
                <a:gdLst>
                  <a:gd name="T0" fmla="*/ 0 w 1"/>
                  <a:gd name="T1" fmla="*/ 24 h 26"/>
                  <a:gd name="T2" fmla="*/ 1 w 1"/>
                  <a:gd name="T3" fmla="*/ 26 h 26"/>
                  <a:gd name="T4" fmla="*/ 1 w 1"/>
                  <a:gd name="T5" fmla="*/ 24 h 26"/>
                  <a:gd name="T6" fmla="*/ 0 w 1"/>
                  <a:gd name="T7" fmla="*/ 24 h 26"/>
                  <a:gd name="T8" fmla="*/ 1 w 1"/>
                  <a:gd name="T9" fmla="*/ 0 h 26"/>
                  <a:gd name="T10" fmla="*/ 0 w 1"/>
                  <a:gd name="T11" fmla="*/ 2 h 26"/>
                  <a:gd name="T12" fmla="*/ 0 w 1"/>
                  <a:gd name="T13" fmla="*/ 6 h 26"/>
                  <a:gd name="T14" fmla="*/ 1 w 1"/>
                  <a:gd name="T15" fmla="*/ 4 h 26"/>
                  <a:gd name="T16" fmla="*/ 1 w 1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6">
                    <a:moveTo>
                      <a:pt x="0" y="24"/>
                    </a:moveTo>
                    <a:cubicBezTo>
                      <a:pt x="0" y="25"/>
                      <a:pt x="0" y="25"/>
                      <a:pt x="1" y="26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0" y="24"/>
                      <a:pt x="0" y="24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0" y="2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0" y="5"/>
                      <a:pt x="1" y="5"/>
                      <a:pt x="1" y="4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783"/>
              <p:cNvSpPr/>
              <p:nvPr/>
            </p:nvSpPr>
            <p:spPr bwMode="auto">
              <a:xfrm>
                <a:off x="93" y="1486"/>
                <a:ext cx="1" cy="10"/>
              </a:xfrm>
              <a:custGeom>
                <a:avLst/>
                <a:gdLst>
                  <a:gd name="T0" fmla="*/ 2 w 2"/>
                  <a:gd name="T1" fmla="*/ 0 h 20"/>
                  <a:gd name="T2" fmla="*/ 1 w 2"/>
                  <a:gd name="T3" fmla="*/ 2 h 20"/>
                  <a:gd name="T4" fmla="*/ 1 w 2"/>
                  <a:gd name="T5" fmla="*/ 20 h 20"/>
                  <a:gd name="T6" fmla="*/ 2 w 2"/>
                  <a:gd name="T7" fmla="*/ 20 h 20"/>
                  <a:gd name="T8" fmla="*/ 2 w 2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2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0" y="6"/>
                      <a:pt x="1" y="13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2" y="12"/>
                      <a:pt x="2" y="4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784"/>
              <p:cNvSpPr/>
              <p:nvPr/>
            </p:nvSpPr>
            <p:spPr bwMode="auto">
              <a:xfrm>
                <a:off x="153" y="1416"/>
                <a:ext cx="34" cy="65"/>
              </a:xfrm>
              <a:custGeom>
                <a:avLst/>
                <a:gdLst>
                  <a:gd name="T0" fmla="*/ 23 w 62"/>
                  <a:gd name="T1" fmla="*/ 0 h 118"/>
                  <a:gd name="T2" fmla="*/ 20 w 62"/>
                  <a:gd name="T3" fmla="*/ 0 h 118"/>
                  <a:gd name="T4" fmla="*/ 32 w 62"/>
                  <a:gd name="T5" fmla="*/ 50 h 118"/>
                  <a:gd name="T6" fmla="*/ 1 w 62"/>
                  <a:gd name="T7" fmla="*/ 109 h 118"/>
                  <a:gd name="T8" fmla="*/ 5 w 62"/>
                  <a:gd name="T9" fmla="*/ 118 h 118"/>
                  <a:gd name="T10" fmla="*/ 29 w 62"/>
                  <a:gd name="T11" fmla="*/ 104 h 118"/>
                  <a:gd name="T12" fmla="*/ 57 w 62"/>
                  <a:gd name="T13" fmla="*/ 19 h 118"/>
                  <a:gd name="T14" fmla="*/ 23 w 62"/>
                  <a:gd name="T15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118">
                    <a:moveTo>
                      <a:pt x="23" y="0"/>
                    </a:moveTo>
                    <a:cubicBezTo>
                      <a:pt x="21" y="0"/>
                      <a:pt x="20" y="0"/>
                      <a:pt x="20" y="0"/>
                    </a:cubicBezTo>
                    <a:cubicBezTo>
                      <a:pt x="3" y="3"/>
                      <a:pt x="30" y="30"/>
                      <a:pt x="32" y="50"/>
                    </a:cubicBezTo>
                    <a:cubicBezTo>
                      <a:pt x="33" y="70"/>
                      <a:pt x="5" y="91"/>
                      <a:pt x="1" y="109"/>
                    </a:cubicBezTo>
                    <a:cubicBezTo>
                      <a:pt x="0" y="116"/>
                      <a:pt x="1" y="118"/>
                      <a:pt x="5" y="118"/>
                    </a:cubicBezTo>
                    <a:cubicBezTo>
                      <a:pt x="10" y="118"/>
                      <a:pt x="20" y="112"/>
                      <a:pt x="29" y="104"/>
                    </a:cubicBezTo>
                    <a:cubicBezTo>
                      <a:pt x="44" y="91"/>
                      <a:pt x="62" y="40"/>
                      <a:pt x="57" y="19"/>
                    </a:cubicBezTo>
                    <a:cubicBezTo>
                      <a:pt x="54" y="2"/>
                      <a:pt x="31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785"/>
              <p:cNvSpPr/>
              <p:nvPr/>
            </p:nvSpPr>
            <p:spPr bwMode="auto">
              <a:xfrm>
                <a:off x="-38" y="1559"/>
                <a:ext cx="95" cy="29"/>
              </a:xfrm>
              <a:custGeom>
                <a:avLst/>
                <a:gdLst>
                  <a:gd name="T0" fmla="*/ 16 w 174"/>
                  <a:gd name="T1" fmla="*/ 0 h 52"/>
                  <a:gd name="T2" fmla="*/ 8 w 174"/>
                  <a:gd name="T3" fmla="*/ 5 h 52"/>
                  <a:gd name="T4" fmla="*/ 20 w 174"/>
                  <a:gd name="T5" fmla="*/ 52 h 52"/>
                  <a:gd name="T6" fmla="*/ 56 w 174"/>
                  <a:gd name="T7" fmla="*/ 43 h 52"/>
                  <a:gd name="T8" fmla="*/ 58 w 174"/>
                  <a:gd name="T9" fmla="*/ 43 h 52"/>
                  <a:gd name="T10" fmla="*/ 94 w 174"/>
                  <a:gd name="T11" fmla="*/ 48 h 52"/>
                  <a:gd name="T12" fmla="*/ 105 w 174"/>
                  <a:gd name="T13" fmla="*/ 45 h 52"/>
                  <a:gd name="T14" fmla="*/ 165 w 174"/>
                  <a:gd name="T15" fmla="*/ 19 h 52"/>
                  <a:gd name="T16" fmla="*/ 161 w 174"/>
                  <a:gd name="T17" fmla="*/ 19 h 52"/>
                  <a:gd name="T18" fmla="*/ 66 w 174"/>
                  <a:gd name="T19" fmla="*/ 39 h 52"/>
                  <a:gd name="T20" fmla="*/ 56 w 174"/>
                  <a:gd name="T21" fmla="*/ 38 h 52"/>
                  <a:gd name="T22" fmla="*/ 22 w 174"/>
                  <a:gd name="T23" fmla="*/ 4 h 52"/>
                  <a:gd name="T24" fmla="*/ 16 w 174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" h="52">
                    <a:moveTo>
                      <a:pt x="16" y="0"/>
                    </a:moveTo>
                    <a:cubicBezTo>
                      <a:pt x="13" y="0"/>
                      <a:pt x="11" y="4"/>
                      <a:pt x="8" y="5"/>
                    </a:cubicBezTo>
                    <a:cubicBezTo>
                      <a:pt x="8" y="5"/>
                      <a:pt x="0" y="48"/>
                      <a:pt x="20" y="52"/>
                    </a:cubicBezTo>
                    <a:cubicBezTo>
                      <a:pt x="29" y="47"/>
                      <a:pt x="41" y="43"/>
                      <a:pt x="56" y="43"/>
                    </a:cubicBezTo>
                    <a:cubicBezTo>
                      <a:pt x="57" y="43"/>
                      <a:pt x="57" y="43"/>
                      <a:pt x="58" y="43"/>
                    </a:cubicBezTo>
                    <a:cubicBezTo>
                      <a:pt x="71" y="44"/>
                      <a:pt x="83" y="45"/>
                      <a:pt x="94" y="48"/>
                    </a:cubicBezTo>
                    <a:cubicBezTo>
                      <a:pt x="98" y="47"/>
                      <a:pt x="101" y="46"/>
                      <a:pt x="105" y="45"/>
                    </a:cubicBezTo>
                    <a:cubicBezTo>
                      <a:pt x="135" y="37"/>
                      <a:pt x="174" y="19"/>
                      <a:pt x="165" y="19"/>
                    </a:cubicBezTo>
                    <a:cubicBezTo>
                      <a:pt x="164" y="19"/>
                      <a:pt x="162" y="19"/>
                      <a:pt x="161" y="19"/>
                    </a:cubicBezTo>
                    <a:cubicBezTo>
                      <a:pt x="142" y="23"/>
                      <a:pt x="90" y="39"/>
                      <a:pt x="66" y="39"/>
                    </a:cubicBezTo>
                    <a:cubicBezTo>
                      <a:pt x="62" y="39"/>
                      <a:pt x="59" y="39"/>
                      <a:pt x="56" y="38"/>
                    </a:cubicBezTo>
                    <a:cubicBezTo>
                      <a:pt x="40" y="31"/>
                      <a:pt x="28" y="13"/>
                      <a:pt x="22" y="4"/>
                    </a:cubicBezTo>
                    <a:cubicBezTo>
                      <a:pt x="20" y="1"/>
                      <a:pt x="18" y="0"/>
                      <a:pt x="1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786"/>
              <p:cNvSpPr/>
              <p:nvPr/>
            </p:nvSpPr>
            <p:spPr bwMode="auto">
              <a:xfrm>
                <a:off x="872" y="1040"/>
                <a:ext cx="79" cy="26"/>
              </a:xfrm>
              <a:custGeom>
                <a:avLst/>
                <a:gdLst>
                  <a:gd name="T0" fmla="*/ 60 w 146"/>
                  <a:gd name="T1" fmla="*/ 0 h 48"/>
                  <a:gd name="T2" fmla="*/ 8 w 146"/>
                  <a:gd name="T3" fmla="*/ 19 h 48"/>
                  <a:gd name="T4" fmla="*/ 43 w 146"/>
                  <a:gd name="T5" fmla="*/ 48 h 48"/>
                  <a:gd name="T6" fmla="*/ 124 w 146"/>
                  <a:gd name="T7" fmla="*/ 30 h 48"/>
                  <a:gd name="T8" fmla="*/ 60 w 14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48">
                    <a:moveTo>
                      <a:pt x="60" y="0"/>
                    </a:moveTo>
                    <a:cubicBezTo>
                      <a:pt x="60" y="0"/>
                      <a:pt x="0" y="1"/>
                      <a:pt x="8" y="19"/>
                    </a:cubicBezTo>
                    <a:cubicBezTo>
                      <a:pt x="15" y="37"/>
                      <a:pt x="43" y="48"/>
                      <a:pt x="43" y="48"/>
                    </a:cubicBezTo>
                    <a:cubicBezTo>
                      <a:pt x="43" y="48"/>
                      <a:pt x="146" y="39"/>
                      <a:pt x="124" y="30"/>
                    </a:cubicBezTo>
                    <a:cubicBezTo>
                      <a:pt x="102" y="21"/>
                      <a:pt x="60" y="0"/>
                      <a:pt x="60" y="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787"/>
              <p:cNvSpPr/>
              <p:nvPr/>
            </p:nvSpPr>
            <p:spPr bwMode="auto">
              <a:xfrm>
                <a:off x="805" y="855"/>
                <a:ext cx="291" cy="282"/>
              </a:xfrm>
              <a:custGeom>
                <a:avLst/>
                <a:gdLst>
                  <a:gd name="T0" fmla="*/ 262 w 535"/>
                  <a:gd name="T1" fmla="*/ 440 h 517"/>
                  <a:gd name="T2" fmla="*/ 44 w 535"/>
                  <a:gd name="T3" fmla="*/ 468 h 517"/>
                  <a:gd name="T4" fmla="*/ 69 w 535"/>
                  <a:gd name="T5" fmla="*/ 383 h 517"/>
                  <a:gd name="T6" fmla="*/ 200 w 535"/>
                  <a:gd name="T7" fmla="*/ 367 h 517"/>
                  <a:gd name="T8" fmla="*/ 8 w 535"/>
                  <a:gd name="T9" fmla="*/ 244 h 517"/>
                  <a:gd name="T10" fmla="*/ 62 w 535"/>
                  <a:gd name="T11" fmla="*/ 149 h 517"/>
                  <a:gd name="T12" fmla="*/ 171 w 535"/>
                  <a:gd name="T13" fmla="*/ 161 h 517"/>
                  <a:gd name="T14" fmla="*/ 244 w 535"/>
                  <a:gd name="T15" fmla="*/ 234 h 517"/>
                  <a:gd name="T16" fmla="*/ 189 w 535"/>
                  <a:gd name="T17" fmla="*/ 72 h 517"/>
                  <a:gd name="T18" fmla="*/ 306 w 535"/>
                  <a:gd name="T19" fmla="*/ 21 h 517"/>
                  <a:gd name="T20" fmla="*/ 377 w 535"/>
                  <a:gd name="T21" fmla="*/ 231 h 517"/>
                  <a:gd name="T22" fmla="*/ 416 w 535"/>
                  <a:gd name="T23" fmla="*/ 111 h 517"/>
                  <a:gd name="T24" fmla="*/ 494 w 535"/>
                  <a:gd name="T25" fmla="*/ 99 h 517"/>
                  <a:gd name="T26" fmla="*/ 406 w 535"/>
                  <a:gd name="T27" fmla="*/ 331 h 517"/>
                  <a:gd name="T28" fmla="*/ 456 w 535"/>
                  <a:gd name="T29" fmla="*/ 370 h 517"/>
                  <a:gd name="T30" fmla="*/ 368 w 535"/>
                  <a:gd name="T31" fmla="*/ 414 h 517"/>
                  <a:gd name="T32" fmla="*/ 262 w 535"/>
                  <a:gd name="T33" fmla="*/ 44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5" h="517">
                    <a:moveTo>
                      <a:pt x="262" y="440"/>
                    </a:moveTo>
                    <a:cubicBezTo>
                      <a:pt x="262" y="440"/>
                      <a:pt x="65" y="517"/>
                      <a:pt x="44" y="468"/>
                    </a:cubicBezTo>
                    <a:cubicBezTo>
                      <a:pt x="24" y="419"/>
                      <a:pt x="28" y="384"/>
                      <a:pt x="69" y="383"/>
                    </a:cubicBezTo>
                    <a:cubicBezTo>
                      <a:pt x="110" y="381"/>
                      <a:pt x="200" y="367"/>
                      <a:pt x="200" y="367"/>
                    </a:cubicBezTo>
                    <a:cubicBezTo>
                      <a:pt x="200" y="367"/>
                      <a:pt x="0" y="281"/>
                      <a:pt x="8" y="244"/>
                    </a:cubicBezTo>
                    <a:cubicBezTo>
                      <a:pt x="16" y="207"/>
                      <a:pt x="30" y="165"/>
                      <a:pt x="62" y="149"/>
                    </a:cubicBezTo>
                    <a:cubicBezTo>
                      <a:pt x="95" y="133"/>
                      <a:pt x="131" y="125"/>
                      <a:pt x="171" y="161"/>
                    </a:cubicBezTo>
                    <a:cubicBezTo>
                      <a:pt x="212" y="196"/>
                      <a:pt x="244" y="234"/>
                      <a:pt x="244" y="234"/>
                    </a:cubicBezTo>
                    <a:cubicBezTo>
                      <a:pt x="244" y="234"/>
                      <a:pt x="166" y="111"/>
                      <a:pt x="189" y="72"/>
                    </a:cubicBezTo>
                    <a:cubicBezTo>
                      <a:pt x="212" y="34"/>
                      <a:pt x="245" y="0"/>
                      <a:pt x="306" y="21"/>
                    </a:cubicBezTo>
                    <a:cubicBezTo>
                      <a:pt x="367" y="43"/>
                      <a:pt x="390" y="111"/>
                      <a:pt x="377" y="231"/>
                    </a:cubicBezTo>
                    <a:cubicBezTo>
                      <a:pt x="377" y="231"/>
                      <a:pt x="407" y="140"/>
                      <a:pt x="416" y="111"/>
                    </a:cubicBezTo>
                    <a:cubicBezTo>
                      <a:pt x="424" y="81"/>
                      <a:pt x="454" y="64"/>
                      <a:pt x="494" y="99"/>
                    </a:cubicBezTo>
                    <a:cubicBezTo>
                      <a:pt x="535" y="134"/>
                      <a:pt x="508" y="226"/>
                      <a:pt x="406" y="331"/>
                    </a:cubicBezTo>
                    <a:cubicBezTo>
                      <a:pt x="406" y="331"/>
                      <a:pt x="487" y="331"/>
                      <a:pt x="456" y="370"/>
                    </a:cubicBezTo>
                    <a:cubicBezTo>
                      <a:pt x="425" y="409"/>
                      <a:pt x="382" y="398"/>
                      <a:pt x="368" y="414"/>
                    </a:cubicBezTo>
                    <a:cubicBezTo>
                      <a:pt x="354" y="431"/>
                      <a:pt x="269" y="495"/>
                      <a:pt x="262" y="440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788"/>
              <p:cNvSpPr/>
              <p:nvPr/>
            </p:nvSpPr>
            <p:spPr bwMode="auto">
              <a:xfrm>
                <a:off x="950" y="1006"/>
                <a:ext cx="23" cy="41"/>
              </a:xfrm>
              <a:custGeom>
                <a:avLst/>
                <a:gdLst>
                  <a:gd name="T0" fmla="*/ 0 w 41"/>
                  <a:gd name="T1" fmla="*/ 0 h 75"/>
                  <a:gd name="T2" fmla="*/ 36 w 41"/>
                  <a:gd name="T3" fmla="*/ 63 h 75"/>
                  <a:gd name="T4" fmla="*/ 0 w 41"/>
                  <a:gd name="T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75">
                    <a:moveTo>
                      <a:pt x="0" y="0"/>
                    </a:moveTo>
                    <a:cubicBezTo>
                      <a:pt x="0" y="0"/>
                      <a:pt x="31" y="75"/>
                      <a:pt x="36" y="63"/>
                    </a:cubicBezTo>
                    <a:cubicBezTo>
                      <a:pt x="41" y="50"/>
                      <a:pt x="18" y="8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789"/>
              <p:cNvSpPr/>
              <p:nvPr/>
            </p:nvSpPr>
            <p:spPr bwMode="auto">
              <a:xfrm>
                <a:off x="917" y="1020"/>
                <a:ext cx="15" cy="16"/>
              </a:xfrm>
              <a:custGeom>
                <a:avLst/>
                <a:gdLst>
                  <a:gd name="T0" fmla="*/ 19 w 28"/>
                  <a:gd name="T1" fmla="*/ 3 h 30"/>
                  <a:gd name="T2" fmla="*/ 25 w 28"/>
                  <a:gd name="T3" fmla="*/ 20 h 30"/>
                  <a:gd name="T4" fmla="*/ 9 w 28"/>
                  <a:gd name="T5" fmla="*/ 28 h 30"/>
                  <a:gd name="T6" fmla="*/ 3 w 28"/>
                  <a:gd name="T7" fmla="*/ 11 h 30"/>
                  <a:gd name="T8" fmla="*/ 19 w 28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9" y="3"/>
                    </a:moveTo>
                    <a:cubicBezTo>
                      <a:pt x="25" y="5"/>
                      <a:pt x="28" y="13"/>
                      <a:pt x="25" y="20"/>
                    </a:cubicBezTo>
                    <a:cubicBezTo>
                      <a:pt x="22" y="27"/>
                      <a:pt x="15" y="30"/>
                      <a:pt x="9" y="28"/>
                    </a:cubicBezTo>
                    <a:cubicBezTo>
                      <a:pt x="3" y="25"/>
                      <a:pt x="0" y="18"/>
                      <a:pt x="3" y="11"/>
                    </a:cubicBezTo>
                    <a:cubicBezTo>
                      <a:pt x="6" y="4"/>
                      <a:pt x="13" y="0"/>
                      <a:pt x="19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7" name="Freeform 1791"/>
            <p:cNvSpPr/>
            <p:nvPr/>
          </p:nvSpPr>
          <p:spPr bwMode="auto">
            <a:xfrm>
              <a:off x="940" y="1045"/>
              <a:ext cx="15" cy="17"/>
            </a:xfrm>
            <a:custGeom>
              <a:avLst/>
              <a:gdLst>
                <a:gd name="T0" fmla="*/ 19 w 28"/>
                <a:gd name="T1" fmla="*/ 3 h 30"/>
                <a:gd name="T2" fmla="*/ 25 w 28"/>
                <a:gd name="T3" fmla="*/ 20 h 30"/>
                <a:gd name="T4" fmla="*/ 9 w 28"/>
                <a:gd name="T5" fmla="*/ 28 h 30"/>
                <a:gd name="T6" fmla="*/ 3 w 28"/>
                <a:gd name="T7" fmla="*/ 11 h 30"/>
                <a:gd name="T8" fmla="*/ 19 w 2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9" y="3"/>
                  </a:moveTo>
                  <a:cubicBezTo>
                    <a:pt x="25" y="5"/>
                    <a:pt x="28" y="13"/>
                    <a:pt x="25" y="20"/>
                  </a:cubicBezTo>
                  <a:cubicBezTo>
                    <a:pt x="22" y="27"/>
                    <a:pt x="15" y="30"/>
                    <a:pt x="9" y="28"/>
                  </a:cubicBezTo>
                  <a:cubicBezTo>
                    <a:pt x="3" y="25"/>
                    <a:pt x="0" y="18"/>
                    <a:pt x="3" y="11"/>
                  </a:cubicBezTo>
                  <a:cubicBezTo>
                    <a:pt x="6" y="4"/>
                    <a:pt x="13" y="0"/>
                    <a:pt x="19" y="3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92"/>
            <p:cNvSpPr/>
            <p:nvPr/>
          </p:nvSpPr>
          <p:spPr bwMode="auto">
            <a:xfrm>
              <a:off x="921" y="1044"/>
              <a:ext cx="15" cy="16"/>
            </a:xfrm>
            <a:custGeom>
              <a:avLst/>
              <a:gdLst>
                <a:gd name="T0" fmla="*/ 19 w 28"/>
                <a:gd name="T1" fmla="*/ 2 h 30"/>
                <a:gd name="T2" fmla="*/ 25 w 28"/>
                <a:gd name="T3" fmla="*/ 19 h 30"/>
                <a:gd name="T4" fmla="*/ 9 w 28"/>
                <a:gd name="T5" fmla="*/ 27 h 30"/>
                <a:gd name="T6" fmla="*/ 3 w 28"/>
                <a:gd name="T7" fmla="*/ 10 h 30"/>
                <a:gd name="T8" fmla="*/ 19 w 2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9" y="2"/>
                  </a:moveTo>
                  <a:cubicBezTo>
                    <a:pt x="25" y="5"/>
                    <a:pt x="28" y="12"/>
                    <a:pt x="25" y="19"/>
                  </a:cubicBezTo>
                  <a:cubicBezTo>
                    <a:pt x="22" y="26"/>
                    <a:pt x="15" y="30"/>
                    <a:pt x="9" y="27"/>
                  </a:cubicBezTo>
                  <a:cubicBezTo>
                    <a:pt x="3" y="25"/>
                    <a:pt x="0" y="17"/>
                    <a:pt x="3" y="10"/>
                  </a:cubicBezTo>
                  <a:cubicBezTo>
                    <a:pt x="6" y="3"/>
                    <a:pt x="13" y="0"/>
                    <a:pt x="19" y="2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93"/>
            <p:cNvSpPr/>
            <p:nvPr/>
          </p:nvSpPr>
          <p:spPr bwMode="auto">
            <a:xfrm>
              <a:off x="954" y="1017"/>
              <a:ext cx="15" cy="16"/>
            </a:xfrm>
            <a:custGeom>
              <a:avLst/>
              <a:gdLst>
                <a:gd name="T0" fmla="*/ 19 w 28"/>
                <a:gd name="T1" fmla="*/ 3 h 30"/>
                <a:gd name="T2" fmla="*/ 25 w 28"/>
                <a:gd name="T3" fmla="*/ 20 h 30"/>
                <a:gd name="T4" fmla="*/ 9 w 28"/>
                <a:gd name="T5" fmla="*/ 28 h 30"/>
                <a:gd name="T6" fmla="*/ 3 w 28"/>
                <a:gd name="T7" fmla="*/ 11 h 30"/>
                <a:gd name="T8" fmla="*/ 19 w 2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9" y="3"/>
                  </a:moveTo>
                  <a:cubicBezTo>
                    <a:pt x="26" y="5"/>
                    <a:pt x="28" y="13"/>
                    <a:pt x="25" y="20"/>
                  </a:cubicBezTo>
                  <a:cubicBezTo>
                    <a:pt x="22" y="27"/>
                    <a:pt x="15" y="30"/>
                    <a:pt x="9" y="28"/>
                  </a:cubicBezTo>
                  <a:cubicBezTo>
                    <a:pt x="3" y="25"/>
                    <a:pt x="0" y="18"/>
                    <a:pt x="3" y="11"/>
                  </a:cubicBezTo>
                  <a:cubicBezTo>
                    <a:pt x="6" y="4"/>
                    <a:pt x="13" y="0"/>
                    <a:pt x="19" y="3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94"/>
            <p:cNvSpPr/>
            <p:nvPr/>
          </p:nvSpPr>
          <p:spPr bwMode="auto">
            <a:xfrm>
              <a:off x="984" y="1013"/>
              <a:ext cx="14" cy="16"/>
            </a:xfrm>
            <a:custGeom>
              <a:avLst/>
              <a:gdLst>
                <a:gd name="T0" fmla="*/ 19 w 27"/>
                <a:gd name="T1" fmla="*/ 3 h 30"/>
                <a:gd name="T2" fmla="*/ 25 w 27"/>
                <a:gd name="T3" fmla="*/ 20 h 30"/>
                <a:gd name="T4" fmla="*/ 8 w 27"/>
                <a:gd name="T5" fmla="*/ 28 h 30"/>
                <a:gd name="T6" fmla="*/ 3 w 27"/>
                <a:gd name="T7" fmla="*/ 11 h 30"/>
                <a:gd name="T8" fmla="*/ 19 w 27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19" y="3"/>
                  </a:moveTo>
                  <a:cubicBezTo>
                    <a:pt x="25" y="5"/>
                    <a:pt x="27" y="13"/>
                    <a:pt x="25" y="20"/>
                  </a:cubicBezTo>
                  <a:cubicBezTo>
                    <a:pt x="22" y="27"/>
                    <a:pt x="14" y="30"/>
                    <a:pt x="8" y="28"/>
                  </a:cubicBezTo>
                  <a:cubicBezTo>
                    <a:pt x="2" y="25"/>
                    <a:pt x="0" y="18"/>
                    <a:pt x="3" y="11"/>
                  </a:cubicBezTo>
                  <a:cubicBezTo>
                    <a:pt x="5" y="4"/>
                    <a:pt x="13" y="0"/>
                    <a:pt x="19" y="3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95"/>
            <p:cNvSpPr/>
            <p:nvPr/>
          </p:nvSpPr>
          <p:spPr bwMode="auto">
            <a:xfrm>
              <a:off x="978" y="1041"/>
              <a:ext cx="15" cy="16"/>
            </a:xfrm>
            <a:custGeom>
              <a:avLst/>
              <a:gdLst>
                <a:gd name="T0" fmla="*/ 19 w 27"/>
                <a:gd name="T1" fmla="*/ 3 h 30"/>
                <a:gd name="T2" fmla="*/ 25 w 27"/>
                <a:gd name="T3" fmla="*/ 20 h 30"/>
                <a:gd name="T4" fmla="*/ 8 w 27"/>
                <a:gd name="T5" fmla="*/ 28 h 30"/>
                <a:gd name="T6" fmla="*/ 3 w 27"/>
                <a:gd name="T7" fmla="*/ 11 h 30"/>
                <a:gd name="T8" fmla="*/ 19 w 27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19" y="3"/>
                  </a:moveTo>
                  <a:cubicBezTo>
                    <a:pt x="25" y="5"/>
                    <a:pt x="27" y="13"/>
                    <a:pt x="25" y="20"/>
                  </a:cubicBezTo>
                  <a:cubicBezTo>
                    <a:pt x="22" y="27"/>
                    <a:pt x="14" y="30"/>
                    <a:pt x="8" y="28"/>
                  </a:cubicBezTo>
                  <a:cubicBezTo>
                    <a:pt x="2" y="25"/>
                    <a:pt x="0" y="18"/>
                    <a:pt x="3" y="11"/>
                  </a:cubicBezTo>
                  <a:cubicBezTo>
                    <a:pt x="5" y="4"/>
                    <a:pt x="13" y="0"/>
                    <a:pt x="19" y="3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96"/>
            <p:cNvSpPr/>
            <p:nvPr/>
          </p:nvSpPr>
          <p:spPr bwMode="auto">
            <a:xfrm>
              <a:off x="972" y="992"/>
              <a:ext cx="15" cy="17"/>
            </a:xfrm>
            <a:custGeom>
              <a:avLst/>
              <a:gdLst>
                <a:gd name="T0" fmla="*/ 19 w 27"/>
                <a:gd name="T1" fmla="*/ 3 h 30"/>
                <a:gd name="T2" fmla="*/ 25 w 27"/>
                <a:gd name="T3" fmla="*/ 20 h 30"/>
                <a:gd name="T4" fmla="*/ 8 w 27"/>
                <a:gd name="T5" fmla="*/ 28 h 30"/>
                <a:gd name="T6" fmla="*/ 3 w 27"/>
                <a:gd name="T7" fmla="*/ 11 h 30"/>
                <a:gd name="T8" fmla="*/ 19 w 27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0">
                  <a:moveTo>
                    <a:pt x="19" y="3"/>
                  </a:moveTo>
                  <a:cubicBezTo>
                    <a:pt x="25" y="5"/>
                    <a:pt x="27" y="13"/>
                    <a:pt x="25" y="20"/>
                  </a:cubicBezTo>
                  <a:cubicBezTo>
                    <a:pt x="22" y="27"/>
                    <a:pt x="14" y="30"/>
                    <a:pt x="8" y="28"/>
                  </a:cubicBezTo>
                  <a:cubicBezTo>
                    <a:pt x="2" y="25"/>
                    <a:pt x="0" y="18"/>
                    <a:pt x="3" y="11"/>
                  </a:cubicBezTo>
                  <a:cubicBezTo>
                    <a:pt x="5" y="4"/>
                    <a:pt x="13" y="0"/>
                    <a:pt x="19" y="3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97"/>
            <p:cNvSpPr/>
            <p:nvPr/>
          </p:nvSpPr>
          <p:spPr bwMode="auto">
            <a:xfrm>
              <a:off x="950" y="983"/>
              <a:ext cx="15" cy="16"/>
            </a:xfrm>
            <a:custGeom>
              <a:avLst/>
              <a:gdLst>
                <a:gd name="T0" fmla="*/ 19 w 28"/>
                <a:gd name="T1" fmla="*/ 3 h 30"/>
                <a:gd name="T2" fmla="*/ 25 w 28"/>
                <a:gd name="T3" fmla="*/ 20 h 30"/>
                <a:gd name="T4" fmla="*/ 9 w 28"/>
                <a:gd name="T5" fmla="*/ 28 h 30"/>
                <a:gd name="T6" fmla="*/ 3 w 28"/>
                <a:gd name="T7" fmla="*/ 11 h 30"/>
                <a:gd name="T8" fmla="*/ 19 w 2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9" y="3"/>
                  </a:moveTo>
                  <a:cubicBezTo>
                    <a:pt x="25" y="5"/>
                    <a:pt x="28" y="13"/>
                    <a:pt x="25" y="20"/>
                  </a:cubicBezTo>
                  <a:cubicBezTo>
                    <a:pt x="22" y="27"/>
                    <a:pt x="15" y="30"/>
                    <a:pt x="9" y="28"/>
                  </a:cubicBezTo>
                  <a:cubicBezTo>
                    <a:pt x="2" y="25"/>
                    <a:pt x="0" y="18"/>
                    <a:pt x="3" y="11"/>
                  </a:cubicBezTo>
                  <a:cubicBezTo>
                    <a:pt x="6" y="4"/>
                    <a:pt x="13" y="0"/>
                    <a:pt x="19" y="3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98"/>
            <p:cNvSpPr/>
            <p:nvPr/>
          </p:nvSpPr>
          <p:spPr bwMode="auto">
            <a:xfrm>
              <a:off x="921" y="995"/>
              <a:ext cx="15" cy="17"/>
            </a:xfrm>
            <a:custGeom>
              <a:avLst/>
              <a:gdLst>
                <a:gd name="T0" fmla="*/ 19 w 27"/>
                <a:gd name="T1" fmla="*/ 3 h 31"/>
                <a:gd name="T2" fmla="*/ 25 w 27"/>
                <a:gd name="T3" fmla="*/ 20 h 31"/>
                <a:gd name="T4" fmla="*/ 8 w 27"/>
                <a:gd name="T5" fmla="*/ 28 h 31"/>
                <a:gd name="T6" fmla="*/ 3 w 27"/>
                <a:gd name="T7" fmla="*/ 11 h 31"/>
                <a:gd name="T8" fmla="*/ 19 w 27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9" y="3"/>
                  </a:moveTo>
                  <a:cubicBezTo>
                    <a:pt x="25" y="5"/>
                    <a:pt x="27" y="13"/>
                    <a:pt x="25" y="20"/>
                  </a:cubicBezTo>
                  <a:cubicBezTo>
                    <a:pt x="22" y="27"/>
                    <a:pt x="14" y="31"/>
                    <a:pt x="8" y="28"/>
                  </a:cubicBezTo>
                  <a:cubicBezTo>
                    <a:pt x="2" y="26"/>
                    <a:pt x="0" y="18"/>
                    <a:pt x="3" y="11"/>
                  </a:cubicBezTo>
                  <a:cubicBezTo>
                    <a:pt x="5" y="4"/>
                    <a:pt x="13" y="0"/>
                    <a:pt x="19" y="3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99"/>
            <p:cNvSpPr/>
            <p:nvPr/>
          </p:nvSpPr>
          <p:spPr bwMode="auto">
            <a:xfrm>
              <a:off x="955" y="1063"/>
              <a:ext cx="15" cy="17"/>
            </a:xfrm>
            <a:custGeom>
              <a:avLst/>
              <a:gdLst>
                <a:gd name="T0" fmla="*/ 19 w 28"/>
                <a:gd name="T1" fmla="*/ 3 h 30"/>
                <a:gd name="T2" fmla="*/ 25 w 28"/>
                <a:gd name="T3" fmla="*/ 20 h 30"/>
                <a:gd name="T4" fmla="*/ 9 w 28"/>
                <a:gd name="T5" fmla="*/ 28 h 30"/>
                <a:gd name="T6" fmla="*/ 3 w 28"/>
                <a:gd name="T7" fmla="*/ 11 h 30"/>
                <a:gd name="T8" fmla="*/ 19 w 28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9" y="3"/>
                  </a:moveTo>
                  <a:cubicBezTo>
                    <a:pt x="25" y="5"/>
                    <a:pt x="28" y="13"/>
                    <a:pt x="25" y="20"/>
                  </a:cubicBezTo>
                  <a:cubicBezTo>
                    <a:pt x="22" y="27"/>
                    <a:pt x="15" y="30"/>
                    <a:pt x="9" y="28"/>
                  </a:cubicBezTo>
                  <a:cubicBezTo>
                    <a:pt x="3" y="25"/>
                    <a:pt x="0" y="18"/>
                    <a:pt x="3" y="11"/>
                  </a:cubicBezTo>
                  <a:cubicBezTo>
                    <a:pt x="6" y="4"/>
                    <a:pt x="13" y="0"/>
                    <a:pt x="19" y="3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00"/>
            <p:cNvSpPr/>
            <p:nvPr/>
          </p:nvSpPr>
          <p:spPr bwMode="auto">
            <a:xfrm>
              <a:off x="945" y="1047"/>
              <a:ext cx="117" cy="56"/>
            </a:xfrm>
            <a:custGeom>
              <a:avLst/>
              <a:gdLst>
                <a:gd name="T0" fmla="*/ 160 w 214"/>
                <a:gd name="T1" fmla="*/ 0 h 103"/>
                <a:gd name="T2" fmla="*/ 115 w 214"/>
                <a:gd name="T3" fmla="*/ 10 h 103"/>
                <a:gd name="T4" fmla="*/ 28 w 214"/>
                <a:gd name="T5" fmla="*/ 103 h 103"/>
                <a:gd name="T6" fmla="*/ 87 w 214"/>
                <a:gd name="T7" fmla="*/ 76 h 103"/>
                <a:gd name="T8" fmla="*/ 120 w 214"/>
                <a:gd name="T9" fmla="*/ 49 h 103"/>
                <a:gd name="T10" fmla="*/ 197 w 214"/>
                <a:gd name="T11" fmla="*/ 7 h 103"/>
                <a:gd name="T12" fmla="*/ 160 w 214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03">
                  <a:moveTo>
                    <a:pt x="160" y="0"/>
                  </a:moveTo>
                  <a:cubicBezTo>
                    <a:pt x="142" y="0"/>
                    <a:pt x="123" y="3"/>
                    <a:pt x="115" y="10"/>
                  </a:cubicBezTo>
                  <a:cubicBezTo>
                    <a:pt x="99" y="22"/>
                    <a:pt x="0" y="91"/>
                    <a:pt x="28" y="103"/>
                  </a:cubicBezTo>
                  <a:cubicBezTo>
                    <a:pt x="28" y="103"/>
                    <a:pt x="78" y="90"/>
                    <a:pt x="87" y="76"/>
                  </a:cubicBezTo>
                  <a:cubicBezTo>
                    <a:pt x="97" y="61"/>
                    <a:pt x="94" y="60"/>
                    <a:pt x="120" y="49"/>
                  </a:cubicBezTo>
                  <a:cubicBezTo>
                    <a:pt x="147" y="38"/>
                    <a:pt x="214" y="18"/>
                    <a:pt x="197" y="7"/>
                  </a:cubicBezTo>
                  <a:cubicBezTo>
                    <a:pt x="189" y="2"/>
                    <a:pt x="175" y="0"/>
                    <a:pt x="160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01"/>
            <p:cNvSpPr>
              <a:spLocks noEditPoints="1"/>
            </p:cNvSpPr>
            <p:nvPr/>
          </p:nvSpPr>
          <p:spPr bwMode="auto">
            <a:xfrm>
              <a:off x="901" y="977"/>
              <a:ext cx="144" cy="110"/>
            </a:xfrm>
            <a:custGeom>
              <a:avLst/>
              <a:gdLst>
                <a:gd name="T0" fmla="*/ 14 w 263"/>
                <a:gd name="T1" fmla="*/ 74 h 201"/>
                <a:gd name="T2" fmla="*/ 31 w 263"/>
                <a:gd name="T3" fmla="*/ 91 h 201"/>
                <a:gd name="T4" fmla="*/ 31 w 263"/>
                <a:gd name="T5" fmla="*/ 89 h 201"/>
                <a:gd name="T6" fmla="*/ 32 w 263"/>
                <a:gd name="T7" fmla="*/ 87 h 201"/>
                <a:gd name="T8" fmla="*/ 15 w 263"/>
                <a:gd name="T9" fmla="*/ 75 h 201"/>
                <a:gd name="T10" fmla="*/ 14 w 263"/>
                <a:gd name="T11" fmla="*/ 74 h 201"/>
                <a:gd name="T12" fmla="*/ 153 w 263"/>
                <a:gd name="T13" fmla="*/ 146 h 201"/>
                <a:gd name="T14" fmla="*/ 149 w 263"/>
                <a:gd name="T15" fmla="*/ 145 h 201"/>
                <a:gd name="T16" fmla="*/ 144 w 263"/>
                <a:gd name="T17" fmla="*/ 128 h 201"/>
                <a:gd name="T18" fmla="*/ 156 w 263"/>
                <a:gd name="T19" fmla="*/ 119 h 201"/>
                <a:gd name="T20" fmla="*/ 160 w 263"/>
                <a:gd name="T21" fmla="*/ 120 h 201"/>
                <a:gd name="T22" fmla="*/ 166 w 263"/>
                <a:gd name="T23" fmla="*/ 137 h 201"/>
                <a:gd name="T24" fmla="*/ 153 w 263"/>
                <a:gd name="T25" fmla="*/ 146 h 201"/>
                <a:gd name="T26" fmla="*/ 247 w 263"/>
                <a:gd name="T27" fmla="*/ 0 h 201"/>
                <a:gd name="T28" fmla="*/ 184 w 263"/>
                <a:gd name="T29" fmla="*/ 93 h 201"/>
                <a:gd name="T30" fmla="*/ 161 w 263"/>
                <a:gd name="T31" fmla="*/ 14 h 201"/>
                <a:gd name="T32" fmla="*/ 161 w 263"/>
                <a:gd name="T33" fmla="*/ 12 h 201"/>
                <a:gd name="T34" fmla="*/ 161 w 263"/>
                <a:gd name="T35" fmla="*/ 69 h 201"/>
                <a:gd name="T36" fmla="*/ 166 w 263"/>
                <a:gd name="T37" fmla="*/ 68 h 201"/>
                <a:gd name="T38" fmla="*/ 170 w 263"/>
                <a:gd name="T39" fmla="*/ 69 h 201"/>
                <a:gd name="T40" fmla="*/ 176 w 263"/>
                <a:gd name="T41" fmla="*/ 86 h 201"/>
                <a:gd name="T42" fmla="*/ 163 w 263"/>
                <a:gd name="T43" fmla="*/ 95 h 201"/>
                <a:gd name="T44" fmla="*/ 159 w 263"/>
                <a:gd name="T45" fmla="*/ 94 h 201"/>
                <a:gd name="T46" fmla="*/ 156 w 263"/>
                <a:gd name="T47" fmla="*/ 107 h 201"/>
                <a:gd name="T48" fmla="*/ 153 w 263"/>
                <a:gd name="T49" fmla="*/ 109 h 201"/>
                <a:gd name="T50" fmla="*/ 137 w 263"/>
                <a:gd name="T51" fmla="*/ 57 h 201"/>
                <a:gd name="T52" fmla="*/ 131 w 263"/>
                <a:gd name="T53" fmla="*/ 141 h 201"/>
                <a:gd name="T54" fmla="*/ 129 w 263"/>
                <a:gd name="T55" fmla="*/ 142 h 201"/>
                <a:gd name="T56" fmla="*/ 52 w 263"/>
                <a:gd name="T57" fmla="*/ 100 h 201"/>
                <a:gd name="T58" fmla="*/ 46 w 263"/>
                <a:gd name="T59" fmla="*/ 105 h 201"/>
                <a:gd name="T60" fmla="*/ 76 w 263"/>
                <a:gd name="T61" fmla="*/ 133 h 201"/>
                <a:gd name="T62" fmla="*/ 86 w 263"/>
                <a:gd name="T63" fmla="*/ 127 h 201"/>
                <a:gd name="T64" fmla="*/ 90 w 263"/>
                <a:gd name="T65" fmla="*/ 128 h 201"/>
                <a:gd name="T66" fmla="*/ 96 w 263"/>
                <a:gd name="T67" fmla="*/ 145 h 201"/>
                <a:gd name="T68" fmla="*/ 84 w 263"/>
                <a:gd name="T69" fmla="*/ 154 h 201"/>
                <a:gd name="T70" fmla="*/ 80 w 263"/>
                <a:gd name="T71" fmla="*/ 153 h 201"/>
                <a:gd name="T72" fmla="*/ 74 w 263"/>
                <a:gd name="T73" fmla="*/ 147 h 201"/>
                <a:gd name="T74" fmla="*/ 2 w 263"/>
                <a:gd name="T75" fmla="*/ 176 h 201"/>
                <a:gd name="T76" fmla="*/ 8 w 263"/>
                <a:gd name="T77" fmla="*/ 178 h 201"/>
                <a:gd name="T78" fmla="*/ 101 w 263"/>
                <a:gd name="T79" fmla="*/ 169 h 201"/>
                <a:gd name="T80" fmla="*/ 56 w 263"/>
                <a:gd name="T81" fmla="*/ 198 h 201"/>
                <a:gd name="T82" fmla="*/ 57 w 263"/>
                <a:gd name="T83" fmla="*/ 201 h 201"/>
                <a:gd name="T84" fmla="*/ 83 w 263"/>
                <a:gd name="T85" fmla="*/ 195 h 201"/>
                <a:gd name="T86" fmla="*/ 103 w 263"/>
                <a:gd name="T87" fmla="*/ 183 h 201"/>
                <a:gd name="T88" fmla="*/ 101 w 263"/>
                <a:gd name="T89" fmla="*/ 169 h 201"/>
                <a:gd name="T90" fmla="*/ 113 w 263"/>
                <a:gd name="T91" fmla="*/ 160 h 201"/>
                <a:gd name="T92" fmla="*/ 117 w 263"/>
                <a:gd name="T93" fmla="*/ 161 h 201"/>
                <a:gd name="T94" fmla="*/ 124 w 263"/>
                <a:gd name="T95" fmla="*/ 171 h 201"/>
                <a:gd name="T96" fmla="*/ 136 w 263"/>
                <a:gd name="T97" fmla="*/ 165 h 201"/>
                <a:gd name="T98" fmla="*/ 136 w 263"/>
                <a:gd name="T99" fmla="*/ 165 h 201"/>
                <a:gd name="T100" fmla="*/ 262 w 263"/>
                <a:gd name="T101" fmla="*/ 44 h 201"/>
                <a:gd name="T102" fmla="*/ 262 w 263"/>
                <a:gd name="T103" fmla="*/ 43 h 201"/>
                <a:gd name="T104" fmla="*/ 222 w 263"/>
                <a:gd name="T105" fmla="*/ 81 h 201"/>
                <a:gd name="T106" fmla="*/ 184 w 263"/>
                <a:gd name="T107" fmla="*/ 118 h 201"/>
                <a:gd name="T108" fmla="*/ 185 w 263"/>
                <a:gd name="T109" fmla="*/ 116 h 201"/>
                <a:gd name="T110" fmla="*/ 247 w 263"/>
                <a:gd name="T111" fmla="*/ 1 h 201"/>
                <a:gd name="T112" fmla="*/ 247 w 263"/>
                <a:gd name="T1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3" h="201">
                  <a:moveTo>
                    <a:pt x="14" y="74"/>
                  </a:moveTo>
                  <a:cubicBezTo>
                    <a:pt x="14" y="74"/>
                    <a:pt x="21" y="81"/>
                    <a:pt x="31" y="91"/>
                  </a:cubicBezTo>
                  <a:cubicBezTo>
                    <a:pt x="31" y="90"/>
                    <a:pt x="31" y="89"/>
                    <a:pt x="31" y="89"/>
                  </a:cubicBezTo>
                  <a:cubicBezTo>
                    <a:pt x="31" y="88"/>
                    <a:pt x="32" y="87"/>
                    <a:pt x="32" y="87"/>
                  </a:cubicBezTo>
                  <a:cubicBezTo>
                    <a:pt x="23" y="81"/>
                    <a:pt x="17" y="76"/>
                    <a:pt x="15" y="75"/>
                  </a:cubicBezTo>
                  <a:cubicBezTo>
                    <a:pt x="15" y="74"/>
                    <a:pt x="14" y="74"/>
                    <a:pt x="14" y="74"/>
                  </a:cubicBezTo>
                  <a:moveTo>
                    <a:pt x="153" y="146"/>
                  </a:moveTo>
                  <a:cubicBezTo>
                    <a:pt x="152" y="146"/>
                    <a:pt x="151" y="145"/>
                    <a:pt x="149" y="145"/>
                  </a:cubicBezTo>
                  <a:cubicBezTo>
                    <a:pt x="143" y="142"/>
                    <a:pt x="141" y="135"/>
                    <a:pt x="144" y="128"/>
                  </a:cubicBezTo>
                  <a:cubicBezTo>
                    <a:pt x="146" y="122"/>
                    <a:pt x="151" y="119"/>
                    <a:pt x="156" y="119"/>
                  </a:cubicBezTo>
                  <a:cubicBezTo>
                    <a:pt x="157" y="119"/>
                    <a:pt x="158" y="119"/>
                    <a:pt x="160" y="120"/>
                  </a:cubicBezTo>
                  <a:cubicBezTo>
                    <a:pt x="166" y="122"/>
                    <a:pt x="168" y="130"/>
                    <a:pt x="166" y="137"/>
                  </a:cubicBezTo>
                  <a:cubicBezTo>
                    <a:pt x="163" y="142"/>
                    <a:pt x="158" y="146"/>
                    <a:pt x="153" y="146"/>
                  </a:cubicBezTo>
                  <a:moveTo>
                    <a:pt x="247" y="0"/>
                  </a:moveTo>
                  <a:cubicBezTo>
                    <a:pt x="241" y="0"/>
                    <a:pt x="184" y="93"/>
                    <a:pt x="184" y="93"/>
                  </a:cubicBezTo>
                  <a:cubicBezTo>
                    <a:pt x="184" y="93"/>
                    <a:pt x="162" y="29"/>
                    <a:pt x="161" y="14"/>
                  </a:cubicBezTo>
                  <a:cubicBezTo>
                    <a:pt x="161" y="13"/>
                    <a:pt x="161" y="12"/>
                    <a:pt x="161" y="12"/>
                  </a:cubicBezTo>
                  <a:cubicBezTo>
                    <a:pt x="161" y="12"/>
                    <a:pt x="162" y="42"/>
                    <a:pt x="161" y="69"/>
                  </a:cubicBezTo>
                  <a:cubicBezTo>
                    <a:pt x="163" y="68"/>
                    <a:pt x="164" y="68"/>
                    <a:pt x="166" y="68"/>
                  </a:cubicBezTo>
                  <a:cubicBezTo>
                    <a:pt x="167" y="68"/>
                    <a:pt x="168" y="68"/>
                    <a:pt x="170" y="69"/>
                  </a:cubicBezTo>
                  <a:cubicBezTo>
                    <a:pt x="176" y="71"/>
                    <a:pt x="178" y="79"/>
                    <a:pt x="176" y="86"/>
                  </a:cubicBezTo>
                  <a:cubicBezTo>
                    <a:pt x="173" y="91"/>
                    <a:pt x="168" y="95"/>
                    <a:pt x="163" y="95"/>
                  </a:cubicBezTo>
                  <a:cubicBezTo>
                    <a:pt x="162" y="95"/>
                    <a:pt x="161" y="94"/>
                    <a:pt x="159" y="94"/>
                  </a:cubicBezTo>
                  <a:cubicBezTo>
                    <a:pt x="159" y="100"/>
                    <a:pt x="157" y="105"/>
                    <a:pt x="156" y="107"/>
                  </a:cubicBezTo>
                  <a:cubicBezTo>
                    <a:pt x="155" y="108"/>
                    <a:pt x="154" y="109"/>
                    <a:pt x="153" y="109"/>
                  </a:cubicBezTo>
                  <a:cubicBezTo>
                    <a:pt x="147" y="109"/>
                    <a:pt x="139" y="81"/>
                    <a:pt x="137" y="57"/>
                  </a:cubicBezTo>
                  <a:cubicBezTo>
                    <a:pt x="135" y="88"/>
                    <a:pt x="131" y="134"/>
                    <a:pt x="131" y="141"/>
                  </a:cubicBezTo>
                  <a:cubicBezTo>
                    <a:pt x="131" y="142"/>
                    <a:pt x="130" y="142"/>
                    <a:pt x="129" y="142"/>
                  </a:cubicBezTo>
                  <a:cubicBezTo>
                    <a:pt x="121" y="142"/>
                    <a:pt x="82" y="119"/>
                    <a:pt x="52" y="100"/>
                  </a:cubicBezTo>
                  <a:cubicBezTo>
                    <a:pt x="51" y="102"/>
                    <a:pt x="48" y="104"/>
                    <a:pt x="46" y="105"/>
                  </a:cubicBezTo>
                  <a:cubicBezTo>
                    <a:pt x="57" y="116"/>
                    <a:pt x="68" y="126"/>
                    <a:pt x="76" y="133"/>
                  </a:cubicBezTo>
                  <a:cubicBezTo>
                    <a:pt x="78" y="129"/>
                    <a:pt x="82" y="127"/>
                    <a:pt x="86" y="127"/>
                  </a:cubicBezTo>
                  <a:cubicBezTo>
                    <a:pt x="88" y="127"/>
                    <a:pt x="89" y="127"/>
                    <a:pt x="90" y="128"/>
                  </a:cubicBezTo>
                  <a:cubicBezTo>
                    <a:pt x="96" y="130"/>
                    <a:pt x="99" y="138"/>
                    <a:pt x="96" y="145"/>
                  </a:cubicBezTo>
                  <a:cubicBezTo>
                    <a:pt x="94" y="150"/>
                    <a:pt x="89" y="154"/>
                    <a:pt x="84" y="154"/>
                  </a:cubicBezTo>
                  <a:cubicBezTo>
                    <a:pt x="83" y="154"/>
                    <a:pt x="81" y="153"/>
                    <a:pt x="80" y="153"/>
                  </a:cubicBezTo>
                  <a:cubicBezTo>
                    <a:pt x="77" y="152"/>
                    <a:pt x="75" y="150"/>
                    <a:pt x="74" y="147"/>
                  </a:cubicBezTo>
                  <a:cubicBezTo>
                    <a:pt x="53" y="157"/>
                    <a:pt x="10" y="171"/>
                    <a:pt x="2" y="176"/>
                  </a:cubicBezTo>
                  <a:cubicBezTo>
                    <a:pt x="0" y="177"/>
                    <a:pt x="3" y="178"/>
                    <a:pt x="8" y="178"/>
                  </a:cubicBezTo>
                  <a:cubicBezTo>
                    <a:pt x="31" y="178"/>
                    <a:pt x="101" y="169"/>
                    <a:pt x="101" y="169"/>
                  </a:cubicBezTo>
                  <a:cubicBezTo>
                    <a:pt x="101" y="169"/>
                    <a:pt x="63" y="190"/>
                    <a:pt x="56" y="198"/>
                  </a:cubicBezTo>
                  <a:cubicBezTo>
                    <a:pt x="54" y="200"/>
                    <a:pt x="55" y="201"/>
                    <a:pt x="57" y="201"/>
                  </a:cubicBezTo>
                  <a:cubicBezTo>
                    <a:pt x="64" y="201"/>
                    <a:pt x="83" y="195"/>
                    <a:pt x="83" y="195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0" y="180"/>
                    <a:pt x="99" y="174"/>
                    <a:pt x="101" y="169"/>
                  </a:cubicBezTo>
                  <a:cubicBezTo>
                    <a:pt x="103" y="163"/>
                    <a:pt x="108" y="160"/>
                    <a:pt x="113" y="160"/>
                  </a:cubicBezTo>
                  <a:cubicBezTo>
                    <a:pt x="114" y="160"/>
                    <a:pt x="116" y="160"/>
                    <a:pt x="117" y="161"/>
                  </a:cubicBezTo>
                  <a:cubicBezTo>
                    <a:pt x="121" y="163"/>
                    <a:pt x="124" y="167"/>
                    <a:pt x="124" y="171"/>
                  </a:cubicBezTo>
                  <a:cubicBezTo>
                    <a:pt x="136" y="165"/>
                    <a:pt x="136" y="165"/>
                    <a:pt x="136" y="165"/>
                  </a:cubicBezTo>
                  <a:cubicBezTo>
                    <a:pt x="136" y="165"/>
                    <a:pt x="136" y="165"/>
                    <a:pt x="136" y="165"/>
                  </a:cubicBezTo>
                  <a:cubicBezTo>
                    <a:pt x="154" y="165"/>
                    <a:pt x="257" y="57"/>
                    <a:pt x="262" y="44"/>
                  </a:cubicBezTo>
                  <a:cubicBezTo>
                    <a:pt x="263" y="44"/>
                    <a:pt x="263" y="43"/>
                    <a:pt x="262" y="43"/>
                  </a:cubicBezTo>
                  <a:cubicBezTo>
                    <a:pt x="260" y="43"/>
                    <a:pt x="241" y="62"/>
                    <a:pt x="222" y="81"/>
                  </a:cubicBezTo>
                  <a:cubicBezTo>
                    <a:pt x="203" y="99"/>
                    <a:pt x="185" y="118"/>
                    <a:pt x="184" y="118"/>
                  </a:cubicBezTo>
                  <a:cubicBezTo>
                    <a:pt x="184" y="118"/>
                    <a:pt x="184" y="117"/>
                    <a:pt x="185" y="116"/>
                  </a:cubicBezTo>
                  <a:cubicBezTo>
                    <a:pt x="201" y="96"/>
                    <a:pt x="244" y="18"/>
                    <a:pt x="247" y="1"/>
                  </a:cubicBezTo>
                  <a:cubicBezTo>
                    <a:pt x="247" y="0"/>
                    <a:pt x="247" y="0"/>
                    <a:pt x="247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02"/>
            <p:cNvSpPr/>
            <p:nvPr/>
          </p:nvSpPr>
          <p:spPr bwMode="auto">
            <a:xfrm>
              <a:off x="918" y="1024"/>
              <a:ext cx="12" cy="10"/>
            </a:xfrm>
            <a:custGeom>
              <a:avLst/>
              <a:gdLst>
                <a:gd name="T0" fmla="*/ 1 w 21"/>
                <a:gd name="T1" fmla="*/ 0 h 18"/>
                <a:gd name="T2" fmla="*/ 0 w 21"/>
                <a:gd name="T3" fmla="*/ 2 h 18"/>
                <a:gd name="T4" fmla="*/ 0 w 21"/>
                <a:gd name="T5" fmla="*/ 4 h 18"/>
                <a:gd name="T6" fmla="*/ 15 w 21"/>
                <a:gd name="T7" fmla="*/ 18 h 18"/>
                <a:gd name="T8" fmla="*/ 21 w 21"/>
                <a:gd name="T9" fmla="*/ 13 h 18"/>
                <a:gd name="T10" fmla="*/ 1 w 2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" y="8"/>
                    <a:pt x="9" y="13"/>
                    <a:pt x="15" y="18"/>
                  </a:cubicBezTo>
                  <a:cubicBezTo>
                    <a:pt x="17" y="17"/>
                    <a:pt x="20" y="15"/>
                    <a:pt x="21" y="13"/>
                  </a:cubicBezTo>
                  <a:cubicBezTo>
                    <a:pt x="14" y="8"/>
                    <a:pt x="7" y="4"/>
                    <a:pt x="1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03"/>
            <p:cNvSpPr/>
            <p:nvPr/>
          </p:nvSpPr>
          <p:spPr bwMode="auto">
            <a:xfrm>
              <a:off x="942" y="1046"/>
              <a:ext cx="13" cy="15"/>
            </a:xfrm>
            <a:custGeom>
              <a:avLst/>
              <a:gdLst>
                <a:gd name="T0" fmla="*/ 12 w 25"/>
                <a:gd name="T1" fmla="*/ 0 h 27"/>
                <a:gd name="T2" fmla="*/ 2 w 25"/>
                <a:gd name="T3" fmla="*/ 6 h 27"/>
                <a:gd name="T4" fmla="*/ 11 w 25"/>
                <a:gd name="T5" fmla="*/ 13 h 27"/>
                <a:gd name="T6" fmla="*/ 0 w 25"/>
                <a:gd name="T7" fmla="*/ 20 h 27"/>
                <a:gd name="T8" fmla="*/ 6 w 25"/>
                <a:gd name="T9" fmla="*/ 26 h 27"/>
                <a:gd name="T10" fmla="*/ 10 w 25"/>
                <a:gd name="T11" fmla="*/ 27 h 27"/>
                <a:gd name="T12" fmla="*/ 22 w 25"/>
                <a:gd name="T13" fmla="*/ 18 h 27"/>
                <a:gd name="T14" fmla="*/ 16 w 25"/>
                <a:gd name="T15" fmla="*/ 1 h 27"/>
                <a:gd name="T16" fmla="*/ 12 w 25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2" y="0"/>
                  </a:moveTo>
                  <a:cubicBezTo>
                    <a:pt x="8" y="0"/>
                    <a:pt x="4" y="2"/>
                    <a:pt x="2" y="6"/>
                  </a:cubicBezTo>
                  <a:cubicBezTo>
                    <a:pt x="6" y="10"/>
                    <a:pt x="10" y="13"/>
                    <a:pt x="11" y="13"/>
                  </a:cubicBezTo>
                  <a:cubicBezTo>
                    <a:pt x="13" y="14"/>
                    <a:pt x="9" y="17"/>
                    <a:pt x="0" y="20"/>
                  </a:cubicBezTo>
                  <a:cubicBezTo>
                    <a:pt x="1" y="23"/>
                    <a:pt x="3" y="25"/>
                    <a:pt x="6" y="26"/>
                  </a:cubicBezTo>
                  <a:cubicBezTo>
                    <a:pt x="7" y="26"/>
                    <a:pt x="9" y="27"/>
                    <a:pt x="10" y="27"/>
                  </a:cubicBezTo>
                  <a:cubicBezTo>
                    <a:pt x="15" y="27"/>
                    <a:pt x="20" y="23"/>
                    <a:pt x="22" y="18"/>
                  </a:cubicBezTo>
                  <a:cubicBezTo>
                    <a:pt x="25" y="11"/>
                    <a:pt x="22" y="3"/>
                    <a:pt x="16" y="1"/>
                  </a:cubicBezTo>
                  <a:cubicBezTo>
                    <a:pt x="15" y="0"/>
                    <a:pt x="14" y="0"/>
                    <a:pt x="1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804"/>
            <p:cNvSpPr/>
            <p:nvPr/>
          </p:nvSpPr>
          <p:spPr bwMode="auto">
            <a:xfrm>
              <a:off x="988" y="1014"/>
              <a:ext cx="10" cy="15"/>
            </a:xfrm>
            <a:custGeom>
              <a:avLst/>
              <a:gdLst>
                <a:gd name="T0" fmla="*/ 7 w 19"/>
                <a:gd name="T1" fmla="*/ 0 h 27"/>
                <a:gd name="T2" fmla="*/ 2 w 19"/>
                <a:gd name="T3" fmla="*/ 1 h 27"/>
                <a:gd name="T4" fmla="*/ 0 w 19"/>
                <a:gd name="T5" fmla="*/ 26 h 27"/>
                <a:gd name="T6" fmla="*/ 4 w 19"/>
                <a:gd name="T7" fmla="*/ 27 h 27"/>
                <a:gd name="T8" fmla="*/ 17 w 19"/>
                <a:gd name="T9" fmla="*/ 18 h 27"/>
                <a:gd name="T10" fmla="*/ 11 w 19"/>
                <a:gd name="T11" fmla="*/ 1 h 27"/>
                <a:gd name="T12" fmla="*/ 7 w 19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7">
                  <a:moveTo>
                    <a:pt x="7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2" y="10"/>
                    <a:pt x="2" y="19"/>
                    <a:pt x="0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9" y="27"/>
                    <a:pt x="14" y="23"/>
                    <a:pt x="17" y="18"/>
                  </a:cubicBezTo>
                  <a:cubicBezTo>
                    <a:pt x="19" y="11"/>
                    <a:pt x="17" y="3"/>
                    <a:pt x="11" y="1"/>
                  </a:cubicBezTo>
                  <a:cubicBezTo>
                    <a:pt x="9" y="0"/>
                    <a:pt x="8" y="0"/>
                    <a:pt x="7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05"/>
            <p:cNvSpPr/>
            <p:nvPr/>
          </p:nvSpPr>
          <p:spPr bwMode="auto">
            <a:xfrm>
              <a:off x="978" y="1042"/>
              <a:ext cx="15" cy="15"/>
            </a:xfrm>
            <a:custGeom>
              <a:avLst/>
              <a:gdLst>
                <a:gd name="T0" fmla="*/ 15 w 27"/>
                <a:gd name="T1" fmla="*/ 0 h 27"/>
                <a:gd name="T2" fmla="*/ 3 w 27"/>
                <a:gd name="T3" fmla="*/ 9 h 27"/>
                <a:gd name="T4" fmla="*/ 8 w 27"/>
                <a:gd name="T5" fmla="*/ 26 h 27"/>
                <a:gd name="T6" fmla="*/ 12 w 27"/>
                <a:gd name="T7" fmla="*/ 27 h 27"/>
                <a:gd name="T8" fmla="*/ 25 w 27"/>
                <a:gd name="T9" fmla="*/ 18 h 27"/>
                <a:gd name="T10" fmla="*/ 19 w 27"/>
                <a:gd name="T11" fmla="*/ 1 h 27"/>
                <a:gd name="T12" fmla="*/ 15 w 2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15" y="0"/>
                  </a:moveTo>
                  <a:cubicBezTo>
                    <a:pt x="10" y="0"/>
                    <a:pt x="5" y="3"/>
                    <a:pt x="3" y="9"/>
                  </a:cubicBezTo>
                  <a:cubicBezTo>
                    <a:pt x="0" y="16"/>
                    <a:pt x="2" y="23"/>
                    <a:pt x="8" y="26"/>
                  </a:cubicBezTo>
                  <a:cubicBezTo>
                    <a:pt x="10" y="26"/>
                    <a:pt x="11" y="27"/>
                    <a:pt x="12" y="27"/>
                  </a:cubicBezTo>
                  <a:cubicBezTo>
                    <a:pt x="17" y="27"/>
                    <a:pt x="22" y="23"/>
                    <a:pt x="25" y="18"/>
                  </a:cubicBezTo>
                  <a:cubicBezTo>
                    <a:pt x="27" y="11"/>
                    <a:pt x="25" y="3"/>
                    <a:pt x="19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06"/>
            <p:cNvSpPr/>
            <p:nvPr/>
          </p:nvSpPr>
          <p:spPr bwMode="auto">
            <a:xfrm>
              <a:off x="955" y="1064"/>
              <a:ext cx="14" cy="13"/>
            </a:xfrm>
            <a:custGeom>
              <a:avLst/>
              <a:gdLst>
                <a:gd name="T0" fmla="*/ 14 w 25"/>
                <a:gd name="T1" fmla="*/ 0 h 23"/>
                <a:gd name="T2" fmla="*/ 2 w 25"/>
                <a:gd name="T3" fmla="*/ 9 h 23"/>
                <a:gd name="T4" fmla="*/ 4 w 25"/>
                <a:gd name="T5" fmla="*/ 23 h 23"/>
                <a:gd name="T6" fmla="*/ 25 w 25"/>
                <a:gd name="T7" fmla="*/ 11 h 23"/>
                <a:gd name="T8" fmla="*/ 18 w 25"/>
                <a:gd name="T9" fmla="*/ 1 h 23"/>
                <a:gd name="T10" fmla="*/ 14 w 25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3">
                  <a:moveTo>
                    <a:pt x="14" y="0"/>
                  </a:moveTo>
                  <a:cubicBezTo>
                    <a:pt x="9" y="0"/>
                    <a:pt x="4" y="3"/>
                    <a:pt x="2" y="9"/>
                  </a:cubicBezTo>
                  <a:cubicBezTo>
                    <a:pt x="0" y="14"/>
                    <a:pt x="1" y="20"/>
                    <a:pt x="4" y="2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7"/>
                    <a:pt x="22" y="3"/>
                    <a:pt x="18" y="1"/>
                  </a:cubicBezTo>
                  <a:cubicBezTo>
                    <a:pt x="17" y="0"/>
                    <a:pt x="15" y="0"/>
                    <a:pt x="14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07"/>
            <p:cNvSpPr>
              <a:spLocks noEditPoints="1"/>
            </p:cNvSpPr>
            <p:nvPr/>
          </p:nvSpPr>
          <p:spPr bwMode="auto">
            <a:xfrm>
              <a:off x="975" y="992"/>
              <a:ext cx="2" cy="16"/>
            </a:xfrm>
            <a:custGeom>
              <a:avLst/>
              <a:gdLst>
                <a:gd name="T0" fmla="*/ 0 w 2"/>
                <a:gd name="T1" fmla="*/ 28 h 30"/>
                <a:gd name="T2" fmla="*/ 1 w 2"/>
                <a:gd name="T3" fmla="*/ 30 h 30"/>
                <a:gd name="T4" fmla="*/ 1 w 2"/>
                <a:gd name="T5" fmla="*/ 28 h 30"/>
                <a:gd name="T6" fmla="*/ 0 w 2"/>
                <a:gd name="T7" fmla="*/ 28 h 30"/>
                <a:gd name="T8" fmla="*/ 1 w 2"/>
                <a:gd name="T9" fmla="*/ 0 h 30"/>
                <a:gd name="T10" fmla="*/ 0 w 2"/>
                <a:gd name="T11" fmla="*/ 2 h 30"/>
                <a:gd name="T12" fmla="*/ 0 w 2"/>
                <a:gd name="T13" fmla="*/ 7 h 30"/>
                <a:gd name="T14" fmla="*/ 2 w 2"/>
                <a:gd name="T15" fmla="*/ 5 h 30"/>
                <a:gd name="T16" fmla="*/ 1 w 2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30">
                  <a:moveTo>
                    <a:pt x="0" y="28"/>
                  </a:moveTo>
                  <a:cubicBezTo>
                    <a:pt x="1" y="28"/>
                    <a:pt x="1" y="29"/>
                    <a:pt x="1" y="30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6"/>
                    <a:pt x="1" y="6"/>
                    <a:pt x="2" y="5"/>
                  </a:cubicBezTo>
                  <a:cubicBezTo>
                    <a:pt x="2" y="2"/>
                    <a:pt x="2" y="0"/>
                    <a:pt x="1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08"/>
            <p:cNvSpPr/>
            <p:nvPr/>
          </p:nvSpPr>
          <p:spPr bwMode="auto">
            <a:xfrm>
              <a:off x="975" y="994"/>
              <a:ext cx="2" cy="13"/>
            </a:xfrm>
            <a:custGeom>
              <a:avLst/>
              <a:gdLst>
                <a:gd name="T0" fmla="*/ 3 w 3"/>
                <a:gd name="T1" fmla="*/ 0 h 23"/>
                <a:gd name="T2" fmla="*/ 1 w 3"/>
                <a:gd name="T3" fmla="*/ 2 h 23"/>
                <a:gd name="T4" fmla="*/ 1 w 3"/>
                <a:gd name="T5" fmla="*/ 23 h 23"/>
                <a:gd name="T6" fmla="*/ 2 w 3"/>
                <a:gd name="T7" fmla="*/ 23 h 23"/>
                <a:gd name="T8" fmla="*/ 3 w 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3">
                  <a:moveTo>
                    <a:pt x="3" y="0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0" y="7"/>
                    <a:pt x="1" y="15"/>
                    <a:pt x="1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3"/>
                    <a:pt x="3" y="5"/>
                    <a:pt x="3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09"/>
            <p:cNvSpPr/>
            <p:nvPr/>
          </p:nvSpPr>
          <p:spPr bwMode="auto">
            <a:xfrm>
              <a:off x="1043" y="916"/>
              <a:ext cx="38" cy="73"/>
            </a:xfrm>
            <a:custGeom>
              <a:avLst/>
              <a:gdLst>
                <a:gd name="T0" fmla="*/ 27 w 70"/>
                <a:gd name="T1" fmla="*/ 0 h 134"/>
                <a:gd name="T2" fmla="*/ 23 w 70"/>
                <a:gd name="T3" fmla="*/ 0 h 134"/>
                <a:gd name="T4" fmla="*/ 36 w 70"/>
                <a:gd name="T5" fmla="*/ 57 h 134"/>
                <a:gd name="T6" fmla="*/ 2 w 70"/>
                <a:gd name="T7" fmla="*/ 123 h 134"/>
                <a:gd name="T8" fmla="*/ 6 w 70"/>
                <a:gd name="T9" fmla="*/ 134 h 134"/>
                <a:gd name="T10" fmla="*/ 33 w 70"/>
                <a:gd name="T11" fmla="*/ 118 h 134"/>
                <a:gd name="T12" fmla="*/ 66 w 70"/>
                <a:gd name="T13" fmla="*/ 21 h 134"/>
                <a:gd name="T14" fmla="*/ 27 w 70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34">
                  <a:moveTo>
                    <a:pt x="27" y="0"/>
                  </a:moveTo>
                  <a:cubicBezTo>
                    <a:pt x="24" y="0"/>
                    <a:pt x="23" y="0"/>
                    <a:pt x="23" y="0"/>
                  </a:cubicBezTo>
                  <a:cubicBezTo>
                    <a:pt x="3" y="3"/>
                    <a:pt x="35" y="34"/>
                    <a:pt x="36" y="57"/>
                  </a:cubicBezTo>
                  <a:cubicBezTo>
                    <a:pt x="38" y="79"/>
                    <a:pt x="6" y="103"/>
                    <a:pt x="2" y="123"/>
                  </a:cubicBezTo>
                  <a:cubicBezTo>
                    <a:pt x="0" y="131"/>
                    <a:pt x="2" y="134"/>
                    <a:pt x="6" y="134"/>
                  </a:cubicBezTo>
                  <a:cubicBezTo>
                    <a:pt x="12" y="134"/>
                    <a:pt x="23" y="127"/>
                    <a:pt x="33" y="118"/>
                  </a:cubicBezTo>
                  <a:cubicBezTo>
                    <a:pt x="50" y="103"/>
                    <a:pt x="70" y="45"/>
                    <a:pt x="66" y="21"/>
                  </a:cubicBezTo>
                  <a:cubicBezTo>
                    <a:pt x="62" y="1"/>
                    <a:pt x="36" y="0"/>
                    <a:pt x="27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810"/>
            <p:cNvSpPr/>
            <p:nvPr/>
          </p:nvSpPr>
          <p:spPr bwMode="auto">
            <a:xfrm>
              <a:off x="826" y="1078"/>
              <a:ext cx="107" cy="34"/>
            </a:xfrm>
            <a:custGeom>
              <a:avLst/>
              <a:gdLst>
                <a:gd name="T0" fmla="*/ 19 w 198"/>
                <a:gd name="T1" fmla="*/ 0 h 61"/>
                <a:gd name="T2" fmla="*/ 10 w 198"/>
                <a:gd name="T3" fmla="*/ 6 h 61"/>
                <a:gd name="T4" fmla="*/ 25 w 198"/>
                <a:gd name="T5" fmla="*/ 59 h 61"/>
                <a:gd name="T6" fmla="*/ 49 w 198"/>
                <a:gd name="T7" fmla="*/ 61 h 61"/>
                <a:gd name="T8" fmla="*/ 120 w 198"/>
                <a:gd name="T9" fmla="*/ 51 h 61"/>
                <a:gd name="T10" fmla="*/ 188 w 198"/>
                <a:gd name="T11" fmla="*/ 21 h 61"/>
                <a:gd name="T12" fmla="*/ 183 w 198"/>
                <a:gd name="T13" fmla="*/ 22 h 61"/>
                <a:gd name="T14" fmla="*/ 75 w 198"/>
                <a:gd name="T15" fmla="*/ 44 h 61"/>
                <a:gd name="T16" fmla="*/ 65 w 198"/>
                <a:gd name="T17" fmla="*/ 43 h 61"/>
                <a:gd name="T18" fmla="*/ 25 w 198"/>
                <a:gd name="T19" fmla="*/ 5 h 61"/>
                <a:gd name="T20" fmla="*/ 19 w 198"/>
                <a:gd name="T2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61">
                  <a:moveTo>
                    <a:pt x="19" y="0"/>
                  </a:moveTo>
                  <a:cubicBezTo>
                    <a:pt x="16" y="0"/>
                    <a:pt x="13" y="4"/>
                    <a:pt x="10" y="6"/>
                  </a:cubicBezTo>
                  <a:cubicBezTo>
                    <a:pt x="10" y="6"/>
                    <a:pt x="0" y="57"/>
                    <a:pt x="25" y="59"/>
                  </a:cubicBezTo>
                  <a:cubicBezTo>
                    <a:pt x="32" y="60"/>
                    <a:pt x="40" y="61"/>
                    <a:pt x="49" y="61"/>
                  </a:cubicBezTo>
                  <a:cubicBezTo>
                    <a:pt x="70" y="61"/>
                    <a:pt x="94" y="58"/>
                    <a:pt x="120" y="51"/>
                  </a:cubicBezTo>
                  <a:cubicBezTo>
                    <a:pt x="154" y="42"/>
                    <a:pt x="198" y="21"/>
                    <a:pt x="188" y="21"/>
                  </a:cubicBezTo>
                  <a:cubicBezTo>
                    <a:pt x="187" y="21"/>
                    <a:pt x="186" y="22"/>
                    <a:pt x="183" y="22"/>
                  </a:cubicBezTo>
                  <a:cubicBezTo>
                    <a:pt x="163" y="26"/>
                    <a:pt x="103" y="44"/>
                    <a:pt x="75" y="44"/>
                  </a:cubicBezTo>
                  <a:cubicBezTo>
                    <a:pt x="71" y="44"/>
                    <a:pt x="67" y="44"/>
                    <a:pt x="65" y="43"/>
                  </a:cubicBezTo>
                  <a:cubicBezTo>
                    <a:pt x="46" y="35"/>
                    <a:pt x="32" y="15"/>
                    <a:pt x="25" y="5"/>
                  </a:cubicBezTo>
                  <a:cubicBezTo>
                    <a:pt x="23" y="1"/>
                    <a:pt x="21" y="0"/>
                    <a:pt x="19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811"/>
            <p:cNvSpPr/>
            <p:nvPr/>
          </p:nvSpPr>
          <p:spPr bwMode="auto">
            <a:xfrm>
              <a:off x="1457" y="1550"/>
              <a:ext cx="65" cy="21"/>
            </a:xfrm>
            <a:custGeom>
              <a:avLst/>
              <a:gdLst>
                <a:gd name="T0" fmla="*/ 48 w 118"/>
                <a:gd name="T1" fmla="*/ 0 h 39"/>
                <a:gd name="T2" fmla="*/ 6 w 118"/>
                <a:gd name="T3" fmla="*/ 15 h 39"/>
                <a:gd name="T4" fmla="*/ 35 w 118"/>
                <a:gd name="T5" fmla="*/ 39 h 39"/>
                <a:gd name="T6" fmla="*/ 101 w 118"/>
                <a:gd name="T7" fmla="*/ 24 h 39"/>
                <a:gd name="T8" fmla="*/ 48 w 11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9">
                  <a:moveTo>
                    <a:pt x="48" y="0"/>
                  </a:moveTo>
                  <a:cubicBezTo>
                    <a:pt x="48" y="0"/>
                    <a:pt x="0" y="1"/>
                    <a:pt x="6" y="15"/>
                  </a:cubicBezTo>
                  <a:cubicBezTo>
                    <a:pt x="12" y="30"/>
                    <a:pt x="35" y="39"/>
                    <a:pt x="35" y="39"/>
                  </a:cubicBezTo>
                  <a:cubicBezTo>
                    <a:pt x="35" y="39"/>
                    <a:pt x="118" y="32"/>
                    <a:pt x="101" y="24"/>
                  </a:cubicBezTo>
                  <a:cubicBezTo>
                    <a:pt x="83" y="17"/>
                    <a:pt x="48" y="0"/>
                    <a:pt x="48" y="0"/>
                  </a:cubicBezTo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812"/>
            <p:cNvSpPr/>
            <p:nvPr/>
          </p:nvSpPr>
          <p:spPr bwMode="auto">
            <a:xfrm>
              <a:off x="1403" y="1400"/>
              <a:ext cx="237" cy="229"/>
            </a:xfrm>
            <a:custGeom>
              <a:avLst/>
              <a:gdLst>
                <a:gd name="T0" fmla="*/ 212 w 434"/>
                <a:gd name="T1" fmla="*/ 358 h 420"/>
                <a:gd name="T2" fmla="*/ 36 w 434"/>
                <a:gd name="T3" fmla="*/ 380 h 420"/>
                <a:gd name="T4" fmla="*/ 56 w 434"/>
                <a:gd name="T5" fmla="*/ 311 h 420"/>
                <a:gd name="T6" fmla="*/ 162 w 434"/>
                <a:gd name="T7" fmla="*/ 298 h 420"/>
                <a:gd name="T8" fmla="*/ 7 w 434"/>
                <a:gd name="T9" fmla="*/ 199 h 420"/>
                <a:gd name="T10" fmla="*/ 51 w 434"/>
                <a:gd name="T11" fmla="*/ 121 h 420"/>
                <a:gd name="T12" fmla="*/ 139 w 434"/>
                <a:gd name="T13" fmla="*/ 131 h 420"/>
                <a:gd name="T14" fmla="*/ 198 w 434"/>
                <a:gd name="T15" fmla="*/ 191 h 420"/>
                <a:gd name="T16" fmla="*/ 153 w 434"/>
                <a:gd name="T17" fmla="*/ 59 h 420"/>
                <a:gd name="T18" fmla="*/ 248 w 434"/>
                <a:gd name="T19" fmla="*/ 18 h 420"/>
                <a:gd name="T20" fmla="*/ 306 w 434"/>
                <a:gd name="T21" fmla="*/ 188 h 420"/>
                <a:gd name="T22" fmla="*/ 337 w 434"/>
                <a:gd name="T23" fmla="*/ 90 h 420"/>
                <a:gd name="T24" fmla="*/ 401 w 434"/>
                <a:gd name="T25" fmla="*/ 81 h 420"/>
                <a:gd name="T26" fmla="*/ 329 w 434"/>
                <a:gd name="T27" fmla="*/ 269 h 420"/>
                <a:gd name="T28" fmla="*/ 370 w 434"/>
                <a:gd name="T29" fmla="*/ 301 h 420"/>
                <a:gd name="T30" fmla="*/ 299 w 434"/>
                <a:gd name="T31" fmla="*/ 337 h 420"/>
                <a:gd name="T32" fmla="*/ 212 w 434"/>
                <a:gd name="T33" fmla="*/ 35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4" h="420">
                  <a:moveTo>
                    <a:pt x="212" y="358"/>
                  </a:moveTo>
                  <a:cubicBezTo>
                    <a:pt x="212" y="358"/>
                    <a:pt x="52" y="420"/>
                    <a:pt x="36" y="380"/>
                  </a:cubicBezTo>
                  <a:cubicBezTo>
                    <a:pt x="20" y="341"/>
                    <a:pt x="22" y="312"/>
                    <a:pt x="56" y="311"/>
                  </a:cubicBezTo>
                  <a:cubicBezTo>
                    <a:pt x="89" y="310"/>
                    <a:pt x="162" y="298"/>
                    <a:pt x="162" y="298"/>
                  </a:cubicBezTo>
                  <a:cubicBezTo>
                    <a:pt x="162" y="298"/>
                    <a:pt x="0" y="229"/>
                    <a:pt x="7" y="199"/>
                  </a:cubicBezTo>
                  <a:cubicBezTo>
                    <a:pt x="13" y="168"/>
                    <a:pt x="24" y="134"/>
                    <a:pt x="51" y="121"/>
                  </a:cubicBezTo>
                  <a:cubicBezTo>
                    <a:pt x="77" y="108"/>
                    <a:pt x="106" y="102"/>
                    <a:pt x="139" y="131"/>
                  </a:cubicBezTo>
                  <a:cubicBezTo>
                    <a:pt x="172" y="159"/>
                    <a:pt x="198" y="191"/>
                    <a:pt x="198" y="191"/>
                  </a:cubicBezTo>
                  <a:cubicBezTo>
                    <a:pt x="198" y="191"/>
                    <a:pt x="135" y="90"/>
                    <a:pt x="153" y="59"/>
                  </a:cubicBezTo>
                  <a:cubicBezTo>
                    <a:pt x="172" y="28"/>
                    <a:pt x="199" y="0"/>
                    <a:pt x="248" y="18"/>
                  </a:cubicBezTo>
                  <a:cubicBezTo>
                    <a:pt x="298" y="35"/>
                    <a:pt x="316" y="91"/>
                    <a:pt x="306" y="188"/>
                  </a:cubicBezTo>
                  <a:cubicBezTo>
                    <a:pt x="306" y="188"/>
                    <a:pt x="331" y="114"/>
                    <a:pt x="337" y="90"/>
                  </a:cubicBezTo>
                  <a:cubicBezTo>
                    <a:pt x="344" y="66"/>
                    <a:pt x="368" y="52"/>
                    <a:pt x="401" y="81"/>
                  </a:cubicBezTo>
                  <a:cubicBezTo>
                    <a:pt x="434" y="109"/>
                    <a:pt x="412" y="184"/>
                    <a:pt x="329" y="269"/>
                  </a:cubicBezTo>
                  <a:cubicBezTo>
                    <a:pt x="329" y="269"/>
                    <a:pt x="395" y="269"/>
                    <a:pt x="370" y="301"/>
                  </a:cubicBezTo>
                  <a:cubicBezTo>
                    <a:pt x="345" y="332"/>
                    <a:pt x="310" y="323"/>
                    <a:pt x="299" y="337"/>
                  </a:cubicBezTo>
                  <a:cubicBezTo>
                    <a:pt x="287" y="350"/>
                    <a:pt x="218" y="402"/>
                    <a:pt x="212" y="358"/>
                  </a:cubicBezTo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813"/>
            <p:cNvSpPr/>
            <p:nvPr/>
          </p:nvSpPr>
          <p:spPr bwMode="auto">
            <a:xfrm>
              <a:off x="1521" y="1523"/>
              <a:ext cx="18" cy="33"/>
            </a:xfrm>
            <a:custGeom>
              <a:avLst/>
              <a:gdLst>
                <a:gd name="T0" fmla="*/ 0 w 34"/>
                <a:gd name="T1" fmla="*/ 0 h 61"/>
                <a:gd name="T2" fmla="*/ 30 w 34"/>
                <a:gd name="T3" fmla="*/ 51 h 61"/>
                <a:gd name="T4" fmla="*/ 0 w 34"/>
                <a:gd name="T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61">
                  <a:moveTo>
                    <a:pt x="0" y="0"/>
                  </a:moveTo>
                  <a:cubicBezTo>
                    <a:pt x="0" y="0"/>
                    <a:pt x="26" y="61"/>
                    <a:pt x="30" y="51"/>
                  </a:cubicBezTo>
                  <a:cubicBezTo>
                    <a:pt x="34" y="41"/>
                    <a:pt x="16" y="7"/>
                    <a:pt x="0" y="0"/>
                  </a:cubicBezTo>
                  <a:close/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814"/>
            <p:cNvSpPr/>
            <p:nvPr/>
          </p:nvSpPr>
          <p:spPr bwMode="auto">
            <a:xfrm>
              <a:off x="1494" y="1534"/>
              <a:ext cx="12" cy="13"/>
            </a:xfrm>
            <a:custGeom>
              <a:avLst/>
              <a:gdLst>
                <a:gd name="T0" fmla="*/ 15 w 22"/>
                <a:gd name="T1" fmla="*/ 2 h 24"/>
                <a:gd name="T2" fmla="*/ 20 w 22"/>
                <a:gd name="T3" fmla="*/ 16 h 24"/>
                <a:gd name="T4" fmla="*/ 7 w 22"/>
                <a:gd name="T5" fmla="*/ 22 h 24"/>
                <a:gd name="T6" fmla="*/ 2 w 22"/>
                <a:gd name="T7" fmla="*/ 8 h 24"/>
                <a:gd name="T8" fmla="*/ 15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5" y="2"/>
                  </a:moveTo>
                  <a:cubicBezTo>
                    <a:pt x="20" y="4"/>
                    <a:pt x="22" y="10"/>
                    <a:pt x="20" y="16"/>
                  </a:cubicBezTo>
                  <a:cubicBezTo>
                    <a:pt x="17" y="21"/>
                    <a:pt x="12" y="24"/>
                    <a:pt x="7" y="22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815"/>
            <p:cNvSpPr/>
            <p:nvPr/>
          </p:nvSpPr>
          <p:spPr bwMode="auto">
            <a:xfrm>
              <a:off x="1513" y="1554"/>
              <a:ext cx="12" cy="14"/>
            </a:xfrm>
            <a:custGeom>
              <a:avLst/>
              <a:gdLst>
                <a:gd name="T0" fmla="*/ 16 w 23"/>
                <a:gd name="T1" fmla="*/ 2 h 25"/>
                <a:gd name="T2" fmla="*/ 21 w 23"/>
                <a:gd name="T3" fmla="*/ 16 h 25"/>
                <a:gd name="T4" fmla="*/ 8 w 23"/>
                <a:gd name="T5" fmla="*/ 23 h 25"/>
                <a:gd name="T6" fmla="*/ 3 w 23"/>
                <a:gd name="T7" fmla="*/ 9 h 25"/>
                <a:gd name="T8" fmla="*/ 16 w 23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16" y="2"/>
                  </a:moveTo>
                  <a:cubicBezTo>
                    <a:pt x="21" y="4"/>
                    <a:pt x="23" y="10"/>
                    <a:pt x="21" y="16"/>
                  </a:cubicBezTo>
                  <a:cubicBezTo>
                    <a:pt x="18" y="22"/>
                    <a:pt x="12" y="25"/>
                    <a:pt x="8" y="23"/>
                  </a:cubicBezTo>
                  <a:cubicBezTo>
                    <a:pt x="3" y="21"/>
                    <a:pt x="0" y="14"/>
                    <a:pt x="3" y="9"/>
                  </a:cubicBezTo>
                  <a:cubicBezTo>
                    <a:pt x="5" y="3"/>
                    <a:pt x="11" y="0"/>
                    <a:pt x="16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816"/>
            <p:cNvSpPr/>
            <p:nvPr/>
          </p:nvSpPr>
          <p:spPr bwMode="auto">
            <a:xfrm>
              <a:off x="1497" y="1553"/>
              <a:ext cx="12" cy="13"/>
            </a:xfrm>
            <a:custGeom>
              <a:avLst/>
              <a:gdLst>
                <a:gd name="T0" fmla="*/ 15 w 22"/>
                <a:gd name="T1" fmla="*/ 2 h 25"/>
                <a:gd name="T2" fmla="*/ 20 w 22"/>
                <a:gd name="T3" fmla="*/ 16 h 25"/>
                <a:gd name="T4" fmla="*/ 7 w 22"/>
                <a:gd name="T5" fmla="*/ 23 h 25"/>
                <a:gd name="T6" fmla="*/ 2 w 22"/>
                <a:gd name="T7" fmla="*/ 9 h 25"/>
                <a:gd name="T8" fmla="*/ 15 w 22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5" y="2"/>
                  </a:moveTo>
                  <a:cubicBezTo>
                    <a:pt x="20" y="4"/>
                    <a:pt x="22" y="11"/>
                    <a:pt x="20" y="16"/>
                  </a:cubicBezTo>
                  <a:cubicBezTo>
                    <a:pt x="18" y="22"/>
                    <a:pt x="12" y="25"/>
                    <a:pt x="7" y="23"/>
                  </a:cubicBezTo>
                  <a:cubicBezTo>
                    <a:pt x="2" y="21"/>
                    <a:pt x="0" y="14"/>
                    <a:pt x="2" y="9"/>
                  </a:cubicBezTo>
                  <a:cubicBezTo>
                    <a:pt x="4" y="3"/>
                    <a:pt x="10" y="0"/>
                    <a:pt x="15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17"/>
            <p:cNvSpPr/>
            <p:nvPr/>
          </p:nvSpPr>
          <p:spPr bwMode="auto">
            <a:xfrm>
              <a:off x="1524" y="1531"/>
              <a:ext cx="12" cy="13"/>
            </a:xfrm>
            <a:custGeom>
              <a:avLst/>
              <a:gdLst>
                <a:gd name="T0" fmla="*/ 15 w 22"/>
                <a:gd name="T1" fmla="*/ 2 h 24"/>
                <a:gd name="T2" fmla="*/ 20 w 22"/>
                <a:gd name="T3" fmla="*/ 16 h 24"/>
                <a:gd name="T4" fmla="*/ 7 w 22"/>
                <a:gd name="T5" fmla="*/ 22 h 24"/>
                <a:gd name="T6" fmla="*/ 2 w 22"/>
                <a:gd name="T7" fmla="*/ 8 h 24"/>
                <a:gd name="T8" fmla="*/ 15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5" y="2"/>
                  </a:moveTo>
                  <a:cubicBezTo>
                    <a:pt x="20" y="4"/>
                    <a:pt x="22" y="10"/>
                    <a:pt x="20" y="16"/>
                  </a:cubicBezTo>
                  <a:cubicBezTo>
                    <a:pt x="18" y="21"/>
                    <a:pt x="12" y="24"/>
                    <a:pt x="7" y="22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818"/>
            <p:cNvSpPr/>
            <p:nvPr/>
          </p:nvSpPr>
          <p:spPr bwMode="auto">
            <a:xfrm>
              <a:off x="1548" y="1528"/>
              <a:ext cx="12" cy="14"/>
            </a:xfrm>
            <a:custGeom>
              <a:avLst/>
              <a:gdLst>
                <a:gd name="T0" fmla="*/ 15 w 22"/>
                <a:gd name="T1" fmla="*/ 2 h 25"/>
                <a:gd name="T2" fmla="*/ 20 w 22"/>
                <a:gd name="T3" fmla="*/ 16 h 25"/>
                <a:gd name="T4" fmla="*/ 7 w 22"/>
                <a:gd name="T5" fmla="*/ 23 h 25"/>
                <a:gd name="T6" fmla="*/ 2 w 22"/>
                <a:gd name="T7" fmla="*/ 9 h 25"/>
                <a:gd name="T8" fmla="*/ 15 w 22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5" y="2"/>
                  </a:moveTo>
                  <a:cubicBezTo>
                    <a:pt x="20" y="4"/>
                    <a:pt x="22" y="10"/>
                    <a:pt x="20" y="16"/>
                  </a:cubicBezTo>
                  <a:cubicBezTo>
                    <a:pt x="18" y="22"/>
                    <a:pt x="12" y="25"/>
                    <a:pt x="7" y="23"/>
                  </a:cubicBezTo>
                  <a:cubicBezTo>
                    <a:pt x="2" y="21"/>
                    <a:pt x="0" y="14"/>
                    <a:pt x="2" y="9"/>
                  </a:cubicBezTo>
                  <a:cubicBezTo>
                    <a:pt x="5" y="3"/>
                    <a:pt x="10" y="0"/>
                    <a:pt x="15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819"/>
            <p:cNvSpPr/>
            <p:nvPr/>
          </p:nvSpPr>
          <p:spPr bwMode="auto">
            <a:xfrm>
              <a:off x="1544" y="1551"/>
              <a:ext cx="12" cy="13"/>
            </a:xfrm>
            <a:custGeom>
              <a:avLst/>
              <a:gdLst>
                <a:gd name="T0" fmla="*/ 15 w 22"/>
                <a:gd name="T1" fmla="*/ 2 h 24"/>
                <a:gd name="T2" fmla="*/ 20 w 22"/>
                <a:gd name="T3" fmla="*/ 15 h 24"/>
                <a:gd name="T4" fmla="*/ 7 w 22"/>
                <a:gd name="T5" fmla="*/ 22 h 24"/>
                <a:gd name="T6" fmla="*/ 2 w 22"/>
                <a:gd name="T7" fmla="*/ 8 h 24"/>
                <a:gd name="T8" fmla="*/ 15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5" y="2"/>
                  </a:moveTo>
                  <a:cubicBezTo>
                    <a:pt x="20" y="4"/>
                    <a:pt x="22" y="10"/>
                    <a:pt x="20" y="15"/>
                  </a:cubicBezTo>
                  <a:cubicBezTo>
                    <a:pt x="18" y="21"/>
                    <a:pt x="12" y="24"/>
                    <a:pt x="7" y="22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4" y="2"/>
                    <a:pt x="10" y="0"/>
                    <a:pt x="15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820"/>
            <p:cNvSpPr/>
            <p:nvPr/>
          </p:nvSpPr>
          <p:spPr bwMode="auto">
            <a:xfrm>
              <a:off x="1539" y="1511"/>
              <a:ext cx="12" cy="14"/>
            </a:xfrm>
            <a:custGeom>
              <a:avLst/>
              <a:gdLst>
                <a:gd name="T0" fmla="*/ 15 w 22"/>
                <a:gd name="T1" fmla="*/ 2 h 25"/>
                <a:gd name="T2" fmla="*/ 20 w 22"/>
                <a:gd name="T3" fmla="*/ 16 h 25"/>
                <a:gd name="T4" fmla="*/ 7 w 22"/>
                <a:gd name="T5" fmla="*/ 23 h 25"/>
                <a:gd name="T6" fmla="*/ 2 w 22"/>
                <a:gd name="T7" fmla="*/ 9 h 25"/>
                <a:gd name="T8" fmla="*/ 15 w 22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5" y="2"/>
                  </a:moveTo>
                  <a:cubicBezTo>
                    <a:pt x="20" y="4"/>
                    <a:pt x="22" y="11"/>
                    <a:pt x="20" y="16"/>
                  </a:cubicBezTo>
                  <a:cubicBezTo>
                    <a:pt x="18" y="22"/>
                    <a:pt x="12" y="25"/>
                    <a:pt x="7" y="23"/>
                  </a:cubicBezTo>
                  <a:cubicBezTo>
                    <a:pt x="2" y="21"/>
                    <a:pt x="0" y="14"/>
                    <a:pt x="2" y="9"/>
                  </a:cubicBezTo>
                  <a:cubicBezTo>
                    <a:pt x="5" y="3"/>
                    <a:pt x="10" y="0"/>
                    <a:pt x="15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821"/>
            <p:cNvSpPr/>
            <p:nvPr/>
          </p:nvSpPr>
          <p:spPr bwMode="auto">
            <a:xfrm>
              <a:off x="1521" y="1504"/>
              <a:ext cx="12" cy="13"/>
            </a:xfrm>
            <a:custGeom>
              <a:avLst/>
              <a:gdLst>
                <a:gd name="T0" fmla="*/ 15 w 22"/>
                <a:gd name="T1" fmla="*/ 2 h 24"/>
                <a:gd name="T2" fmla="*/ 20 w 22"/>
                <a:gd name="T3" fmla="*/ 16 h 24"/>
                <a:gd name="T4" fmla="*/ 7 w 22"/>
                <a:gd name="T5" fmla="*/ 22 h 24"/>
                <a:gd name="T6" fmla="*/ 2 w 22"/>
                <a:gd name="T7" fmla="*/ 8 h 24"/>
                <a:gd name="T8" fmla="*/ 15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5" y="2"/>
                  </a:moveTo>
                  <a:cubicBezTo>
                    <a:pt x="20" y="4"/>
                    <a:pt x="22" y="10"/>
                    <a:pt x="20" y="16"/>
                  </a:cubicBezTo>
                  <a:cubicBezTo>
                    <a:pt x="18" y="21"/>
                    <a:pt x="12" y="24"/>
                    <a:pt x="7" y="22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822"/>
            <p:cNvSpPr/>
            <p:nvPr/>
          </p:nvSpPr>
          <p:spPr bwMode="auto">
            <a:xfrm>
              <a:off x="1497" y="1514"/>
              <a:ext cx="12" cy="13"/>
            </a:xfrm>
            <a:custGeom>
              <a:avLst/>
              <a:gdLst>
                <a:gd name="T0" fmla="*/ 15 w 22"/>
                <a:gd name="T1" fmla="*/ 2 h 24"/>
                <a:gd name="T2" fmla="*/ 20 w 22"/>
                <a:gd name="T3" fmla="*/ 16 h 24"/>
                <a:gd name="T4" fmla="*/ 7 w 22"/>
                <a:gd name="T5" fmla="*/ 22 h 24"/>
                <a:gd name="T6" fmla="*/ 2 w 22"/>
                <a:gd name="T7" fmla="*/ 8 h 24"/>
                <a:gd name="T8" fmla="*/ 15 w 22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5" y="2"/>
                  </a:moveTo>
                  <a:cubicBezTo>
                    <a:pt x="20" y="4"/>
                    <a:pt x="22" y="10"/>
                    <a:pt x="20" y="16"/>
                  </a:cubicBezTo>
                  <a:cubicBezTo>
                    <a:pt x="17" y="21"/>
                    <a:pt x="12" y="24"/>
                    <a:pt x="7" y="22"/>
                  </a:cubicBezTo>
                  <a:cubicBezTo>
                    <a:pt x="2" y="20"/>
                    <a:pt x="0" y="14"/>
                    <a:pt x="2" y="8"/>
                  </a:cubicBezTo>
                  <a:cubicBezTo>
                    <a:pt x="4" y="3"/>
                    <a:pt x="10" y="0"/>
                    <a:pt x="15" y="2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823"/>
            <p:cNvSpPr/>
            <p:nvPr/>
          </p:nvSpPr>
          <p:spPr bwMode="auto">
            <a:xfrm>
              <a:off x="1525" y="1569"/>
              <a:ext cx="12" cy="13"/>
            </a:xfrm>
            <a:custGeom>
              <a:avLst/>
              <a:gdLst>
                <a:gd name="T0" fmla="*/ 16 w 23"/>
                <a:gd name="T1" fmla="*/ 2 h 24"/>
                <a:gd name="T2" fmla="*/ 20 w 23"/>
                <a:gd name="T3" fmla="*/ 16 h 24"/>
                <a:gd name="T4" fmla="*/ 7 w 23"/>
                <a:gd name="T5" fmla="*/ 22 h 24"/>
                <a:gd name="T6" fmla="*/ 3 w 23"/>
                <a:gd name="T7" fmla="*/ 9 h 24"/>
                <a:gd name="T8" fmla="*/ 16 w 23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"/>
                  </a:moveTo>
                  <a:cubicBezTo>
                    <a:pt x="21" y="4"/>
                    <a:pt x="23" y="10"/>
                    <a:pt x="20" y="16"/>
                  </a:cubicBezTo>
                  <a:cubicBezTo>
                    <a:pt x="18" y="21"/>
                    <a:pt x="12" y="24"/>
                    <a:pt x="7" y="22"/>
                  </a:cubicBezTo>
                  <a:cubicBezTo>
                    <a:pt x="2" y="20"/>
                    <a:pt x="0" y="14"/>
                    <a:pt x="3" y="9"/>
                  </a:cubicBezTo>
                  <a:cubicBezTo>
                    <a:pt x="5" y="3"/>
                    <a:pt x="11" y="0"/>
                    <a:pt x="16" y="2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824"/>
            <p:cNvSpPr/>
            <p:nvPr/>
          </p:nvSpPr>
          <p:spPr bwMode="auto">
            <a:xfrm>
              <a:off x="1517" y="1555"/>
              <a:ext cx="94" cy="46"/>
            </a:xfrm>
            <a:custGeom>
              <a:avLst/>
              <a:gdLst>
                <a:gd name="T0" fmla="*/ 130 w 173"/>
                <a:gd name="T1" fmla="*/ 0 h 84"/>
                <a:gd name="T2" fmla="*/ 93 w 173"/>
                <a:gd name="T3" fmla="*/ 8 h 84"/>
                <a:gd name="T4" fmla="*/ 23 w 173"/>
                <a:gd name="T5" fmla="*/ 84 h 84"/>
                <a:gd name="T6" fmla="*/ 70 w 173"/>
                <a:gd name="T7" fmla="*/ 62 h 84"/>
                <a:gd name="T8" fmla="*/ 97 w 173"/>
                <a:gd name="T9" fmla="*/ 40 h 84"/>
                <a:gd name="T10" fmla="*/ 159 w 173"/>
                <a:gd name="T11" fmla="*/ 6 h 84"/>
                <a:gd name="T12" fmla="*/ 130 w 173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84">
                  <a:moveTo>
                    <a:pt x="130" y="0"/>
                  </a:moveTo>
                  <a:cubicBezTo>
                    <a:pt x="115" y="0"/>
                    <a:pt x="100" y="3"/>
                    <a:pt x="93" y="8"/>
                  </a:cubicBezTo>
                  <a:cubicBezTo>
                    <a:pt x="80" y="18"/>
                    <a:pt x="0" y="74"/>
                    <a:pt x="23" y="84"/>
                  </a:cubicBezTo>
                  <a:cubicBezTo>
                    <a:pt x="23" y="84"/>
                    <a:pt x="63" y="73"/>
                    <a:pt x="70" y="62"/>
                  </a:cubicBezTo>
                  <a:cubicBezTo>
                    <a:pt x="78" y="50"/>
                    <a:pt x="76" y="49"/>
                    <a:pt x="97" y="40"/>
                  </a:cubicBezTo>
                  <a:cubicBezTo>
                    <a:pt x="119" y="31"/>
                    <a:pt x="173" y="15"/>
                    <a:pt x="159" y="6"/>
                  </a:cubicBezTo>
                  <a:cubicBezTo>
                    <a:pt x="153" y="2"/>
                    <a:pt x="141" y="0"/>
                    <a:pt x="130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25"/>
            <p:cNvSpPr>
              <a:spLocks noEditPoints="1"/>
            </p:cNvSpPr>
            <p:nvPr/>
          </p:nvSpPr>
          <p:spPr bwMode="auto">
            <a:xfrm>
              <a:off x="1481" y="1499"/>
              <a:ext cx="117" cy="89"/>
            </a:xfrm>
            <a:custGeom>
              <a:avLst/>
              <a:gdLst>
                <a:gd name="T0" fmla="*/ 11 w 213"/>
                <a:gd name="T1" fmla="*/ 61 h 164"/>
                <a:gd name="T2" fmla="*/ 24 w 213"/>
                <a:gd name="T3" fmla="*/ 74 h 164"/>
                <a:gd name="T4" fmla="*/ 25 w 213"/>
                <a:gd name="T5" fmla="*/ 72 h 164"/>
                <a:gd name="T6" fmla="*/ 26 w 213"/>
                <a:gd name="T7" fmla="*/ 71 h 164"/>
                <a:gd name="T8" fmla="*/ 12 w 213"/>
                <a:gd name="T9" fmla="*/ 61 h 164"/>
                <a:gd name="T10" fmla="*/ 11 w 213"/>
                <a:gd name="T11" fmla="*/ 61 h 164"/>
                <a:gd name="T12" fmla="*/ 124 w 213"/>
                <a:gd name="T13" fmla="*/ 119 h 164"/>
                <a:gd name="T14" fmla="*/ 121 w 213"/>
                <a:gd name="T15" fmla="*/ 118 h 164"/>
                <a:gd name="T16" fmla="*/ 116 w 213"/>
                <a:gd name="T17" fmla="*/ 104 h 164"/>
                <a:gd name="T18" fmla="*/ 126 w 213"/>
                <a:gd name="T19" fmla="*/ 97 h 164"/>
                <a:gd name="T20" fmla="*/ 129 w 213"/>
                <a:gd name="T21" fmla="*/ 98 h 164"/>
                <a:gd name="T22" fmla="*/ 134 w 213"/>
                <a:gd name="T23" fmla="*/ 111 h 164"/>
                <a:gd name="T24" fmla="*/ 124 w 213"/>
                <a:gd name="T25" fmla="*/ 119 h 164"/>
                <a:gd name="T26" fmla="*/ 200 w 213"/>
                <a:gd name="T27" fmla="*/ 0 h 164"/>
                <a:gd name="T28" fmla="*/ 149 w 213"/>
                <a:gd name="T29" fmla="*/ 76 h 164"/>
                <a:gd name="T30" fmla="*/ 130 w 213"/>
                <a:gd name="T31" fmla="*/ 12 h 164"/>
                <a:gd name="T32" fmla="*/ 130 w 213"/>
                <a:gd name="T33" fmla="*/ 10 h 164"/>
                <a:gd name="T34" fmla="*/ 131 w 213"/>
                <a:gd name="T35" fmla="*/ 56 h 164"/>
                <a:gd name="T36" fmla="*/ 134 w 213"/>
                <a:gd name="T37" fmla="*/ 56 h 164"/>
                <a:gd name="T38" fmla="*/ 137 w 213"/>
                <a:gd name="T39" fmla="*/ 56 h 164"/>
                <a:gd name="T40" fmla="*/ 142 w 213"/>
                <a:gd name="T41" fmla="*/ 70 h 164"/>
                <a:gd name="T42" fmla="*/ 132 w 213"/>
                <a:gd name="T43" fmla="*/ 77 h 164"/>
                <a:gd name="T44" fmla="*/ 129 w 213"/>
                <a:gd name="T45" fmla="*/ 77 h 164"/>
                <a:gd name="T46" fmla="*/ 126 w 213"/>
                <a:gd name="T47" fmla="*/ 87 h 164"/>
                <a:gd name="T48" fmla="*/ 124 w 213"/>
                <a:gd name="T49" fmla="*/ 89 h 164"/>
                <a:gd name="T50" fmla="*/ 111 w 213"/>
                <a:gd name="T51" fmla="*/ 47 h 164"/>
                <a:gd name="T52" fmla="*/ 106 w 213"/>
                <a:gd name="T53" fmla="*/ 115 h 164"/>
                <a:gd name="T54" fmla="*/ 104 w 213"/>
                <a:gd name="T55" fmla="*/ 116 h 164"/>
                <a:gd name="T56" fmla="*/ 42 w 213"/>
                <a:gd name="T57" fmla="*/ 81 h 164"/>
                <a:gd name="T58" fmla="*/ 37 w 213"/>
                <a:gd name="T59" fmla="*/ 86 h 164"/>
                <a:gd name="T60" fmla="*/ 61 w 213"/>
                <a:gd name="T61" fmla="*/ 108 h 164"/>
                <a:gd name="T62" fmla="*/ 70 w 213"/>
                <a:gd name="T63" fmla="*/ 104 h 164"/>
                <a:gd name="T64" fmla="*/ 73 w 213"/>
                <a:gd name="T65" fmla="*/ 104 h 164"/>
                <a:gd name="T66" fmla="*/ 78 w 213"/>
                <a:gd name="T67" fmla="*/ 118 h 164"/>
                <a:gd name="T68" fmla="*/ 68 w 213"/>
                <a:gd name="T69" fmla="*/ 125 h 164"/>
                <a:gd name="T70" fmla="*/ 65 w 213"/>
                <a:gd name="T71" fmla="*/ 125 h 164"/>
                <a:gd name="T72" fmla="*/ 60 w 213"/>
                <a:gd name="T73" fmla="*/ 120 h 164"/>
                <a:gd name="T74" fmla="*/ 2 w 213"/>
                <a:gd name="T75" fmla="*/ 143 h 164"/>
                <a:gd name="T76" fmla="*/ 6 w 213"/>
                <a:gd name="T77" fmla="*/ 145 h 164"/>
                <a:gd name="T78" fmla="*/ 82 w 213"/>
                <a:gd name="T79" fmla="*/ 138 h 164"/>
                <a:gd name="T80" fmla="*/ 45 w 213"/>
                <a:gd name="T81" fmla="*/ 161 h 164"/>
                <a:gd name="T82" fmla="*/ 46 w 213"/>
                <a:gd name="T83" fmla="*/ 164 h 164"/>
                <a:gd name="T84" fmla="*/ 67 w 213"/>
                <a:gd name="T85" fmla="*/ 158 h 164"/>
                <a:gd name="T86" fmla="*/ 83 w 213"/>
                <a:gd name="T87" fmla="*/ 149 h 164"/>
                <a:gd name="T88" fmla="*/ 82 w 213"/>
                <a:gd name="T89" fmla="*/ 138 h 164"/>
                <a:gd name="T90" fmla="*/ 91 w 213"/>
                <a:gd name="T91" fmla="*/ 130 h 164"/>
                <a:gd name="T92" fmla="*/ 95 w 213"/>
                <a:gd name="T93" fmla="*/ 131 h 164"/>
                <a:gd name="T94" fmla="*/ 100 w 213"/>
                <a:gd name="T95" fmla="*/ 140 h 164"/>
                <a:gd name="T96" fmla="*/ 110 w 213"/>
                <a:gd name="T97" fmla="*/ 134 h 164"/>
                <a:gd name="T98" fmla="*/ 110 w 213"/>
                <a:gd name="T99" fmla="*/ 134 h 164"/>
                <a:gd name="T100" fmla="*/ 213 w 213"/>
                <a:gd name="T101" fmla="*/ 37 h 164"/>
                <a:gd name="T102" fmla="*/ 212 w 213"/>
                <a:gd name="T103" fmla="*/ 36 h 164"/>
                <a:gd name="T104" fmla="*/ 180 w 213"/>
                <a:gd name="T105" fmla="*/ 66 h 164"/>
                <a:gd name="T106" fmla="*/ 149 w 213"/>
                <a:gd name="T107" fmla="*/ 96 h 164"/>
                <a:gd name="T108" fmla="*/ 150 w 213"/>
                <a:gd name="T109" fmla="*/ 94 h 164"/>
                <a:gd name="T110" fmla="*/ 200 w 213"/>
                <a:gd name="T111" fmla="*/ 2 h 164"/>
                <a:gd name="T112" fmla="*/ 200 w 213"/>
                <a:gd name="T1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3" h="164">
                  <a:moveTo>
                    <a:pt x="11" y="61"/>
                  </a:moveTo>
                  <a:cubicBezTo>
                    <a:pt x="11" y="61"/>
                    <a:pt x="17" y="66"/>
                    <a:pt x="24" y="74"/>
                  </a:cubicBezTo>
                  <a:cubicBezTo>
                    <a:pt x="25" y="73"/>
                    <a:pt x="25" y="73"/>
                    <a:pt x="25" y="72"/>
                  </a:cubicBezTo>
                  <a:cubicBezTo>
                    <a:pt x="25" y="72"/>
                    <a:pt x="25" y="71"/>
                    <a:pt x="26" y="71"/>
                  </a:cubicBezTo>
                  <a:cubicBezTo>
                    <a:pt x="18" y="66"/>
                    <a:pt x="13" y="62"/>
                    <a:pt x="12" y="61"/>
                  </a:cubicBezTo>
                  <a:cubicBezTo>
                    <a:pt x="11" y="61"/>
                    <a:pt x="11" y="61"/>
                    <a:pt x="11" y="61"/>
                  </a:cubicBezTo>
                  <a:moveTo>
                    <a:pt x="124" y="119"/>
                  </a:moveTo>
                  <a:cubicBezTo>
                    <a:pt x="123" y="119"/>
                    <a:pt x="122" y="118"/>
                    <a:pt x="121" y="118"/>
                  </a:cubicBezTo>
                  <a:cubicBezTo>
                    <a:pt x="116" y="116"/>
                    <a:pt x="114" y="110"/>
                    <a:pt x="116" y="104"/>
                  </a:cubicBezTo>
                  <a:cubicBezTo>
                    <a:pt x="118" y="100"/>
                    <a:pt x="122" y="97"/>
                    <a:pt x="126" y="97"/>
                  </a:cubicBezTo>
                  <a:cubicBezTo>
                    <a:pt x="127" y="97"/>
                    <a:pt x="128" y="97"/>
                    <a:pt x="129" y="98"/>
                  </a:cubicBezTo>
                  <a:cubicBezTo>
                    <a:pt x="134" y="100"/>
                    <a:pt x="136" y="106"/>
                    <a:pt x="134" y="111"/>
                  </a:cubicBezTo>
                  <a:cubicBezTo>
                    <a:pt x="132" y="116"/>
                    <a:pt x="128" y="119"/>
                    <a:pt x="124" y="119"/>
                  </a:cubicBezTo>
                  <a:moveTo>
                    <a:pt x="200" y="0"/>
                  </a:moveTo>
                  <a:cubicBezTo>
                    <a:pt x="195" y="0"/>
                    <a:pt x="149" y="76"/>
                    <a:pt x="149" y="76"/>
                  </a:cubicBezTo>
                  <a:cubicBezTo>
                    <a:pt x="149" y="76"/>
                    <a:pt x="131" y="24"/>
                    <a:pt x="130" y="12"/>
                  </a:cubicBezTo>
                  <a:cubicBezTo>
                    <a:pt x="130" y="11"/>
                    <a:pt x="130" y="10"/>
                    <a:pt x="130" y="10"/>
                  </a:cubicBezTo>
                  <a:cubicBezTo>
                    <a:pt x="130" y="10"/>
                    <a:pt x="131" y="35"/>
                    <a:pt x="131" y="56"/>
                  </a:cubicBezTo>
                  <a:cubicBezTo>
                    <a:pt x="132" y="56"/>
                    <a:pt x="133" y="56"/>
                    <a:pt x="134" y="56"/>
                  </a:cubicBezTo>
                  <a:cubicBezTo>
                    <a:pt x="135" y="56"/>
                    <a:pt x="136" y="56"/>
                    <a:pt x="137" y="56"/>
                  </a:cubicBezTo>
                  <a:cubicBezTo>
                    <a:pt x="142" y="58"/>
                    <a:pt x="144" y="64"/>
                    <a:pt x="142" y="70"/>
                  </a:cubicBezTo>
                  <a:cubicBezTo>
                    <a:pt x="140" y="74"/>
                    <a:pt x="136" y="77"/>
                    <a:pt x="132" y="77"/>
                  </a:cubicBezTo>
                  <a:cubicBezTo>
                    <a:pt x="131" y="77"/>
                    <a:pt x="130" y="77"/>
                    <a:pt x="129" y="77"/>
                  </a:cubicBezTo>
                  <a:cubicBezTo>
                    <a:pt x="128" y="82"/>
                    <a:pt x="127" y="85"/>
                    <a:pt x="126" y="87"/>
                  </a:cubicBezTo>
                  <a:cubicBezTo>
                    <a:pt x="125" y="88"/>
                    <a:pt x="125" y="89"/>
                    <a:pt x="124" y="89"/>
                  </a:cubicBezTo>
                  <a:cubicBezTo>
                    <a:pt x="119" y="89"/>
                    <a:pt x="113" y="66"/>
                    <a:pt x="111" y="47"/>
                  </a:cubicBezTo>
                  <a:cubicBezTo>
                    <a:pt x="109" y="72"/>
                    <a:pt x="106" y="110"/>
                    <a:pt x="106" y="115"/>
                  </a:cubicBezTo>
                  <a:cubicBezTo>
                    <a:pt x="106" y="115"/>
                    <a:pt x="105" y="116"/>
                    <a:pt x="104" y="116"/>
                  </a:cubicBezTo>
                  <a:cubicBezTo>
                    <a:pt x="98" y="116"/>
                    <a:pt x="66" y="97"/>
                    <a:pt x="42" y="81"/>
                  </a:cubicBezTo>
                  <a:cubicBezTo>
                    <a:pt x="41" y="84"/>
                    <a:pt x="39" y="85"/>
                    <a:pt x="37" y="86"/>
                  </a:cubicBezTo>
                  <a:cubicBezTo>
                    <a:pt x="46" y="94"/>
                    <a:pt x="55" y="103"/>
                    <a:pt x="61" y="108"/>
                  </a:cubicBezTo>
                  <a:cubicBezTo>
                    <a:pt x="63" y="105"/>
                    <a:pt x="66" y="104"/>
                    <a:pt x="70" y="104"/>
                  </a:cubicBezTo>
                  <a:cubicBezTo>
                    <a:pt x="71" y="104"/>
                    <a:pt x="72" y="104"/>
                    <a:pt x="73" y="104"/>
                  </a:cubicBezTo>
                  <a:cubicBezTo>
                    <a:pt x="78" y="106"/>
                    <a:pt x="80" y="112"/>
                    <a:pt x="78" y="118"/>
                  </a:cubicBezTo>
                  <a:cubicBezTo>
                    <a:pt x="76" y="122"/>
                    <a:pt x="72" y="125"/>
                    <a:pt x="68" y="125"/>
                  </a:cubicBezTo>
                  <a:cubicBezTo>
                    <a:pt x="67" y="125"/>
                    <a:pt x="66" y="125"/>
                    <a:pt x="65" y="125"/>
                  </a:cubicBezTo>
                  <a:cubicBezTo>
                    <a:pt x="62" y="124"/>
                    <a:pt x="61" y="122"/>
                    <a:pt x="60" y="120"/>
                  </a:cubicBezTo>
                  <a:cubicBezTo>
                    <a:pt x="43" y="127"/>
                    <a:pt x="8" y="139"/>
                    <a:pt x="2" y="143"/>
                  </a:cubicBezTo>
                  <a:cubicBezTo>
                    <a:pt x="0" y="144"/>
                    <a:pt x="2" y="145"/>
                    <a:pt x="6" y="145"/>
                  </a:cubicBezTo>
                  <a:cubicBezTo>
                    <a:pt x="25" y="145"/>
                    <a:pt x="82" y="138"/>
                    <a:pt x="82" y="138"/>
                  </a:cubicBezTo>
                  <a:cubicBezTo>
                    <a:pt x="82" y="138"/>
                    <a:pt x="51" y="155"/>
                    <a:pt x="45" y="161"/>
                  </a:cubicBezTo>
                  <a:cubicBezTo>
                    <a:pt x="43" y="163"/>
                    <a:pt x="44" y="164"/>
                    <a:pt x="46" y="164"/>
                  </a:cubicBezTo>
                  <a:cubicBezTo>
                    <a:pt x="52" y="164"/>
                    <a:pt x="67" y="158"/>
                    <a:pt x="67" y="158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1" y="146"/>
                    <a:pt x="80" y="142"/>
                    <a:pt x="82" y="138"/>
                  </a:cubicBezTo>
                  <a:cubicBezTo>
                    <a:pt x="83" y="133"/>
                    <a:pt x="87" y="130"/>
                    <a:pt x="91" y="130"/>
                  </a:cubicBezTo>
                  <a:cubicBezTo>
                    <a:pt x="92" y="130"/>
                    <a:pt x="94" y="131"/>
                    <a:pt x="95" y="131"/>
                  </a:cubicBezTo>
                  <a:cubicBezTo>
                    <a:pt x="98" y="132"/>
                    <a:pt x="100" y="136"/>
                    <a:pt x="100" y="140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25" y="134"/>
                    <a:pt x="208" y="47"/>
                    <a:pt x="213" y="37"/>
                  </a:cubicBezTo>
                  <a:cubicBezTo>
                    <a:pt x="213" y="36"/>
                    <a:pt x="213" y="36"/>
                    <a:pt x="212" y="36"/>
                  </a:cubicBezTo>
                  <a:cubicBezTo>
                    <a:pt x="210" y="36"/>
                    <a:pt x="195" y="51"/>
                    <a:pt x="180" y="66"/>
                  </a:cubicBezTo>
                  <a:cubicBezTo>
                    <a:pt x="165" y="81"/>
                    <a:pt x="150" y="96"/>
                    <a:pt x="149" y="96"/>
                  </a:cubicBezTo>
                  <a:cubicBezTo>
                    <a:pt x="149" y="96"/>
                    <a:pt x="149" y="96"/>
                    <a:pt x="150" y="94"/>
                  </a:cubicBezTo>
                  <a:cubicBezTo>
                    <a:pt x="162" y="78"/>
                    <a:pt x="197" y="15"/>
                    <a:pt x="200" y="2"/>
                  </a:cubicBezTo>
                  <a:cubicBezTo>
                    <a:pt x="200" y="1"/>
                    <a:pt x="200" y="0"/>
                    <a:pt x="200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826"/>
            <p:cNvSpPr/>
            <p:nvPr/>
          </p:nvSpPr>
          <p:spPr bwMode="auto">
            <a:xfrm>
              <a:off x="1495" y="1537"/>
              <a:ext cx="9" cy="9"/>
            </a:xfrm>
            <a:custGeom>
              <a:avLst/>
              <a:gdLst>
                <a:gd name="T0" fmla="*/ 2 w 18"/>
                <a:gd name="T1" fmla="*/ 0 h 15"/>
                <a:gd name="T2" fmla="*/ 1 w 18"/>
                <a:gd name="T3" fmla="*/ 1 h 15"/>
                <a:gd name="T4" fmla="*/ 0 w 18"/>
                <a:gd name="T5" fmla="*/ 3 h 15"/>
                <a:gd name="T6" fmla="*/ 13 w 18"/>
                <a:gd name="T7" fmla="*/ 15 h 15"/>
                <a:gd name="T8" fmla="*/ 18 w 18"/>
                <a:gd name="T9" fmla="*/ 10 h 15"/>
                <a:gd name="T10" fmla="*/ 2 w 1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5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4" y="7"/>
                    <a:pt x="8" y="11"/>
                    <a:pt x="13" y="15"/>
                  </a:cubicBezTo>
                  <a:cubicBezTo>
                    <a:pt x="15" y="14"/>
                    <a:pt x="17" y="13"/>
                    <a:pt x="18" y="10"/>
                  </a:cubicBezTo>
                  <a:cubicBezTo>
                    <a:pt x="12" y="7"/>
                    <a:pt x="6" y="3"/>
                    <a:pt x="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827"/>
            <p:cNvSpPr/>
            <p:nvPr/>
          </p:nvSpPr>
          <p:spPr bwMode="auto">
            <a:xfrm>
              <a:off x="1514" y="1555"/>
              <a:ext cx="11" cy="12"/>
            </a:xfrm>
            <a:custGeom>
              <a:avLst/>
              <a:gdLst>
                <a:gd name="T0" fmla="*/ 10 w 20"/>
                <a:gd name="T1" fmla="*/ 0 h 21"/>
                <a:gd name="T2" fmla="*/ 1 w 20"/>
                <a:gd name="T3" fmla="*/ 4 h 21"/>
                <a:gd name="T4" fmla="*/ 9 w 20"/>
                <a:gd name="T5" fmla="*/ 10 h 21"/>
                <a:gd name="T6" fmla="*/ 0 w 20"/>
                <a:gd name="T7" fmla="*/ 16 h 21"/>
                <a:gd name="T8" fmla="*/ 5 w 20"/>
                <a:gd name="T9" fmla="*/ 21 h 21"/>
                <a:gd name="T10" fmla="*/ 8 w 20"/>
                <a:gd name="T11" fmla="*/ 21 h 21"/>
                <a:gd name="T12" fmla="*/ 18 w 20"/>
                <a:gd name="T13" fmla="*/ 14 h 21"/>
                <a:gd name="T14" fmla="*/ 13 w 20"/>
                <a:gd name="T15" fmla="*/ 0 h 21"/>
                <a:gd name="T16" fmla="*/ 10 w 20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1">
                  <a:moveTo>
                    <a:pt x="10" y="0"/>
                  </a:moveTo>
                  <a:cubicBezTo>
                    <a:pt x="6" y="0"/>
                    <a:pt x="3" y="1"/>
                    <a:pt x="1" y="4"/>
                  </a:cubicBezTo>
                  <a:cubicBezTo>
                    <a:pt x="5" y="8"/>
                    <a:pt x="8" y="10"/>
                    <a:pt x="9" y="10"/>
                  </a:cubicBezTo>
                  <a:cubicBezTo>
                    <a:pt x="10" y="11"/>
                    <a:pt x="7" y="13"/>
                    <a:pt x="0" y="16"/>
                  </a:cubicBezTo>
                  <a:cubicBezTo>
                    <a:pt x="1" y="18"/>
                    <a:pt x="2" y="20"/>
                    <a:pt x="5" y="21"/>
                  </a:cubicBezTo>
                  <a:cubicBezTo>
                    <a:pt x="6" y="21"/>
                    <a:pt x="7" y="21"/>
                    <a:pt x="8" y="21"/>
                  </a:cubicBezTo>
                  <a:cubicBezTo>
                    <a:pt x="12" y="21"/>
                    <a:pt x="16" y="18"/>
                    <a:pt x="18" y="14"/>
                  </a:cubicBezTo>
                  <a:cubicBezTo>
                    <a:pt x="20" y="8"/>
                    <a:pt x="18" y="2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828"/>
            <p:cNvSpPr/>
            <p:nvPr/>
          </p:nvSpPr>
          <p:spPr bwMode="auto">
            <a:xfrm>
              <a:off x="1552" y="1529"/>
              <a:ext cx="8" cy="12"/>
            </a:xfrm>
            <a:custGeom>
              <a:avLst/>
              <a:gdLst>
                <a:gd name="T0" fmla="*/ 5 w 15"/>
                <a:gd name="T1" fmla="*/ 0 h 21"/>
                <a:gd name="T2" fmla="*/ 2 w 15"/>
                <a:gd name="T3" fmla="*/ 0 h 21"/>
                <a:gd name="T4" fmla="*/ 0 w 15"/>
                <a:gd name="T5" fmla="*/ 21 h 21"/>
                <a:gd name="T6" fmla="*/ 3 w 15"/>
                <a:gd name="T7" fmla="*/ 21 h 21"/>
                <a:gd name="T8" fmla="*/ 13 w 15"/>
                <a:gd name="T9" fmla="*/ 14 h 21"/>
                <a:gd name="T10" fmla="*/ 8 w 15"/>
                <a:gd name="T11" fmla="*/ 0 h 21"/>
                <a:gd name="T12" fmla="*/ 5 w 15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1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1" y="21"/>
                    <a:pt x="2" y="21"/>
                    <a:pt x="3" y="21"/>
                  </a:cubicBezTo>
                  <a:cubicBezTo>
                    <a:pt x="7" y="21"/>
                    <a:pt x="11" y="18"/>
                    <a:pt x="13" y="14"/>
                  </a:cubicBezTo>
                  <a:cubicBezTo>
                    <a:pt x="15" y="8"/>
                    <a:pt x="13" y="2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829"/>
            <p:cNvSpPr/>
            <p:nvPr/>
          </p:nvSpPr>
          <p:spPr bwMode="auto">
            <a:xfrm>
              <a:off x="1544" y="1552"/>
              <a:ext cx="12" cy="12"/>
            </a:xfrm>
            <a:custGeom>
              <a:avLst/>
              <a:gdLst>
                <a:gd name="T0" fmla="*/ 12 w 22"/>
                <a:gd name="T1" fmla="*/ 0 h 22"/>
                <a:gd name="T2" fmla="*/ 2 w 22"/>
                <a:gd name="T3" fmla="*/ 7 h 22"/>
                <a:gd name="T4" fmla="*/ 7 w 22"/>
                <a:gd name="T5" fmla="*/ 21 h 22"/>
                <a:gd name="T6" fmla="*/ 10 w 22"/>
                <a:gd name="T7" fmla="*/ 22 h 22"/>
                <a:gd name="T8" fmla="*/ 20 w 22"/>
                <a:gd name="T9" fmla="*/ 14 h 22"/>
                <a:gd name="T10" fmla="*/ 15 w 22"/>
                <a:gd name="T11" fmla="*/ 1 h 22"/>
                <a:gd name="T12" fmla="*/ 12 w 2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12" y="0"/>
                  </a:moveTo>
                  <a:cubicBezTo>
                    <a:pt x="8" y="0"/>
                    <a:pt x="4" y="3"/>
                    <a:pt x="2" y="7"/>
                  </a:cubicBezTo>
                  <a:cubicBezTo>
                    <a:pt x="0" y="13"/>
                    <a:pt x="2" y="19"/>
                    <a:pt x="7" y="21"/>
                  </a:cubicBezTo>
                  <a:cubicBezTo>
                    <a:pt x="8" y="21"/>
                    <a:pt x="9" y="22"/>
                    <a:pt x="10" y="22"/>
                  </a:cubicBezTo>
                  <a:cubicBezTo>
                    <a:pt x="14" y="22"/>
                    <a:pt x="18" y="19"/>
                    <a:pt x="20" y="14"/>
                  </a:cubicBezTo>
                  <a:cubicBezTo>
                    <a:pt x="22" y="9"/>
                    <a:pt x="20" y="3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30"/>
            <p:cNvSpPr/>
            <p:nvPr/>
          </p:nvSpPr>
          <p:spPr bwMode="auto">
            <a:xfrm>
              <a:off x="1525" y="1570"/>
              <a:ext cx="11" cy="10"/>
            </a:xfrm>
            <a:custGeom>
              <a:avLst/>
              <a:gdLst>
                <a:gd name="T0" fmla="*/ 11 w 20"/>
                <a:gd name="T1" fmla="*/ 0 h 19"/>
                <a:gd name="T2" fmla="*/ 2 w 20"/>
                <a:gd name="T3" fmla="*/ 8 h 19"/>
                <a:gd name="T4" fmla="*/ 3 w 20"/>
                <a:gd name="T5" fmla="*/ 19 h 19"/>
                <a:gd name="T6" fmla="*/ 20 w 20"/>
                <a:gd name="T7" fmla="*/ 10 h 19"/>
                <a:gd name="T8" fmla="*/ 15 w 20"/>
                <a:gd name="T9" fmla="*/ 1 h 19"/>
                <a:gd name="T10" fmla="*/ 11 w 2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11" y="0"/>
                  </a:moveTo>
                  <a:cubicBezTo>
                    <a:pt x="7" y="0"/>
                    <a:pt x="3" y="3"/>
                    <a:pt x="2" y="8"/>
                  </a:cubicBezTo>
                  <a:cubicBezTo>
                    <a:pt x="0" y="12"/>
                    <a:pt x="1" y="16"/>
                    <a:pt x="3" y="1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6"/>
                    <a:pt x="18" y="2"/>
                    <a:pt x="15" y="1"/>
                  </a:cubicBezTo>
                  <a:cubicBezTo>
                    <a:pt x="14" y="1"/>
                    <a:pt x="12" y="0"/>
                    <a:pt x="11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831"/>
            <p:cNvSpPr>
              <a:spLocks noEditPoints="1"/>
            </p:cNvSpPr>
            <p:nvPr/>
          </p:nvSpPr>
          <p:spPr bwMode="auto">
            <a:xfrm>
              <a:off x="1541" y="1511"/>
              <a:ext cx="1" cy="13"/>
            </a:xfrm>
            <a:custGeom>
              <a:avLst/>
              <a:gdLst>
                <a:gd name="T0" fmla="*/ 0 w 1"/>
                <a:gd name="T1" fmla="*/ 23 h 25"/>
                <a:gd name="T2" fmla="*/ 1 w 1"/>
                <a:gd name="T3" fmla="*/ 25 h 25"/>
                <a:gd name="T4" fmla="*/ 1 w 1"/>
                <a:gd name="T5" fmla="*/ 23 h 25"/>
                <a:gd name="T6" fmla="*/ 0 w 1"/>
                <a:gd name="T7" fmla="*/ 23 h 25"/>
                <a:gd name="T8" fmla="*/ 1 w 1"/>
                <a:gd name="T9" fmla="*/ 0 h 25"/>
                <a:gd name="T10" fmla="*/ 0 w 1"/>
                <a:gd name="T11" fmla="*/ 2 h 25"/>
                <a:gd name="T12" fmla="*/ 0 w 1"/>
                <a:gd name="T13" fmla="*/ 6 h 25"/>
                <a:gd name="T14" fmla="*/ 1 w 1"/>
                <a:gd name="T15" fmla="*/ 5 h 25"/>
                <a:gd name="T16" fmla="*/ 1 w 1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5">
                  <a:moveTo>
                    <a:pt x="0" y="23"/>
                  </a:moveTo>
                  <a:cubicBezTo>
                    <a:pt x="0" y="23"/>
                    <a:pt x="0" y="24"/>
                    <a:pt x="1" y="25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moveTo>
                    <a:pt x="1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2"/>
                    <a:pt x="1" y="0"/>
                    <a:pt x="1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832"/>
            <p:cNvSpPr/>
            <p:nvPr/>
          </p:nvSpPr>
          <p:spPr bwMode="auto">
            <a:xfrm>
              <a:off x="1541" y="1513"/>
              <a:ext cx="1" cy="10"/>
            </a:xfrm>
            <a:custGeom>
              <a:avLst/>
              <a:gdLst>
                <a:gd name="T0" fmla="*/ 2 w 2"/>
                <a:gd name="T1" fmla="*/ 0 h 18"/>
                <a:gd name="T2" fmla="*/ 1 w 2"/>
                <a:gd name="T3" fmla="*/ 1 h 18"/>
                <a:gd name="T4" fmla="*/ 1 w 2"/>
                <a:gd name="T5" fmla="*/ 18 h 18"/>
                <a:gd name="T6" fmla="*/ 2 w 2"/>
                <a:gd name="T7" fmla="*/ 18 h 18"/>
                <a:gd name="T8" fmla="*/ 2 w 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8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5"/>
                    <a:pt x="1" y="11"/>
                    <a:pt x="1" y="18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0"/>
                    <a:pt x="2" y="4"/>
                    <a:pt x="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833"/>
            <p:cNvSpPr/>
            <p:nvPr/>
          </p:nvSpPr>
          <p:spPr bwMode="auto">
            <a:xfrm>
              <a:off x="1596" y="1449"/>
              <a:ext cx="32" cy="59"/>
            </a:xfrm>
            <a:custGeom>
              <a:avLst/>
              <a:gdLst>
                <a:gd name="T0" fmla="*/ 22 w 58"/>
                <a:gd name="T1" fmla="*/ 0 h 109"/>
                <a:gd name="T2" fmla="*/ 19 w 58"/>
                <a:gd name="T3" fmla="*/ 0 h 109"/>
                <a:gd name="T4" fmla="*/ 30 w 58"/>
                <a:gd name="T5" fmla="*/ 46 h 109"/>
                <a:gd name="T6" fmla="*/ 2 w 58"/>
                <a:gd name="T7" fmla="*/ 100 h 109"/>
                <a:gd name="T8" fmla="*/ 5 w 58"/>
                <a:gd name="T9" fmla="*/ 109 h 109"/>
                <a:gd name="T10" fmla="*/ 27 w 58"/>
                <a:gd name="T11" fmla="*/ 96 h 109"/>
                <a:gd name="T12" fmla="*/ 54 w 58"/>
                <a:gd name="T13" fmla="*/ 18 h 109"/>
                <a:gd name="T14" fmla="*/ 22 w 58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09">
                  <a:moveTo>
                    <a:pt x="22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3" y="3"/>
                    <a:pt x="29" y="28"/>
                    <a:pt x="30" y="46"/>
                  </a:cubicBezTo>
                  <a:cubicBezTo>
                    <a:pt x="31" y="65"/>
                    <a:pt x="6" y="84"/>
                    <a:pt x="2" y="100"/>
                  </a:cubicBezTo>
                  <a:cubicBezTo>
                    <a:pt x="0" y="107"/>
                    <a:pt x="2" y="109"/>
                    <a:pt x="5" y="109"/>
                  </a:cubicBezTo>
                  <a:cubicBezTo>
                    <a:pt x="10" y="109"/>
                    <a:pt x="19" y="103"/>
                    <a:pt x="27" y="96"/>
                  </a:cubicBezTo>
                  <a:cubicBezTo>
                    <a:pt x="41" y="84"/>
                    <a:pt x="58" y="37"/>
                    <a:pt x="54" y="18"/>
                  </a:cubicBezTo>
                  <a:cubicBezTo>
                    <a:pt x="51" y="2"/>
                    <a:pt x="30" y="0"/>
                    <a:pt x="22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834"/>
            <p:cNvSpPr/>
            <p:nvPr/>
          </p:nvSpPr>
          <p:spPr bwMode="auto">
            <a:xfrm>
              <a:off x="1420" y="1581"/>
              <a:ext cx="88" cy="27"/>
            </a:xfrm>
            <a:custGeom>
              <a:avLst/>
              <a:gdLst>
                <a:gd name="T0" fmla="*/ 15 w 161"/>
                <a:gd name="T1" fmla="*/ 0 h 50"/>
                <a:gd name="T2" fmla="*/ 8 w 161"/>
                <a:gd name="T3" fmla="*/ 5 h 50"/>
                <a:gd name="T4" fmla="*/ 20 w 161"/>
                <a:gd name="T5" fmla="*/ 49 h 50"/>
                <a:gd name="T6" fmla="*/ 40 w 161"/>
                <a:gd name="T7" fmla="*/ 50 h 50"/>
                <a:gd name="T8" fmla="*/ 97 w 161"/>
                <a:gd name="T9" fmla="*/ 42 h 50"/>
                <a:gd name="T10" fmla="*/ 153 w 161"/>
                <a:gd name="T11" fmla="*/ 18 h 50"/>
                <a:gd name="T12" fmla="*/ 149 w 161"/>
                <a:gd name="T13" fmla="*/ 18 h 50"/>
                <a:gd name="T14" fmla="*/ 61 w 161"/>
                <a:gd name="T15" fmla="*/ 36 h 50"/>
                <a:gd name="T16" fmla="*/ 52 w 161"/>
                <a:gd name="T17" fmla="*/ 35 h 50"/>
                <a:gd name="T18" fmla="*/ 20 w 161"/>
                <a:gd name="T19" fmla="*/ 4 h 50"/>
                <a:gd name="T20" fmla="*/ 15 w 161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50">
                  <a:moveTo>
                    <a:pt x="15" y="0"/>
                  </a:moveTo>
                  <a:cubicBezTo>
                    <a:pt x="13" y="0"/>
                    <a:pt x="10" y="4"/>
                    <a:pt x="8" y="5"/>
                  </a:cubicBezTo>
                  <a:cubicBezTo>
                    <a:pt x="8" y="5"/>
                    <a:pt x="0" y="46"/>
                    <a:pt x="20" y="49"/>
                  </a:cubicBezTo>
                  <a:cubicBezTo>
                    <a:pt x="26" y="49"/>
                    <a:pt x="33" y="50"/>
                    <a:pt x="40" y="50"/>
                  </a:cubicBezTo>
                  <a:cubicBezTo>
                    <a:pt x="57" y="50"/>
                    <a:pt x="76" y="48"/>
                    <a:pt x="97" y="42"/>
                  </a:cubicBezTo>
                  <a:cubicBezTo>
                    <a:pt x="125" y="34"/>
                    <a:pt x="161" y="18"/>
                    <a:pt x="153" y="18"/>
                  </a:cubicBezTo>
                  <a:cubicBezTo>
                    <a:pt x="152" y="18"/>
                    <a:pt x="150" y="18"/>
                    <a:pt x="149" y="18"/>
                  </a:cubicBezTo>
                  <a:cubicBezTo>
                    <a:pt x="132" y="22"/>
                    <a:pt x="84" y="36"/>
                    <a:pt x="61" y="36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37" y="29"/>
                    <a:pt x="26" y="12"/>
                    <a:pt x="20" y="4"/>
                  </a:cubicBezTo>
                  <a:cubicBezTo>
                    <a:pt x="18" y="1"/>
                    <a:pt x="17" y="0"/>
                    <a:pt x="15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35"/>
            <p:cNvSpPr/>
            <p:nvPr/>
          </p:nvSpPr>
          <p:spPr bwMode="auto">
            <a:xfrm>
              <a:off x="-58" y="1639"/>
              <a:ext cx="129" cy="143"/>
            </a:xfrm>
            <a:custGeom>
              <a:avLst/>
              <a:gdLst>
                <a:gd name="T0" fmla="*/ 49 w 236"/>
                <a:gd name="T1" fmla="*/ 29 h 262"/>
                <a:gd name="T2" fmla="*/ 10 w 236"/>
                <a:gd name="T3" fmla="*/ 18 h 262"/>
                <a:gd name="T4" fmla="*/ 0 w 236"/>
                <a:gd name="T5" fmla="*/ 93 h 262"/>
                <a:gd name="T6" fmla="*/ 188 w 236"/>
                <a:gd name="T7" fmla="*/ 260 h 262"/>
                <a:gd name="T8" fmla="*/ 236 w 236"/>
                <a:gd name="T9" fmla="*/ 235 h 262"/>
                <a:gd name="T10" fmla="*/ 207 w 236"/>
                <a:gd name="T11" fmla="*/ 210 h 262"/>
                <a:gd name="T12" fmla="*/ 205 w 236"/>
                <a:gd name="T13" fmla="*/ 70 h 262"/>
                <a:gd name="T14" fmla="*/ 144 w 236"/>
                <a:gd name="T15" fmla="*/ 61 h 262"/>
                <a:gd name="T16" fmla="*/ 49 w 236"/>
                <a:gd name="T17" fmla="*/ 2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262">
                  <a:moveTo>
                    <a:pt x="49" y="29"/>
                  </a:moveTo>
                  <a:cubicBezTo>
                    <a:pt x="49" y="29"/>
                    <a:pt x="17" y="0"/>
                    <a:pt x="10" y="18"/>
                  </a:cubicBezTo>
                  <a:cubicBezTo>
                    <a:pt x="3" y="37"/>
                    <a:pt x="0" y="93"/>
                    <a:pt x="0" y="93"/>
                  </a:cubicBezTo>
                  <a:cubicBezTo>
                    <a:pt x="0" y="93"/>
                    <a:pt x="165" y="262"/>
                    <a:pt x="188" y="260"/>
                  </a:cubicBezTo>
                  <a:cubicBezTo>
                    <a:pt x="210" y="258"/>
                    <a:pt x="236" y="235"/>
                    <a:pt x="236" y="235"/>
                  </a:cubicBezTo>
                  <a:cubicBezTo>
                    <a:pt x="207" y="210"/>
                    <a:pt x="207" y="210"/>
                    <a:pt x="207" y="210"/>
                  </a:cubicBezTo>
                  <a:cubicBezTo>
                    <a:pt x="207" y="210"/>
                    <a:pt x="224" y="77"/>
                    <a:pt x="205" y="70"/>
                  </a:cubicBezTo>
                  <a:cubicBezTo>
                    <a:pt x="186" y="63"/>
                    <a:pt x="144" y="61"/>
                    <a:pt x="144" y="61"/>
                  </a:cubicBezTo>
                  <a:cubicBezTo>
                    <a:pt x="49" y="29"/>
                    <a:pt x="49" y="29"/>
                    <a:pt x="49" y="29"/>
                  </a:cubicBezTo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836"/>
            <p:cNvSpPr/>
            <p:nvPr/>
          </p:nvSpPr>
          <p:spPr bwMode="auto">
            <a:xfrm>
              <a:off x="-179" y="1582"/>
              <a:ext cx="324" cy="305"/>
            </a:xfrm>
            <a:custGeom>
              <a:avLst/>
              <a:gdLst>
                <a:gd name="T0" fmla="*/ 150 w 595"/>
                <a:gd name="T1" fmla="*/ 318 h 559"/>
                <a:gd name="T2" fmla="*/ 36 w 595"/>
                <a:gd name="T3" fmla="*/ 211 h 559"/>
                <a:gd name="T4" fmla="*/ 70 w 595"/>
                <a:gd name="T5" fmla="*/ 120 h 559"/>
                <a:gd name="T6" fmla="*/ 252 w 595"/>
                <a:gd name="T7" fmla="*/ 188 h 559"/>
                <a:gd name="T8" fmla="*/ 256 w 595"/>
                <a:gd name="T9" fmla="*/ 147 h 559"/>
                <a:gd name="T10" fmla="*/ 318 w 595"/>
                <a:gd name="T11" fmla="*/ 1 h 559"/>
                <a:gd name="T12" fmla="*/ 348 w 595"/>
                <a:gd name="T13" fmla="*/ 217 h 559"/>
                <a:gd name="T14" fmla="*/ 483 w 595"/>
                <a:gd name="T15" fmla="*/ 142 h 559"/>
                <a:gd name="T16" fmla="*/ 588 w 595"/>
                <a:gd name="T17" fmla="*/ 253 h 559"/>
                <a:gd name="T18" fmla="*/ 377 w 595"/>
                <a:gd name="T19" fmla="*/ 313 h 559"/>
                <a:gd name="T20" fmla="*/ 464 w 595"/>
                <a:gd name="T21" fmla="*/ 385 h 559"/>
                <a:gd name="T22" fmla="*/ 392 w 595"/>
                <a:gd name="T23" fmla="*/ 522 h 559"/>
                <a:gd name="T24" fmla="*/ 304 w 595"/>
                <a:gd name="T25" fmla="*/ 507 h 559"/>
                <a:gd name="T26" fmla="*/ 282 w 595"/>
                <a:gd name="T27" fmla="*/ 385 h 559"/>
                <a:gd name="T28" fmla="*/ 245 w 595"/>
                <a:gd name="T29" fmla="*/ 493 h 559"/>
                <a:gd name="T30" fmla="*/ 106 w 595"/>
                <a:gd name="T31" fmla="*/ 444 h 559"/>
                <a:gd name="T32" fmla="*/ 150 w 595"/>
                <a:gd name="T33" fmla="*/ 318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5" h="559">
                  <a:moveTo>
                    <a:pt x="150" y="318"/>
                  </a:moveTo>
                  <a:cubicBezTo>
                    <a:pt x="150" y="318"/>
                    <a:pt x="0" y="316"/>
                    <a:pt x="36" y="211"/>
                  </a:cubicBezTo>
                  <a:cubicBezTo>
                    <a:pt x="36" y="211"/>
                    <a:pt x="4" y="142"/>
                    <a:pt x="70" y="120"/>
                  </a:cubicBezTo>
                  <a:cubicBezTo>
                    <a:pt x="135" y="98"/>
                    <a:pt x="227" y="168"/>
                    <a:pt x="252" y="188"/>
                  </a:cubicBezTo>
                  <a:cubicBezTo>
                    <a:pt x="276" y="208"/>
                    <a:pt x="263" y="156"/>
                    <a:pt x="256" y="147"/>
                  </a:cubicBezTo>
                  <a:cubicBezTo>
                    <a:pt x="249" y="137"/>
                    <a:pt x="218" y="0"/>
                    <a:pt x="318" y="1"/>
                  </a:cubicBezTo>
                  <a:cubicBezTo>
                    <a:pt x="417" y="3"/>
                    <a:pt x="436" y="67"/>
                    <a:pt x="348" y="217"/>
                  </a:cubicBezTo>
                  <a:cubicBezTo>
                    <a:pt x="348" y="217"/>
                    <a:pt x="430" y="140"/>
                    <a:pt x="483" y="142"/>
                  </a:cubicBezTo>
                  <a:cubicBezTo>
                    <a:pt x="536" y="144"/>
                    <a:pt x="595" y="169"/>
                    <a:pt x="588" y="253"/>
                  </a:cubicBezTo>
                  <a:cubicBezTo>
                    <a:pt x="582" y="336"/>
                    <a:pt x="377" y="313"/>
                    <a:pt x="377" y="313"/>
                  </a:cubicBezTo>
                  <a:cubicBezTo>
                    <a:pt x="377" y="313"/>
                    <a:pt x="442" y="359"/>
                    <a:pt x="464" y="385"/>
                  </a:cubicBezTo>
                  <a:cubicBezTo>
                    <a:pt x="487" y="411"/>
                    <a:pt x="473" y="485"/>
                    <a:pt x="392" y="522"/>
                  </a:cubicBezTo>
                  <a:cubicBezTo>
                    <a:pt x="310" y="559"/>
                    <a:pt x="313" y="532"/>
                    <a:pt x="304" y="507"/>
                  </a:cubicBezTo>
                  <a:cubicBezTo>
                    <a:pt x="295" y="483"/>
                    <a:pt x="289" y="377"/>
                    <a:pt x="282" y="385"/>
                  </a:cubicBezTo>
                  <a:cubicBezTo>
                    <a:pt x="275" y="393"/>
                    <a:pt x="292" y="464"/>
                    <a:pt x="245" y="493"/>
                  </a:cubicBezTo>
                  <a:cubicBezTo>
                    <a:pt x="199" y="522"/>
                    <a:pt x="144" y="487"/>
                    <a:pt x="106" y="444"/>
                  </a:cubicBezTo>
                  <a:cubicBezTo>
                    <a:pt x="68" y="402"/>
                    <a:pt x="86" y="344"/>
                    <a:pt x="150" y="318"/>
                  </a:cubicBezTo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837"/>
            <p:cNvSpPr/>
            <p:nvPr/>
          </p:nvSpPr>
          <p:spPr bwMode="auto">
            <a:xfrm>
              <a:off x="-59" y="1732"/>
              <a:ext cx="34" cy="11"/>
            </a:xfrm>
            <a:custGeom>
              <a:avLst/>
              <a:gdLst>
                <a:gd name="T0" fmla="*/ 0 w 63"/>
                <a:gd name="T1" fmla="*/ 15 h 20"/>
                <a:gd name="T2" fmla="*/ 52 w 63"/>
                <a:gd name="T3" fmla="*/ 10 h 20"/>
                <a:gd name="T4" fmla="*/ 0 w 63"/>
                <a:gd name="T5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20">
                  <a:moveTo>
                    <a:pt x="0" y="15"/>
                  </a:moveTo>
                  <a:cubicBezTo>
                    <a:pt x="0" y="15"/>
                    <a:pt x="63" y="0"/>
                    <a:pt x="52" y="10"/>
                  </a:cubicBezTo>
                  <a:cubicBezTo>
                    <a:pt x="41" y="20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38"/>
            <p:cNvSpPr/>
            <p:nvPr/>
          </p:nvSpPr>
          <p:spPr bwMode="auto">
            <a:xfrm>
              <a:off x="-28" y="1746"/>
              <a:ext cx="9" cy="29"/>
            </a:xfrm>
            <a:custGeom>
              <a:avLst/>
              <a:gdLst>
                <a:gd name="T0" fmla="*/ 6 w 17"/>
                <a:gd name="T1" fmla="*/ 52 h 52"/>
                <a:gd name="T2" fmla="*/ 9 w 17"/>
                <a:gd name="T3" fmla="*/ 7 h 52"/>
                <a:gd name="T4" fmla="*/ 6 w 17"/>
                <a:gd name="T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2">
                  <a:moveTo>
                    <a:pt x="6" y="52"/>
                  </a:moveTo>
                  <a:cubicBezTo>
                    <a:pt x="6" y="52"/>
                    <a:pt x="0" y="0"/>
                    <a:pt x="9" y="7"/>
                  </a:cubicBezTo>
                  <a:cubicBezTo>
                    <a:pt x="17" y="13"/>
                    <a:pt x="10" y="43"/>
                    <a:pt x="6" y="52"/>
                  </a:cubicBezTo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839"/>
            <p:cNvSpPr/>
            <p:nvPr/>
          </p:nvSpPr>
          <p:spPr bwMode="auto">
            <a:xfrm>
              <a:off x="-33" y="1698"/>
              <a:ext cx="17" cy="15"/>
            </a:xfrm>
            <a:custGeom>
              <a:avLst/>
              <a:gdLst>
                <a:gd name="T0" fmla="*/ 27 w 30"/>
                <a:gd name="T1" fmla="*/ 18 h 27"/>
                <a:gd name="T2" fmla="*/ 11 w 30"/>
                <a:gd name="T3" fmla="*/ 24 h 27"/>
                <a:gd name="T4" fmla="*/ 2 w 30"/>
                <a:gd name="T5" fmla="*/ 9 h 27"/>
                <a:gd name="T6" fmla="*/ 19 w 30"/>
                <a:gd name="T7" fmla="*/ 2 h 27"/>
                <a:gd name="T8" fmla="*/ 27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7" y="18"/>
                  </a:moveTo>
                  <a:cubicBezTo>
                    <a:pt x="25" y="24"/>
                    <a:pt x="18" y="27"/>
                    <a:pt x="11" y="24"/>
                  </a:cubicBezTo>
                  <a:cubicBezTo>
                    <a:pt x="4" y="22"/>
                    <a:pt x="0" y="15"/>
                    <a:pt x="2" y="9"/>
                  </a:cubicBezTo>
                  <a:cubicBezTo>
                    <a:pt x="4" y="3"/>
                    <a:pt x="12" y="0"/>
                    <a:pt x="19" y="2"/>
                  </a:cubicBezTo>
                  <a:cubicBezTo>
                    <a:pt x="26" y="5"/>
                    <a:pt x="30" y="12"/>
                    <a:pt x="27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40"/>
            <p:cNvSpPr/>
            <p:nvPr/>
          </p:nvSpPr>
          <p:spPr bwMode="auto">
            <a:xfrm>
              <a:off x="-45" y="1717"/>
              <a:ext cx="16" cy="15"/>
            </a:xfrm>
            <a:custGeom>
              <a:avLst/>
              <a:gdLst>
                <a:gd name="T0" fmla="*/ 27 w 29"/>
                <a:gd name="T1" fmla="*/ 18 h 27"/>
                <a:gd name="T2" fmla="*/ 10 w 29"/>
                <a:gd name="T3" fmla="*/ 25 h 27"/>
                <a:gd name="T4" fmla="*/ 2 w 29"/>
                <a:gd name="T5" fmla="*/ 9 h 27"/>
                <a:gd name="T6" fmla="*/ 18 w 29"/>
                <a:gd name="T7" fmla="*/ 3 h 27"/>
                <a:gd name="T8" fmla="*/ 27 w 29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7">
                  <a:moveTo>
                    <a:pt x="27" y="18"/>
                  </a:moveTo>
                  <a:cubicBezTo>
                    <a:pt x="25" y="24"/>
                    <a:pt x="17" y="27"/>
                    <a:pt x="10" y="25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4" y="3"/>
                    <a:pt x="11" y="0"/>
                    <a:pt x="18" y="3"/>
                  </a:cubicBezTo>
                  <a:cubicBezTo>
                    <a:pt x="25" y="5"/>
                    <a:pt x="29" y="12"/>
                    <a:pt x="27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841"/>
            <p:cNvSpPr/>
            <p:nvPr/>
          </p:nvSpPr>
          <p:spPr bwMode="auto">
            <a:xfrm>
              <a:off x="-15" y="1728"/>
              <a:ext cx="17" cy="15"/>
            </a:xfrm>
            <a:custGeom>
              <a:avLst/>
              <a:gdLst>
                <a:gd name="T0" fmla="*/ 27 w 30"/>
                <a:gd name="T1" fmla="*/ 18 h 27"/>
                <a:gd name="T2" fmla="*/ 11 w 30"/>
                <a:gd name="T3" fmla="*/ 25 h 27"/>
                <a:gd name="T4" fmla="*/ 2 w 30"/>
                <a:gd name="T5" fmla="*/ 9 h 27"/>
                <a:gd name="T6" fmla="*/ 19 w 30"/>
                <a:gd name="T7" fmla="*/ 3 h 27"/>
                <a:gd name="T8" fmla="*/ 27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7" y="18"/>
                  </a:moveTo>
                  <a:cubicBezTo>
                    <a:pt x="25" y="24"/>
                    <a:pt x="18" y="27"/>
                    <a:pt x="11" y="25"/>
                  </a:cubicBezTo>
                  <a:cubicBezTo>
                    <a:pt x="4" y="22"/>
                    <a:pt x="0" y="15"/>
                    <a:pt x="2" y="9"/>
                  </a:cubicBezTo>
                  <a:cubicBezTo>
                    <a:pt x="5" y="3"/>
                    <a:pt x="12" y="0"/>
                    <a:pt x="19" y="3"/>
                  </a:cubicBezTo>
                  <a:cubicBezTo>
                    <a:pt x="26" y="5"/>
                    <a:pt x="30" y="12"/>
                    <a:pt x="27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842"/>
            <p:cNvSpPr/>
            <p:nvPr/>
          </p:nvSpPr>
          <p:spPr bwMode="auto">
            <a:xfrm>
              <a:off x="-6" y="1704"/>
              <a:ext cx="16" cy="15"/>
            </a:xfrm>
            <a:custGeom>
              <a:avLst/>
              <a:gdLst>
                <a:gd name="T0" fmla="*/ 28 w 30"/>
                <a:gd name="T1" fmla="*/ 18 h 27"/>
                <a:gd name="T2" fmla="*/ 11 w 30"/>
                <a:gd name="T3" fmla="*/ 25 h 27"/>
                <a:gd name="T4" fmla="*/ 3 w 30"/>
                <a:gd name="T5" fmla="*/ 9 h 27"/>
                <a:gd name="T6" fmla="*/ 19 w 30"/>
                <a:gd name="T7" fmla="*/ 3 h 27"/>
                <a:gd name="T8" fmla="*/ 28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8" y="18"/>
                  </a:moveTo>
                  <a:cubicBezTo>
                    <a:pt x="25" y="24"/>
                    <a:pt x="18" y="27"/>
                    <a:pt x="11" y="25"/>
                  </a:cubicBezTo>
                  <a:cubicBezTo>
                    <a:pt x="4" y="22"/>
                    <a:pt x="0" y="15"/>
                    <a:pt x="3" y="9"/>
                  </a:cubicBezTo>
                  <a:cubicBezTo>
                    <a:pt x="5" y="3"/>
                    <a:pt x="12" y="0"/>
                    <a:pt x="19" y="3"/>
                  </a:cubicBezTo>
                  <a:cubicBezTo>
                    <a:pt x="26" y="5"/>
                    <a:pt x="30" y="12"/>
                    <a:pt x="28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843"/>
            <p:cNvSpPr/>
            <p:nvPr/>
          </p:nvSpPr>
          <p:spPr bwMode="auto">
            <a:xfrm>
              <a:off x="17" y="1727"/>
              <a:ext cx="16" cy="14"/>
            </a:xfrm>
            <a:custGeom>
              <a:avLst/>
              <a:gdLst>
                <a:gd name="T0" fmla="*/ 28 w 30"/>
                <a:gd name="T1" fmla="*/ 18 h 27"/>
                <a:gd name="T2" fmla="*/ 11 w 30"/>
                <a:gd name="T3" fmla="*/ 24 h 27"/>
                <a:gd name="T4" fmla="*/ 3 w 30"/>
                <a:gd name="T5" fmla="*/ 9 h 27"/>
                <a:gd name="T6" fmla="*/ 19 w 30"/>
                <a:gd name="T7" fmla="*/ 2 h 27"/>
                <a:gd name="T8" fmla="*/ 28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8" y="18"/>
                  </a:moveTo>
                  <a:cubicBezTo>
                    <a:pt x="25" y="24"/>
                    <a:pt x="18" y="27"/>
                    <a:pt x="11" y="24"/>
                  </a:cubicBezTo>
                  <a:cubicBezTo>
                    <a:pt x="4" y="22"/>
                    <a:pt x="0" y="15"/>
                    <a:pt x="3" y="9"/>
                  </a:cubicBezTo>
                  <a:cubicBezTo>
                    <a:pt x="5" y="3"/>
                    <a:pt x="12" y="0"/>
                    <a:pt x="19" y="2"/>
                  </a:cubicBezTo>
                  <a:cubicBezTo>
                    <a:pt x="26" y="5"/>
                    <a:pt x="30" y="12"/>
                    <a:pt x="28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844"/>
            <p:cNvSpPr/>
            <p:nvPr/>
          </p:nvSpPr>
          <p:spPr bwMode="auto">
            <a:xfrm>
              <a:off x="1" y="1756"/>
              <a:ext cx="16" cy="14"/>
            </a:xfrm>
            <a:custGeom>
              <a:avLst/>
              <a:gdLst>
                <a:gd name="T0" fmla="*/ 27 w 30"/>
                <a:gd name="T1" fmla="*/ 18 h 27"/>
                <a:gd name="T2" fmla="*/ 11 w 30"/>
                <a:gd name="T3" fmla="*/ 24 h 27"/>
                <a:gd name="T4" fmla="*/ 2 w 30"/>
                <a:gd name="T5" fmla="*/ 9 h 27"/>
                <a:gd name="T6" fmla="*/ 19 w 30"/>
                <a:gd name="T7" fmla="*/ 2 h 27"/>
                <a:gd name="T8" fmla="*/ 27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7" y="18"/>
                  </a:moveTo>
                  <a:cubicBezTo>
                    <a:pt x="25" y="24"/>
                    <a:pt x="18" y="27"/>
                    <a:pt x="11" y="24"/>
                  </a:cubicBezTo>
                  <a:cubicBezTo>
                    <a:pt x="4" y="22"/>
                    <a:pt x="0" y="15"/>
                    <a:pt x="2" y="9"/>
                  </a:cubicBezTo>
                  <a:cubicBezTo>
                    <a:pt x="4" y="3"/>
                    <a:pt x="12" y="0"/>
                    <a:pt x="19" y="2"/>
                  </a:cubicBezTo>
                  <a:cubicBezTo>
                    <a:pt x="26" y="5"/>
                    <a:pt x="30" y="12"/>
                    <a:pt x="27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845"/>
            <p:cNvSpPr/>
            <p:nvPr/>
          </p:nvSpPr>
          <p:spPr bwMode="auto">
            <a:xfrm>
              <a:off x="-29" y="1750"/>
              <a:ext cx="16" cy="15"/>
            </a:xfrm>
            <a:custGeom>
              <a:avLst/>
              <a:gdLst>
                <a:gd name="T0" fmla="*/ 28 w 30"/>
                <a:gd name="T1" fmla="*/ 19 h 28"/>
                <a:gd name="T2" fmla="*/ 11 w 30"/>
                <a:gd name="T3" fmla="*/ 25 h 28"/>
                <a:gd name="T4" fmla="*/ 2 w 30"/>
                <a:gd name="T5" fmla="*/ 9 h 28"/>
                <a:gd name="T6" fmla="*/ 19 w 30"/>
                <a:gd name="T7" fmla="*/ 3 h 28"/>
                <a:gd name="T8" fmla="*/ 28 w 30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28" y="19"/>
                  </a:moveTo>
                  <a:cubicBezTo>
                    <a:pt x="25" y="25"/>
                    <a:pt x="18" y="28"/>
                    <a:pt x="11" y="25"/>
                  </a:cubicBezTo>
                  <a:cubicBezTo>
                    <a:pt x="4" y="22"/>
                    <a:pt x="0" y="15"/>
                    <a:pt x="2" y="9"/>
                  </a:cubicBezTo>
                  <a:cubicBezTo>
                    <a:pt x="5" y="3"/>
                    <a:pt x="12" y="0"/>
                    <a:pt x="19" y="3"/>
                  </a:cubicBezTo>
                  <a:cubicBezTo>
                    <a:pt x="26" y="6"/>
                    <a:pt x="30" y="13"/>
                    <a:pt x="28" y="19"/>
                  </a:cubicBezTo>
                  <a:close/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846"/>
            <p:cNvSpPr/>
            <p:nvPr/>
          </p:nvSpPr>
          <p:spPr bwMode="auto">
            <a:xfrm>
              <a:off x="-16" y="1685"/>
              <a:ext cx="16" cy="15"/>
            </a:xfrm>
            <a:custGeom>
              <a:avLst/>
              <a:gdLst>
                <a:gd name="T0" fmla="*/ 28 w 30"/>
                <a:gd name="T1" fmla="*/ 18 h 27"/>
                <a:gd name="T2" fmla="*/ 11 w 30"/>
                <a:gd name="T3" fmla="*/ 24 h 27"/>
                <a:gd name="T4" fmla="*/ 3 w 30"/>
                <a:gd name="T5" fmla="*/ 8 h 27"/>
                <a:gd name="T6" fmla="*/ 19 w 30"/>
                <a:gd name="T7" fmla="*/ 2 h 27"/>
                <a:gd name="T8" fmla="*/ 28 w 30"/>
                <a:gd name="T9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7">
                  <a:moveTo>
                    <a:pt x="28" y="18"/>
                  </a:moveTo>
                  <a:cubicBezTo>
                    <a:pt x="26" y="24"/>
                    <a:pt x="18" y="27"/>
                    <a:pt x="11" y="24"/>
                  </a:cubicBezTo>
                  <a:cubicBezTo>
                    <a:pt x="4" y="22"/>
                    <a:pt x="0" y="14"/>
                    <a:pt x="3" y="8"/>
                  </a:cubicBezTo>
                  <a:cubicBezTo>
                    <a:pt x="5" y="2"/>
                    <a:pt x="12" y="0"/>
                    <a:pt x="19" y="2"/>
                  </a:cubicBezTo>
                  <a:cubicBezTo>
                    <a:pt x="26" y="5"/>
                    <a:pt x="30" y="12"/>
                    <a:pt x="28" y="18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847"/>
            <p:cNvSpPr>
              <a:spLocks noEditPoints="1"/>
            </p:cNvSpPr>
            <p:nvPr/>
          </p:nvSpPr>
          <p:spPr bwMode="auto">
            <a:xfrm>
              <a:off x="-74" y="1657"/>
              <a:ext cx="149" cy="131"/>
            </a:xfrm>
            <a:custGeom>
              <a:avLst/>
              <a:gdLst>
                <a:gd name="T0" fmla="*/ 120 w 274"/>
                <a:gd name="T1" fmla="*/ 156 h 241"/>
                <a:gd name="T2" fmla="*/ 123 w 274"/>
                <a:gd name="T3" fmla="*/ 133 h 241"/>
                <a:gd name="T4" fmla="*/ 136 w 274"/>
                <a:gd name="T5" fmla="*/ 149 h 241"/>
                <a:gd name="T6" fmla="*/ 114 w 274"/>
                <a:gd name="T7" fmla="*/ 0 h 241"/>
                <a:gd name="T8" fmla="*/ 95 w 274"/>
                <a:gd name="T9" fmla="*/ 78 h 241"/>
                <a:gd name="T10" fmla="*/ 19 w 274"/>
                <a:gd name="T11" fmla="*/ 61 h 241"/>
                <a:gd name="T12" fmla="*/ 78 w 274"/>
                <a:gd name="T13" fmla="*/ 85 h 241"/>
                <a:gd name="T14" fmla="*/ 95 w 274"/>
                <a:gd name="T15" fmla="*/ 78 h 241"/>
                <a:gd name="T16" fmla="*/ 92 w 274"/>
                <a:gd name="T17" fmla="*/ 101 h 241"/>
                <a:gd name="T18" fmla="*/ 87 w 274"/>
                <a:gd name="T19" fmla="*/ 100 h 241"/>
                <a:gd name="T20" fmla="*/ 54 w 274"/>
                <a:gd name="T21" fmla="*/ 121 h 241"/>
                <a:gd name="T22" fmla="*/ 66 w 274"/>
                <a:gd name="T23" fmla="*/ 112 h 241"/>
                <a:gd name="T24" fmla="*/ 80 w 274"/>
                <a:gd name="T25" fmla="*/ 128 h 241"/>
                <a:gd name="T26" fmla="*/ 42 w 274"/>
                <a:gd name="T27" fmla="*/ 207 h 241"/>
                <a:gd name="T28" fmla="*/ 108 w 274"/>
                <a:gd name="T29" fmla="*/ 161 h 241"/>
                <a:gd name="T30" fmla="*/ 152 w 274"/>
                <a:gd name="T31" fmla="*/ 241 h 241"/>
                <a:gd name="T32" fmla="*/ 149 w 274"/>
                <a:gd name="T33" fmla="*/ 206 h 241"/>
                <a:gd name="T34" fmla="*/ 139 w 274"/>
                <a:gd name="T35" fmla="*/ 190 h 241"/>
                <a:gd name="T36" fmla="*/ 149 w 274"/>
                <a:gd name="T37" fmla="*/ 152 h 241"/>
                <a:gd name="T38" fmla="*/ 197 w 274"/>
                <a:gd name="T39" fmla="*/ 155 h 241"/>
                <a:gd name="T40" fmla="*/ 215 w 274"/>
                <a:gd name="T41" fmla="*/ 143 h 241"/>
                <a:gd name="T42" fmla="*/ 195 w 274"/>
                <a:gd name="T43" fmla="*/ 143 h 241"/>
                <a:gd name="T44" fmla="*/ 183 w 274"/>
                <a:gd name="T45" fmla="*/ 153 h 241"/>
                <a:gd name="T46" fmla="*/ 169 w 274"/>
                <a:gd name="T47" fmla="*/ 140 h 241"/>
                <a:gd name="T48" fmla="*/ 170 w 274"/>
                <a:gd name="T49" fmla="*/ 137 h 241"/>
                <a:gd name="T50" fmla="*/ 242 w 274"/>
                <a:gd name="T51" fmla="*/ 93 h 241"/>
                <a:gd name="T52" fmla="*/ 146 w 274"/>
                <a:gd name="T53" fmla="*/ 123 h 241"/>
                <a:gd name="T54" fmla="*/ 141 w 274"/>
                <a:gd name="T55" fmla="*/ 113 h 241"/>
                <a:gd name="T56" fmla="*/ 128 w 274"/>
                <a:gd name="T57" fmla="*/ 96 h 241"/>
                <a:gd name="T58" fmla="*/ 144 w 274"/>
                <a:gd name="T59" fmla="*/ 90 h 241"/>
                <a:gd name="T60" fmla="*/ 142 w 274"/>
                <a:gd name="T61" fmla="*/ 58 h 241"/>
                <a:gd name="T62" fmla="*/ 130 w 274"/>
                <a:gd name="T63" fmla="*/ 81 h 241"/>
                <a:gd name="T64" fmla="*/ 122 w 274"/>
                <a:gd name="T65" fmla="*/ 77 h 241"/>
                <a:gd name="T66" fmla="*/ 109 w 274"/>
                <a:gd name="T67" fmla="*/ 60 h 241"/>
                <a:gd name="T68" fmla="*/ 125 w 274"/>
                <a:gd name="T69" fmla="*/ 5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241">
                  <a:moveTo>
                    <a:pt x="125" y="157"/>
                  </a:moveTo>
                  <a:cubicBezTo>
                    <a:pt x="123" y="157"/>
                    <a:pt x="121" y="156"/>
                    <a:pt x="120" y="156"/>
                  </a:cubicBezTo>
                  <a:cubicBezTo>
                    <a:pt x="113" y="153"/>
                    <a:pt x="109" y="146"/>
                    <a:pt x="111" y="140"/>
                  </a:cubicBezTo>
                  <a:cubicBezTo>
                    <a:pt x="113" y="135"/>
                    <a:pt x="118" y="133"/>
                    <a:pt x="123" y="133"/>
                  </a:cubicBezTo>
                  <a:cubicBezTo>
                    <a:pt x="124" y="133"/>
                    <a:pt x="126" y="133"/>
                    <a:pt x="128" y="134"/>
                  </a:cubicBezTo>
                  <a:cubicBezTo>
                    <a:pt x="135" y="136"/>
                    <a:pt x="139" y="143"/>
                    <a:pt x="136" y="149"/>
                  </a:cubicBezTo>
                  <a:cubicBezTo>
                    <a:pt x="135" y="154"/>
                    <a:pt x="130" y="157"/>
                    <a:pt x="125" y="157"/>
                  </a:cubicBezTo>
                  <a:moveTo>
                    <a:pt x="114" y="0"/>
                  </a:moveTo>
                  <a:cubicBezTo>
                    <a:pt x="114" y="0"/>
                    <a:pt x="108" y="79"/>
                    <a:pt x="96" y="79"/>
                  </a:cubicBezTo>
                  <a:cubicBezTo>
                    <a:pt x="96" y="79"/>
                    <a:pt x="95" y="79"/>
                    <a:pt x="95" y="78"/>
                  </a:cubicBezTo>
                  <a:cubicBezTo>
                    <a:pt x="84" y="75"/>
                    <a:pt x="23" y="59"/>
                    <a:pt x="16" y="59"/>
                  </a:cubicBezTo>
                  <a:cubicBezTo>
                    <a:pt x="15" y="59"/>
                    <a:pt x="16" y="60"/>
                    <a:pt x="19" y="61"/>
                  </a:cubicBezTo>
                  <a:cubicBezTo>
                    <a:pt x="32" y="66"/>
                    <a:pt x="61" y="78"/>
                    <a:pt x="78" y="87"/>
                  </a:cubicBezTo>
                  <a:cubicBezTo>
                    <a:pt x="78" y="87"/>
                    <a:pt x="78" y="86"/>
                    <a:pt x="78" y="85"/>
                  </a:cubicBezTo>
                  <a:cubicBezTo>
                    <a:pt x="80" y="80"/>
                    <a:pt x="85" y="78"/>
                    <a:pt x="90" y="78"/>
                  </a:cubicBezTo>
                  <a:cubicBezTo>
                    <a:pt x="91" y="78"/>
                    <a:pt x="93" y="78"/>
                    <a:pt x="95" y="78"/>
                  </a:cubicBezTo>
                  <a:cubicBezTo>
                    <a:pt x="102" y="81"/>
                    <a:pt x="106" y="88"/>
                    <a:pt x="103" y="94"/>
                  </a:cubicBezTo>
                  <a:cubicBezTo>
                    <a:pt x="102" y="99"/>
                    <a:pt x="97" y="101"/>
                    <a:pt x="92" y="101"/>
                  </a:cubicBezTo>
                  <a:cubicBezTo>
                    <a:pt x="90" y="101"/>
                    <a:pt x="88" y="101"/>
                    <a:pt x="87" y="100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67" y="104"/>
                    <a:pt x="0" y="111"/>
                    <a:pt x="17" y="114"/>
                  </a:cubicBezTo>
                  <a:cubicBezTo>
                    <a:pt x="24" y="115"/>
                    <a:pt x="39" y="118"/>
                    <a:pt x="54" y="121"/>
                  </a:cubicBezTo>
                  <a:cubicBezTo>
                    <a:pt x="54" y="120"/>
                    <a:pt x="54" y="120"/>
                    <a:pt x="55" y="119"/>
                  </a:cubicBezTo>
                  <a:cubicBezTo>
                    <a:pt x="56" y="114"/>
                    <a:pt x="61" y="112"/>
                    <a:pt x="66" y="112"/>
                  </a:cubicBezTo>
                  <a:cubicBezTo>
                    <a:pt x="68" y="112"/>
                    <a:pt x="70" y="112"/>
                    <a:pt x="71" y="113"/>
                  </a:cubicBezTo>
                  <a:cubicBezTo>
                    <a:pt x="78" y="115"/>
                    <a:pt x="82" y="122"/>
                    <a:pt x="80" y="128"/>
                  </a:cubicBezTo>
                  <a:cubicBezTo>
                    <a:pt x="95" y="132"/>
                    <a:pt x="104" y="137"/>
                    <a:pt x="97" y="140"/>
                  </a:cubicBezTo>
                  <a:cubicBezTo>
                    <a:pt x="81" y="147"/>
                    <a:pt x="36" y="207"/>
                    <a:pt x="42" y="207"/>
                  </a:cubicBezTo>
                  <a:cubicBezTo>
                    <a:pt x="42" y="207"/>
                    <a:pt x="43" y="206"/>
                    <a:pt x="44" y="206"/>
                  </a:cubicBezTo>
                  <a:cubicBezTo>
                    <a:pt x="56" y="198"/>
                    <a:pt x="93" y="161"/>
                    <a:pt x="108" y="161"/>
                  </a:cubicBezTo>
                  <a:cubicBezTo>
                    <a:pt x="110" y="161"/>
                    <a:pt x="112" y="162"/>
                    <a:pt x="113" y="164"/>
                  </a:cubicBezTo>
                  <a:cubicBezTo>
                    <a:pt x="121" y="177"/>
                    <a:pt x="149" y="241"/>
                    <a:pt x="152" y="241"/>
                  </a:cubicBezTo>
                  <a:cubicBezTo>
                    <a:pt x="153" y="241"/>
                    <a:pt x="153" y="241"/>
                    <a:pt x="153" y="239"/>
                  </a:cubicBezTo>
                  <a:cubicBezTo>
                    <a:pt x="152" y="234"/>
                    <a:pt x="150" y="220"/>
                    <a:pt x="149" y="206"/>
                  </a:cubicBezTo>
                  <a:cubicBezTo>
                    <a:pt x="148" y="206"/>
                    <a:pt x="148" y="205"/>
                    <a:pt x="148" y="205"/>
                  </a:cubicBezTo>
                  <a:cubicBezTo>
                    <a:pt x="141" y="203"/>
                    <a:pt x="137" y="196"/>
                    <a:pt x="139" y="190"/>
                  </a:cubicBezTo>
                  <a:cubicBezTo>
                    <a:pt x="140" y="186"/>
                    <a:pt x="143" y="184"/>
                    <a:pt x="147" y="183"/>
                  </a:cubicBezTo>
                  <a:cubicBezTo>
                    <a:pt x="145" y="166"/>
                    <a:pt x="145" y="152"/>
                    <a:pt x="149" y="152"/>
                  </a:cubicBezTo>
                  <a:cubicBezTo>
                    <a:pt x="149" y="152"/>
                    <a:pt x="149" y="152"/>
                    <a:pt x="149" y="152"/>
                  </a:cubicBezTo>
                  <a:cubicBezTo>
                    <a:pt x="153" y="154"/>
                    <a:pt x="174" y="155"/>
                    <a:pt x="197" y="155"/>
                  </a:cubicBezTo>
                  <a:cubicBezTo>
                    <a:pt x="233" y="155"/>
                    <a:pt x="274" y="152"/>
                    <a:pt x="259" y="147"/>
                  </a:cubicBezTo>
                  <a:cubicBezTo>
                    <a:pt x="249" y="143"/>
                    <a:pt x="232" y="143"/>
                    <a:pt x="215" y="143"/>
                  </a:cubicBezTo>
                  <a:cubicBezTo>
                    <a:pt x="211" y="143"/>
                    <a:pt x="207" y="143"/>
                    <a:pt x="204" y="143"/>
                  </a:cubicBezTo>
                  <a:cubicBezTo>
                    <a:pt x="201" y="143"/>
                    <a:pt x="198" y="143"/>
                    <a:pt x="195" y="143"/>
                  </a:cubicBezTo>
                  <a:cubicBezTo>
                    <a:pt x="195" y="144"/>
                    <a:pt x="195" y="145"/>
                    <a:pt x="195" y="146"/>
                  </a:cubicBezTo>
                  <a:cubicBezTo>
                    <a:pt x="193" y="151"/>
                    <a:pt x="188" y="153"/>
                    <a:pt x="183" y="153"/>
                  </a:cubicBezTo>
                  <a:cubicBezTo>
                    <a:pt x="182" y="153"/>
                    <a:pt x="180" y="153"/>
                    <a:pt x="178" y="152"/>
                  </a:cubicBezTo>
                  <a:cubicBezTo>
                    <a:pt x="172" y="150"/>
                    <a:pt x="169" y="145"/>
                    <a:pt x="169" y="140"/>
                  </a:cubicBezTo>
                  <a:cubicBezTo>
                    <a:pt x="168" y="139"/>
                    <a:pt x="168" y="138"/>
                    <a:pt x="170" y="137"/>
                  </a:cubicBezTo>
                  <a:cubicBezTo>
                    <a:pt x="170" y="137"/>
                    <a:pt x="170" y="137"/>
                    <a:pt x="170" y="137"/>
                  </a:cubicBezTo>
                  <a:cubicBezTo>
                    <a:pt x="171" y="133"/>
                    <a:pt x="175" y="130"/>
                    <a:pt x="180" y="130"/>
                  </a:cubicBezTo>
                  <a:cubicBezTo>
                    <a:pt x="202" y="115"/>
                    <a:pt x="250" y="93"/>
                    <a:pt x="242" y="93"/>
                  </a:cubicBezTo>
                  <a:cubicBezTo>
                    <a:pt x="241" y="93"/>
                    <a:pt x="240" y="93"/>
                    <a:pt x="239" y="93"/>
                  </a:cubicBezTo>
                  <a:cubicBezTo>
                    <a:pt x="220" y="97"/>
                    <a:pt x="146" y="123"/>
                    <a:pt x="146" y="123"/>
                  </a:cubicBezTo>
                  <a:cubicBezTo>
                    <a:pt x="146" y="123"/>
                    <a:pt x="146" y="119"/>
                    <a:pt x="145" y="112"/>
                  </a:cubicBezTo>
                  <a:cubicBezTo>
                    <a:pt x="144" y="112"/>
                    <a:pt x="143" y="113"/>
                    <a:pt x="141" y="113"/>
                  </a:cubicBezTo>
                  <a:cubicBezTo>
                    <a:pt x="140" y="113"/>
                    <a:pt x="138" y="112"/>
                    <a:pt x="136" y="112"/>
                  </a:cubicBezTo>
                  <a:cubicBezTo>
                    <a:pt x="129" y="109"/>
                    <a:pt x="125" y="102"/>
                    <a:pt x="128" y="96"/>
                  </a:cubicBezTo>
                  <a:cubicBezTo>
                    <a:pt x="129" y="92"/>
                    <a:pt x="134" y="89"/>
                    <a:pt x="139" y="89"/>
                  </a:cubicBezTo>
                  <a:cubicBezTo>
                    <a:pt x="141" y="89"/>
                    <a:pt x="142" y="89"/>
                    <a:pt x="144" y="90"/>
                  </a:cubicBezTo>
                  <a:cubicBezTo>
                    <a:pt x="144" y="78"/>
                    <a:pt x="143" y="64"/>
                    <a:pt x="144" y="53"/>
                  </a:cubicBezTo>
                  <a:cubicBezTo>
                    <a:pt x="143" y="55"/>
                    <a:pt x="143" y="56"/>
                    <a:pt x="142" y="58"/>
                  </a:cubicBezTo>
                  <a:cubicBezTo>
                    <a:pt x="138" y="70"/>
                    <a:pt x="133" y="83"/>
                    <a:pt x="131" y="83"/>
                  </a:cubicBezTo>
                  <a:cubicBezTo>
                    <a:pt x="130" y="83"/>
                    <a:pt x="130" y="82"/>
                    <a:pt x="130" y="81"/>
                  </a:cubicBezTo>
                  <a:cubicBezTo>
                    <a:pt x="130" y="79"/>
                    <a:pt x="129" y="78"/>
                    <a:pt x="129" y="75"/>
                  </a:cubicBezTo>
                  <a:cubicBezTo>
                    <a:pt x="127" y="76"/>
                    <a:pt x="125" y="77"/>
                    <a:pt x="122" y="77"/>
                  </a:cubicBezTo>
                  <a:cubicBezTo>
                    <a:pt x="121" y="77"/>
                    <a:pt x="119" y="77"/>
                    <a:pt x="117" y="76"/>
                  </a:cubicBezTo>
                  <a:cubicBezTo>
                    <a:pt x="110" y="74"/>
                    <a:pt x="106" y="66"/>
                    <a:pt x="109" y="60"/>
                  </a:cubicBezTo>
                  <a:cubicBezTo>
                    <a:pt x="110" y="56"/>
                    <a:pt x="115" y="53"/>
                    <a:pt x="120" y="53"/>
                  </a:cubicBezTo>
                  <a:cubicBezTo>
                    <a:pt x="122" y="53"/>
                    <a:pt x="123" y="53"/>
                    <a:pt x="125" y="54"/>
                  </a:cubicBezTo>
                  <a:cubicBezTo>
                    <a:pt x="120" y="30"/>
                    <a:pt x="114" y="0"/>
                    <a:pt x="114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848"/>
            <p:cNvSpPr/>
            <p:nvPr/>
          </p:nvSpPr>
          <p:spPr bwMode="auto">
            <a:xfrm>
              <a:off x="-32" y="1699"/>
              <a:ext cx="16" cy="13"/>
            </a:xfrm>
            <a:custGeom>
              <a:avLst/>
              <a:gdLst>
                <a:gd name="T0" fmla="*/ 12 w 28"/>
                <a:gd name="T1" fmla="*/ 0 h 23"/>
                <a:gd name="T2" fmla="*/ 0 w 28"/>
                <a:gd name="T3" fmla="*/ 7 h 23"/>
                <a:gd name="T4" fmla="*/ 0 w 28"/>
                <a:gd name="T5" fmla="*/ 9 h 23"/>
                <a:gd name="T6" fmla="*/ 9 w 28"/>
                <a:gd name="T7" fmla="*/ 22 h 23"/>
                <a:gd name="T8" fmla="*/ 9 w 28"/>
                <a:gd name="T9" fmla="*/ 22 h 23"/>
                <a:gd name="T10" fmla="*/ 9 w 28"/>
                <a:gd name="T11" fmla="*/ 22 h 23"/>
                <a:gd name="T12" fmla="*/ 14 w 28"/>
                <a:gd name="T13" fmla="*/ 23 h 23"/>
                <a:gd name="T14" fmla="*/ 25 w 28"/>
                <a:gd name="T15" fmla="*/ 16 h 23"/>
                <a:gd name="T16" fmla="*/ 17 w 28"/>
                <a:gd name="T17" fmla="*/ 0 h 23"/>
                <a:gd name="T18" fmla="*/ 12 w 28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3">
                  <a:moveTo>
                    <a:pt x="12" y="0"/>
                  </a:moveTo>
                  <a:cubicBezTo>
                    <a:pt x="7" y="0"/>
                    <a:pt x="2" y="2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1" y="16"/>
                    <a:pt x="16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2" y="23"/>
                    <a:pt x="14" y="23"/>
                  </a:cubicBezTo>
                  <a:cubicBezTo>
                    <a:pt x="19" y="23"/>
                    <a:pt x="24" y="21"/>
                    <a:pt x="25" y="16"/>
                  </a:cubicBezTo>
                  <a:cubicBezTo>
                    <a:pt x="28" y="10"/>
                    <a:pt x="24" y="3"/>
                    <a:pt x="17" y="0"/>
                  </a:cubicBezTo>
                  <a:cubicBezTo>
                    <a:pt x="15" y="0"/>
                    <a:pt x="13" y="0"/>
                    <a:pt x="1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849"/>
            <p:cNvSpPr/>
            <p:nvPr/>
          </p:nvSpPr>
          <p:spPr bwMode="auto">
            <a:xfrm>
              <a:off x="-45" y="1718"/>
              <a:ext cx="16" cy="9"/>
            </a:xfrm>
            <a:custGeom>
              <a:avLst/>
              <a:gdLst>
                <a:gd name="T0" fmla="*/ 12 w 28"/>
                <a:gd name="T1" fmla="*/ 0 h 16"/>
                <a:gd name="T2" fmla="*/ 1 w 28"/>
                <a:gd name="T3" fmla="*/ 7 h 16"/>
                <a:gd name="T4" fmla="*/ 0 w 28"/>
                <a:gd name="T5" fmla="*/ 9 h 16"/>
                <a:gd name="T6" fmla="*/ 26 w 28"/>
                <a:gd name="T7" fmla="*/ 16 h 16"/>
                <a:gd name="T8" fmla="*/ 17 w 28"/>
                <a:gd name="T9" fmla="*/ 1 h 16"/>
                <a:gd name="T10" fmla="*/ 12 w 2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">
                  <a:moveTo>
                    <a:pt x="12" y="0"/>
                  </a:moveTo>
                  <a:cubicBezTo>
                    <a:pt x="7" y="0"/>
                    <a:pt x="2" y="2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9" y="11"/>
                    <a:pt x="18" y="14"/>
                    <a:pt x="26" y="16"/>
                  </a:cubicBezTo>
                  <a:cubicBezTo>
                    <a:pt x="28" y="10"/>
                    <a:pt x="24" y="3"/>
                    <a:pt x="17" y="1"/>
                  </a:cubicBezTo>
                  <a:cubicBezTo>
                    <a:pt x="16" y="0"/>
                    <a:pt x="14" y="0"/>
                    <a:pt x="12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50"/>
            <p:cNvSpPr/>
            <p:nvPr/>
          </p:nvSpPr>
          <p:spPr bwMode="auto">
            <a:xfrm>
              <a:off x="-15" y="1729"/>
              <a:ext cx="17" cy="14"/>
            </a:xfrm>
            <a:custGeom>
              <a:avLst/>
              <a:gdLst>
                <a:gd name="T0" fmla="*/ 14 w 30"/>
                <a:gd name="T1" fmla="*/ 0 h 24"/>
                <a:gd name="T2" fmla="*/ 2 w 30"/>
                <a:gd name="T3" fmla="*/ 7 h 24"/>
                <a:gd name="T4" fmla="*/ 11 w 30"/>
                <a:gd name="T5" fmla="*/ 23 h 24"/>
                <a:gd name="T6" fmla="*/ 16 w 30"/>
                <a:gd name="T7" fmla="*/ 24 h 24"/>
                <a:gd name="T8" fmla="*/ 27 w 30"/>
                <a:gd name="T9" fmla="*/ 16 h 24"/>
                <a:gd name="T10" fmla="*/ 19 w 30"/>
                <a:gd name="T11" fmla="*/ 1 h 24"/>
                <a:gd name="T12" fmla="*/ 14 w 3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4">
                  <a:moveTo>
                    <a:pt x="14" y="0"/>
                  </a:moveTo>
                  <a:cubicBezTo>
                    <a:pt x="9" y="0"/>
                    <a:pt x="4" y="2"/>
                    <a:pt x="2" y="7"/>
                  </a:cubicBezTo>
                  <a:cubicBezTo>
                    <a:pt x="0" y="13"/>
                    <a:pt x="4" y="20"/>
                    <a:pt x="11" y="23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1" y="24"/>
                    <a:pt x="26" y="21"/>
                    <a:pt x="27" y="16"/>
                  </a:cubicBezTo>
                  <a:cubicBezTo>
                    <a:pt x="30" y="10"/>
                    <a:pt x="26" y="3"/>
                    <a:pt x="19" y="1"/>
                  </a:cubicBezTo>
                  <a:cubicBezTo>
                    <a:pt x="17" y="0"/>
                    <a:pt x="15" y="0"/>
                    <a:pt x="14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851"/>
            <p:cNvSpPr/>
            <p:nvPr/>
          </p:nvSpPr>
          <p:spPr bwMode="auto">
            <a:xfrm>
              <a:off x="-6" y="1705"/>
              <a:ext cx="11" cy="14"/>
            </a:xfrm>
            <a:custGeom>
              <a:avLst/>
              <a:gdLst>
                <a:gd name="T0" fmla="*/ 14 w 20"/>
                <a:gd name="T1" fmla="*/ 0 h 24"/>
                <a:gd name="T2" fmla="*/ 3 w 20"/>
                <a:gd name="T3" fmla="*/ 7 h 24"/>
                <a:gd name="T4" fmla="*/ 11 w 20"/>
                <a:gd name="T5" fmla="*/ 23 h 24"/>
                <a:gd name="T6" fmla="*/ 16 w 20"/>
                <a:gd name="T7" fmla="*/ 24 h 24"/>
                <a:gd name="T8" fmla="*/ 20 w 20"/>
                <a:gd name="T9" fmla="*/ 23 h 24"/>
                <a:gd name="T10" fmla="*/ 19 w 20"/>
                <a:gd name="T11" fmla="*/ 1 h 24"/>
                <a:gd name="T12" fmla="*/ 14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4" y="0"/>
                  </a:moveTo>
                  <a:cubicBezTo>
                    <a:pt x="9" y="0"/>
                    <a:pt x="4" y="3"/>
                    <a:pt x="3" y="7"/>
                  </a:cubicBezTo>
                  <a:cubicBezTo>
                    <a:pt x="0" y="13"/>
                    <a:pt x="4" y="20"/>
                    <a:pt x="11" y="23"/>
                  </a:cubicBezTo>
                  <a:cubicBezTo>
                    <a:pt x="13" y="23"/>
                    <a:pt x="15" y="24"/>
                    <a:pt x="16" y="24"/>
                  </a:cubicBezTo>
                  <a:cubicBezTo>
                    <a:pt x="18" y="24"/>
                    <a:pt x="19" y="23"/>
                    <a:pt x="20" y="23"/>
                  </a:cubicBezTo>
                  <a:cubicBezTo>
                    <a:pt x="20" y="17"/>
                    <a:pt x="20" y="9"/>
                    <a:pt x="19" y="1"/>
                  </a:cubicBezTo>
                  <a:cubicBezTo>
                    <a:pt x="17" y="0"/>
                    <a:pt x="16" y="0"/>
                    <a:pt x="14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852"/>
            <p:cNvSpPr>
              <a:spLocks noEditPoints="1"/>
            </p:cNvSpPr>
            <p:nvPr/>
          </p:nvSpPr>
          <p:spPr bwMode="auto">
            <a:xfrm>
              <a:off x="18" y="1728"/>
              <a:ext cx="14" cy="12"/>
            </a:xfrm>
            <a:custGeom>
              <a:avLst/>
              <a:gdLst>
                <a:gd name="T0" fmla="*/ 0 w 26"/>
                <a:gd name="T1" fmla="*/ 10 h 23"/>
                <a:gd name="T2" fmla="*/ 9 w 26"/>
                <a:gd name="T3" fmla="*/ 22 h 23"/>
                <a:gd name="T4" fmla="*/ 14 w 26"/>
                <a:gd name="T5" fmla="*/ 23 h 23"/>
                <a:gd name="T6" fmla="*/ 26 w 26"/>
                <a:gd name="T7" fmla="*/ 16 h 23"/>
                <a:gd name="T8" fmla="*/ 26 w 26"/>
                <a:gd name="T9" fmla="*/ 13 h 23"/>
                <a:gd name="T10" fmla="*/ 25 w 26"/>
                <a:gd name="T11" fmla="*/ 13 h 23"/>
                <a:gd name="T12" fmla="*/ 0 w 26"/>
                <a:gd name="T13" fmla="*/ 10 h 23"/>
                <a:gd name="T14" fmla="*/ 11 w 26"/>
                <a:gd name="T15" fmla="*/ 0 h 23"/>
                <a:gd name="T16" fmla="*/ 1 w 26"/>
                <a:gd name="T17" fmla="*/ 7 h 23"/>
                <a:gd name="T18" fmla="*/ 11 w 26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3">
                  <a:moveTo>
                    <a:pt x="0" y="10"/>
                  </a:moveTo>
                  <a:cubicBezTo>
                    <a:pt x="0" y="15"/>
                    <a:pt x="3" y="20"/>
                    <a:pt x="9" y="22"/>
                  </a:cubicBezTo>
                  <a:cubicBezTo>
                    <a:pt x="11" y="23"/>
                    <a:pt x="13" y="23"/>
                    <a:pt x="14" y="23"/>
                  </a:cubicBezTo>
                  <a:cubicBezTo>
                    <a:pt x="19" y="23"/>
                    <a:pt x="24" y="21"/>
                    <a:pt x="26" y="16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3"/>
                    <a:pt x="25" y="13"/>
                    <a:pt x="25" y="13"/>
                  </a:cubicBezTo>
                  <a:cubicBezTo>
                    <a:pt x="12" y="13"/>
                    <a:pt x="2" y="12"/>
                    <a:pt x="0" y="10"/>
                  </a:cubicBezTo>
                  <a:moveTo>
                    <a:pt x="11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2" y="5"/>
                    <a:pt x="6" y="2"/>
                    <a:pt x="11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853"/>
            <p:cNvSpPr/>
            <p:nvPr/>
          </p:nvSpPr>
          <p:spPr bwMode="auto">
            <a:xfrm>
              <a:off x="4" y="1674"/>
              <a:ext cx="4" cy="12"/>
            </a:xfrm>
            <a:custGeom>
              <a:avLst/>
              <a:gdLst>
                <a:gd name="T0" fmla="*/ 5 w 6"/>
                <a:gd name="T1" fmla="*/ 0 h 21"/>
                <a:gd name="T2" fmla="*/ 3 w 6"/>
                <a:gd name="T3" fmla="*/ 2 h 21"/>
                <a:gd name="T4" fmla="*/ 0 w 6"/>
                <a:gd name="T5" fmla="*/ 21 h 21"/>
                <a:gd name="T6" fmla="*/ 5 w 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1">
                  <a:moveTo>
                    <a:pt x="5" y="0"/>
                  </a:moveTo>
                  <a:cubicBezTo>
                    <a:pt x="4" y="0"/>
                    <a:pt x="4" y="1"/>
                    <a:pt x="3" y="2"/>
                  </a:cubicBezTo>
                  <a:cubicBezTo>
                    <a:pt x="1" y="5"/>
                    <a:pt x="0" y="12"/>
                    <a:pt x="0" y="21"/>
                  </a:cubicBezTo>
                  <a:cubicBezTo>
                    <a:pt x="3" y="10"/>
                    <a:pt x="6" y="0"/>
                    <a:pt x="5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854"/>
            <p:cNvSpPr/>
            <p:nvPr/>
          </p:nvSpPr>
          <p:spPr bwMode="auto">
            <a:xfrm>
              <a:off x="1" y="1757"/>
              <a:ext cx="6" cy="12"/>
            </a:xfrm>
            <a:custGeom>
              <a:avLst/>
              <a:gdLst>
                <a:gd name="T0" fmla="*/ 10 w 12"/>
                <a:gd name="T1" fmla="*/ 0 h 23"/>
                <a:gd name="T2" fmla="*/ 2 w 12"/>
                <a:gd name="T3" fmla="*/ 7 h 23"/>
                <a:gd name="T4" fmla="*/ 11 w 12"/>
                <a:gd name="T5" fmla="*/ 22 h 23"/>
                <a:gd name="T6" fmla="*/ 12 w 12"/>
                <a:gd name="T7" fmla="*/ 23 h 23"/>
                <a:gd name="T8" fmla="*/ 10 w 1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0" y="0"/>
                  </a:moveTo>
                  <a:cubicBezTo>
                    <a:pt x="6" y="1"/>
                    <a:pt x="3" y="3"/>
                    <a:pt x="2" y="7"/>
                  </a:cubicBezTo>
                  <a:cubicBezTo>
                    <a:pt x="0" y="13"/>
                    <a:pt x="4" y="20"/>
                    <a:pt x="11" y="22"/>
                  </a:cubicBezTo>
                  <a:cubicBezTo>
                    <a:pt x="11" y="22"/>
                    <a:pt x="11" y="23"/>
                    <a:pt x="12" y="23"/>
                  </a:cubicBezTo>
                  <a:cubicBezTo>
                    <a:pt x="11" y="15"/>
                    <a:pt x="10" y="7"/>
                    <a:pt x="10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855"/>
            <p:cNvSpPr/>
            <p:nvPr/>
          </p:nvSpPr>
          <p:spPr bwMode="auto">
            <a:xfrm>
              <a:off x="-16" y="1686"/>
              <a:ext cx="12" cy="13"/>
            </a:xfrm>
            <a:custGeom>
              <a:avLst/>
              <a:gdLst>
                <a:gd name="T0" fmla="*/ 14 w 23"/>
                <a:gd name="T1" fmla="*/ 0 h 24"/>
                <a:gd name="T2" fmla="*/ 3 w 23"/>
                <a:gd name="T3" fmla="*/ 7 h 24"/>
                <a:gd name="T4" fmla="*/ 11 w 23"/>
                <a:gd name="T5" fmla="*/ 23 h 24"/>
                <a:gd name="T6" fmla="*/ 16 w 23"/>
                <a:gd name="T7" fmla="*/ 24 h 24"/>
                <a:gd name="T8" fmla="*/ 23 w 23"/>
                <a:gd name="T9" fmla="*/ 22 h 24"/>
                <a:gd name="T10" fmla="*/ 19 w 23"/>
                <a:gd name="T11" fmla="*/ 1 h 24"/>
                <a:gd name="T12" fmla="*/ 14 w 2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14" y="0"/>
                  </a:moveTo>
                  <a:cubicBezTo>
                    <a:pt x="9" y="0"/>
                    <a:pt x="4" y="3"/>
                    <a:pt x="3" y="7"/>
                  </a:cubicBezTo>
                  <a:cubicBezTo>
                    <a:pt x="0" y="13"/>
                    <a:pt x="4" y="21"/>
                    <a:pt x="11" y="23"/>
                  </a:cubicBezTo>
                  <a:cubicBezTo>
                    <a:pt x="13" y="24"/>
                    <a:pt x="15" y="24"/>
                    <a:pt x="16" y="24"/>
                  </a:cubicBezTo>
                  <a:cubicBezTo>
                    <a:pt x="19" y="24"/>
                    <a:pt x="21" y="23"/>
                    <a:pt x="23" y="22"/>
                  </a:cubicBezTo>
                  <a:cubicBezTo>
                    <a:pt x="22" y="17"/>
                    <a:pt x="21" y="9"/>
                    <a:pt x="19" y="1"/>
                  </a:cubicBezTo>
                  <a:cubicBezTo>
                    <a:pt x="17" y="0"/>
                    <a:pt x="16" y="0"/>
                    <a:pt x="14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856"/>
            <p:cNvSpPr/>
            <p:nvPr/>
          </p:nvSpPr>
          <p:spPr bwMode="auto">
            <a:xfrm>
              <a:off x="-141" y="1652"/>
              <a:ext cx="43" cy="94"/>
            </a:xfrm>
            <a:custGeom>
              <a:avLst/>
              <a:gdLst>
                <a:gd name="T0" fmla="*/ 31 w 78"/>
                <a:gd name="T1" fmla="*/ 0 h 171"/>
                <a:gd name="T2" fmla="*/ 19 w 78"/>
                <a:gd name="T3" fmla="*/ 63 h 171"/>
                <a:gd name="T4" fmla="*/ 3 w 78"/>
                <a:gd name="T5" fmla="*/ 114 h 171"/>
                <a:gd name="T6" fmla="*/ 32 w 78"/>
                <a:gd name="T7" fmla="*/ 171 h 171"/>
                <a:gd name="T8" fmla="*/ 33 w 78"/>
                <a:gd name="T9" fmla="*/ 171 h 171"/>
                <a:gd name="T10" fmla="*/ 48 w 78"/>
                <a:gd name="T11" fmla="*/ 109 h 171"/>
                <a:gd name="T12" fmla="*/ 69 w 78"/>
                <a:gd name="T13" fmla="*/ 53 h 171"/>
                <a:gd name="T14" fmla="*/ 34 w 78"/>
                <a:gd name="T15" fmla="*/ 1 h 171"/>
                <a:gd name="T16" fmla="*/ 31 w 78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71">
                  <a:moveTo>
                    <a:pt x="31" y="0"/>
                  </a:moveTo>
                  <a:cubicBezTo>
                    <a:pt x="16" y="0"/>
                    <a:pt x="18" y="46"/>
                    <a:pt x="19" y="63"/>
                  </a:cubicBezTo>
                  <a:cubicBezTo>
                    <a:pt x="19" y="81"/>
                    <a:pt x="6" y="86"/>
                    <a:pt x="3" y="114"/>
                  </a:cubicBezTo>
                  <a:cubicBezTo>
                    <a:pt x="0" y="141"/>
                    <a:pt x="32" y="171"/>
                    <a:pt x="32" y="171"/>
                  </a:cubicBezTo>
                  <a:cubicBezTo>
                    <a:pt x="32" y="171"/>
                    <a:pt x="33" y="171"/>
                    <a:pt x="33" y="171"/>
                  </a:cubicBezTo>
                  <a:cubicBezTo>
                    <a:pt x="49" y="171"/>
                    <a:pt x="53" y="132"/>
                    <a:pt x="48" y="109"/>
                  </a:cubicBezTo>
                  <a:cubicBezTo>
                    <a:pt x="42" y="86"/>
                    <a:pt x="59" y="78"/>
                    <a:pt x="69" y="53"/>
                  </a:cubicBezTo>
                  <a:cubicBezTo>
                    <a:pt x="78" y="28"/>
                    <a:pt x="53" y="8"/>
                    <a:pt x="34" y="1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857"/>
            <p:cNvSpPr/>
            <p:nvPr/>
          </p:nvSpPr>
          <p:spPr bwMode="auto">
            <a:xfrm>
              <a:off x="-130" y="1787"/>
              <a:ext cx="92" cy="53"/>
            </a:xfrm>
            <a:custGeom>
              <a:avLst/>
              <a:gdLst>
                <a:gd name="T0" fmla="*/ 22 w 169"/>
                <a:gd name="T1" fmla="*/ 0 h 98"/>
                <a:gd name="T2" fmla="*/ 16 w 169"/>
                <a:gd name="T3" fmla="*/ 1 h 98"/>
                <a:gd name="T4" fmla="*/ 34 w 169"/>
                <a:gd name="T5" fmla="*/ 51 h 98"/>
                <a:gd name="T6" fmla="*/ 93 w 169"/>
                <a:gd name="T7" fmla="*/ 84 h 98"/>
                <a:gd name="T8" fmla="*/ 130 w 169"/>
                <a:gd name="T9" fmla="*/ 98 h 98"/>
                <a:gd name="T10" fmla="*/ 149 w 169"/>
                <a:gd name="T11" fmla="*/ 87 h 98"/>
                <a:gd name="T12" fmla="*/ 146 w 169"/>
                <a:gd name="T13" fmla="*/ 46 h 98"/>
                <a:gd name="T14" fmla="*/ 137 w 169"/>
                <a:gd name="T15" fmla="*/ 45 h 98"/>
                <a:gd name="T16" fmla="*/ 115 w 169"/>
                <a:gd name="T17" fmla="*/ 48 h 98"/>
                <a:gd name="T18" fmla="*/ 92 w 169"/>
                <a:gd name="T19" fmla="*/ 50 h 98"/>
                <a:gd name="T20" fmla="*/ 66 w 169"/>
                <a:gd name="T21" fmla="*/ 41 h 98"/>
                <a:gd name="T22" fmla="*/ 22 w 169"/>
                <a:gd name="T2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98">
                  <a:moveTo>
                    <a:pt x="22" y="0"/>
                  </a:moveTo>
                  <a:cubicBezTo>
                    <a:pt x="20" y="0"/>
                    <a:pt x="18" y="1"/>
                    <a:pt x="16" y="1"/>
                  </a:cubicBezTo>
                  <a:cubicBezTo>
                    <a:pt x="16" y="1"/>
                    <a:pt x="0" y="27"/>
                    <a:pt x="34" y="51"/>
                  </a:cubicBezTo>
                  <a:cubicBezTo>
                    <a:pt x="68" y="74"/>
                    <a:pt x="69" y="71"/>
                    <a:pt x="93" y="84"/>
                  </a:cubicBezTo>
                  <a:cubicBezTo>
                    <a:pt x="107" y="91"/>
                    <a:pt x="119" y="98"/>
                    <a:pt x="130" y="98"/>
                  </a:cubicBezTo>
                  <a:cubicBezTo>
                    <a:pt x="137" y="98"/>
                    <a:pt x="143" y="95"/>
                    <a:pt x="149" y="87"/>
                  </a:cubicBezTo>
                  <a:cubicBezTo>
                    <a:pt x="163" y="67"/>
                    <a:pt x="169" y="51"/>
                    <a:pt x="146" y="46"/>
                  </a:cubicBezTo>
                  <a:cubicBezTo>
                    <a:pt x="143" y="46"/>
                    <a:pt x="140" y="45"/>
                    <a:pt x="137" y="45"/>
                  </a:cubicBezTo>
                  <a:cubicBezTo>
                    <a:pt x="130" y="45"/>
                    <a:pt x="123" y="47"/>
                    <a:pt x="115" y="48"/>
                  </a:cubicBezTo>
                  <a:cubicBezTo>
                    <a:pt x="107" y="49"/>
                    <a:pt x="100" y="50"/>
                    <a:pt x="92" y="50"/>
                  </a:cubicBezTo>
                  <a:cubicBezTo>
                    <a:pt x="83" y="50"/>
                    <a:pt x="73" y="48"/>
                    <a:pt x="66" y="41"/>
                  </a:cubicBezTo>
                  <a:cubicBezTo>
                    <a:pt x="46" y="25"/>
                    <a:pt x="38" y="0"/>
                    <a:pt x="22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858"/>
            <p:cNvSpPr/>
            <p:nvPr/>
          </p:nvSpPr>
          <p:spPr bwMode="auto">
            <a:xfrm>
              <a:off x="-4" y="1799"/>
              <a:ext cx="74" cy="57"/>
            </a:xfrm>
            <a:custGeom>
              <a:avLst/>
              <a:gdLst>
                <a:gd name="T0" fmla="*/ 117 w 136"/>
                <a:gd name="T1" fmla="*/ 0 h 104"/>
                <a:gd name="T2" fmla="*/ 74 w 136"/>
                <a:gd name="T3" fmla="*/ 44 h 104"/>
                <a:gd name="T4" fmla="*/ 54 w 136"/>
                <a:gd name="T5" fmla="*/ 74 h 104"/>
                <a:gd name="T6" fmla="*/ 46 w 136"/>
                <a:gd name="T7" fmla="*/ 72 h 104"/>
                <a:gd name="T8" fmla="*/ 9 w 136"/>
                <a:gd name="T9" fmla="*/ 53 h 104"/>
                <a:gd name="T10" fmla="*/ 0 w 136"/>
                <a:gd name="T11" fmla="*/ 62 h 104"/>
                <a:gd name="T12" fmla="*/ 20 w 136"/>
                <a:gd name="T13" fmla="*/ 104 h 104"/>
                <a:gd name="T14" fmla="*/ 24 w 136"/>
                <a:gd name="T15" fmla="*/ 103 h 104"/>
                <a:gd name="T16" fmla="*/ 107 w 136"/>
                <a:gd name="T17" fmla="*/ 70 h 104"/>
                <a:gd name="T18" fmla="*/ 119 w 136"/>
                <a:gd name="T19" fmla="*/ 0 h 104"/>
                <a:gd name="T20" fmla="*/ 117 w 136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04">
                  <a:moveTo>
                    <a:pt x="117" y="0"/>
                  </a:moveTo>
                  <a:cubicBezTo>
                    <a:pt x="101" y="0"/>
                    <a:pt x="81" y="26"/>
                    <a:pt x="74" y="44"/>
                  </a:cubicBezTo>
                  <a:cubicBezTo>
                    <a:pt x="69" y="60"/>
                    <a:pt x="66" y="74"/>
                    <a:pt x="54" y="74"/>
                  </a:cubicBezTo>
                  <a:cubicBezTo>
                    <a:pt x="51" y="74"/>
                    <a:pt x="49" y="74"/>
                    <a:pt x="46" y="72"/>
                  </a:cubicBezTo>
                  <a:cubicBezTo>
                    <a:pt x="33" y="67"/>
                    <a:pt x="19" y="53"/>
                    <a:pt x="9" y="53"/>
                  </a:cubicBezTo>
                  <a:cubicBezTo>
                    <a:pt x="5" y="53"/>
                    <a:pt x="2" y="56"/>
                    <a:pt x="0" y="62"/>
                  </a:cubicBezTo>
                  <a:cubicBezTo>
                    <a:pt x="0" y="62"/>
                    <a:pt x="3" y="104"/>
                    <a:pt x="20" y="104"/>
                  </a:cubicBezTo>
                  <a:cubicBezTo>
                    <a:pt x="21" y="104"/>
                    <a:pt x="22" y="104"/>
                    <a:pt x="24" y="103"/>
                  </a:cubicBezTo>
                  <a:cubicBezTo>
                    <a:pt x="44" y="97"/>
                    <a:pt x="95" y="94"/>
                    <a:pt x="107" y="70"/>
                  </a:cubicBezTo>
                  <a:cubicBezTo>
                    <a:pt x="120" y="46"/>
                    <a:pt x="136" y="3"/>
                    <a:pt x="119" y="0"/>
                  </a:cubicBezTo>
                  <a:cubicBezTo>
                    <a:pt x="119" y="0"/>
                    <a:pt x="118" y="0"/>
                    <a:pt x="117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859"/>
            <p:cNvSpPr/>
            <p:nvPr/>
          </p:nvSpPr>
          <p:spPr bwMode="auto">
            <a:xfrm>
              <a:off x="73" y="1670"/>
              <a:ext cx="55" cy="67"/>
            </a:xfrm>
            <a:custGeom>
              <a:avLst/>
              <a:gdLst>
                <a:gd name="T0" fmla="*/ 29 w 100"/>
                <a:gd name="T1" fmla="*/ 0 h 122"/>
                <a:gd name="T2" fmla="*/ 0 w 100"/>
                <a:gd name="T3" fmla="*/ 6 h 122"/>
                <a:gd name="T4" fmla="*/ 34 w 100"/>
                <a:gd name="T5" fmla="*/ 68 h 122"/>
                <a:gd name="T6" fmla="*/ 40 w 100"/>
                <a:gd name="T7" fmla="*/ 120 h 122"/>
                <a:gd name="T8" fmla="*/ 47 w 100"/>
                <a:gd name="T9" fmla="*/ 122 h 122"/>
                <a:gd name="T10" fmla="*/ 93 w 100"/>
                <a:gd name="T11" fmla="*/ 72 h 122"/>
                <a:gd name="T12" fmla="*/ 63 w 100"/>
                <a:gd name="T13" fmla="*/ 11 h 122"/>
                <a:gd name="T14" fmla="*/ 29 w 100"/>
                <a:gd name="T1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22">
                  <a:moveTo>
                    <a:pt x="29" y="0"/>
                  </a:moveTo>
                  <a:cubicBezTo>
                    <a:pt x="13" y="0"/>
                    <a:pt x="0" y="6"/>
                    <a:pt x="0" y="6"/>
                  </a:cubicBezTo>
                  <a:cubicBezTo>
                    <a:pt x="19" y="13"/>
                    <a:pt x="39" y="45"/>
                    <a:pt x="34" y="68"/>
                  </a:cubicBezTo>
                  <a:cubicBezTo>
                    <a:pt x="29" y="91"/>
                    <a:pt x="18" y="112"/>
                    <a:pt x="40" y="120"/>
                  </a:cubicBezTo>
                  <a:cubicBezTo>
                    <a:pt x="42" y="121"/>
                    <a:pt x="45" y="122"/>
                    <a:pt x="47" y="122"/>
                  </a:cubicBezTo>
                  <a:cubicBezTo>
                    <a:pt x="67" y="122"/>
                    <a:pt x="88" y="96"/>
                    <a:pt x="93" y="72"/>
                  </a:cubicBezTo>
                  <a:cubicBezTo>
                    <a:pt x="100" y="46"/>
                    <a:pt x="90" y="32"/>
                    <a:pt x="63" y="11"/>
                  </a:cubicBezTo>
                  <a:cubicBezTo>
                    <a:pt x="51" y="2"/>
                    <a:pt x="39" y="0"/>
                    <a:pt x="29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60"/>
            <p:cNvSpPr/>
            <p:nvPr/>
          </p:nvSpPr>
          <p:spPr bwMode="auto">
            <a:xfrm>
              <a:off x="-38" y="1594"/>
              <a:ext cx="77" cy="42"/>
            </a:xfrm>
            <a:custGeom>
              <a:avLst/>
              <a:gdLst>
                <a:gd name="T0" fmla="*/ 60 w 141"/>
                <a:gd name="T1" fmla="*/ 0 h 77"/>
                <a:gd name="T2" fmla="*/ 36 w 141"/>
                <a:gd name="T3" fmla="*/ 3 h 77"/>
                <a:gd name="T4" fmla="*/ 1 w 141"/>
                <a:gd name="T5" fmla="*/ 58 h 77"/>
                <a:gd name="T6" fmla="*/ 13 w 141"/>
                <a:gd name="T7" fmla="*/ 70 h 77"/>
                <a:gd name="T8" fmla="*/ 65 w 141"/>
                <a:gd name="T9" fmla="*/ 57 h 77"/>
                <a:gd name="T10" fmla="*/ 73 w 141"/>
                <a:gd name="T11" fmla="*/ 56 h 77"/>
                <a:gd name="T12" fmla="*/ 119 w 141"/>
                <a:gd name="T13" fmla="*/ 77 h 77"/>
                <a:gd name="T14" fmla="*/ 123 w 141"/>
                <a:gd name="T15" fmla="*/ 77 h 77"/>
                <a:gd name="T16" fmla="*/ 116 w 141"/>
                <a:gd name="T17" fmla="*/ 26 h 77"/>
                <a:gd name="T18" fmla="*/ 60 w 141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77">
                  <a:moveTo>
                    <a:pt x="60" y="0"/>
                  </a:moveTo>
                  <a:cubicBezTo>
                    <a:pt x="52" y="0"/>
                    <a:pt x="44" y="1"/>
                    <a:pt x="36" y="3"/>
                  </a:cubicBezTo>
                  <a:cubicBezTo>
                    <a:pt x="0" y="11"/>
                    <a:pt x="1" y="58"/>
                    <a:pt x="1" y="58"/>
                  </a:cubicBezTo>
                  <a:cubicBezTo>
                    <a:pt x="1" y="67"/>
                    <a:pt x="6" y="70"/>
                    <a:pt x="13" y="70"/>
                  </a:cubicBezTo>
                  <a:cubicBezTo>
                    <a:pt x="27" y="70"/>
                    <a:pt x="48" y="60"/>
                    <a:pt x="65" y="57"/>
                  </a:cubicBezTo>
                  <a:cubicBezTo>
                    <a:pt x="68" y="57"/>
                    <a:pt x="71" y="56"/>
                    <a:pt x="73" y="56"/>
                  </a:cubicBezTo>
                  <a:cubicBezTo>
                    <a:pt x="93" y="56"/>
                    <a:pt x="98" y="72"/>
                    <a:pt x="119" y="77"/>
                  </a:cubicBezTo>
                  <a:cubicBezTo>
                    <a:pt x="120" y="77"/>
                    <a:pt x="122" y="77"/>
                    <a:pt x="123" y="77"/>
                  </a:cubicBezTo>
                  <a:cubicBezTo>
                    <a:pt x="141" y="77"/>
                    <a:pt x="135" y="46"/>
                    <a:pt x="116" y="26"/>
                  </a:cubicBezTo>
                  <a:cubicBezTo>
                    <a:pt x="101" y="9"/>
                    <a:pt x="83" y="0"/>
                    <a:pt x="60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861"/>
            <p:cNvSpPr/>
            <p:nvPr/>
          </p:nvSpPr>
          <p:spPr bwMode="auto">
            <a:xfrm>
              <a:off x="1731" y="1439"/>
              <a:ext cx="22" cy="63"/>
            </a:xfrm>
            <a:custGeom>
              <a:avLst/>
              <a:gdLst>
                <a:gd name="T0" fmla="*/ 40 w 40"/>
                <a:gd name="T1" fmla="*/ 42 h 115"/>
                <a:gd name="T2" fmla="*/ 11 w 40"/>
                <a:gd name="T3" fmla="*/ 10 h 115"/>
                <a:gd name="T4" fmla="*/ 0 w 40"/>
                <a:gd name="T5" fmla="*/ 44 h 115"/>
                <a:gd name="T6" fmla="*/ 37 w 40"/>
                <a:gd name="T7" fmla="*/ 97 h 115"/>
                <a:gd name="T8" fmla="*/ 40 w 40"/>
                <a:gd name="T9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15">
                  <a:moveTo>
                    <a:pt x="40" y="42"/>
                  </a:moveTo>
                  <a:cubicBezTo>
                    <a:pt x="40" y="42"/>
                    <a:pt x="21" y="0"/>
                    <a:pt x="11" y="10"/>
                  </a:cubicBezTo>
                  <a:cubicBezTo>
                    <a:pt x="0" y="21"/>
                    <a:pt x="0" y="44"/>
                    <a:pt x="0" y="44"/>
                  </a:cubicBezTo>
                  <a:cubicBezTo>
                    <a:pt x="0" y="44"/>
                    <a:pt x="37" y="115"/>
                    <a:pt x="37" y="97"/>
                  </a:cubicBezTo>
                  <a:cubicBezTo>
                    <a:pt x="37" y="78"/>
                    <a:pt x="40" y="42"/>
                    <a:pt x="40" y="42"/>
                  </a:cubicBezTo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62"/>
            <p:cNvSpPr/>
            <p:nvPr/>
          </p:nvSpPr>
          <p:spPr bwMode="auto">
            <a:xfrm>
              <a:off x="1664" y="1375"/>
              <a:ext cx="238" cy="204"/>
            </a:xfrm>
            <a:custGeom>
              <a:avLst/>
              <a:gdLst>
                <a:gd name="T0" fmla="*/ 113 w 437"/>
                <a:gd name="T1" fmla="*/ 246 h 375"/>
                <a:gd name="T2" fmla="*/ 29 w 437"/>
                <a:gd name="T3" fmla="*/ 99 h 375"/>
                <a:gd name="T4" fmla="*/ 97 w 437"/>
                <a:gd name="T5" fmla="*/ 92 h 375"/>
                <a:gd name="T6" fmla="*/ 147 w 437"/>
                <a:gd name="T7" fmla="*/ 181 h 375"/>
                <a:gd name="T8" fmla="*/ 178 w 437"/>
                <a:gd name="T9" fmla="*/ 8 h 375"/>
                <a:gd name="T10" fmla="*/ 262 w 437"/>
                <a:gd name="T11" fmla="*/ 18 h 375"/>
                <a:gd name="T12" fmla="*/ 286 w 437"/>
                <a:gd name="T13" fmla="*/ 100 h 375"/>
                <a:gd name="T14" fmla="*/ 254 w 437"/>
                <a:gd name="T15" fmla="*/ 173 h 375"/>
                <a:gd name="T16" fmla="*/ 354 w 437"/>
                <a:gd name="T17" fmla="*/ 87 h 375"/>
                <a:gd name="T18" fmla="*/ 424 w 437"/>
                <a:gd name="T19" fmla="*/ 155 h 375"/>
                <a:gd name="T20" fmla="*/ 296 w 437"/>
                <a:gd name="T21" fmla="*/ 267 h 375"/>
                <a:gd name="T22" fmla="*/ 393 w 437"/>
                <a:gd name="T23" fmla="*/ 259 h 375"/>
                <a:gd name="T24" fmla="*/ 424 w 437"/>
                <a:gd name="T25" fmla="*/ 312 h 375"/>
                <a:gd name="T26" fmla="*/ 233 w 437"/>
                <a:gd name="T27" fmla="*/ 317 h 375"/>
                <a:gd name="T28" fmla="*/ 220 w 437"/>
                <a:gd name="T29" fmla="*/ 364 h 375"/>
                <a:gd name="T30" fmla="*/ 162 w 437"/>
                <a:gd name="T31" fmla="*/ 314 h 375"/>
                <a:gd name="T32" fmla="*/ 113 w 437"/>
                <a:gd name="T33" fmla="*/ 24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7" h="375">
                  <a:moveTo>
                    <a:pt x="113" y="246"/>
                  </a:moveTo>
                  <a:cubicBezTo>
                    <a:pt x="113" y="246"/>
                    <a:pt x="0" y="128"/>
                    <a:pt x="29" y="99"/>
                  </a:cubicBezTo>
                  <a:cubicBezTo>
                    <a:pt x="58" y="71"/>
                    <a:pt x="84" y="63"/>
                    <a:pt x="97" y="92"/>
                  </a:cubicBezTo>
                  <a:cubicBezTo>
                    <a:pt x="110" y="120"/>
                    <a:pt x="147" y="181"/>
                    <a:pt x="147" y="181"/>
                  </a:cubicBezTo>
                  <a:cubicBezTo>
                    <a:pt x="147" y="181"/>
                    <a:pt x="150" y="13"/>
                    <a:pt x="178" y="8"/>
                  </a:cubicBezTo>
                  <a:cubicBezTo>
                    <a:pt x="207" y="3"/>
                    <a:pt x="241" y="0"/>
                    <a:pt x="262" y="18"/>
                  </a:cubicBezTo>
                  <a:cubicBezTo>
                    <a:pt x="283" y="37"/>
                    <a:pt x="299" y="60"/>
                    <a:pt x="286" y="100"/>
                  </a:cubicBezTo>
                  <a:cubicBezTo>
                    <a:pt x="273" y="139"/>
                    <a:pt x="254" y="173"/>
                    <a:pt x="254" y="173"/>
                  </a:cubicBezTo>
                  <a:cubicBezTo>
                    <a:pt x="254" y="173"/>
                    <a:pt x="320" y="81"/>
                    <a:pt x="354" y="87"/>
                  </a:cubicBezTo>
                  <a:cubicBezTo>
                    <a:pt x="388" y="92"/>
                    <a:pt x="422" y="105"/>
                    <a:pt x="424" y="155"/>
                  </a:cubicBezTo>
                  <a:cubicBezTo>
                    <a:pt x="427" y="204"/>
                    <a:pt x="385" y="241"/>
                    <a:pt x="296" y="267"/>
                  </a:cubicBezTo>
                  <a:cubicBezTo>
                    <a:pt x="296" y="267"/>
                    <a:pt x="369" y="262"/>
                    <a:pt x="393" y="259"/>
                  </a:cubicBezTo>
                  <a:cubicBezTo>
                    <a:pt x="416" y="257"/>
                    <a:pt x="437" y="273"/>
                    <a:pt x="424" y="312"/>
                  </a:cubicBezTo>
                  <a:cubicBezTo>
                    <a:pt x="411" y="351"/>
                    <a:pt x="338" y="359"/>
                    <a:pt x="233" y="317"/>
                  </a:cubicBezTo>
                  <a:cubicBezTo>
                    <a:pt x="233" y="317"/>
                    <a:pt x="257" y="375"/>
                    <a:pt x="220" y="364"/>
                  </a:cubicBezTo>
                  <a:cubicBezTo>
                    <a:pt x="183" y="354"/>
                    <a:pt x="178" y="319"/>
                    <a:pt x="162" y="314"/>
                  </a:cubicBezTo>
                  <a:cubicBezTo>
                    <a:pt x="147" y="309"/>
                    <a:pt x="76" y="267"/>
                    <a:pt x="113" y="246"/>
                  </a:cubicBezTo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863"/>
            <p:cNvSpPr/>
            <p:nvPr/>
          </p:nvSpPr>
          <p:spPr bwMode="auto">
            <a:xfrm>
              <a:off x="1766" y="1485"/>
              <a:ext cx="24" cy="24"/>
            </a:xfrm>
            <a:custGeom>
              <a:avLst/>
              <a:gdLst>
                <a:gd name="T0" fmla="*/ 45 w 45"/>
                <a:gd name="T1" fmla="*/ 0 h 44"/>
                <a:gd name="T2" fmla="*/ 10 w 45"/>
                <a:gd name="T3" fmla="*/ 44 h 44"/>
                <a:gd name="T4" fmla="*/ 45 w 4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44">
                  <a:moveTo>
                    <a:pt x="45" y="0"/>
                  </a:moveTo>
                  <a:cubicBezTo>
                    <a:pt x="45" y="0"/>
                    <a:pt x="0" y="44"/>
                    <a:pt x="10" y="44"/>
                  </a:cubicBezTo>
                  <a:cubicBezTo>
                    <a:pt x="21" y="44"/>
                    <a:pt x="45" y="15"/>
                    <a:pt x="45" y="0"/>
                  </a:cubicBezTo>
                  <a:close/>
                </a:path>
              </a:pathLst>
            </a:custGeom>
            <a:solidFill>
              <a:srgbClr val="9FC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Oval 1864"/>
            <p:cNvSpPr>
              <a:spLocks noChangeArrowheads="1"/>
            </p:cNvSpPr>
            <p:nvPr/>
          </p:nvSpPr>
          <p:spPr bwMode="auto">
            <a:xfrm>
              <a:off x="1761" y="1468"/>
              <a:ext cx="12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Oval 1865"/>
            <p:cNvSpPr>
              <a:spLocks noChangeArrowheads="1"/>
            </p:cNvSpPr>
            <p:nvPr/>
          </p:nvSpPr>
          <p:spPr bwMode="auto">
            <a:xfrm>
              <a:off x="1750" y="1492"/>
              <a:ext cx="11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Oval 1866"/>
            <p:cNvSpPr>
              <a:spLocks noChangeArrowheads="1"/>
            </p:cNvSpPr>
            <p:nvPr/>
          </p:nvSpPr>
          <p:spPr bwMode="auto">
            <a:xfrm>
              <a:off x="1745" y="1478"/>
              <a:ext cx="12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Oval 1867"/>
            <p:cNvSpPr>
              <a:spLocks noChangeArrowheads="1"/>
            </p:cNvSpPr>
            <p:nvPr/>
          </p:nvSpPr>
          <p:spPr bwMode="auto">
            <a:xfrm>
              <a:off x="1774" y="1493"/>
              <a:ext cx="12" cy="11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Oval 1868"/>
            <p:cNvSpPr>
              <a:spLocks noChangeArrowheads="1"/>
            </p:cNvSpPr>
            <p:nvPr/>
          </p:nvSpPr>
          <p:spPr bwMode="auto">
            <a:xfrm>
              <a:off x="1786" y="1513"/>
              <a:ext cx="11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Oval 1869"/>
            <p:cNvSpPr>
              <a:spLocks noChangeArrowheads="1"/>
            </p:cNvSpPr>
            <p:nvPr/>
          </p:nvSpPr>
          <p:spPr bwMode="auto">
            <a:xfrm>
              <a:off x="1764" y="1518"/>
              <a:ext cx="11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Oval 1870"/>
            <p:cNvSpPr>
              <a:spLocks noChangeArrowheads="1"/>
            </p:cNvSpPr>
            <p:nvPr/>
          </p:nvSpPr>
          <p:spPr bwMode="auto">
            <a:xfrm>
              <a:off x="1797" y="1499"/>
              <a:ext cx="12" cy="10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Oval 1871"/>
            <p:cNvSpPr>
              <a:spLocks noChangeArrowheads="1"/>
            </p:cNvSpPr>
            <p:nvPr/>
          </p:nvSpPr>
          <p:spPr bwMode="auto">
            <a:xfrm>
              <a:off x="1797" y="1481"/>
              <a:ext cx="12" cy="9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Oval 1872"/>
            <p:cNvSpPr>
              <a:spLocks noChangeArrowheads="1"/>
            </p:cNvSpPr>
            <p:nvPr/>
          </p:nvSpPr>
          <p:spPr bwMode="auto">
            <a:xfrm>
              <a:off x="1780" y="1463"/>
              <a:ext cx="11" cy="11"/>
            </a:xfrm>
            <a:prstGeom prst="ellipse">
              <a:avLst/>
            </a:pr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873"/>
            <p:cNvSpPr/>
            <p:nvPr/>
          </p:nvSpPr>
          <p:spPr bwMode="auto">
            <a:xfrm>
              <a:off x="1741" y="1507"/>
              <a:ext cx="11" cy="11"/>
            </a:xfrm>
            <a:custGeom>
              <a:avLst/>
              <a:gdLst>
                <a:gd name="T0" fmla="*/ 21 w 21"/>
                <a:gd name="T1" fmla="*/ 10 h 19"/>
                <a:gd name="T2" fmla="*/ 11 w 21"/>
                <a:gd name="T3" fmla="*/ 19 h 19"/>
                <a:gd name="T4" fmla="*/ 0 w 21"/>
                <a:gd name="T5" fmla="*/ 10 h 19"/>
                <a:gd name="T6" fmla="*/ 11 w 21"/>
                <a:gd name="T7" fmla="*/ 0 h 19"/>
                <a:gd name="T8" fmla="*/ 21 w 21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10"/>
                  </a:moveTo>
                  <a:cubicBezTo>
                    <a:pt x="21" y="15"/>
                    <a:pt x="17" y="19"/>
                    <a:pt x="11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1"/>
                    <a:pt x="21" y="5"/>
                    <a:pt x="21" y="10"/>
                  </a:cubicBezTo>
                </a:path>
              </a:pathLst>
            </a:custGeom>
            <a:solidFill>
              <a:srgbClr val="F5D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874"/>
            <p:cNvSpPr/>
            <p:nvPr/>
          </p:nvSpPr>
          <p:spPr bwMode="auto">
            <a:xfrm>
              <a:off x="1724" y="1517"/>
              <a:ext cx="65" cy="55"/>
            </a:xfrm>
            <a:custGeom>
              <a:avLst/>
              <a:gdLst>
                <a:gd name="T0" fmla="*/ 7 w 120"/>
                <a:gd name="T1" fmla="*/ 0 h 101"/>
                <a:gd name="T2" fmla="*/ 0 w 120"/>
                <a:gd name="T3" fmla="*/ 6 h 101"/>
                <a:gd name="T4" fmla="*/ 37 w 120"/>
                <a:gd name="T5" fmla="*/ 40 h 101"/>
                <a:gd name="T6" fmla="*/ 65 w 120"/>
                <a:gd name="T7" fmla="*/ 56 h 101"/>
                <a:gd name="T8" fmla="*/ 115 w 120"/>
                <a:gd name="T9" fmla="*/ 101 h 101"/>
                <a:gd name="T10" fmla="*/ 118 w 120"/>
                <a:gd name="T11" fmla="*/ 98 h 101"/>
                <a:gd name="T12" fmla="*/ 92 w 120"/>
                <a:gd name="T13" fmla="*/ 40 h 101"/>
                <a:gd name="T14" fmla="*/ 7 w 120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0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6"/>
                    <a:pt x="24" y="37"/>
                    <a:pt x="37" y="40"/>
                  </a:cubicBezTo>
                  <a:cubicBezTo>
                    <a:pt x="50" y="43"/>
                    <a:pt x="50" y="40"/>
                    <a:pt x="65" y="56"/>
                  </a:cubicBezTo>
                  <a:cubicBezTo>
                    <a:pt x="79" y="69"/>
                    <a:pt x="105" y="101"/>
                    <a:pt x="115" y="101"/>
                  </a:cubicBezTo>
                  <a:cubicBezTo>
                    <a:pt x="116" y="101"/>
                    <a:pt x="117" y="100"/>
                    <a:pt x="118" y="98"/>
                  </a:cubicBezTo>
                  <a:cubicBezTo>
                    <a:pt x="120" y="82"/>
                    <a:pt x="105" y="48"/>
                    <a:pt x="92" y="40"/>
                  </a:cubicBezTo>
                  <a:cubicBezTo>
                    <a:pt x="81" y="34"/>
                    <a:pt x="27" y="0"/>
                    <a:pt x="7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875"/>
            <p:cNvSpPr>
              <a:spLocks noEditPoints="1"/>
            </p:cNvSpPr>
            <p:nvPr/>
          </p:nvSpPr>
          <p:spPr bwMode="auto">
            <a:xfrm>
              <a:off x="1725" y="1459"/>
              <a:ext cx="117" cy="91"/>
            </a:xfrm>
            <a:custGeom>
              <a:avLst/>
              <a:gdLst>
                <a:gd name="T0" fmla="*/ 82 w 215"/>
                <a:gd name="T1" fmla="*/ 126 h 168"/>
                <a:gd name="T2" fmla="*/ 71 w 215"/>
                <a:gd name="T3" fmla="*/ 117 h 168"/>
                <a:gd name="T4" fmla="*/ 82 w 215"/>
                <a:gd name="T5" fmla="*/ 108 h 168"/>
                <a:gd name="T6" fmla="*/ 82 w 215"/>
                <a:gd name="T7" fmla="*/ 108 h 168"/>
                <a:gd name="T8" fmla="*/ 92 w 215"/>
                <a:gd name="T9" fmla="*/ 117 h 168"/>
                <a:gd name="T10" fmla="*/ 82 w 215"/>
                <a:gd name="T11" fmla="*/ 126 h 168"/>
                <a:gd name="T12" fmla="*/ 5 w 215"/>
                <a:gd name="T13" fmla="*/ 21 h 168"/>
                <a:gd name="T14" fmla="*/ 40 w 215"/>
                <a:gd name="T15" fmla="*/ 89 h 168"/>
                <a:gd name="T16" fmla="*/ 6 w 215"/>
                <a:gd name="T17" fmla="*/ 66 h 168"/>
                <a:gd name="T18" fmla="*/ 5 w 215"/>
                <a:gd name="T19" fmla="*/ 66 h 168"/>
                <a:gd name="T20" fmla="*/ 16 w 215"/>
                <a:gd name="T21" fmla="*/ 84 h 168"/>
                <a:gd name="T22" fmla="*/ 30 w 215"/>
                <a:gd name="T23" fmla="*/ 95 h 168"/>
                <a:gd name="T24" fmla="*/ 40 w 215"/>
                <a:gd name="T25" fmla="*/ 89 h 168"/>
                <a:gd name="T26" fmla="*/ 50 w 215"/>
                <a:gd name="T27" fmla="*/ 99 h 168"/>
                <a:gd name="T28" fmla="*/ 45 w 215"/>
                <a:gd name="T29" fmla="*/ 107 h 168"/>
                <a:gd name="T30" fmla="*/ 53 w 215"/>
                <a:gd name="T31" fmla="*/ 113 h 168"/>
                <a:gd name="T32" fmla="*/ 176 w 215"/>
                <a:gd name="T33" fmla="*/ 168 h 168"/>
                <a:gd name="T34" fmla="*/ 141 w 215"/>
                <a:gd name="T35" fmla="*/ 151 h 168"/>
                <a:gd name="T36" fmla="*/ 101 w 215"/>
                <a:gd name="T37" fmla="*/ 134 h 168"/>
                <a:gd name="T38" fmla="*/ 103 w 215"/>
                <a:gd name="T39" fmla="*/ 134 h 168"/>
                <a:gd name="T40" fmla="*/ 194 w 215"/>
                <a:gd name="T41" fmla="*/ 145 h 168"/>
                <a:gd name="T42" fmla="*/ 202 w 215"/>
                <a:gd name="T43" fmla="*/ 145 h 168"/>
                <a:gd name="T44" fmla="*/ 118 w 215"/>
                <a:gd name="T45" fmla="*/ 126 h 168"/>
                <a:gd name="T46" fmla="*/ 168 w 215"/>
                <a:gd name="T47" fmla="*/ 87 h 168"/>
                <a:gd name="T48" fmla="*/ 169 w 215"/>
                <a:gd name="T49" fmla="*/ 86 h 168"/>
                <a:gd name="T50" fmla="*/ 141 w 215"/>
                <a:gd name="T51" fmla="*/ 99 h 168"/>
                <a:gd name="T52" fmla="*/ 129 w 215"/>
                <a:gd name="T53" fmla="*/ 103 h 168"/>
                <a:gd name="T54" fmla="*/ 132 w 215"/>
                <a:gd name="T55" fmla="*/ 109 h 168"/>
                <a:gd name="T56" fmla="*/ 121 w 215"/>
                <a:gd name="T57" fmla="*/ 118 h 168"/>
                <a:gd name="T58" fmla="*/ 111 w 215"/>
                <a:gd name="T59" fmla="*/ 109 h 168"/>
                <a:gd name="T60" fmla="*/ 102 w 215"/>
                <a:gd name="T61" fmla="*/ 111 h 168"/>
                <a:gd name="T62" fmla="*/ 100 w 215"/>
                <a:gd name="T63" fmla="*/ 111 h 168"/>
                <a:gd name="T64" fmla="*/ 130 w 215"/>
                <a:gd name="T65" fmla="*/ 82 h 168"/>
                <a:gd name="T66" fmla="*/ 69 w 215"/>
                <a:gd name="T67" fmla="*/ 103 h 168"/>
                <a:gd name="T68" fmla="*/ 68 w 215"/>
                <a:gd name="T69" fmla="*/ 103 h 168"/>
                <a:gd name="T70" fmla="*/ 75 w 215"/>
                <a:gd name="T71" fmla="*/ 34 h 168"/>
                <a:gd name="T72" fmla="*/ 69 w 215"/>
                <a:gd name="T73" fmla="*/ 32 h 168"/>
                <a:gd name="T74" fmla="*/ 58 w 215"/>
                <a:gd name="T75" fmla="*/ 61 h 168"/>
                <a:gd name="T76" fmla="*/ 66 w 215"/>
                <a:gd name="T77" fmla="*/ 70 h 168"/>
                <a:gd name="T78" fmla="*/ 56 w 215"/>
                <a:gd name="T79" fmla="*/ 79 h 168"/>
                <a:gd name="T80" fmla="*/ 56 w 215"/>
                <a:gd name="T81" fmla="*/ 79 h 168"/>
                <a:gd name="T82" fmla="*/ 45 w 215"/>
                <a:gd name="T83" fmla="*/ 70 h 168"/>
                <a:gd name="T84" fmla="*/ 47 w 215"/>
                <a:gd name="T85" fmla="*/ 64 h 168"/>
                <a:gd name="T86" fmla="*/ 6 w 215"/>
                <a:gd name="T87" fmla="*/ 21 h 168"/>
                <a:gd name="T88" fmla="*/ 5 w 215"/>
                <a:gd name="T89" fmla="*/ 21 h 168"/>
                <a:gd name="T90" fmla="*/ 82 w 215"/>
                <a:gd name="T91" fmla="*/ 0 h 168"/>
                <a:gd name="T92" fmla="*/ 75 w 215"/>
                <a:gd name="T93" fmla="*/ 16 h 168"/>
                <a:gd name="T94" fmla="*/ 77 w 215"/>
                <a:gd name="T95" fmla="*/ 16 h 168"/>
                <a:gd name="T96" fmla="*/ 78 w 215"/>
                <a:gd name="T97" fmla="*/ 16 h 168"/>
                <a:gd name="T98" fmla="*/ 82 w 215"/>
                <a:gd name="T99" fmla="*/ 1 h 168"/>
                <a:gd name="T100" fmla="*/ 82 w 215"/>
                <a:gd name="T10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5" h="168">
                  <a:moveTo>
                    <a:pt x="82" y="126"/>
                  </a:moveTo>
                  <a:cubicBezTo>
                    <a:pt x="76" y="126"/>
                    <a:pt x="71" y="122"/>
                    <a:pt x="71" y="117"/>
                  </a:cubicBezTo>
                  <a:cubicBezTo>
                    <a:pt x="71" y="112"/>
                    <a:pt x="76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8" y="108"/>
                    <a:pt x="92" y="112"/>
                    <a:pt x="92" y="117"/>
                  </a:cubicBezTo>
                  <a:cubicBezTo>
                    <a:pt x="92" y="122"/>
                    <a:pt x="88" y="126"/>
                    <a:pt x="82" y="126"/>
                  </a:cubicBezTo>
                  <a:moveTo>
                    <a:pt x="5" y="21"/>
                  </a:moveTo>
                  <a:cubicBezTo>
                    <a:pt x="1" y="21"/>
                    <a:pt x="40" y="89"/>
                    <a:pt x="40" y="89"/>
                  </a:cubicBezTo>
                  <a:cubicBezTo>
                    <a:pt x="40" y="89"/>
                    <a:pt x="14" y="69"/>
                    <a:pt x="6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0" y="66"/>
                    <a:pt x="16" y="84"/>
                    <a:pt x="16" y="8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2" y="92"/>
                    <a:pt x="36" y="89"/>
                    <a:pt x="40" y="89"/>
                  </a:cubicBezTo>
                  <a:cubicBezTo>
                    <a:pt x="46" y="90"/>
                    <a:pt x="50" y="94"/>
                    <a:pt x="50" y="99"/>
                  </a:cubicBezTo>
                  <a:cubicBezTo>
                    <a:pt x="50" y="102"/>
                    <a:pt x="48" y="105"/>
                    <a:pt x="45" y="107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8" y="126"/>
                    <a:pt x="166" y="168"/>
                    <a:pt x="176" y="168"/>
                  </a:cubicBezTo>
                  <a:cubicBezTo>
                    <a:pt x="181" y="168"/>
                    <a:pt x="161" y="160"/>
                    <a:pt x="141" y="151"/>
                  </a:cubicBezTo>
                  <a:cubicBezTo>
                    <a:pt x="120" y="142"/>
                    <a:pt x="99" y="134"/>
                    <a:pt x="101" y="134"/>
                  </a:cubicBezTo>
                  <a:cubicBezTo>
                    <a:pt x="101" y="134"/>
                    <a:pt x="102" y="134"/>
                    <a:pt x="103" y="134"/>
                  </a:cubicBezTo>
                  <a:cubicBezTo>
                    <a:pt x="119" y="139"/>
                    <a:pt x="172" y="145"/>
                    <a:pt x="194" y="145"/>
                  </a:cubicBezTo>
                  <a:cubicBezTo>
                    <a:pt x="198" y="145"/>
                    <a:pt x="200" y="145"/>
                    <a:pt x="202" y="145"/>
                  </a:cubicBezTo>
                  <a:cubicBezTo>
                    <a:pt x="215" y="142"/>
                    <a:pt x="118" y="126"/>
                    <a:pt x="118" y="126"/>
                  </a:cubicBezTo>
                  <a:cubicBezTo>
                    <a:pt x="118" y="126"/>
                    <a:pt x="158" y="92"/>
                    <a:pt x="168" y="87"/>
                  </a:cubicBezTo>
                  <a:cubicBezTo>
                    <a:pt x="169" y="87"/>
                    <a:pt x="169" y="86"/>
                    <a:pt x="169" y="86"/>
                  </a:cubicBezTo>
                  <a:cubicBezTo>
                    <a:pt x="169" y="86"/>
                    <a:pt x="156" y="92"/>
                    <a:pt x="141" y="99"/>
                  </a:cubicBezTo>
                  <a:cubicBezTo>
                    <a:pt x="137" y="100"/>
                    <a:pt x="133" y="102"/>
                    <a:pt x="129" y="103"/>
                  </a:cubicBezTo>
                  <a:cubicBezTo>
                    <a:pt x="131" y="105"/>
                    <a:pt x="132" y="107"/>
                    <a:pt x="132" y="109"/>
                  </a:cubicBezTo>
                  <a:cubicBezTo>
                    <a:pt x="132" y="114"/>
                    <a:pt x="127" y="118"/>
                    <a:pt x="121" y="118"/>
                  </a:cubicBezTo>
                  <a:cubicBezTo>
                    <a:pt x="115" y="118"/>
                    <a:pt x="111" y="114"/>
                    <a:pt x="111" y="109"/>
                  </a:cubicBezTo>
                  <a:cubicBezTo>
                    <a:pt x="107" y="110"/>
                    <a:pt x="104" y="111"/>
                    <a:pt x="102" y="111"/>
                  </a:cubicBezTo>
                  <a:cubicBezTo>
                    <a:pt x="101" y="111"/>
                    <a:pt x="101" y="111"/>
                    <a:pt x="100" y="111"/>
                  </a:cubicBezTo>
                  <a:cubicBezTo>
                    <a:pt x="91" y="109"/>
                    <a:pt x="112" y="92"/>
                    <a:pt x="130" y="82"/>
                  </a:cubicBezTo>
                  <a:cubicBezTo>
                    <a:pt x="107" y="90"/>
                    <a:pt x="73" y="101"/>
                    <a:pt x="69" y="103"/>
                  </a:cubicBezTo>
                  <a:cubicBezTo>
                    <a:pt x="69" y="103"/>
                    <a:pt x="69" y="103"/>
                    <a:pt x="68" y="103"/>
                  </a:cubicBezTo>
                  <a:cubicBezTo>
                    <a:pt x="64" y="103"/>
                    <a:pt x="70" y="64"/>
                    <a:pt x="75" y="34"/>
                  </a:cubicBezTo>
                  <a:cubicBezTo>
                    <a:pt x="73" y="34"/>
                    <a:pt x="71" y="33"/>
                    <a:pt x="69" y="32"/>
                  </a:cubicBezTo>
                  <a:cubicBezTo>
                    <a:pt x="65" y="42"/>
                    <a:pt x="61" y="53"/>
                    <a:pt x="58" y="61"/>
                  </a:cubicBezTo>
                  <a:cubicBezTo>
                    <a:pt x="63" y="62"/>
                    <a:pt x="66" y="66"/>
                    <a:pt x="66" y="70"/>
                  </a:cubicBezTo>
                  <a:cubicBezTo>
                    <a:pt x="66" y="75"/>
                    <a:pt x="61" y="79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0" y="79"/>
                    <a:pt x="45" y="75"/>
                    <a:pt x="45" y="70"/>
                  </a:cubicBezTo>
                  <a:cubicBezTo>
                    <a:pt x="45" y="68"/>
                    <a:pt x="46" y="66"/>
                    <a:pt x="47" y="64"/>
                  </a:cubicBezTo>
                  <a:cubicBezTo>
                    <a:pt x="35" y="52"/>
                    <a:pt x="12" y="25"/>
                    <a:pt x="6" y="21"/>
                  </a:cubicBezTo>
                  <a:cubicBezTo>
                    <a:pt x="6" y="21"/>
                    <a:pt x="5" y="21"/>
                    <a:pt x="5" y="21"/>
                  </a:cubicBezTo>
                  <a:moveTo>
                    <a:pt x="82" y="0"/>
                  </a:moveTo>
                  <a:cubicBezTo>
                    <a:pt x="82" y="0"/>
                    <a:pt x="79" y="7"/>
                    <a:pt x="75" y="16"/>
                  </a:cubicBezTo>
                  <a:cubicBezTo>
                    <a:pt x="76" y="16"/>
                    <a:pt x="76" y="16"/>
                    <a:pt x="77" y="16"/>
                  </a:cubicBezTo>
                  <a:cubicBezTo>
                    <a:pt x="77" y="16"/>
                    <a:pt x="78" y="16"/>
                    <a:pt x="78" y="16"/>
                  </a:cubicBezTo>
                  <a:cubicBezTo>
                    <a:pt x="80" y="8"/>
                    <a:pt x="81" y="2"/>
                    <a:pt x="82" y="1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876"/>
            <p:cNvSpPr/>
            <p:nvPr/>
          </p:nvSpPr>
          <p:spPr bwMode="auto">
            <a:xfrm>
              <a:off x="1763" y="1468"/>
              <a:ext cx="5" cy="9"/>
            </a:xfrm>
            <a:custGeom>
              <a:avLst/>
              <a:gdLst>
                <a:gd name="T0" fmla="*/ 8 w 9"/>
                <a:gd name="T1" fmla="*/ 0 h 18"/>
                <a:gd name="T2" fmla="*/ 6 w 9"/>
                <a:gd name="T3" fmla="*/ 0 h 18"/>
                <a:gd name="T4" fmla="*/ 0 w 9"/>
                <a:gd name="T5" fmla="*/ 16 h 18"/>
                <a:gd name="T6" fmla="*/ 6 w 9"/>
                <a:gd name="T7" fmla="*/ 18 h 18"/>
                <a:gd name="T8" fmla="*/ 9 w 9"/>
                <a:gd name="T9" fmla="*/ 0 h 18"/>
                <a:gd name="T10" fmla="*/ 8 w 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8"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5"/>
                    <a:pt x="2" y="10"/>
                    <a:pt x="0" y="16"/>
                  </a:cubicBezTo>
                  <a:cubicBezTo>
                    <a:pt x="2" y="17"/>
                    <a:pt x="4" y="18"/>
                    <a:pt x="6" y="18"/>
                  </a:cubicBezTo>
                  <a:cubicBezTo>
                    <a:pt x="7" y="12"/>
                    <a:pt x="8" y="6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877"/>
            <p:cNvSpPr/>
            <p:nvPr/>
          </p:nvSpPr>
          <p:spPr bwMode="auto">
            <a:xfrm>
              <a:off x="1750" y="1492"/>
              <a:ext cx="11" cy="10"/>
            </a:xfrm>
            <a:custGeom>
              <a:avLst/>
              <a:gdLst>
                <a:gd name="T0" fmla="*/ 13 w 21"/>
                <a:gd name="T1" fmla="*/ 0 h 18"/>
                <a:gd name="T2" fmla="*/ 11 w 21"/>
                <a:gd name="T3" fmla="*/ 9 h 18"/>
                <a:gd name="T4" fmla="*/ 10 w 21"/>
                <a:gd name="T5" fmla="*/ 9 h 18"/>
                <a:gd name="T6" fmla="*/ 2 w 21"/>
                <a:gd name="T7" fmla="*/ 3 h 18"/>
                <a:gd name="T8" fmla="*/ 0 w 21"/>
                <a:gd name="T9" fmla="*/ 9 h 18"/>
                <a:gd name="T10" fmla="*/ 11 w 21"/>
                <a:gd name="T11" fmla="*/ 18 h 18"/>
                <a:gd name="T12" fmla="*/ 11 w 21"/>
                <a:gd name="T13" fmla="*/ 18 h 18"/>
                <a:gd name="T14" fmla="*/ 21 w 21"/>
                <a:gd name="T15" fmla="*/ 9 h 18"/>
                <a:gd name="T16" fmla="*/ 13 w 2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13" y="0"/>
                  </a:moveTo>
                  <a:cubicBezTo>
                    <a:pt x="12" y="4"/>
                    <a:pt x="11" y="8"/>
                    <a:pt x="11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9" y="9"/>
                    <a:pt x="6" y="7"/>
                    <a:pt x="2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4"/>
                    <a:pt x="5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6" y="18"/>
                    <a:pt x="21" y="14"/>
                    <a:pt x="21" y="9"/>
                  </a:cubicBezTo>
                  <a:cubicBezTo>
                    <a:pt x="21" y="5"/>
                    <a:pt x="18" y="1"/>
                    <a:pt x="13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878"/>
            <p:cNvSpPr/>
            <p:nvPr/>
          </p:nvSpPr>
          <p:spPr bwMode="auto">
            <a:xfrm>
              <a:off x="1786" y="1515"/>
              <a:ext cx="11" cy="8"/>
            </a:xfrm>
            <a:custGeom>
              <a:avLst/>
              <a:gdLst>
                <a:gd name="T0" fmla="*/ 18 w 21"/>
                <a:gd name="T1" fmla="*/ 0 h 15"/>
                <a:gd name="T2" fmla="*/ 0 w 21"/>
                <a:gd name="T3" fmla="*/ 6 h 15"/>
                <a:gd name="T4" fmla="*/ 10 w 21"/>
                <a:gd name="T5" fmla="*/ 15 h 15"/>
                <a:gd name="T6" fmla="*/ 21 w 21"/>
                <a:gd name="T7" fmla="*/ 6 h 15"/>
                <a:gd name="T8" fmla="*/ 18 w 2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18" y="0"/>
                  </a:moveTo>
                  <a:cubicBezTo>
                    <a:pt x="11" y="3"/>
                    <a:pt x="5" y="5"/>
                    <a:pt x="0" y="6"/>
                  </a:cubicBezTo>
                  <a:cubicBezTo>
                    <a:pt x="0" y="11"/>
                    <a:pt x="4" y="15"/>
                    <a:pt x="10" y="15"/>
                  </a:cubicBezTo>
                  <a:cubicBezTo>
                    <a:pt x="16" y="15"/>
                    <a:pt x="21" y="11"/>
                    <a:pt x="21" y="6"/>
                  </a:cubicBezTo>
                  <a:cubicBezTo>
                    <a:pt x="21" y="4"/>
                    <a:pt x="20" y="2"/>
                    <a:pt x="18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879"/>
            <p:cNvSpPr/>
            <p:nvPr/>
          </p:nvSpPr>
          <p:spPr bwMode="auto">
            <a:xfrm>
              <a:off x="1764" y="1518"/>
              <a:ext cx="11" cy="10"/>
            </a:xfrm>
            <a:custGeom>
              <a:avLst/>
              <a:gdLst>
                <a:gd name="T0" fmla="*/ 11 w 21"/>
                <a:gd name="T1" fmla="*/ 0 h 18"/>
                <a:gd name="T2" fmla="*/ 0 w 21"/>
                <a:gd name="T3" fmla="*/ 9 h 18"/>
                <a:gd name="T4" fmla="*/ 11 w 21"/>
                <a:gd name="T5" fmla="*/ 18 h 18"/>
                <a:gd name="T6" fmla="*/ 21 w 21"/>
                <a:gd name="T7" fmla="*/ 9 h 18"/>
                <a:gd name="T8" fmla="*/ 11 w 21"/>
                <a:gd name="T9" fmla="*/ 0 h 18"/>
                <a:gd name="T10" fmla="*/ 11 w 2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8">
                  <a:moveTo>
                    <a:pt x="11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1" y="18"/>
                  </a:cubicBezTo>
                  <a:cubicBezTo>
                    <a:pt x="17" y="18"/>
                    <a:pt x="21" y="14"/>
                    <a:pt x="21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880"/>
            <p:cNvSpPr/>
            <p:nvPr/>
          </p:nvSpPr>
          <p:spPr bwMode="auto">
            <a:xfrm>
              <a:off x="1742" y="1507"/>
              <a:ext cx="10" cy="10"/>
            </a:xfrm>
            <a:custGeom>
              <a:avLst/>
              <a:gdLst>
                <a:gd name="T0" fmla="*/ 10 w 20"/>
                <a:gd name="T1" fmla="*/ 0 h 18"/>
                <a:gd name="T2" fmla="*/ 0 w 20"/>
                <a:gd name="T3" fmla="*/ 6 h 18"/>
                <a:gd name="T4" fmla="*/ 15 w 20"/>
                <a:gd name="T5" fmla="*/ 18 h 18"/>
                <a:gd name="T6" fmla="*/ 20 w 20"/>
                <a:gd name="T7" fmla="*/ 10 h 18"/>
                <a:gd name="T8" fmla="*/ 1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6" y="0"/>
                    <a:pt x="2" y="3"/>
                    <a:pt x="0" y="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5"/>
                    <a:pt x="16" y="1"/>
                    <a:pt x="10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881"/>
            <p:cNvSpPr>
              <a:spLocks noEditPoints="1"/>
            </p:cNvSpPr>
            <p:nvPr/>
          </p:nvSpPr>
          <p:spPr bwMode="auto">
            <a:xfrm>
              <a:off x="1796" y="1499"/>
              <a:ext cx="12" cy="5"/>
            </a:xfrm>
            <a:custGeom>
              <a:avLst/>
              <a:gdLst>
                <a:gd name="T0" fmla="*/ 2 w 22"/>
                <a:gd name="T1" fmla="*/ 7 h 8"/>
                <a:gd name="T2" fmla="*/ 0 w 22"/>
                <a:gd name="T3" fmla="*/ 8 h 8"/>
                <a:gd name="T4" fmla="*/ 2 w 22"/>
                <a:gd name="T5" fmla="*/ 8 h 8"/>
                <a:gd name="T6" fmla="*/ 2 w 22"/>
                <a:gd name="T7" fmla="*/ 7 h 8"/>
                <a:gd name="T8" fmla="*/ 21 w 22"/>
                <a:gd name="T9" fmla="*/ 0 h 8"/>
                <a:gd name="T10" fmla="*/ 20 w 22"/>
                <a:gd name="T11" fmla="*/ 0 h 8"/>
                <a:gd name="T12" fmla="*/ 17 w 22"/>
                <a:gd name="T13" fmla="*/ 1 h 8"/>
                <a:gd name="T14" fmla="*/ 18 w 22"/>
                <a:gd name="T15" fmla="*/ 2 h 8"/>
                <a:gd name="T16" fmla="*/ 21 w 22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8">
                  <a:moveTo>
                    <a:pt x="2" y="7"/>
                  </a:move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1" y="0"/>
                    <a:pt x="22" y="0"/>
                    <a:pt x="21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882"/>
            <p:cNvSpPr/>
            <p:nvPr/>
          </p:nvSpPr>
          <p:spPr bwMode="auto">
            <a:xfrm>
              <a:off x="1797" y="1500"/>
              <a:ext cx="9" cy="4"/>
            </a:xfrm>
            <a:custGeom>
              <a:avLst/>
              <a:gdLst>
                <a:gd name="T0" fmla="*/ 15 w 16"/>
                <a:gd name="T1" fmla="*/ 0 h 7"/>
                <a:gd name="T2" fmla="*/ 0 w 16"/>
                <a:gd name="T3" fmla="*/ 6 h 7"/>
                <a:gd name="T4" fmla="*/ 0 w 16"/>
                <a:gd name="T5" fmla="*/ 7 h 7"/>
                <a:gd name="T6" fmla="*/ 16 w 16"/>
                <a:gd name="T7" fmla="*/ 1 h 7"/>
                <a:gd name="T8" fmla="*/ 15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5" y="0"/>
                  </a:moveTo>
                  <a:cubicBezTo>
                    <a:pt x="10" y="1"/>
                    <a:pt x="5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7" y="4"/>
                    <a:pt x="13" y="2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F5D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883"/>
            <p:cNvSpPr/>
            <p:nvPr/>
          </p:nvSpPr>
          <p:spPr bwMode="auto">
            <a:xfrm>
              <a:off x="1825" y="1532"/>
              <a:ext cx="68" cy="27"/>
            </a:xfrm>
            <a:custGeom>
              <a:avLst/>
              <a:gdLst>
                <a:gd name="T0" fmla="*/ 105 w 123"/>
                <a:gd name="T1" fmla="*/ 0 h 49"/>
                <a:gd name="T2" fmla="*/ 73 w 123"/>
                <a:gd name="T3" fmla="*/ 29 h 49"/>
                <a:gd name="T4" fmla="*/ 63 w 123"/>
                <a:gd name="T5" fmla="*/ 31 h 49"/>
                <a:gd name="T6" fmla="*/ 40 w 123"/>
                <a:gd name="T7" fmla="*/ 27 h 49"/>
                <a:gd name="T8" fmla="*/ 19 w 123"/>
                <a:gd name="T9" fmla="*/ 23 h 49"/>
                <a:gd name="T10" fmla="*/ 16 w 123"/>
                <a:gd name="T11" fmla="*/ 24 h 49"/>
                <a:gd name="T12" fmla="*/ 29 w 123"/>
                <a:gd name="T13" fmla="*/ 45 h 49"/>
                <a:gd name="T14" fmla="*/ 58 w 123"/>
                <a:gd name="T15" fmla="*/ 49 h 49"/>
                <a:gd name="T16" fmla="*/ 107 w 123"/>
                <a:gd name="T17" fmla="*/ 40 h 49"/>
                <a:gd name="T18" fmla="*/ 110 w 123"/>
                <a:gd name="T19" fmla="*/ 3 h 49"/>
                <a:gd name="T20" fmla="*/ 105 w 123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49">
                  <a:moveTo>
                    <a:pt x="105" y="0"/>
                  </a:moveTo>
                  <a:cubicBezTo>
                    <a:pt x="98" y="0"/>
                    <a:pt x="86" y="23"/>
                    <a:pt x="73" y="29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56" y="31"/>
                    <a:pt x="48" y="29"/>
                    <a:pt x="40" y="27"/>
                  </a:cubicBezTo>
                  <a:cubicBezTo>
                    <a:pt x="33" y="25"/>
                    <a:pt x="26" y="23"/>
                    <a:pt x="19" y="23"/>
                  </a:cubicBezTo>
                  <a:cubicBezTo>
                    <a:pt x="18" y="23"/>
                    <a:pt x="17" y="24"/>
                    <a:pt x="16" y="24"/>
                  </a:cubicBezTo>
                  <a:cubicBezTo>
                    <a:pt x="0" y="26"/>
                    <a:pt x="13" y="37"/>
                    <a:pt x="29" y="45"/>
                  </a:cubicBezTo>
                  <a:cubicBezTo>
                    <a:pt x="35" y="48"/>
                    <a:pt x="46" y="49"/>
                    <a:pt x="58" y="49"/>
                  </a:cubicBezTo>
                  <a:cubicBezTo>
                    <a:pt x="77" y="49"/>
                    <a:pt x="98" y="46"/>
                    <a:pt x="107" y="40"/>
                  </a:cubicBezTo>
                  <a:cubicBezTo>
                    <a:pt x="123" y="29"/>
                    <a:pt x="110" y="3"/>
                    <a:pt x="110" y="3"/>
                  </a:cubicBezTo>
                  <a:cubicBezTo>
                    <a:pt x="109" y="1"/>
                    <a:pt x="107" y="0"/>
                    <a:pt x="105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884"/>
            <p:cNvSpPr/>
            <p:nvPr/>
          </p:nvSpPr>
          <p:spPr bwMode="auto">
            <a:xfrm>
              <a:off x="1680" y="1422"/>
              <a:ext cx="44" cy="72"/>
            </a:xfrm>
            <a:custGeom>
              <a:avLst/>
              <a:gdLst>
                <a:gd name="T0" fmla="*/ 39 w 81"/>
                <a:gd name="T1" fmla="*/ 0 h 133"/>
                <a:gd name="T2" fmla="*/ 5 w 81"/>
                <a:gd name="T3" fmla="*/ 26 h 133"/>
                <a:gd name="T4" fmla="*/ 39 w 81"/>
                <a:gd name="T5" fmla="*/ 92 h 133"/>
                <a:gd name="T6" fmla="*/ 80 w 81"/>
                <a:gd name="T7" fmla="*/ 133 h 133"/>
                <a:gd name="T8" fmla="*/ 78 w 81"/>
                <a:gd name="T9" fmla="*/ 129 h 133"/>
                <a:gd name="T10" fmla="*/ 29 w 81"/>
                <a:gd name="T11" fmla="*/ 50 h 133"/>
                <a:gd name="T12" fmla="*/ 45 w 81"/>
                <a:gd name="T13" fmla="*/ 11 h 133"/>
                <a:gd name="T14" fmla="*/ 39 w 81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3">
                  <a:moveTo>
                    <a:pt x="39" y="0"/>
                  </a:moveTo>
                  <a:cubicBezTo>
                    <a:pt x="39" y="0"/>
                    <a:pt x="0" y="8"/>
                    <a:pt x="5" y="26"/>
                  </a:cubicBezTo>
                  <a:cubicBezTo>
                    <a:pt x="10" y="45"/>
                    <a:pt x="21" y="68"/>
                    <a:pt x="39" y="92"/>
                  </a:cubicBezTo>
                  <a:cubicBezTo>
                    <a:pt x="54" y="111"/>
                    <a:pt x="77" y="133"/>
                    <a:pt x="80" y="133"/>
                  </a:cubicBezTo>
                  <a:cubicBezTo>
                    <a:pt x="81" y="133"/>
                    <a:pt x="81" y="132"/>
                    <a:pt x="78" y="129"/>
                  </a:cubicBezTo>
                  <a:cubicBezTo>
                    <a:pt x="68" y="113"/>
                    <a:pt x="29" y="66"/>
                    <a:pt x="29" y="50"/>
                  </a:cubicBezTo>
                  <a:cubicBezTo>
                    <a:pt x="29" y="34"/>
                    <a:pt x="39" y="19"/>
                    <a:pt x="45" y="11"/>
                  </a:cubicBezTo>
                  <a:cubicBezTo>
                    <a:pt x="50" y="3"/>
                    <a:pt x="42" y="3"/>
                    <a:pt x="39" y="0"/>
                  </a:cubicBezTo>
                </a:path>
              </a:pathLst>
            </a:custGeom>
            <a:solidFill>
              <a:srgbClr val="F4D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885"/>
            <p:cNvSpPr/>
            <p:nvPr/>
          </p:nvSpPr>
          <p:spPr bwMode="auto">
            <a:xfrm>
              <a:off x="715" y="1060"/>
              <a:ext cx="61" cy="71"/>
            </a:xfrm>
            <a:custGeom>
              <a:avLst/>
              <a:gdLst>
                <a:gd name="T0" fmla="*/ 94 w 112"/>
                <a:gd name="T1" fmla="*/ 0 h 131"/>
                <a:gd name="T2" fmla="*/ 56 w 112"/>
                <a:gd name="T3" fmla="*/ 75 h 131"/>
                <a:gd name="T4" fmla="*/ 112 w 112"/>
                <a:gd name="T5" fmla="*/ 131 h 131"/>
                <a:gd name="T6" fmla="*/ 94 w 112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31">
                  <a:moveTo>
                    <a:pt x="94" y="0"/>
                  </a:moveTo>
                  <a:cubicBezTo>
                    <a:pt x="94" y="0"/>
                    <a:pt x="0" y="19"/>
                    <a:pt x="56" y="75"/>
                  </a:cubicBezTo>
                  <a:cubicBezTo>
                    <a:pt x="112" y="131"/>
                    <a:pt x="112" y="131"/>
                    <a:pt x="112" y="131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886"/>
            <p:cNvSpPr/>
            <p:nvPr/>
          </p:nvSpPr>
          <p:spPr bwMode="auto">
            <a:xfrm>
              <a:off x="736" y="1233"/>
              <a:ext cx="81" cy="82"/>
            </a:xfrm>
            <a:custGeom>
              <a:avLst/>
              <a:gdLst>
                <a:gd name="T0" fmla="*/ 0 w 150"/>
                <a:gd name="T1" fmla="*/ 0 h 150"/>
                <a:gd name="T2" fmla="*/ 75 w 150"/>
                <a:gd name="T3" fmla="*/ 131 h 150"/>
                <a:gd name="T4" fmla="*/ 75 w 150"/>
                <a:gd name="T5" fmla="*/ 57 h 150"/>
                <a:gd name="T6" fmla="*/ 0 w 150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150">
                  <a:moveTo>
                    <a:pt x="0" y="0"/>
                  </a:moveTo>
                  <a:cubicBezTo>
                    <a:pt x="0" y="0"/>
                    <a:pt x="0" y="150"/>
                    <a:pt x="75" y="131"/>
                  </a:cubicBezTo>
                  <a:cubicBezTo>
                    <a:pt x="150" y="113"/>
                    <a:pt x="75" y="57"/>
                    <a:pt x="75" y="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887"/>
            <p:cNvSpPr/>
            <p:nvPr/>
          </p:nvSpPr>
          <p:spPr bwMode="auto">
            <a:xfrm>
              <a:off x="1256" y="1326"/>
              <a:ext cx="112" cy="61"/>
            </a:xfrm>
            <a:custGeom>
              <a:avLst/>
              <a:gdLst>
                <a:gd name="T0" fmla="*/ 0 w 205"/>
                <a:gd name="T1" fmla="*/ 19 h 112"/>
                <a:gd name="T2" fmla="*/ 131 w 205"/>
                <a:gd name="T3" fmla="*/ 112 h 112"/>
                <a:gd name="T4" fmla="*/ 149 w 205"/>
                <a:gd name="T5" fmla="*/ 19 h 112"/>
                <a:gd name="T6" fmla="*/ 0 w 205"/>
                <a:gd name="T7" fmla="*/ 1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112">
                  <a:moveTo>
                    <a:pt x="0" y="19"/>
                  </a:moveTo>
                  <a:cubicBezTo>
                    <a:pt x="131" y="112"/>
                    <a:pt x="131" y="112"/>
                    <a:pt x="131" y="112"/>
                  </a:cubicBezTo>
                  <a:cubicBezTo>
                    <a:pt x="131" y="112"/>
                    <a:pt x="205" y="0"/>
                    <a:pt x="149" y="19"/>
                  </a:cubicBezTo>
                  <a:cubicBezTo>
                    <a:pt x="93" y="3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888"/>
            <p:cNvSpPr/>
            <p:nvPr/>
          </p:nvSpPr>
          <p:spPr bwMode="auto">
            <a:xfrm>
              <a:off x="3347" y="1499"/>
              <a:ext cx="61" cy="72"/>
            </a:xfrm>
            <a:custGeom>
              <a:avLst/>
              <a:gdLst>
                <a:gd name="T0" fmla="*/ 0 w 112"/>
                <a:gd name="T1" fmla="*/ 131 h 131"/>
                <a:gd name="T2" fmla="*/ 112 w 112"/>
                <a:gd name="T3" fmla="*/ 75 h 131"/>
                <a:gd name="T4" fmla="*/ 0 w 112"/>
                <a:gd name="T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31">
                  <a:moveTo>
                    <a:pt x="0" y="131"/>
                  </a:move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56" y="0"/>
                    <a:pt x="0" y="131"/>
                  </a:cubicBezTo>
                  <a:close/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889"/>
            <p:cNvSpPr/>
            <p:nvPr/>
          </p:nvSpPr>
          <p:spPr bwMode="auto">
            <a:xfrm>
              <a:off x="1266" y="1540"/>
              <a:ext cx="102" cy="61"/>
            </a:xfrm>
            <a:custGeom>
              <a:avLst/>
              <a:gdLst>
                <a:gd name="T0" fmla="*/ 0 w 187"/>
                <a:gd name="T1" fmla="*/ 37 h 112"/>
                <a:gd name="T2" fmla="*/ 75 w 187"/>
                <a:gd name="T3" fmla="*/ 112 h 112"/>
                <a:gd name="T4" fmla="*/ 131 w 187"/>
                <a:gd name="T5" fmla="*/ 112 h 112"/>
                <a:gd name="T6" fmla="*/ 0 w 187"/>
                <a:gd name="T7" fmla="*/ 3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12">
                  <a:moveTo>
                    <a:pt x="0" y="37"/>
                  </a:moveTo>
                  <a:cubicBezTo>
                    <a:pt x="0" y="37"/>
                    <a:pt x="19" y="112"/>
                    <a:pt x="75" y="112"/>
                  </a:cubicBezTo>
                  <a:cubicBezTo>
                    <a:pt x="131" y="112"/>
                    <a:pt x="187" y="112"/>
                    <a:pt x="131" y="112"/>
                  </a:cubicBezTo>
                  <a:cubicBezTo>
                    <a:pt x="75" y="112"/>
                    <a:pt x="75" y="0"/>
                    <a:pt x="0" y="37"/>
                  </a:cubicBezTo>
                  <a:close/>
                </a:path>
              </a:pathLst>
            </a:custGeom>
            <a:solidFill>
              <a:srgbClr val="F4D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A7E8-0F05-4A27-9D18-0FCECB788D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1770-4DFE-490C-8060-78589A273E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文本框 3457"/>
          <p:cNvSpPr txBox="1"/>
          <p:nvPr/>
        </p:nvSpPr>
        <p:spPr>
          <a:xfrm>
            <a:off x="431165" y="1543685"/>
            <a:ext cx="102552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</a:t>
            </a:r>
            <a:r>
              <a:rPr lang="zh-CN" altLang="zh-C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觉醒的父母，觉醒的教育</a:t>
            </a:r>
            <a:endParaRPr lang="zh-CN" altLang="zh-CN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3461" name="久石譲-Summ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0088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文本框 3457"/>
          <p:cNvSpPr txBox="1"/>
          <p:nvPr/>
        </p:nvSpPr>
        <p:spPr>
          <a:xfrm>
            <a:off x="420370" y="1543685"/>
            <a:ext cx="10255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         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第五原则  融进去  诱出来 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61" name="久石譲-Summ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0088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文本框 3457"/>
          <p:cNvSpPr txBox="1"/>
          <p:nvPr/>
        </p:nvSpPr>
        <p:spPr>
          <a:xfrm>
            <a:off x="497205" y="415290"/>
            <a:ext cx="102552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   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孩子叛逆怎么办？学习观音菩萨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、形象尊贵而示现下凡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、随类划现，同频化度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、投其所好，勤劝回归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、有求必应，利益众生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、促成大愿，同心同德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、约定规矩，奖罚分明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、慈悲温暖而不失界限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、苦口婆心，不离不弃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61" name="久石譲-Summ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0088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文本框 3457"/>
          <p:cNvSpPr txBox="1"/>
          <p:nvPr/>
        </p:nvSpPr>
        <p:spPr>
          <a:xfrm>
            <a:off x="562610" y="809625"/>
            <a:ext cx="1025525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每个家庭，都希望自己的孩子是健康，快乐，优秀的，更有一个成功幸福的未来。这些美好的愿望都和家长是否愿意为了孩子，自身不断的学习成长有着重要的关系。因为在当今社会，每个人都压力重重。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61" name="久石譲-Summ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0088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文本框 3457"/>
          <p:cNvSpPr txBox="1"/>
          <p:nvPr/>
        </p:nvSpPr>
        <p:spPr>
          <a:xfrm>
            <a:off x="825500" y="360680"/>
            <a:ext cx="102552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你的教育方式恰当吗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你的教育方式能适应孩子未来所面对的社会发展吗？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你的教育方式能培养一个健康而有成就的人吗？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如何帮助自己，帮助孩子，和孩子有效沟通，这是每一个家长所面临的话题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61" name="久石譲-Summ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0088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组合 472"/>
          <p:cNvGrpSpPr/>
          <p:nvPr/>
        </p:nvGrpSpPr>
        <p:grpSpPr>
          <a:xfrm>
            <a:off x="1563641" y="747332"/>
            <a:ext cx="9065260" cy="2513738"/>
            <a:chOff x="4312436" y="1107054"/>
            <a:chExt cx="3625161" cy="1005234"/>
          </a:xfrm>
        </p:grpSpPr>
        <p:grpSp>
          <p:nvGrpSpPr>
            <p:cNvPr id="283" name="组合 282"/>
            <p:cNvGrpSpPr/>
            <p:nvPr/>
          </p:nvGrpSpPr>
          <p:grpSpPr>
            <a:xfrm rot="19382670">
              <a:off x="5753154" y="1411704"/>
              <a:ext cx="640591" cy="700585"/>
              <a:chOff x="3473451" y="974725"/>
              <a:chExt cx="4678363" cy="5116513"/>
            </a:xfrm>
          </p:grpSpPr>
          <p:sp>
            <p:nvSpPr>
              <p:cNvPr id="285" name="Freeform 79"/>
              <p:cNvSpPr/>
              <p:nvPr/>
            </p:nvSpPr>
            <p:spPr bwMode="auto">
              <a:xfrm>
                <a:off x="5545138" y="2216150"/>
                <a:ext cx="938213" cy="3875088"/>
              </a:xfrm>
              <a:custGeom>
                <a:avLst/>
                <a:gdLst>
                  <a:gd name="T0" fmla="*/ 0 w 591"/>
                  <a:gd name="T1" fmla="*/ 2441 h 2441"/>
                  <a:gd name="T2" fmla="*/ 186 w 591"/>
                  <a:gd name="T3" fmla="*/ 0 h 2441"/>
                  <a:gd name="T4" fmla="*/ 186 w 591"/>
                  <a:gd name="T5" fmla="*/ 1197 h 2441"/>
                  <a:gd name="T6" fmla="*/ 529 w 591"/>
                  <a:gd name="T7" fmla="*/ 921 h 2441"/>
                  <a:gd name="T8" fmla="*/ 186 w 591"/>
                  <a:gd name="T9" fmla="*/ 1427 h 2441"/>
                  <a:gd name="T10" fmla="*/ 124 w 591"/>
                  <a:gd name="T11" fmla="*/ 2119 h 2441"/>
                  <a:gd name="T12" fmla="*/ 591 w 591"/>
                  <a:gd name="T13" fmla="*/ 1797 h 2441"/>
                  <a:gd name="T14" fmla="*/ 0 w 591"/>
                  <a:gd name="T15" fmla="*/ 2441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1" h="2441">
                    <a:moveTo>
                      <a:pt x="0" y="2441"/>
                    </a:moveTo>
                    <a:lnTo>
                      <a:pt x="186" y="0"/>
                    </a:lnTo>
                    <a:lnTo>
                      <a:pt x="186" y="1197"/>
                    </a:lnTo>
                    <a:lnTo>
                      <a:pt x="529" y="921"/>
                    </a:lnTo>
                    <a:lnTo>
                      <a:pt x="186" y="1427"/>
                    </a:lnTo>
                    <a:lnTo>
                      <a:pt x="124" y="2119"/>
                    </a:lnTo>
                    <a:lnTo>
                      <a:pt x="591" y="1797"/>
                    </a:lnTo>
                    <a:lnTo>
                      <a:pt x="0" y="2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81"/>
              <p:cNvSpPr/>
              <p:nvPr/>
            </p:nvSpPr>
            <p:spPr bwMode="auto">
              <a:xfrm>
                <a:off x="7170738" y="3234599"/>
                <a:ext cx="890588" cy="733425"/>
              </a:xfrm>
              <a:custGeom>
                <a:avLst/>
                <a:gdLst>
                  <a:gd name="T0" fmla="*/ 105 w 317"/>
                  <a:gd name="T1" fmla="*/ 234 h 261"/>
                  <a:gd name="T2" fmla="*/ 17 w 317"/>
                  <a:gd name="T3" fmla="*/ 130 h 261"/>
                  <a:gd name="T4" fmla="*/ 105 w 317"/>
                  <a:gd name="T5" fmla="*/ 0 h 261"/>
                  <a:gd name="T6" fmla="*/ 140 w 317"/>
                  <a:gd name="T7" fmla="*/ 156 h 261"/>
                  <a:gd name="T8" fmla="*/ 264 w 317"/>
                  <a:gd name="T9" fmla="*/ 208 h 261"/>
                  <a:gd name="T10" fmla="*/ 105 w 317"/>
                  <a:gd name="T11" fmla="*/ 23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261">
                    <a:moveTo>
                      <a:pt x="105" y="234"/>
                    </a:moveTo>
                    <a:cubicBezTo>
                      <a:pt x="105" y="234"/>
                      <a:pt x="0" y="208"/>
                      <a:pt x="17" y="130"/>
                    </a:cubicBezTo>
                    <a:cubicBezTo>
                      <a:pt x="35" y="52"/>
                      <a:pt x="52" y="0"/>
                      <a:pt x="105" y="0"/>
                    </a:cubicBezTo>
                    <a:cubicBezTo>
                      <a:pt x="158" y="0"/>
                      <a:pt x="52" y="208"/>
                      <a:pt x="140" y="156"/>
                    </a:cubicBezTo>
                    <a:cubicBezTo>
                      <a:pt x="229" y="104"/>
                      <a:pt x="317" y="156"/>
                      <a:pt x="264" y="208"/>
                    </a:cubicBezTo>
                    <a:cubicBezTo>
                      <a:pt x="211" y="261"/>
                      <a:pt x="140" y="261"/>
                      <a:pt x="105" y="234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83"/>
              <p:cNvSpPr/>
              <p:nvPr/>
            </p:nvSpPr>
            <p:spPr bwMode="auto">
              <a:xfrm>
                <a:off x="5248276" y="2435225"/>
                <a:ext cx="741363" cy="806450"/>
              </a:xfrm>
              <a:custGeom>
                <a:avLst/>
                <a:gdLst>
                  <a:gd name="T0" fmla="*/ 176 w 264"/>
                  <a:gd name="T1" fmla="*/ 105 h 287"/>
                  <a:gd name="T2" fmla="*/ 53 w 264"/>
                  <a:gd name="T3" fmla="*/ 105 h 287"/>
                  <a:gd name="T4" fmla="*/ 88 w 264"/>
                  <a:gd name="T5" fmla="*/ 261 h 287"/>
                  <a:gd name="T6" fmla="*/ 176 w 264"/>
                  <a:gd name="T7" fmla="*/ 10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287">
                    <a:moveTo>
                      <a:pt x="176" y="105"/>
                    </a:moveTo>
                    <a:cubicBezTo>
                      <a:pt x="176" y="105"/>
                      <a:pt x="71" y="0"/>
                      <a:pt x="53" y="105"/>
                    </a:cubicBezTo>
                    <a:cubicBezTo>
                      <a:pt x="35" y="209"/>
                      <a:pt x="0" y="287"/>
                      <a:pt x="88" y="261"/>
                    </a:cubicBezTo>
                    <a:cubicBezTo>
                      <a:pt x="176" y="235"/>
                      <a:pt x="264" y="105"/>
                      <a:pt x="176" y="105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84"/>
              <p:cNvSpPr/>
              <p:nvPr/>
            </p:nvSpPr>
            <p:spPr bwMode="auto">
              <a:xfrm>
                <a:off x="5299076" y="974725"/>
                <a:ext cx="1184275" cy="1241425"/>
              </a:xfrm>
              <a:custGeom>
                <a:avLst/>
                <a:gdLst>
                  <a:gd name="T0" fmla="*/ 193 w 422"/>
                  <a:gd name="T1" fmla="*/ 442 h 442"/>
                  <a:gd name="T2" fmla="*/ 70 w 422"/>
                  <a:gd name="T3" fmla="*/ 312 h 442"/>
                  <a:gd name="T4" fmla="*/ 88 w 422"/>
                  <a:gd name="T5" fmla="*/ 156 h 442"/>
                  <a:gd name="T6" fmla="*/ 246 w 422"/>
                  <a:gd name="T7" fmla="*/ 52 h 442"/>
                  <a:gd name="T8" fmla="*/ 352 w 422"/>
                  <a:gd name="T9" fmla="*/ 208 h 442"/>
                  <a:gd name="T10" fmla="*/ 352 w 422"/>
                  <a:gd name="T11" fmla="*/ 391 h 442"/>
                  <a:gd name="T12" fmla="*/ 193 w 422"/>
                  <a:gd name="T13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2" h="442">
                    <a:moveTo>
                      <a:pt x="193" y="442"/>
                    </a:moveTo>
                    <a:cubicBezTo>
                      <a:pt x="193" y="442"/>
                      <a:pt x="123" y="416"/>
                      <a:pt x="70" y="312"/>
                    </a:cubicBezTo>
                    <a:cubicBezTo>
                      <a:pt x="17" y="208"/>
                      <a:pt x="0" y="208"/>
                      <a:pt x="88" y="156"/>
                    </a:cubicBezTo>
                    <a:cubicBezTo>
                      <a:pt x="176" y="104"/>
                      <a:pt x="158" y="0"/>
                      <a:pt x="246" y="52"/>
                    </a:cubicBezTo>
                    <a:cubicBezTo>
                      <a:pt x="334" y="104"/>
                      <a:pt x="281" y="130"/>
                      <a:pt x="352" y="208"/>
                    </a:cubicBezTo>
                    <a:cubicBezTo>
                      <a:pt x="422" y="286"/>
                      <a:pt x="405" y="364"/>
                      <a:pt x="352" y="391"/>
                    </a:cubicBezTo>
                    <a:cubicBezTo>
                      <a:pt x="299" y="416"/>
                      <a:pt x="281" y="416"/>
                      <a:pt x="193" y="442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85"/>
              <p:cNvSpPr/>
              <p:nvPr/>
            </p:nvSpPr>
            <p:spPr bwMode="auto">
              <a:xfrm>
                <a:off x="4357688" y="3314700"/>
                <a:ext cx="792163" cy="655638"/>
              </a:xfrm>
              <a:custGeom>
                <a:avLst/>
                <a:gdLst>
                  <a:gd name="T0" fmla="*/ 141 w 282"/>
                  <a:gd name="T1" fmla="*/ 130 h 234"/>
                  <a:gd name="T2" fmla="*/ 71 w 282"/>
                  <a:gd name="T3" fmla="*/ 78 h 234"/>
                  <a:gd name="T4" fmla="*/ 229 w 282"/>
                  <a:gd name="T5" fmla="*/ 78 h 234"/>
                  <a:gd name="T6" fmla="*/ 141 w 282"/>
                  <a:gd name="T7" fmla="*/ 208 h 234"/>
                  <a:gd name="T8" fmla="*/ 141 w 282"/>
                  <a:gd name="T9" fmla="*/ 13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34">
                    <a:moveTo>
                      <a:pt x="141" y="130"/>
                    </a:moveTo>
                    <a:cubicBezTo>
                      <a:pt x="141" y="130"/>
                      <a:pt x="0" y="156"/>
                      <a:pt x="71" y="78"/>
                    </a:cubicBezTo>
                    <a:cubicBezTo>
                      <a:pt x="141" y="0"/>
                      <a:pt x="176" y="78"/>
                      <a:pt x="229" y="78"/>
                    </a:cubicBezTo>
                    <a:cubicBezTo>
                      <a:pt x="282" y="78"/>
                      <a:pt x="229" y="234"/>
                      <a:pt x="141" y="208"/>
                    </a:cubicBezTo>
                    <a:cubicBezTo>
                      <a:pt x="53" y="182"/>
                      <a:pt x="141" y="130"/>
                      <a:pt x="141" y="130"/>
                    </a:cubicBezTo>
                    <a:close/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87"/>
              <p:cNvSpPr/>
              <p:nvPr/>
            </p:nvSpPr>
            <p:spPr bwMode="auto">
              <a:xfrm>
                <a:off x="5942013" y="3460750"/>
                <a:ext cx="1035050" cy="509588"/>
              </a:xfrm>
              <a:custGeom>
                <a:avLst/>
                <a:gdLst>
                  <a:gd name="T0" fmla="*/ 176 w 369"/>
                  <a:gd name="T1" fmla="*/ 156 h 182"/>
                  <a:gd name="T2" fmla="*/ 88 w 369"/>
                  <a:gd name="T3" fmla="*/ 26 h 182"/>
                  <a:gd name="T4" fmla="*/ 281 w 369"/>
                  <a:gd name="T5" fmla="*/ 104 h 182"/>
                  <a:gd name="T6" fmla="*/ 176 w 369"/>
                  <a:gd name="T7" fmla="*/ 15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9" h="182">
                    <a:moveTo>
                      <a:pt x="176" y="156"/>
                    </a:moveTo>
                    <a:cubicBezTo>
                      <a:pt x="176" y="156"/>
                      <a:pt x="0" y="52"/>
                      <a:pt x="88" y="26"/>
                    </a:cubicBezTo>
                    <a:cubicBezTo>
                      <a:pt x="176" y="0"/>
                      <a:pt x="369" y="78"/>
                      <a:pt x="281" y="104"/>
                    </a:cubicBezTo>
                    <a:cubicBezTo>
                      <a:pt x="193" y="130"/>
                      <a:pt x="299" y="182"/>
                      <a:pt x="176" y="156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90"/>
              <p:cNvSpPr/>
              <p:nvPr/>
            </p:nvSpPr>
            <p:spPr bwMode="auto">
              <a:xfrm>
                <a:off x="4181476" y="4021138"/>
                <a:ext cx="2032000" cy="1120775"/>
              </a:xfrm>
              <a:custGeom>
                <a:avLst/>
                <a:gdLst>
                  <a:gd name="T0" fmla="*/ 88 w 724"/>
                  <a:gd name="T1" fmla="*/ 262 h 399"/>
                  <a:gd name="T2" fmla="*/ 724 w 724"/>
                  <a:gd name="T3" fmla="*/ 0 h 399"/>
                  <a:gd name="T4" fmla="*/ 0 w 724"/>
                  <a:gd name="T5" fmla="*/ 399 h 399"/>
                  <a:gd name="T6" fmla="*/ 88 w 724"/>
                  <a:gd name="T7" fmla="*/ 262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4" h="399">
                    <a:moveTo>
                      <a:pt x="88" y="262"/>
                    </a:moveTo>
                    <a:cubicBezTo>
                      <a:pt x="88" y="262"/>
                      <a:pt x="449" y="75"/>
                      <a:pt x="724" y="0"/>
                    </a:cubicBezTo>
                    <a:cubicBezTo>
                      <a:pt x="724" y="0"/>
                      <a:pt x="138" y="237"/>
                      <a:pt x="0" y="399"/>
                    </a:cubicBezTo>
                    <a:cubicBezTo>
                      <a:pt x="88" y="262"/>
                      <a:pt x="88" y="262"/>
                      <a:pt x="88" y="262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91"/>
              <p:cNvSpPr/>
              <p:nvPr/>
            </p:nvSpPr>
            <p:spPr bwMode="auto">
              <a:xfrm>
                <a:off x="6135688" y="2471738"/>
                <a:ext cx="877888" cy="569913"/>
              </a:xfrm>
              <a:custGeom>
                <a:avLst/>
                <a:gdLst>
                  <a:gd name="T0" fmla="*/ 255 w 313"/>
                  <a:gd name="T1" fmla="*/ 29 h 203"/>
                  <a:gd name="T2" fmla="*/ 0 w 313"/>
                  <a:gd name="T3" fmla="*/ 187 h 203"/>
                  <a:gd name="T4" fmla="*/ 23 w 313"/>
                  <a:gd name="T5" fmla="*/ 203 h 203"/>
                  <a:gd name="T6" fmla="*/ 281 w 313"/>
                  <a:gd name="T7" fmla="*/ 38 h 203"/>
                  <a:gd name="T8" fmla="*/ 255 w 313"/>
                  <a:gd name="T9" fmla="*/ 2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203">
                    <a:moveTo>
                      <a:pt x="255" y="29"/>
                    </a:moveTo>
                    <a:cubicBezTo>
                      <a:pt x="255" y="29"/>
                      <a:pt x="66" y="162"/>
                      <a:pt x="0" y="187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3" y="203"/>
                      <a:pt x="248" y="76"/>
                      <a:pt x="281" y="38"/>
                    </a:cubicBezTo>
                    <a:cubicBezTo>
                      <a:pt x="313" y="0"/>
                      <a:pt x="255" y="29"/>
                      <a:pt x="255" y="29"/>
                    </a:cubicBezTo>
                  </a:path>
                </a:pathLst>
              </a:custGeom>
              <a:solidFill>
                <a:srgbClr val="6D9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92"/>
              <p:cNvSpPr/>
              <p:nvPr/>
            </p:nvSpPr>
            <p:spPr bwMode="auto">
              <a:xfrm>
                <a:off x="5675313" y="2001838"/>
                <a:ext cx="665163" cy="736600"/>
              </a:xfrm>
              <a:custGeom>
                <a:avLst/>
                <a:gdLst>
                  <a:gd name="T0" fmla="*/ 49 w 237"/>
                  <a:gd name="T1" fmla="*/ 29 h 262"/>
                  <a:gd name="T2" fmla="*/ 10 w 237"/>
                  <a:gd name="T3" fmla="*/ 18 h 262"/>
                  <a:gd name="T4" fmla="*/ 0 w 237"/>
                  <a:gd name="T5" fmla="*/ 93 h 262"/>
                  <a:gd name="T6" fmla="*/ 188 w 237"/>
                  <a:gd name="T7" fmla="*/ 260 h 262"/>
                  <a:gd name="T8" fmla="*/ 237 w 237"/>
                  <a:gd name="T9" fmla="*/ 235 h 262"/>
                  <a:gd name="T10" fmla="*/ 207 w 237"/>
                  <a:gd name="T11" fmla="*/ 210 h 262"/>
                  <a:gd name="T12" fmla="*/ 206 w 237"/>
                  <a:gd name="T13" fmla="*/ 70 h 262"/>
                  <a:gd name="T14" fmla="*/ 144 w 237"/>
                  <a:gd name="T15" fmla="*/ 61 h 262"/>
                  <a:gd name="T16" fmla="*/ 49 w 237"/>
                  <a:gd name="T17" fmla="*/ 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262">
                    <a:moveTo>
                      <a:pt x="49" y="29"/>
                    </a:moveTo>
                    <a:cubicBezTo>
                      <a:pt x="49" y="29"/>
                      <a:pt x="17" y="0"/>
                      <a:pt x="10" y="18"/>
                    </a:cubicBezTo>
                    <a:cubicBezTo>
                      <a:pt x="3" y="37"/>
                      <a:pt x="0" y="93"/>
                      <a:pt x="0" y="93"/>
                    </a:cubicBezTo>
                    <a:cubicBezTo>
                      <a:pt x="0" y="93"/>
                      <a:pt x="166" y="262"/>
                      <a:pt x="188" y="260"/>
                    </a:cubicBezTo>
                    <a:cubicBezTo>
                      <a:pt x="211" y="258"/>
                      <a:pt x="237" y="235"/>
                      <a:pt x="237" y="235"/>
                    </a:cubicBezTo>
                    <a:cubicBezTo>
                      <a:pt x="207" y="210"/>
                      <a:pt x="207" y="210"/>
                      <a:pt x="207" y="210"/>
                    </a:cubicBezTo>
                    <a:cubicBezTo>
                      <a:pt x="207" y="210"/>
                      <a:pt x="224" y="77"/>
                      <a:pt x="206" y="70"/>
                    </a:cubicBezTo>
                    <a:cubicBezTo>
                      <a:pt x="187" y="63"/>
                      <a:pt x="144" y="61"/>
                      <a:pt x="144" y="61"/>
                    </a:cubicBezTo>
                    <a:cubicBezTo>
                      <a:pt x="49" y="29"/>
                      <a:pt x="49" y="29"/>
                      <a:pt x="49" y="29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93"/>
              <p:cNvSpPr/>
              <p:nvPr/>
            </p:nvSpPr>
            <p:spPr bwMode="auto">
              <a:xfrm>
                <a:off x="6938963" y="1928813"/>
                <a:ext cx="134938" cy="407988"/>
              </a:xfrm>
              <a:custGeom>
                <a:avLst/>
                <a:gdLst>
                  <a:gd name="T0" fmla="*/ 48 w 48"/>
                  <a:gd name="T1" fmla="*/ 58 h 145"/>
                  <a:gd name="T2" fmla="*/ 28 w 48"/>
                  <a:gd name="T3" fmla="*/ 8 h 145"/>
                  <a:gd name="T4" fmla="*/ 0 w 48"/>
                  <a:gd name="T5" fmla="*/ 44 h 145"/>
                  <a:gd name="T6" fmla="*/ 21 w 48"/>
                  <a:gd name="T7" fmla="*/ 123 h 145"/>
                  <a:gd name="T8" fmla="*/ 48 w 48"/>
                  <a:gd name="T9" fmla="*/ 5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5">
                    <a:moveTo>
                      <a:pt x="48" y="58"/>
                    </a:moveTo>
                    <a:cubicBezTo>
                      <a:pt x="48" y="58"/>
                      <a:pt x="45" y="0"/>
                      <a:pt x="28" y="8"/>
                    </a:cubicBezTo>
                    <a:cubicBezTo>
                      <a:pt x="11" y="16"/>
                      <a:pt x="0" y="44"/>
                      <a:pt x="0" y="44"/>
                    </a:cubicBezTo>
                    <a:cubicBezTo>
                      <a:pt x="0" y="44"/>
                      <a:pt x="12" y="145"/>
                      <a:pt x="21" y="123"/>
                    </a:cubicBezTo>
                    <a:cubicBezTo>
                      <a:pt x="29" y="101"/>
                      <a:pt x="48" y="58"/>
                      <a:pt x="48" y="58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96"/>
              <p:cNvSpPr/>
              <p:nvPr/>
            </p:nvSpPr>
            <p:spPr bwMode="auto">
              <a:xfrm>
                <a:off x="5668963" y="2479675"/>
                <a:ext cx="177800" cy="55563"/>
              </a:xfrm>
              <a:custGeom>
                <a:avLst/>
                <a:gdLst>
                  <a:gd name="T0" fmla="*/ 0 w 63"/>
                  <a:gd name="T1" fmla="*/ 15 h 20"/>
                  <a:gd name="T2" fmla="*/ 52 w 63"/>
                  <a:gd name="T3" fmla="*/ 10 h 20"/>
                  <a:gd name="T4" fmla="*/ 0 w 63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0">
                    <a:moveTo>
                      <a:pt x="0" y="15"/>
                    </a:moveTo>
                    <a:cubicBezTo>
                      <a:pt x="0" y="15"/>
                      <a:pt x="63" y="0"/>
                      <a:pt x="52" y="10"/>
                    </a:cubicBezTo>
                    <a:cubicBezTo>
                      <a:pt x="41" y="2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97"/>
              <p:cNvSpPr/>
              <p:nvPr/>
            </p:nvSpPr>
            <p:spPr bwMode="auto">
              <a:xfrm>
                <a:off x="5829301" y="2552700"/>
                <a:ext cx="44450" cy="146050"/>
              </a:xfrm>
              <a:custGeom>
                <a:avLst/>
                <a:gdLst>
                  <a:gd name="T0" fmla="*/ 6 w 16"/>
                  <a:gd name="T1" fmla="*/ 52 h 52"/>
                  <a:gd name="T2" fmla="*/ 8 w 16"/>
                  <a:gd name="T3" fmla="*/ 7 h 52"/>
                  <a:gd name="T4" fmla="*/ 6 w 16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2">
                    <a:moveTo>
                      <a:pt x="6" y="52"/>
                    </a:moveTo>
                    <a:cubicBezTo>
                      <a:pt x="6" y="52"/>
                      <a:pt x="0" y="0"/>
                      <a:pt x="8" y="7"/>
                    </a:cubicBezTo>
                    <a:cubicBezTo>
                      <a:pt x="16" y="13"/>
                      <a:pt x="9" y="43"/>
                      <a:pt x="6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98"/>
              <p:cNvSpPr/>
              <p:nvPr/>
            </p:nvSpPr>
            <p:spPr bwMode="auto">
              <a:xfrm>
                <a:off x="7045326" y="2319338"/>
                <a:ext cx="204788" cy="120650"/>
              </a:xfrm>
              <a:custGeom>
                <a:avLst/>
                <a:gdLst>
                  <a:gd name="T0" fmla="*/ 73 w 73"/>
                  <a:gd name="T1" fmla="*/ 0 h 43"/>
                  <a:gd name="T2" fmla="*/ 12 w 73"/>
                  <a:gd name="T3" fmla="*/ 38 h 43"/>
                  <a:gd name="T4" fmla="*/ 73 w 73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43">
                    <a:moveTo>
                      <a:pt x="73" y="0"/>
                    </a:moveTo>
                    <a:cubicBezTo>
                      <a:pt x="73" y="0"/>
                      <a:pt x="0" y="33"/>
                      <a:pt x="12" y="38"/>
                    </a:cubicBezTo>
                    <a:cubicBezTo>
                      <a:pt x="25" y="43"/>
                      <a:pt x="66" y="19"/>
                      <a:pt x="73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99"/>
              <p:cNvSpPr/>
              <p:nvPr/>
            </p:nvSpPr>
            <p:spPr bwMode="auto">
              <a:xfrm>
                <a:off x="5807076" y="2305050"/>
                <a:ext cx="80963" cy="76200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4 h 27"/>
                  <a:gd name="T4" fmla="*/ 2 w 29"/>
                  <a:gd name="T5" fmla="*/ 9 h 27"/>
                  <a:gd name="T6" fmla="*/ 18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4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1" y="0"/>
                      <a:pt x="18" y="2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00"/>
              <p:cNvSpPr/>
              <p:nvPr/>
            </p:nvSpPr>
            <p:spPr bwMode="auto">
              <a:xfrm>
                <a:off x="5738813" y="2401888"/>
                <a:ext cx="84138" cy="74613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01"/>
              <p:cNvSpPr/>
              <p:nvPr/>
            </p:nvSpPr>
            <p:spPr bwMode="auto">
              <a:xfrm>
                <a:off x="5899151" y="2460625"/>
                <a:ext cx="80963" cy="74613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5 h 27"/>
                  <a:gd name="T4" fmla="*/ 2 w 29"/>
                  <a:gd name="T5" fmla="*/ 9 h 27"/>
                  <a:gd name="T6" fmla="*/ 18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8" y="3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02"/>
              <p:cNvSpPr/>
              <p:nvPr/>
            </p:nvSpPr>
            <p:spPr bwMode="auto">
              <a:xfrm>
                <a:off x="5943601" y="2336800"/>
                <a:ext cx="85725" cy="76200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03"/>
              <p:cNvSpPr/>
              <p:nvPr/>
            </p:nvSpPr>
            <p:spPr bwMode="auto">
              <a:xfrm>
                <a:off x="6062663" y="2451100"/>
                <a:ext cx="84138" cy="76200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9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04"/>
              <p:cNvSpPr/>
              <p:nvPr/>
            </p:nvSpPr>
            <p:spPr bwMode="auto">
              <a:xfrm>
                <a:off x="5975351" y="2600325"/>
                <a:ext cx="84138" cy="76200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05"/>
              <p:cNvSpPr/>
              <p:nvPr/>
            </p:nvSpPr>
            <p:spPr bwMode="auto">
              <a:xfrm>
                <a:off x="5826126" y="2571750"/>
                <a:ext cx="80963" cy="79375"/>
              </a:xfrm>
              <a:custGeom>
                <a:avLst/>
                <a:gdLst>
                  <a:gd name="T0" fmla="*/ 27 w 29"/>
                  <a:gd name="T1" fmla="*/ 19 h 28"/>
                  <a:gd name="T2" fmla="*/ 10 w 29"/>
                  <a:gd name="T3" fmla="*/ 25 h 28"/>
                  <a:gd name="T4" fmla="*/ 2 w 29"/>
                  <a:gd name="T5" fmla="*/ 9 h 28"/>
                  <a:gd name="T6" fmla="*/ 19 w 29"/>
                  <a:gd name="T7" fmla="*/ 3 h 28"/>
                  <a:gd name="T8" fmla="*/ 27 w 29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27" y="19"/>
                    </a:moveTo>
                    <a:cubicBezTo>
                      <a:pt x="25" y="25"/>
                      <a:pt x="17" y="28"/>
                      <a:pt x="10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6"/>
                      <a:pt x="29" y="13"/>
                      <a:pt x="27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06"/>
              <p:cNvSpPr/>
              <p:nvPr/>
            </p:nvSpPr>
            <p:spPr bwMode="auto">
              <a:xfrm>
                <a:off x="5891213" y="2238375"/>
                <a:ext cx="84138" cy="76200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8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1"/>
                      <a:pt x="0" y="14"/>
                      <a:pt x="2" y="8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07"/>
              <p:cNvSpPr/>
              <p:nvPr/>
            </p:nvSpPr>
            <p:spPr bwMode="auto">
              <a:xfrm>
                <a:off x="7096126" y="2154238"/>
                <a:ext cx="84138" cy="76200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08"/>
              <p:cNvSpPr/>
              <p:nvPr/>
            </p:nvSpPr>
            <p:spPr bwMode="auto">
              <a:xfrm>
                <a:off x="6969126" y="2278063"/>
                <a:ext cx="84138" cy="74613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09"/>
              <p:cNvSpPr/>
              <p:nvPr/>
            </p:nvSpPr>
            <p:spPr bwMode="auto">
              <a:xfrm>
                <a:off x="6975476" y="2179638"/>
                <a:ext cx="84138" cy="76200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10"/>
              <p:cNvSpPr/>
              <p:nvPr/>
            </p:nvSpPr>
            <p:spPr bwMode="auto">
              <a:xfrm>
                <a:off x="7115176" y="2341563"/>
                <a:ext cx="84138" cy="76200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11"/>
              <p:cNvSpPr/>
              <p:nvPr/>
            </p:nvSpPr>
            <p:spPr bwMode="auto">
              <a:xfrm>
                <a:off x="7140576" y="2490788"/>
                <a:ext cx="84138" cy="79375"/>
              </a:xfrm>
              <a:custGeom>
                <a:avLst/>
                <a:gdLst>
                  <a:gd name="T0" fmla="*/ 27 w 30"/>
                  <a:gd name="T1" fmla="*/ 19 h 28"/>
                  <a:gd name="T2" fmla="*/ 11 w 30"/>
                  <a:gd name="T3" fmla="*/ 25 h 28"/>
                  <a:gd name="T4" fmla="*/ 2 w 30"/>
                  <a:gd name="T5" fmla="*/ 9 h 28"/>
                  <a:gd name="T6" fmla="*/ 19 w 30"/>
                  <a:gd name="T7" fmla="*/ 3 h 28"/>
                  <a:gd name="T8" fmla="*/ 27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7" y="19"/>
                    </a:moveTo>
                    <a:cubicBezTo>
                      <a:pt x="25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7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12"/>
              <p:cNvSpPr/>
              <p:nvPr/>
            </p:nvSpPr>
            <p:spPr bwMode="auto">
              <a:xfrm>
                <a:off x="6997701" y="2468563"/>
                <a:ext cx="84138" cy="76200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5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13"/>
              <p:cNvSpPr/>
              <p:nvPr/>
            </p:nvSpPr>
            <p:spPr bwMode="auto">
              <a:xfrm>
                <a:off x="7243763" y="2428875"/>
                <a:ext cx="82550" cy="76200"/>
              </a:xfrm>
              <a:custGeom>
                <a:avLst/>
                <a:gdLst>
                  <a:gd name="T0" fmla="*/ 27 w 29"/>
                  <a:gd name="T1" fmla="*/ 19 h 27"/>
                  <a:gd name="T2" fmla="*/ 10 w 29"/>
                  <a:gd name="T3" fmla="*/ 25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9"/>
                    </a:moveTo>
                    <a:cubicBezTo>
                      <a:pt x="25" y="25"/>
                      <a:pt x="17" y="27"/>
                      <a:pt x="10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6"/>
                      <a:pt x="29" y="13"/>
                      <a:pt x="27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14"/>
              <p:cNvSpPr/>
              <p:nvPr/>
            </p:nvSpPr>
            <p:spPr bwMode="auto">
              <a:xfrm>
                <a:off x="7286626" y="2316163"/>
                <a:ext cx="84138" cy="76200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8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2" y="8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15"/>
              <p:cNvSpPr/>
              <p:nvPr/>
            </p:nvSpPr>
            <p:spPr bwMode="auto">
              <a:xfrm>
                <a:off x="7219951" y="2170113"/>
                <a:ext cx="84138" cy="76200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16"/>
              <p:cNvSpPr/>
              <p:nvPr/>
            </p:nvSpPr>
            <p:spPr bwMode="auto">
              <a:xfrm>
                <a:off x="6878638" y="2355850"/>
                <a:ext cx="85725" cy="76200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8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6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8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17"/>
              <p:cNvSpPr/>
              <p:nvPr/>
            </p:nvSpPr>
            <p:spPr bwMode="auto">
              <a:xfrm>
                <a:off x="6764338" y="2373313"/>
                <a:ext cx="309563" cy="479425"/>
              </a:xfrm>
              <a:custGeom>
                <a:avLst/>
                <a:gdLst>
                  <a:gd name="T0" fmla="*/ 6 w 110"/>
                  <a:gd name="T1" fmla="*/ 0 h 171"/>
                  <a:gd name="T2" fmla="*/ 0 w 110"/>
                  <a:gd name="T3" fmla="*/ 6 h 171"/>
                  <a:gd name="T4" fmla="*/ 28 w 110"/>
                  <a:gd name="T5" fmla="*/ 63 h 171"/>
                  <a:gd name="T6" fmla="*/ 56 w 110"/>
                  <a:gd name="T7" fmla="*/ 95 h 171"/>
                  <a:gd name="T8" fmla="*/ 96 w 110"/>
                  <a:gd name="T9" fmla="*/ 171 h 171"/>
                  <a:gd name="T10" fmla="*/ 100 w 110"/>
                  <a:gd name="T11" fmla="*/ 168 h 171"/>
                  <a:gd name="T12" fmla="*/ 94 w 110"/>
                  <a:gd name="T13" fmla="*/ 87 h 171"/>
                  <a:gd name="T14" fmla="*/ 6 w 110"/>
                  <a:gd name="T1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71">
                    <a:moveTo>
                      <a:pt x="6" y="0"/>
                    </a:moveTo>
                    <a:cubicBezTo>
                      <a:pt x="3" y="0"/>
                      <a:pt x="1" y="2"/>
                      <a:pt x="0" y="6"/>
                    </a:cubicBezTo>
                    <a:cubicBezTo>
                      <a:pt x="0" y="6"/>
                      <a:pt x="14" y="54"/>
                      <a:pt x="28" y="63"/>
                    </a:cubicBezTo>
                    <a:cubicBezTo>
                      <a:pt x="43" y="72"/>
                      <a:pt x="44" y="69"/>
                      <a:pt x="56" y="95"/>
                    </a:cubicBezTo>
                    <a:cubicBezTo>
                      <a:pt x="66" y="117"/>
                      <a:pt x="85" y="171"/>
                      <a:pt x="96" y="171"/>
                    </a:cubicBezTo>
                    <a:cubicBezTo>
                      <a:pt x="97" y="171"/>
                      <a:pt x="99" y="170"/>
                      <a:pt x="100" y="168"/>
                    </a:cubicBezTo>
                    <a:cubicBezTo>
                      <a:pt x="110" y="150"/>
                      <a:pt x="106" y="103"/>
                      <a:pt x="94" y="87"/>
                    </a:cubicBezTo>
                    <a:cubicBezTo>
                      <a:pt x="84" y="74"/>
                      <a:pt x="28" y="0"/>
                      <a:pt x="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18"/>
              <p:cNvSpPr>
                <a:spLocks noEditPoints="1"/>
              </p:cNvSpPr>
              <p:nvPr/>
            </p:nvSpPr>
            <p:spPr bwMode="auto">
              <a:xfrm>
                <a:off x="5592763" y="2092325"/>
                <a:ext cx="769938" cy="676275"/>
              </a:xfrm>
              <a:custGeom>
                <a:avLst/>
                <a:gdLst>
                  <a:gd name="T0" fmla="*/ 119 w 274"/>
                  <a:gd name="T1" fmla="*/ 156 h 241"/>
                  <a:gd name="T2" fmla="*/ 122 w 274"/>
                  <a:gd name="T3" fmla="*/ 133 h 241"/>
                  <a:gd name="T4" fmla="*/ 136 w 274"/>
                  <a:gd name="T5" fmla="*/ 149 h 241"/>
                  <a:gd name="T6" fmla="*/ 113 w 274"/>
                  <a:gd name="T7" fmla="*/ 0 h 241"/>
                  <a:gd name="T8" fmla="*/ 94 w 274"/>
                  <a:gd name="T9" fmla="*/ 78 h 241"/>
                  <a:gd name="T10" fmla="*/ 19 w 274"/>
                  <a:gd name="T11" fmla="*/ 61 h 241"/>
                  <a:gd name="T12" fmla="*/ 78 w 274"/>
                  <a:gd name="T13" fmla="*/ 85 h 241"/>
                  <a:gd name="T14" fmla="*/ 94 w 274"/>
                  <a:gd name="T15" fmla="*/ 78 h 241"/>
                  <a:gd name="T16" fmla="*/ 91 w 274"/>
                  <a:gd name="T17" fmla="*/ 101 h 241"/>
                  <a:gd name="T18" fmla="*/ 86 w 274"/>
                  <a:gd name="T19" fmla="*/ 100 h 241"/>
                  <a:gd name="T20" fmla="*/ 54 w 274"/>
                  <a:gd name="T21" fmla="*/ 121 h 241"/>
                  <a:gd name="T22" fmla="*/ 66 w 274"/>
                  <a:gd name="T23" fmla="*/ 112 h 241"/>
                  <a:gd name="T24" fmla="*/ 80 w 274"/>
                  <a:gd name="T25" fmla="*/ 128 h 241"/>
                  <a:gd name="T26" fmla="*/ 41 w 274"/>
                  <a:gd name="T27" fmla="*/ 207 h 241"/>
                  <a:gd name="T28" fmla="*/ 107 w 274"/>
                  <a:gd name="T29" fmla="*/ 161 h 241"/>
                  <a:gd name="T30" fmla="*/ 152 w 274"/>
                  <a:gd name="T31" fmla="*/ 241 h 241"/>
                  <a:gd name="T32" fmla="*/ 148 w 274"/>
                  <a:gd name="T33" fmla="*/ 206 h 241"/>
                  <a:gd name="T34" fmla="*/ 139 w 274"/>
                  <a:gd name="T35" fmla="*/ 190 h 241"/>
                  <a:gd name="T36" fmla="*/ 148 w 274"/>
                  <a:gd name="T37" fmla="*/ 152 h 241"/>
                  <a:gd name="T38" fmla="*/ 196 w 274"/>
                  <a:gd name="T39" fmla="*/ 155 h 241"/>
                  <a:gd name="T40" fmla="*/ 214 w 274"/>
                  <a:gd name="T41" fmla="*/ 143 h 241"/>
                  <a:gd name="T42" fmla="*/ 195 w 274"/>
                  <a:gd name="T43" fmla="*/ 143 h 241"/>
                  <a:gd name="T44" fmla="*/ 183 w 274"/>
                  <a:gd name="T45" fmla="*/ 153 h 241"/>
                  <a:gd name="T46" fmla="*/ 169 w 274"/>
                  <a:gd name="T47" fmla="*/ 140 h 241"/>
                  <a:gd name="T48" fmla="*/ 169 w 274"/>
                  <a:gd name="T49" fmla="*/ 137 h 241"/>
                  <a:gd name="T50" fmla="*/ 241 w 274"/>
                  <a:gd name="T51" fmla="*/ 93 h 241"/>
                  <a:gd name="T52" fmla="*/ 146 w 274"/>
                  <a:gd name="T53" fmla="*/ 123 h 241"/>
                  <a:gd name="T54" fmla="*/ 141 w 274"/>
                  <a:gd name="T55" fmla="*/ 113 h 241"/>
                  <a:gd name="T56" fmla="*/ 127 w 274"/>
                  <a:gd name="T57" fmla="*/ 96 h 241"/>
                  <a:gd name="T58" fmla="*/ 144 w 274"/>
                  <a:gd name="T59" fmla="*/ 90 h 241"/>
                  <a:gd name="T60" fmla="*/ 142 w 274"/>
                  <a:gd name="T61" fmla="*/ 58 h 241"/>
                  <a:gd name="T62" fmla="*/ 129 w 274"/>
                  <a:gd name="T63" fmla="*/ 81 h 241"/>
                  <a:gd name="T64" fmla="*/ 122 w 274"/>
                  <a:gd name="T65" fmla="*/ 77 h 241"/>
                  <a:gd name="T66" fmla="*/ 108 w 274"/>
                  <a:gd name="T67" fmla="*/ 60 h 241"/>
                  <a:gd name="T68" fmla="*/ 125 w 274"/>
                  <a:gd name="T69" fmla="*/ 5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1">
                    <a:moveTo>
                      <a:pt x="125" y="157"/>
                    </a:moveTo>
                    <a:cubicBezTo>
                      <a:pt x="123" y="157"/>
                      <a:pt x="121" y="156"/>
                      <a:pt x="119" y="156"/>
                    </a:cubicBezTo>
                    <a:cubicBezTo>
                      <a:pt x="112" y="153"/>
                      <a:pt x="109" y="146"/>
                      <a:pt x="111" y="140"/>
                    </a:cubicBezTo>
                    <a:cubicBezTo>
                      <a:pt x="113" y="135"/>
                      <a:pt x="117" y="133"/>
                      <a:pt x="122" y="133"/>
                    </a:cubicBezTo>
                    <a:cubicBezTo>
                      <a:pt x="124" y="133"/>
                      <a:pt x="126" y="133"/>
                      <a:pt x="127" y="134"/>
                    </a:cubicBezTo>
                    <a:cubicBezTo>
                      <a:pt x="134" y="136"/>
                      <a:pt x="138" y="143"/>
                      <a:pt x="136" y="149"/>
                    </a:cubicBezTo>
                    <a:cubicBezTo>
                      <a:pt x="134" y="154"/>
                      <a:pt x="130" y="157"/>
                      <a:pt x="125" y="157"/>
                    </a:cubicBezTo>
                    <a:moveTo>
                      <a:pt x="113" y="0"/>
                    </a:moveTo>
                    <a:cubicBezTo>
                      <a:pt x="113" y="0"/>
                      <a:pt x="107" y="79"/>
                      <a:pt x="95" y="79"/>
                    </a:cubicBezTo>
                    <a:cubicBezTo>
                      <a:pt x="95" y="79"/>
                      <a:pt x="95" y="79"/>
                      <a:pt x="94" y="78"/>
                    </a:cubicBezTo>
                    <a:cubicBezTo>
                      <a:pt x="84" y="75"/>
                      <a:pt x="22" y="59"/>
                      <a:pt x="16" y="59"/>
                    </a:cubicBezTo>
                    <a:cubicBezTo>
                      <a:pt x="14" y="59"/>
                      <a:pt x="15" y="60"/>
                      <a:pt x="19" y="61"/>
                    </a:cubicBezTo>
                    <a:cubicBezTo>
                      <a:pt x="32" y="66"/>
                      <a:pt x="61" y="78"/>
                      <a:pt x="77" y="87"/>
                    </a:cubicBezTo>
                    <a:cubicBezTo>
                      <a:pt x="77" y="87"/>
                      <a:pt x="77" y="86"/>
                      <a:pt x="78" y="85"/>
                    </a:cubicBezTo>
                    <a:cubicBezTo>
                      <a:pt x="79" y="80"/>
                      <a:pt x="84" y="78"/>
                      <a:pt x="89" y="78"/>
                    </a:cubicBezTo>
                    <a:cubicBezTo>
                      <a:pt x="91" y="78"/>
                      <a:pt x="93" y="78"/>
                      <a:pt x="94" y="78"/>
                    </a:cubicBezTo>
                    <a:cubicBezTo>
                      <a:pt x="101" y="81"/>
                      <a:pt x="105" y="88"/>
                      <a:pt x="103" y="94"/>
                    </a:cubicBezTo>
                    <a:cubicBezTo>
                      <a:pt x="101" y="99"/>
                      <a:pt x="97" y="101"/>
                      <a:pt x="91" y="101"/>
                    </a:cubicBezTo>
                    <a:cubicBezTo>
                      <a:pt x="90" y="101"/>
                      <a:pt x="88" y="101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67" y="104"/>
                      <a:pt x="0" y="111"/>
                      <a:pt x="17" y="114"/>
                    </a:cubicBezTo>
                    <a:cubicBezTo>
                      <a:pt x="23" y="115"/>
                      <a:pt x="38" y="118"/>
                      <a:pt x="54" y="121"/>
                    </a:cubicBezTo>
                    <a:cubicBezTo>
                      <a:pt x="54" y="120"/>
                      <a:pt x="54" y="120"/>
                      <a:pt x="54" y="119"/>
                    </a:cubicBezTo>
                    <a:cubicBezTo>
                      <a:pt x="56" y="114"/>
                      <a:pt x="61" y="112"/>
                      <a:pt x="66" y="112"/>
                    </a:cubicBezTo>
                    <a:cubicBezTo>
                      <a:pt x="67" y="112"/>
                      <a:pt x="69" y="112"/>
                      <a:pt x="71" y="113"/>
                    </a:cubicBezTo>
                    <a:cubicBezTo>
                      <a:pt x="78" y="115"/>
                      <a:pt x="82" y="122"/>
                      <a:pt x="80" y="128"/>
                    </a:cubicBezTo>
                    <a:cubicBezTo>
                      <a:pt x="94" y="132"/>
                      <a:pt x="104" y="137"/>
                      <a:pt x="96" y="140"/>
                    </a:cubicBezTo>
                    <a:cubicBezTo>
                      <a:pt x="80" y="147"/>
                      <a:pt x="35" y="207"/>
                      <a:pt x="41" y="207"/>
                    </a:cubicBezTo>
                    <a:cubicBezTo>
                      <a:pt x="42" y="207"/>
                      <a:pt x="42" y="206"/>
                      <a:pt x="43" y="206"/>
                    </a:cubicBezTo>
                    <a:cubicBezTo>
                      <a:pt x="56" y="198"/>
                      <a:pt x="92" y="161"/>
                      <a:pt x="107" y="161"/>
                    </a:cubicBezTo>
                    <a:cubicBezTo>
                      <a:pt x="110" y="161"/>
                      <a:pt x="111" y="162"/>
                      <a:pt x="113" y="164"/>
                    </a:cubicBezTo>
                    <a:cubicBezTo>
                      <a:pt x="121" y="177"/>
                      <a:pt x="148" y="241"/>
                      <a:pt x="152" y="241"/>
                    </a:cubicBezTo>
                    <a:cubicBezTo>
                      <a:pt x="152" y="241"/>
                      <a:pt x="152" y="241"/>
                      <a:pt x="152" y="239"/>
                    </a:cubicBezTo>
                    <a:cubicBezTo>
                      <a:pt x="152" y="234"/>
                      <a:pt x="150" y="220"/>
                      <a:pt x="148" y="206"/>
                    </a:cubicBezTo>
                    <a:cubicBezTo>
                      <a:pt x="148" y="206"/>
                      <a:pt x="148" y="205"/>
                      <a:pt x="147" y="205"/>
                    </a:cubicBezTo>
                    <a:cubicBezTo>
                      <a:pt x="140" y="203"/>
                      <a:pt x="136" y="196"/>
                      <a:pt x="139" y="190"/>
                    </a:cubicBezTo>
                    <a:cubicBezTo>
                      <a:pt x="140" y="186"/>
                      <a:pt x="143" y="184"/>
                      <a:pt x="146" y="183"/>
                    </a:cubicBezTo>
                    <a:cubicBezTo>
                      <a:pt x="145" y="166"/>
                      <a:pt x="145" y="152"/>
                      <a:pt x="148" y="152"/>
                    </a:cubicBezTo>
                    <a:cubicBezTo>
                      <a:pt x="149" y="152"/>
                      <a:pt x="149" y="152"/>
                      <a:pt x="149" y="152"/>
                    </a:cubicBezTo>
                    <a:cubicBezTo>
                      <a:pt x="153" y="154"/>
                      <a:pt x="174" y="155"/>
                      <a:pt x="196" y="155"/>
                    </a:cubicBezTo>
                    <a:cubicBezTo>
                      <a:pt x="233" y="155"/>
                      <a:pt x="274" y="152"/>
                      <a:pt x="258" y="147"/>
                    </a:cubicBezTo>
                    <a:cubicBezTo>
                      <a:pt x="249" y="143"/>
                      <a:pt x="231" y="143"/>
                      <a:pt x="214" y="143"/>
                    </a:cubicBezTo>
                    <a:cubicBezTo>
                      <a:pt x="211" y="143"/>
                      <a:pt x="207" y="143"/>
                      <a:pt x="204" y="143"/>
                    </a:cubicBezTo>
                    <a:cubicBezTo>
                      <a:pt x="201" y="143"/>
                      <a:pt x="198" y="143"/>
                      <a:pt x="195" y="143"/>
                    </a:cubicBezTo>
                    <a:cubicBezTo>
                      <a:pt x="195" y="144"/>
                      <a:pt x="195" y="145"/>
                      <a:pt x="194" y="146"/>
                    </a:cubicBezTo>
                    <a:cubicBezTo>
                      <a:pt x="193" y="151"/>
                      <a:pt x="188" y="153"/>
                      <a:pt x="183" y="153"/>
                    </a:cubicBezTo>
                    <a:cubicBezTo>
                      <a:pt x="181" y="153"/>
                      <a:pt x="179" y="153"/>
                      <a:pt x="178" y="152"/>
                    </a:cubicBezTo>
                    <a:cubicBezTo>
                      <a:pt x="172" y="150"/>
                      <a:pt x="168" y="145"/>
                      <a:pt x="169" y="140"/>
                    </a:cubicBezTo>
                    <a:cubicBezTo>
                      <a:pt x="168" y="139"/>
                      <a:pt x="168" y="138"/>
                      <a:pt x="169" y="137"/>
                    </a:cubicBezTo>
                    <a:cubicBezTo>
                      <a:pt x="169" y="137"/>
                      <a:pt x="169" y="137"/>
                      <a:pt x="169" y="137"/>
                    </a:cubicBezTo>
                    <a:cubicBezTo>
                      <a:pt x="171" y="133"/>
                      <a:pt x="175" y="130"/>
                      <a:pt x="179" y="130"/>
                    </a:cubicBezTo>
                    <a:cubicBezTo>
                      <a:pt x="202" y="115"/>
                      <a:pt x="249" y="93"/>
                      <a:pt x="241" y="93"/>
                    </a:cubicBezTo>
                    <a:cubicBezTo>
                      <a:pt x="241" y="93"/>
                      <a:pt x="240" y="93"/>
                      <a:pt x="239" y="93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5" y="119"/>
                      <a:pt x="145" y="112"/>
                    </a:cubicBezTo>
                    <a:cubicBezTo>
                      <a:pt x="144" y="112"/>
                      <a:pt x="142" y="113"/>
                      <a:pt x="141" y="113"/>
                    </a:cubicBezTo>
                    <a:cubicBezTo>
                      <a:pt x="139" y="113"/>
                      <a:pt x="137" y="112"/>
                      <a:pt x="136" y="112"/>
                    </a:cubicBezTo>
                    <a:cubicBezTo>
                      <a:pt x="129" y="109"/>
                      <a:pt x="125" y="102"/>
                      <a:pt x="127" y="96"/>
                    </a:cubicBezTo>
                    <a:cubicBezTo>
                      <a:pt x="129" y="92"/>
                      <a:pt x="133" y="89"/>
                      <a:pt x="139" y="89"/>
                    </a:cubicBezTo>
                    <a:cubicBezTo>
                      <a:pt x="140" y="89"/>
                      <a:pt x="142" y="89"/>
                      <a:pt x="144" y="90"/>
                    </a:cubicBezTo>
                    <a:cubicBezTo>
                      <a:pt x="143" y="78"/>
                      <a:pt x="143" y="64"/>
                      <a:pt x="143" y="53"/>
                    </a:cubicBezTo>
                    <a:cubicBezTo>
                      <a:pt x="143" y="55"/>
                      <a:pt x="142" y="56"/>
                      <a:pt x="142" y="58"/>
                    </a:cubicBezTo>
                    <a:cubicBezTo>
                      <a:pt x="138" y="70"/>
                      <a:pt x="132" y="83"/>
                      <a:pt x="130" y="83"/>
                    </a:cubicBezTo>
                    <a:cubicBezTo>
                      <a:pt x="130" y="83"/>
                      <a:pt x="129" y="82"/>
                      <a:pt x="129" y="81"/>
                    </a:cubicBezTo>
                    <a:cubicBezTo>
                      <a:pt x="129" y="79"/>
                      <a:pt x="129" y="78"/>
                      <a:pt x="129" y="75"/>
                    </a:cubicBezTo>
                    <a:cubicBezTo>
                      <a:pt x="127" y="76"/>
                      <a:pt x="124" y="77"/>
                      <a:pt x="122" y="77"/>
                    </a:cubicBezTo>
                    <a:cubicBezTo>
                      <a:pt x="120" y="77"/>
                      <a:pt x="119" y="77"/>
                      <a:pt x="117" y="76"/>
                    </a:cubicBezTo>
                    <a:cubicBezTo>
                      <a:pt x="110" y="73"/>
                      <a:pt x="106" y="66"/>
                      <a:pt x="108" y="60"/>
                    </a:cubicBezTo>
                    <a:cubicBezTo>
                      <a:pt x="110" y="56"/>
                      <a:pt x="115" y="53"/>
                      <a:pt x="120" y="53"/>
                    </a:cubicBezTo>
                    <a:cubicBezTo>
                      <a:pt x="121" y="53"/>
                      <a:pt x="123" y="53"/>
                      <a:pt x="125" y="54"/>
                    </a:cubicBezTo>
                    <a:cubicBezTo>
                      <a:pt x="120" y="30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19"/>
              <p:cNvSpPr/>
              <p:nvPr/>
            </p:nvSpPr>
            <p:spPr bwMode="auto">
              <a:xfrm>
                <a:off x="5810251" y="2311400"/>
                <a:ext cx="77788" cy="65088"/>
              </a:xfrm>
              <a:custGeom>
                <a:avLst/>
                <a:gdLst>
                  <a:gd name="T0" fmla="*/ 12 w 28"/>
                  <a:gd name="T1" fmla="*/ 0 h 23"/>
                  <a:gd name="T2" fmla="*/ 1 w 28"/>
                  <a:gd name="T3" fmla="*/ 7 h 23"/>
                  <a:gd name="T4" fmla="*/ 0 w 28"/>
                  <a:gd name="T5" fmla="*/ 9 h 23"/>
                  <a:gd name="T6" fmla="*/ 9 w 28"/>
                  <a:gd name="T7" fmla="*/ 22 h 23"/>
                  <a:gd name="T8" fmla="*/ 9 w 28"/>
                  <a:gd name="T9" fmla="*/ 22 h 23"/>
                  <a:gd name="T10" fmla="*/ 9 w 28"/>
                  <a:gd name="T11" fmla="*/ 22 h 23"/>
                  <a:gd name="T12" fmla="*/ 14 w 28"/>
                  <a:gd name="T13" fmla="*/ 23 h 23"/>
                  <a:gd name="T14" fmla="*/ 26 w 28"/>
                  <a:gd name="T15" fmla="*/ 16 h 23"/>
                  <a:gd name="T16" fmla="*/ 17 w 28"/>
                  <a:gd name="T17" fmla="*/ 0 h 23"/>
                  <a:gd name="T18" fmla="*/ 12 w 28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3">
                    <a:moveTo>
                      <a:pt x="12" y="0"/>
                    </a:moveTo>
                    <a:cubicBezTo>
                      <a:pt x="7" y="0"/>
                      <a:pt x="2" y="2"/>
                      <a:pt x="1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11" y="16"/>
                      <a:pt x="17" y="21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1" y="23"/>
                      <a:pt x="13" y="23"/>
                      <a:pt x="14" y="23"/>
                    </a:cubicBezTo>
                    <a:cubicBezTo>
                      <a:pt x="20" y="23"/>
                      <a:pt x="24" y="21"/>
                      <a:pt x="26" y="16"/>
                    </a:cubicBezTo>
                    <a:cubicBezTo>
                      <a:pt x="28" y="10"/>
                      <a:pt x="24" y="3"/>
                      <a:pt x="17" y="0"/>
                    </a:cubicBezTo>
                    <a:cubicBezTo>
                      <a:pt x="16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20"/>
              <p:cNvSpPr/>
              <p:nvPr/>
            </p:nvSpPr>
            <p:spPr bwMode="auto">
              <a:xfrm>
                <a:off x="5745163" y="2406650"/>
                <a:ext cx="77788" cy="44450"/>
              </a:xfrm>
              <a:custGeom>
                <a:avLst/>
                <a:gdLst>
                  <a:gd name="T0" fmla="*/ 12 w 28"/>
                  <a:gd name="T1" fmla="*/ 0 h 16"/>
                  <a:gd name="T2" fmla="*/ 0 w 28"/>
                  <a:gd name="T3" fmla="*/ 7 h 16"/>
                  <a:gd name="T4" fmla="*/ 0 w 28"/>
                  <a:gd name="T5" fmla="*/ 9 h 16"/>
                  <a:gd name="T6" fmla="*/ 26 w 28"/>
                  <a:gd name="T7" fmla="*/ 16 h 16"/>
                  <a:gd name="T8" fmla="*/ 17 w 28"/>
                  <a:gd name="T9" fmla="*/ 1 h 16"/>
                  <a:gd name="T10" fmla="*/ 12 w 2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6">
                    <a:moveTo>
                      <a:pt x="12" y="0"/>
                    </a:moveTo>
                    <a:cubicBezTo>
                      <a:pt x="7" y="0"/>
                      <a:pt x="2" y="2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9" y="11"/>
                      <a:pt x="18" y="14"/>
                      <a:pt x="26" y="16"/>
                    </a:cubicBezTo>
                    <a:cubicBezTo>
                      <a:pt x="28" y="10"/>
                      <a:pt x="24" y="3"/>
                      <a:pt x="17" y="1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21"/>
              <p:cNvSpPr/>
              <p:nvPr/>
            </p:nvSpPr>
            <p:spPr bwMode="auto">
              <a:xfrm>
                <a:off x="5899151" y="2465388"/>
                <a:ext cx="80963" cy="68263"/>
              </a:xfrm>
              <a:custGeom>
                <a:avLst/>
                <a:gdLst>
                  <a:gd name="T0" fmla="*/ 13 w 29"/>
                  <a:gd name="T1" fmla="*/ 0 h 24"/>
                  <a:gd name="T2" fmla="*/ 2 w 29"/>
                  <a:gd name="T3" fmla="*/ 7 h 24"/>
                  <a:gd name="T4" fmla="*/ 10 w 29"/>
                  <a:gd name="T5" fmla="*/ 23 h 24"/>
                  <a:gd name="T6" fmla="*/ 16 w 29"/>
                  <a:gd name="T7" fmla="*/ 24 h 24"/>
                  <a:gd name="T8" fmla="*/ 27 w 29"/>
                  <a:gd name="T9" fmla="*/ 16 h 24"/>
                  <a:gd name="T10" fmla="*/ 18 w 29"/>
                  <a:gd name="T11" fmla="*/ 1 h 24"/>
                  <a:gd name="T12" fmla="*/ 13 w 2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4">
                    <a:moveTo>
                      <a:pt x="13" y="0"/>
                    </a:moveTo>
                    <a:cubicBezTo>
                      <a:pt x="8" y="0"/>
                      <a:pt x="4" y="2"/>
                      <a:pt x="2" y="7"/>
                    </a:cubicBezTo>
                    <a:cubicBezTo>
                      <a:pt x="0" y="13"/>
                      <a:pt x="3" y="20"/>
                      <a:pt x="10" y="23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21" y="24"/>
                      <a:pt x="25" y="21"/>
                      <a:pt x="27" y="16"/>
                    </a:cubicBezTo>
                    <a:cubicBezTo>
                      <a:pt x="29" y="10"/>
                      <a:pt x="25" y="3"/>
                      <a:pt x="18" y="1"/>
                    </a:cubicBezTo>
                    <a:cubicBezTo>
                      <a:pt x="17" y="0"/>
                      <a:pt x="15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22"/>
              <p:cNvSpPr/>
              <p:nvPr/>
            </p:nvSpPr>
            <p:spPr bwMode="auto">
              <a:xfrm>
                <a:off x="5943601" y="2341563"/>
                <a:ext cx="57150" cy="68263"/>
              </a:xfrm>
              <a:custGeom>
                <a:avLst/>
                <a:gdLst>
                  <a:gd name="T0" fmla="*/ 14 w 20"/>
                  <a:gd name="T1" fmla="*/ 0 h 24"/>
                  <a:gd name="T2" fmla="*/ 2 w 20"/>
                  <a:gd name="T3" fmla="*/ 7 h 24"/>
                  <a:gd name="T4" fmla="*/ 11 w 20"/>
                  <a:gd name="T5" fmla="*/ 23 h 24"/>
                  <a:gd name="T6" fmla="*/ 16 w 20"/>
                  <a:gd name="T7" fmla="*/ 24 h 24"/>
                  <a:gd name="T8" fmla="*/ 20 w 20"/>
                  <a:gd name="T9" fmla="*/ 23 h 24"/>
                  <a:gd name="T10" fmla="*/ 19 w 20"/>
                  <a:gd name="T11" fmla="*/ 1 h 24"/>
                  <a:gd name="T12" fmla="*/ 14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4" y="0"/>
                    </a:moveTo>
                    <a:cubicBezTo>
                      <a:pt x="8" y="0"/>
                      <a:pt x="4" y="3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17" y="24"/>
                      <a:pt x="19" y="23"/>
                      <a:pt x="20" y="23"/>
                    </a:cubicBezTo>
                    <a:cubicBezTo>
                      <a:pt x="20" y="17"/>
                      <a:pt x="19" y="9"/>
                      <a:pt x="19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23"/>
              <p:cNvSpPr>
                <a:spLocks noEditPoints="1"/>
              </p:cNvSpPr>
              <p:nvPr/>
            </p:nvSpPr>
            <p:spPr bwMode="auto">
              <a:xfrm>
                <a:off x="6065838" y="2457450"/>
                <a:ext cx="74613" cy="65088"/>
              </a:xfrm>
              <a:custGeom>
                <a:avLst/>
                <a:gdLst>
                  <a:gd name="T0" fmla="*/ 1 w 27"/>
                  <a:gd name="T1" fmla="*/ 10 h 23"/>
                  <a:gd name="T2" fmla="*/ 10 w 27"/>
                  <a:gd name="T3" fmla="*/ 22 h 23"/>
                  <a:gd name="T4" fmla="*/ 15 w 27"/>
                  <a:gd name="T5" fmla="*/ 23 h 23"/>
                  <a:gd name="T6" fmla="*/ 26 w 27"/>
                  <a:gd name="T7" fmla="*/ 16 h 23"/>
                  <a:gd name="T8" fmla="*/ 27 w 27"/>
                  <a:gd name="T9" fmla="*/ 13 h 23"/>
                  <a:gd name="T10" fmla="*/ 25 w 27"/>
                  <a:gd name="T11" fmla="*/ 13 h 23"/>
                  <a:gd name="T12" fmla="*/ 1 w 27"/>
                  <a:gd name="T13" fmla="*/ 10 h 23"/>
                  <a:gd name="T14" fmla="*/ 11 w 27"/>
                  <a:gd name="T15" fmla="*/ 0 h 23"/>
                  <a:gd name="T16" fmla="*/ 1 w 27"/>
                  <a:gd name="T17" fmla="*/ 7 h 23"/>
                  <a:gd name="T18" fmla="*/ 11 w 27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3">
                    <a:moveTo>
                      <a:pt x="1" y="10"/>
                    </a:moveTo>
                    <a:cubicBezTo>
                      <a:pt x="0" y="15"/>
                      <a:pt x="4" y="20"/>
                      <a:pt x="10" y="22"/>
                    </a:cubicBezTo>
                    <a:cubicBezTo>
                      <a:pt x="11" y="23"/>
                      <a:pt x="13" y="23"/>
                      <a:pt x="15" y="23"/>
                    </a:cubicBezTo>
                    <a:cubicBezTo>
                      <a:pt x="20" y="23"/>
                      <a:pt x="25" y="21"/>
                      <a:pt x="26" y="16"/>
                    </a:cubicBezTo>
                    <a:cubicBezTo>
                      <a:pt x="27" y="15"/>
                      <a:pt x="27" y="14"/>
                      <a:pt x="27" y="13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13" y="13"/>
                      <a:pt x="3" y="12"/>
                      <a:pt x="1" y="10"/>
                    </a:cubicBezTo>
                    <a:moveTo>
                      <a:pt x="11" y="0"/>
                    </a:moveTo>
                    <a:cubicBezTo>
                      <a:pt x="7" y="0"/>
                      <a:pt x="3" y="3"/>
                      <a:pt x="1" y="7"/>
                    </a:cubicBezTo>
                    <a:cubicBezTo>
                      <a:pt x="3" y="5"/>
                      <a:pt x="7" y="2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24"/>
              <p:cNvSpPr/>
              <p:nvPr/>
            </p:nvSpPr>
            <p:spPr bwMode="auto">
              <a:xfrm>
                <a:off x="5975351" y="2606675"/>
                <a:ext cx="33338" cy="63500"/>
              </a:xfrm>
              <a:custGeom>
                <a:avLst/>
                <a:gdLst>
                  <a:gd name="T0" fmla="*/ 10 w 12"/>
                  <a:gd name="T1" fmla="*/ 0 h 23"/>
                  <a:gd name="T2" fmla="*/ 3 w 12"/>
                  <a:gd name="T3" fmla="*/ 7 h 23"/>
                  <a:gd name="T4" fmla="*/ 11 w 12"/>
                  <a:gd name="T5" fmla="*/ 22 h 23"/>
                  <a:gd name="T6" fmla="*/ 12 w 12"/>
                  <a:gd name="T7" fmla="*/ 23 h 23"/>
                  <a:gd name="T8" fmla="*/ 10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10" y="0"/>
                    </a:moveTo>
                    <a:cubicBezTo>
                      <a:pt x="7" y="1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2" y="22"/>
                      <a:pt x="12" y="23"/>
                      <a:pt x="12" y="23"/>
                    </a:cubicBezTo>
                    <a:cubicBezTo>
                      <a:pt x="11" y="15"/>
                      <a:pt x="11" y="7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25"/>
              <p:cNvSpPr/>
              <p:nvPr/>
            </p:nvSpPr>
            <p:spPr bwMode="auto">
              <a:xfrm>
                <a:off x="5891213" y="2241550"/>
                <a:ext cx="65088" cy="66675"/>
              </a:xfrm>
              <a:custGeom>
                <a:avLst/>
                <a:gdLst>
                  <a:gd name="T0" fmla="*/ 14 w 23"/>
                  <a:gd name="T1" fmla="*/ 0 h 24"/>
                  <a:gd name="T2" fmla="*/ 2 w 23"/>
                  <a:gd name="T3" fmla="*/ 7 h 24"/>
                  <a:gd name="T4" fmla="*/ 11 w 23"/>
                  <a:gd name="T5" fmla="*/ 23 h 24"/>
                  <a:gd name="T6" fmla="*/ 16 w 23"/>
                  <a:gd name="T7" fmla="*/ 24 h 24"/>
                  <a:gd name="T8" fmla="*/ 23 w 23"/>
                  <a:gd name="T9" fmla="*/ 22 h 24"/>
                  <a:gd name="T10" fmla="*/ 19 w 23"/>
                  <a:gd name="T11" fmla="*/ 1 h 24"/>
                  <a:gd name="T12" fmla="*/ 14 w 2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14" y="0"/>
                    </a:moveTo>
                    <a:cubicBezTo>
                      <a:pt x="9" y="0"/>
                      <a:pt x="4" y="3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4"/>
                      <a:pt x="14" y="24"/>
                      <a:pt x="16" y="24"/>
                    </a:cubicBezTo>
                    <a:cubicBezTo>
                      <a:pt x="18" y="24"/>
                      <a:pt x="21" y="23"/>
                      <a:pt x="23" y="22"/>
                    </a:cubicBezTo>
                    <a:cubicBezTo>
                      <a:pt x="22" y="17"/>
                      <a:pt x="20" y="9"/>
                      <a:pt x="19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26"/>
              <p:cNvSpPr/>
              <p:nvPr/>
            </p:nvSpPr>
            <p:spPr bwMode="auto">
              <a:xfrm>
                <a:off x="5994401" y="2182813"/>
                <a:ext cx="17463" cy="58738"/>
              </a:xfrm>
              <a:custGeom>
                <a:avLst/>
                <a:gdLst>
                  <a:gd name="T0" fmla="*/ 5 w 6"/>
                  <a:gd name="T1" fmla="*/ 0 h 21"/>
                  <a:gd name="T2" fmla="*/ 4 w 6"/>
                  <a:gd name="T3" fmla="*/ 2 h 21"/>
                  <a:gd name="T4" fmla="*/ 0 w 6"/>
                  <a:gd name="T5" fmla="*/ 21 h 21"/>
                  <a:gd name="T6" fmla="*/ 5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5" y="0"/>
                    </a:moveTo>
                    <a:cubicBezTo>
                      <a:pt x="5" y="0"/>
                      <a:pt x="4" y="1"/>
                      <a:pt x="4" y="2"/>
                    </a:cubicBezTo>
                    <a:cubicBezTo>
                      <a:pt x="2" y="5"/>
                      <a:pt x="1" y="12"/>
                      <a:pt x="0" y="21"/>
                    </a:cubicBezTo>
                    <a:cubicBezTo>
                      <a:pt x="4" y="10"/>
                      <a:pt x="6" y="0"/>
                      <a:pt x="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27"/>
              <p:cNvSpPr>
                <a:spLocks noEditPoints="1"/>
              </p:cNvSpPr>
              <p:nvPr/>
            </p:nvSpPr>
            <p:spPr bwMode="auto">
              <a:xfrm>
                <a:off x="6831013" y="2089150"/>
                <a:ext cx="612775" cy="708025"/>
              </a:xfrm>
              <a:custGeom>
                <a:avLst/>
                <a:gdLst>
                  <a:gd name="T0" fmla="*/ 127 w 218"/>
                  <a:gd name="T1" fmla="*/ 9 h 252"/>
                  <a:gd name="T2" fmla="*/ 111 w 218"/>
                  <a:gd name="T3" fmla="*/ 25 h 252"/>
                  <a:gd name="T4" fmla="*/ 113 w 218"/>
                  <a:gd name="T5" fmla="*/ 26 h 252"/>
                  <a:gd name="T6" fmla="*/ 115 w 218"/>
                  <a:gd name="T7" fmla="*/ 27 h 252"/>
                  <a:gd name="T8" fmla="*/ 126 w 218"/>
                  <a:gd name="T9" fmla="*/ 9 h 252"/>
                  <a:gd name="T10" fmla="*/ 127 w 218"/>
                  <a:gd name="T11" fmla="*/ 9 h 252"/>
                  <a:gd name="T12" fmla="*/ 75 w 218"/>
                  <a:gd name="T13" fmla="*/ 161 h 252"/>
                  <a:gd name="T14" fmla="*/ 70 w 218"/>
                  <a:gd name="T15" fmla="*/ 160 h 252"/>
                  <a:gd name="T16" fmla="*/ 62 w 218"/>
                  <a:gd name="T17" fmla="*/ 144 h 252"/>
                  <a:gd name="T18" fmla="*/ 73 w 218"/>
                  <a:gd name="T19" fmla="*/ 137 h 252"/>
                  <a:gd name="T20" fmla="*/ 78 w 218"/>
                  <a:gd name="T21" fmla="*/ 138 h 252"/>
                  <a:gd name="T22" fmla="*/ 87 w 218"/>
                  <a:gd name="T23" fmla="*/ 153 h 252"/>
                  <a:gd name="T24" fmla="*/ 75 w 218"/>
                  <a:gd name="T25" fmla="*/ 161 h 252"/>
                  <a:gd name="T26" fmla="*/ 25 w 218"/>
                  <a:gd name="T27" fmla="*/ 0 h 252"/>
                  <a:gd name="T28" fmla="*/ 36 w 218"/>
                  <a:gd name="T29" fmla="*/ 97 h 252"/>
                  <a:gd name="T30" fmla="*/ 6 w 218"/>
                  <a:gd name="T31" fmla="*/ 54 h 252"/>
                  <a:gd name="T32" fmla="*/ 4 w 218"/>
                  <a:gd name="T33" fmla="*/ 53 h 252"/>
                  <a:gd name="T34" fmla="*/ 10 w 218"/>
                  <a:gd name="T35" fmla="*/ 80 h 252"/>
                  <a:gd name="T36" fmla="*/ 22 w 218"/>
                  <a:gd name="T37" fmla="*/ 100 h 252"/>
                  <a:gd name="T38" fmla="*/ 31 w 218"/>
                  <a:gd name="T39" fmla="*/ 96 h 252"/>
                  <a:gd name="T40" fmla="*/ 36 w 218"/>
                  <a:gd name="T41" fmla="*/ 97 h 252"/>
                  <a:gd name="T42" fmla="*/ 45 w 218"/>
                  <a:gd name="T43" fmla="*/ 113 h 252"/>
                  <a:gd name="T44" fmla="*/ 35 w 218"/>
                  <a:gd name="T45" fmla="*/ 120 h 252"/>
                  <a:gd name="T46" fmla="*/ 41 w 218"/>
                  <a:gd name="T47" fmla="*/ 131 h 252"/>
                  <a:gd name="T48" fmla="*/ 164 w 218"/>
                  <a:gd name="T49" fmla="*/ 252 h 252"/>
                  <a:gd name="T50" fmla="*/ 165 w 218"/>
                  <a:gd name="T51" fmla="*/ 252 h 252"/>
                  <a:gd name="T52" fmla="*/ 129 w 218"/>
                  <a:gd name="T53" fmla="*/ 215 h 252"/>
                  <a:gd name="T54" fmla="*/ 89 w 218"/>
                  <a:gd name="T55" fmla="*/ 177 h 252"/>
                  <a:gd name="T56" fmla="*/ 92 w 218"/>
                  <a:gd name="T57" fmla="*/ 179 h 252"/>
                  <a:gd name="T58" fmla="*/ 206 w 218"/>
                  <a:gd name="T59" fmla="*/ 236 h 252"/>
                  <a:gd name="T60" fmla="*/ 207 w 218"/>
                  <a:gd name="T61" fmla="*/ 236 h 252"/>
                  <a:gd name="T62" fmla="*/ 114 w 218"/>
                  <a:gd name="T63" fmla="*/ 176 h 252"/>
                  <a:gd name="T64" fmla="*/ 191 w 218"/>
                  <a:gd name="T65" fmla="*/ 151 h 252"/>
                  <a:gd name="T66" fmla="*/ 193 w 218"/>
                  <a:gd name="T67" fmla="*/ 151 h 252"/>
                  <a:gd name="T68" fmla="*/ 174 w 218"/>
                  <a:gd name="T69" fmla="*/ 152 h 252"/>
                  <a:gd name="T70" fmla="*/ 137 w 218"/>
                  <a:gd name="T71" fmla="*/ 153 h 252"/>
                  <a:gd name="T72" fmla="*/ 137 w 218"/>
                  <a:gd name="T73" fmla="*/ 162 h 252"/>
                  <a:gd name="T74" fmla="*/ 126 w 218"/>
                  <a:gd name="T75" fmla="*/ 169 h 252"/>
                  <a:gd name="T76" fmla="*/ 121 w 218"/>
                  <a:gd name="T77" fmla="*/ 168 h 252"/>
                  <a:gd name="T78" fmla="*/ 112 w 218"/>
                  <a:gd name="T79" fmla="*/ 152 h 252"/>
                  <a:gd name="T80" fmla="*/ 99 w 218"/>
                  <a:gd name="T81" fmla="*/ 149 h 252"/>
                  <a:gd name="T82" fmla="*/ 148 w 218"/>
                  <a:gd name="T83" fmla="*/ 129 h 252"/>
                  <a:gd name="T84" fmla="*/ 65 w 218"/>
                  <a:gd name="T85" fmla="*/ 126 h 252"/>
                  <a:gd name="T86" fmla="*/ 103 w 218"/>
                  <a:gd name="T87" fmla="*/ 47 h 252"/>
                  <a:gd name="T88" fmla="*/ 97 w 218"/>
                  <a:gd name="T89" fmla="*/ 41 h 252"/>
                  <a:gd name="T90" fmla="*/ 71 w 218"/>
                  <a:gd name="T91" fmla="*/ 71 h 252"/>
                  <a:gd name="T92" fmla="*/ 76 w 218"/>
                  <a:gd name="T93" fmla="*/ 85 h 252"/>
                  <a:gd name="T94" fmla="*/ 65 w 218"/>
                  <a:gd name="T95" fmla="*/ 93 h 252"/>
                  <a:gd name="T96" fmla="*/ 60 w 218"/>
                  <a:gd name="T97" fmla="*/ 92 h 252"/>
                  <a:gd name="T98" fmla="*/ 51 w 218"/>
                  <a:gd name="T99" fmla="*/ 76 h 252"/>
                  <a:gd name="T100" fmla="*/ 57 w 218"/>
                  <a:gd name="T101" fmla="*/ 70 h 252"/>
                  <a:gd name="T102" fmla="*/ 26 w 218"/>
                  <a:gd name="T103" fmla="*/ 0 h 252"/>
                  <a:gd name="T104" fmla="*/ 25 w 218"/>
                  <a:gd name="T10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8" h="252">
                    <a:moveTo>
                      <a:pt x="127" y="9"/>
                    </a:moveTo>
                    <a:cubicBezTo>
                      <a:pt x="126" y="9"/>
                      <a:pt x="120" y="16"/>
                      <a:pt x="111" y="25"/>
                    </a:cubicBezTo>
                    <a:cubicBezTo>
                      <a:pt x="112" y="25"/>
                      <a:pt x="112" y="25"/>
                      <a:pt x="113" y="26"/>
                    </a:cubicBezTo>
                    <a:cubicBezTo>
                      <a:pt x="114" y="26"/>
                      <a:pt x="114" y="26"/>
                      <a:pt x="115" y="27"/>
                    </a:cubicBezTo>
                    <a:cubicBezTo>
                      <a:pt x="121" y="18"/>
                      <a:pt x="125" y="11"/>
                      <a:pt x="126" y="9"/>
                    </a:cubicBezTo>
                    <a:cubicBezTo>
                      <a:pt x="127" y="9"/>
                      <a:pt x="127" y="9"/>
                      <a:pt x="127" y="9"/>
                    </a:cubicBezTo>
                    <a:moveTo>
                      <a:pt x="75" y="161"/>
                    </a:moveTo>
                    <a:cubicBezTo>
                      <a:pt x="74" y="161"/>
                      <a:pt x="72" y="160"/>
                      <a:pt x="70" y="160"/>
                    </a:cubicBezTo>
                    <a:cubicBezTo>
                      <a:pt x="63" y="157"/>
                      <a:pt x="59" y="150"/>
                      <a:pt x="62" y="144"/>
                    </a:cubicBezTo>
                    <a:cubicBezTo>
                      <a:pt x="63" y="140"/>
                      <a:pt x="68" y="137"/>
                      <a:pt x="73" y="137"/>
                    </a:cubicBezTo>
                    <a:cubicBezTo>
                      <a:pt x="75" y="137"/>
                      <a:pt x="77" y="137"/>
                      <a:pt x="78" y="138"/>
                    </a:cubicBezTo>
                    <a:cubicBezTo>
                      <a:pt x="85" y="140"/>
                      <a:pt x="89" y="147"/>
                      <a:pt x="87" y="153"/>
                    </a:cubicBezTo>
                    <a:cubicBezTo>
                      <a:pt x="85" y="158"/>
                      <a:pt x="80" y="161"/>
                      <a:pt x="75" y="161"/>
                    </a:cubicBezTo>
                    <a:moveTo>
                      <a:pt x="25" y="0"/>
                    </a:moveTo>
                    <a:cubicBezTo>
                      <a:pt x="20" y="0"/>
                      <a:pt x="36" y="97"/>
                      <a:pt x="36" y="97"/>
                    </a:cubicBezTo>
                    <a:cubicBezTo>
                      <a:pt x="36" y="97"/>
                      <a:pt x="14" y="60"/>
                      <a:pt x="6" y="54"/>
                    </a:cubicBezTo>
                    <a:cubicBezTo>
                      <a:pt x="5" y="53"/>
                      <a:pt x="5" y="53"/>
                      <a:pt x="4" y="53"/>
                    </a:cubicBezTo>
                    <a:cubicBezTo>
                      <a:pt x="0" y="53"/>
                      <a:pt x="10" y="80"/>
                      <a:pt x="10" y="80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4" y="97"/>
                      <a:pt x="28" y="96"/>
                      <a:pt x="31" y="96"/>
                    </a:cubicBezTo>
                    <a:cubicBezTo>
                      <a:pt x="33" y="96"/>
                      <a:pt x="35" y="97"/>
                      <a:pt x="36" y="97"/>
                    </a:cubicBezTo>
                    <a:cubicBezTo>
                      <a:pt x="43" y="100"/>
                      <a:pt x="47" y="107"/>
                      <a:pt x="45" y="113"/>
                    </a:cubicBezTo>
                    <a:cubicBezTo>
                      <a:pt x="43" y="117"/>
                      <a:pt x="39" y="120"/>
                      <a:pt x="35" y="120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2" y="149"/>
                      <a:pt x="152" y="247"/>
                      <a:pt x="164" y="252"/>
                    </a:cubicBezTo>
                    <a:cubicBezTo>
                      <a:pt x="165" y="252"/>
                      <a:pt x="165" y="252"/>
                      <a:pt x="165" y="252"/>
                    </a:cubicBezTo>
                    <a:cubicBezTo>
                      <a:pt x="168" y="252"/>
                      <a:pt x="149" y="233"/>
                      <a:pt x="129" y="215"/>
                    </a:cubicBezTo>
                    <a:cubicBezTo>
                      <a:pt x="109" y="196"/>
                      <a:pt x="88" y="177"/>
                      <a:pt x="89" y="177"/>
                    </a:cubicBezTo>
                    <a:cubicBezTo>
                      <a:pt x="90" y="177"/>
                      <a:pt x="90" y="178"/>
                      <a:pt x="92" y="179"/>
                    </a:cubicBezTo>
                    <a:cubicBezTo>
                      <a:pt x="111" y="193"/>
                      <a:pt x="189" y="233"/>
                      <a:pt x="206" y="236"/>
                    </a:cubicBezTo>
                    <a:cubicBezTo>
                      <a:pt x="207" y="236"/>
                      <a:pt x="207" y="236"/>
                      <a:pt x="207" y="236"/>
                    </a:cubicBezTo>
                    <a:cubicBezTo>
                      <a:pt x="218" y="236"/>
                      <a:pt x="114" y="176"/>
                      <a:pt x="114" y="176"/>
                    </a:cubicBezTo>
                    <a:cubicBezTo>
                      <a:pt x="114" y="176"/>
                      <a:pt x="176" y="153"/>
                      <a:pt x="191" y="151"/>
                    </a:cubicBezTo>
                    <a:cubicBezTo>
                      <a:pt x="193" y="151"/>
                      <a:pt x="193" y="151"/>
                      <a:pt x="193" y="151"/>
                    </a:cubicBezTo>
                    <a:cubicBezTo>
                      <a:pt x="192" y="151"/>
                      <a:pt x="184" y="152"/>
                      <a:pt x="174" y="152"/>
                    </a:cubicBezTo>
                    <a:cubicBezTo>
                      <a:pt x="163" y="153"/>
                      <a:pt x="150" y="153"/>
                      <a:pt x="137" y="153"/>
                    </a:cubicBezTo>
                    <a:cubicBezTo>
                      <a:pt x="138" y="156"/>
                      <a:pt x="138" y="159"/>
                      <a:pt x="137" y="162"/>
                    </a:cubicBezTo>
                    <a:cubicBezTo>
                      <a:pt x="136" y="166"/>
                      <a:pt x="131" y="169"/>
                      <a:pt x="126" y="169"/>
                    </a:cubicBezTo>
                    <a:cubicBezTo>
                      <a:pt x="124" y="169"/>
                      <a:pt x="122" y="169"/>
                      <a:pt x="121" y="168"/>
                    </a:cubicBezTo>
                    <a:cubicBezTo>
                      <a:pt x="114" y="165"/>
                      <a:pt x="110" y="158"/>
                      <a:pt x="112" y="152"/>
                    </a:cubicBezTo>
                    <a:cubicBezTo>
                      <a:pt x="106" y="152"/>
                      <a:pt x="102" y="151"/>
                      <a:pt x="99" y="149"/>
                    </a:cubicBezTo>
                    <a:cubicBezTo>
                      <a:pt x="89" y="143"/>
                      <a:pt x="121" y="133"/>
                      <a:pt x="148" y="129"/>
                    </a:cubicBezTo>
                    <a:cubicBezTo>
                      <a:pt x="117" y="128"/>
                      <a:pt x="71" y="126"/>
                      <a:pt x="65" y="126"/>
                    </a:cubicBezTo>
                    <a:cubicBezTo>
                      <a:pt x="58" y="125"/>
                      <a:pt x="83" y="81"/>
                      <a:pt x="103" y="47"/>
                    </a:cubicBezTo>
                    <a:cubicBezTo>
                      <a:pt x="100" y="45"/>
                      <a:pt x="98" y="43"/>
                      <a:pt x="97" y="41"/>
                    </a:cubicBezTo>
                    <a:cubicBezTo>
                      <a:pt x="87" y="52"/>
                      <a:pt x="77" y="63"/>
                      <a:pt x="71" y="71"/>
                    </a:cubicBezTo>
                    <a:cubicBezTo>
                      <a:pt x="76" y="74"/>
                      <a:pt x="78" y="80"/>
                      <a:pt x="76" y="85"/>
                    </a:cubicBezTo>
                    <a:cubicBezTo>
                      <a:pt x="75" y="90"/>
                      <a:pt x="70" y="93"/>
                      <a:pt x="65" y="93"/>
                    </a:cubicBezTo>
                    <a:cubicBezTo>
                      <a:pt x="63" y="93"/>
                      <a:pt x="62" y="92"/>
                      <a:pt x="60" y="92"/>
                    </a:cubicBezTo>
                    <a:cubicBezTo>
                      <a:pt x="53" y="89"/>
                      <a:pt x="49" y="82"/>
                      <a:pt x="51" y="76"/>
                    </a:cubicBezTo>
                    <a:cubicBezTo>
                      <a:pt x="52" y="73"/>
                      <a:pt x="54" y="71"/>
                      <a:pt x="57" y="70"/>
                    </a:cubicBezTo>
                    <a:cubicBezTo>
                      <a:pt x="47" y="50"/>
                      <a:pt x="31" y="7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28"/>
              <p:cNvSpPr/>
              <p:nvPr/>
            </p:nvSpPr>
            <p:spPr bwMode="auto">
              <a:xfrm>
                <a:off x="7104063" y="2159000"/>
                <a:ext cx="50800" cy="61913"/>
              </a:xfrm>
              <a:custGeom>
                <a:avLst/>
                <a:gdLst>
                  <a:gd name="T0" fmla="*/ 14 w 18"/>
                  <a:gd name="T1" fmla="*/ 0 h 22"/>
                  <a:gd name="T2" fmla="*/ 0 w 18"/>
                  <a:gd name="T3" fmla="*/ 16 h 22"/>
                  <a:gd name="T4" fmla="*/ 6 w 18"/>
                  <a:gd name="T5" fmla="*/ 22 h 22"/>
                  <a:gd name="T6" fmla="*/ 18 w 18"/>
                  <a:gd name="T7" fmla="*/ 2 h 22"/>
                  <a:gd name="T8" fmla="*/ 16 w 18"/>
                  <a:gd name="T9" fmla="*/ 1 h 22"/>
                  <a:gd name="T10" fmla="*/ 14 w 18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2">
                    <a:moveTo>
                      <a:pt x="14" y="0"/>
                    </a:moveTo>
                    <a:cubicBezTo>
                      <a:pt x="10" y="5"/>
                      <a:pt x="5" y="10"/>
                      <a:pt x="0" y="16"/>
                    </a:cubicBezTo>
                    <a:cubicBezTo>
                      <a:pt x="1" y="18"/>
                      <a:pt x="3" y="20"/>
                      <a:pt x="6" y="22"/>
                    </a:cubicBezTo>
                    <a:cubicBezTo>
                      <a:pt x="10" y="14"/>
                      <a:pt x="14" y="7"/>
                      <a:pt x="18" y="2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29"/>
              <p:cNvSpPr/>
              <p:nvPr/>
            </p:nvSpPr>
            <p:spPr bwMode="auto">
              <a:xfrm>
                <a:off x="6969126" y="2286000"/>
                <a:ext cx="80963" cy="65088"/>
              </a:xfrm>
              <a:custGeom>
                <a:avLst/>
                <a:gdLst>
                  <a:gd name="T0" fmla="*/ 8 w 29"/>
                  <a:gd name="T1" fmla="*/ 0 h 23"/>
                  <a:gd name="T2" fmla="*/ 2 w 29"/>
                  <a:gd name="T3" fmla="*/ 6 h 23"/>
                  <a:gd name="T4" fmla="*/ 11 w 29"/>
                  <a:gd name="T5" fmla="*/ 22 h 23"/>
                  <a:gd name="T6" fmla="*/ 16 w 29"/>
                  <a:gd name="T7" fmla="*/ 23 h 23"/>
                  <a:gd name="T8" fmla="*/ 27 w 29"/>
                  <a:gd name="T9" fmla="*/ 15 h 23"/>
                  <a:gd name="T10" fmla="*/ 22 w 29"/>
                  <a:gd name="T11" fmla="*/ 1 h 23"/>
                  <a:gd name="T12" fmla="*/ 15 w 29"/>
                  <a:gd name="T13" fmla="*/ 11 h 23"/>
                  <a:gd name="T14" fmla="*/ 14 w 29"/>
                  <a:gd name="T15" fmla="*/ 11 h 23"/>
                  <a:gd name="T16" fmla="*/ 8 w 29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3">
                    <a:moveTo>
                      <a:pt x="8" y="0"/>
                    </a:moveTo>
                    <a:cubicBezTo>
                      <a:pt x="5" y="1"/>
                      <a:pt x="3" y="3"/>
                      <a:pt x="2" y="6"/>
                    </a:cubicBezTo>
                    <a:cubicBezTo>
                      <a:pt x="0" y="12"/>
                      <a:pt x="4" y="19"/>
                      <a:pt x="11" y="22"/>
                    </a:cubicBezTo>
                    <a:cubicBezTo>
                      <a:pt x="13" y="22"/>
                      <a:pt x="14" y="23"/>
                      <a:pt x="16" y="23"/>
                    </a:cubicBezTo>
                    <a:cubicBezTo>
                      <a:pt x="21" y="23"/>
                      <a:pt x="26" y="20"/>
                      <a:pt x="27" y="15"/>
                    </a:cubicBezTo>
                    <a:cubicBezTo>
                      <a:pt x="29" y="10"/>
                      <a:pt x="27" y="4"/>
                      <a:pt x="22" y="1"/>
                    </a:cubicBezTo>
                    <a:cubicBezTo>
                      <a:pt x="18" y="6"/>
                      <a:pt x="15" y="9"/>
                      <a:pt x="15" y="11"/>
                    </a:cubicBezTo>
                    <a:cubicBezTo>
                      <a:pt x="15" y="11"/>
                      <a:pt x="15" y="11"/>
                      <a:pt x="14" y="11"/>
                    </a:cubicBezTo>
                    <a:cubicBezTo>
                      <a:pt x="13" y="11"/>
                      <a:pt x="11" y="7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130"/>
              <p:cNvSpPr/>
              <p:nvPr/>
            </p:nvSpPr>
            <p:spPr bwMode="auto">
              <a:xfrm>
                <a:off x="7140576" y="2516188"/>
                <a:ext cx="79375" cy="47625"/>
              </a:xfrm>
              <a:custGeom>
                <a:avLst/>
                <a:gdLst>
                  <a:gd name="T0" fmla="*/ 2 w 28"/>
                  <a:gd name="T1" fmla="*/ 0 h 17"/>
                  <a:gd name="T2" fmla="*/ 11 w 28"/>
                  <a:gd name="T3" fmla="*/ 16 h 17"/>
                  <a:gd name="T4" fmla="*/ 16 w 28"/>
                  <a:gd name="T5" fmla="*/ 17 h 17"/>
                  <a:gd name="T6" fmla="*/ 27 w 28"/>
                  <a:gd name="T7" fmla="*/ 10 h 17"/>
                  <a:gd name="T8" fmla="*/ 27 w 28"/>
                  <a:gd name="T9" fmla="*/ 1 h 17"/>
                  <a:gd name="T10" fmla="*/ 27 w 28"/>
                  <a:gd name="T11" fmla="*/ 1 h 17"/>
                  <a:gd name="T12" fmla="*/ 2 w 28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7">
                    <a:moveTo>
                      <a:pt x="2" y="0"/>
                    </a:moveTo>
                    <a:cubicBezTo>
                      <a:pt x="0" y="6"/>
                      <a:pt x="4" y="13"/>
                      <a:pt x="11" y="16"/>
                    </a:cubicBezTo>
                    <a:cubicBezTo>
                      <a:pt x="12" y="17"/>
                      <a:pt x="14" y="17"/>
                      <a:pt x="16" y="17"/>
                    </a:cubicBezTo>
                    <a:cubicBezTo>
                      <a:pt x="21" y="17"/>
                      <a:pt x="26" y="14"/>
                      <a:pt x="27" y="10"/>
                    </a:cubicBezTo>
                    <a:cubicBezTo>
                      <a:pt x="28" y="7"/>
                      <a:pt x="28" y="4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8" y="1"/>
                      <a:pt x="9" y="1"/>
                      <a:pt x="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131"/>
              <p:cNvSpPr/>
              <p:nvPr/>
            </p:nvSpPr>
            <p:spPr bwMode="auto">
              <a:xfrm>
                <a:off x="6997701" y="2474913"/>
                <a:ext cx="84138" cy="66675"/>
              </a:xfrm>
              <a:custGeom>
                <a:avLst/>
                <a:gdLst>
                  <a:gd name="T0" fmla="*/ 14 w 30"/>
                  <a:gd name="T1" fmla="*/ 0 h 24"/>
                  <a:gd name="T2" fmla="*/ 3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8 w 30"/>
                  <a:gd name="T9" fmla="*/ 16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3"/>
                      <a:pt x="15" y="24"/>
                      <a:pt x="16" y="24"/>
                    </a:cubicBezTo>
                    <a:cubicBezTo>
                      <a:pt x="21" y="24"/>
                      <a:pt x="26" y="21"/>
                      <a:pt x="28" y="16"/>
                    </a:cubicBezTo>
                    <a:cubicBezTo>
                      <a:pt x="30" y="10"/>
                      <a:pt x="26" y="3"/>
                      <a:pt x="19" y="1"/>
                    </a:cubicBezTo>
                    <a:cubicBezTo>
                      <a:pt x="18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132"/>
              <p:cNvSpPr/>
              <p:nvPr/>
            </p:nvSpPr>
            <p:spPr bwMode="auto">
              <a:xfrm>
                <a:off x="6892926" y="2359025"/>
                <a:ext cx="71438" cy="66675"/>
              </a:xfrm>
              <a:custGeom>
                <a:avLst/>
                <a:gdLst>
                  <a:gd name="T0" fmla="*/ 9 w 25"/>
                  <a:gd name="T1" fmla="*/ 0 h 24"/>
                  <a:gd name="T2" fmla="*/ 0 w 25"/>
                  <a:gd name="T3" fmla="*/ 4 h 24"/>
                  <a:gd name="T4" fmla="*/ 13 w 25"/>
                  <a:gd name="T5" fmla="*/ 24 h 24"/>
                  <a:gd name="T6" fmla="*/ 23 w 25"/>
                  <a:gd name="T7" fmla="*/ 17 h 24"/>
                  <a:gd name="T8" fmla="*/ 14 w 25"/>
                  <a:gd name="T9" fmla="*/ 1 h 24"/>
                  <a:gd name="T10" fmla="*/ 9 w 25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9" y="0"/>
                    </a:moveTo>
                    <a:cubicBezTo>
                      <a:pt x="6" y="0"/>
                      <a:pt x="2" y="1"/>
                      <a:pt x="0" y="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7" y="24"/>
                      <a:pt x="21" y="21"/>
                      <a:pt x="23" y="17"/>
                    </a:cubicBezTo>
                    <a:cubicBezTo>
                      <a:pt x="25" y="11"/>
                      <a:pt x="21" y="4"/>
                      <a:pt x="14" y="1"/>
                    </a:cubicBezTo>
                    <a:cubicBezTo>
                      <a:pt x="13" y="1"/>
                      <a:pt x="11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133"/>
              <p:cNvSpPr>
                <a:spLocks noEditPoints="1"/>
              </p:cNvSpPr>
              <p:nvPr/>
            </p:nvSpPr>
            <p:spPr bwMode="auto">
              <a:xfrm>
                <a:off x="7246938" y="2446338"/>
                <a:ext cx="87313" cy="4763"/>
              </a:xfrm>
              <a:custGeom>
                <a:avLst/>
                <a:gdLst>
                  <a:gd name="T0" fmla="*/ 2 w 31"/>
                  <a:gd name="T1" fmla="*/ 1 h 2"/>
                  <a:gd name="T2" fmla="*/ 0 w 31"/>
                  <a:gd name="T3" fmla="*/ 2 h 2"/>
                  <a:gd name="T4" fmla="*/ 2 w 31"/>
                  <a:gd name="T5" fmla="*/ 2 h 2"/>
                  <a:gd name="T6" fmla="*/ 2 w 31"/>
                  <a:gd name="T7" fmla="*/ 1 h 2"/>
                  <a:gd name="T8" fmla="*/ 23 w 31"/>
                  <a:gd name="T9" fmla="*/ 0 h 2"/>
                  <a:gd name="T10" fmla="*/ 24 w 31"/>
                  <a:gd name="T11" fmla="*/ 2 h 2"/>
                  <a:gd name="T12" fmla="*/ 27 w 31"/>
                  <a:gd name="T13" fmla="*/ 0 h 2"/>
                  <a:gd name="T14" fmla="*/ 23 w 3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">
                    <a:moveTo>
                      <a:pt x="2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moveTo>
                      <a:pt x="23" y="0"/>
                    </a:moveTo>
                    <a:cubicBezTo>
                      <a:pt x="23" y="1"/>
                      <a:pt x="24" y="1"/>
                      <a:pt x="24" y="2"/>
                    </a:cubicBezTo>
                    <a:cubicBezTo>
                      <a:pt x="30" y="2"/>
                      <a:pt x="31" y="1"/>
                      <a:pt x="27" y="0"/>
                    </a:cubicBezTo>
                    <a:cubicBezTo>
                      <a:pt x="26" y="0"/>
                      <a:pt x="24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134"/>
              <p:cNvSpPr/>
              <p:nvPr/>
            </p:nvSpPr>
            <p:spPr bwMode="auto">
              <a:xfrm>
                <a:off x="7253288" y="2446338"/>
                <a:ext cx="61913" cy="4763"/>
              </a:xfrm>
              <a:custGeom>
                <a:avLst/>
                <a:gdLst>
                  <a:gd name="T0" fmla="*/ 18 w 22"/>
                  <a:gd name="T1" fmla="*/ 0 h 2"/>
                  <a:gd name="T2" fmla="*/ 0 w 22"/>
                  <a:gd name="T3" fmla="*/ 1 h 2"/>
                  <a:gd name="T4" fmla="*/ 0 w 22"/>
                  <a:gd name="T5" fmla="*/ 2 h 2"/>
                  <a:gd name="T6" fmla="*/ 16 w 22"/>
                  <a:gd name="T7" fmla="*/ 2 h 2"/>
                  <a:gd name="T8" fmla="*/ 22 w 22"/>
                  <a:gd name="T9" fmla="*/ 2 h 2"/>
                  <a:gd name="T10" fmla="*/ 21 w 22"/>
                  <a:gd name="T11" fmla="*/ 0 h 2"/>
                  <a:gd name="T12" fmla="*/ 18 w 2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">
                    <a:moveTo>
                      <a:pt x="18" y="0"/>
                    </a:moveTo>
                    <a:cubicBezTo>
                      <a:pt x="13" y="0"/>
                      <a:pt x="6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6" y="2"/>
                      <a:pt x="12" y="2"/>
                      <a:pt x="16" y="2"/>
                    </a:cubicBezTo>
                    <a:cubicBezTo>
                      <a:pt x="18" y="2"/>
                      <a:pt x="21" y="2"/>
                      <a:pt x="22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0" y="0"/>
                      <a:pt x="19" y="0"/>
                      <a:pt x="1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135"/>
              <p:cNvSpPr/>
              <p:nvPr/>
            </p:nvSpPr>
            <p:spPr bwMode="auto">
              <a:xfrm>
                <a:off x="5248276" y="2070100"/>
                <a:ext cx="222250" cy="479425"/>
              </a:xfrm>
              <a:custGeom>
                <a:avLst/>
                <a:gdLst>
                  <a:gd name="T0" fmla="*/ 32 w 79"/>
                  <a:gd name="T1" fmla="*/ 0 h 171"/>
                  <a:gd name="T2" fmla="*/ 19 w 79"/>
                  <a:gd name="T3" fmla="*/ 63 h 171"/>
                  <a:gd name="T4" fmla="*/ 4 w 79"/>
                  <a:gd name="T5" fmla="*/ 114 h 171"/>
                  <a:gd name="T6" fmla="*/ 32 w 79"/>
                  <a:gd name="T7" fmla="*/ 171 h 171"/>
                  <a:gd name="T8" fmla="*/ 34 w 79"/>
                  <a:gd name="T9" fmla="*/ 171 h 171"/>
                  <a:gd name="T10" fmla="*/ 48 w 79"/>
                  <a:gd name="T11" fmla="*/ 109 h 171"/>
                  <a:gd name="T12" fmla="*/ 69 w 79"/>
                  <a:gd name="T13" fmla="*/ 53 h 171"/>
                  <a:gd name="T14" fmla="*/ 35 w 79"/>
                  <a:gd name="T15" fmla="*/ 1 h 171"/>
                  <a:gd name="T16" fmla="*/ 32 w 79"/>
                  <a:gd name="T1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71">
                    <a:moveTo>
                      <a:pt x="32" y="0"/>
                    </a:moveTo>
                    <a:cubicBezTo>
                      <a:pt x="17" y="0"/>
                      <a:pt x="19" y="46"/>
                      <a:pt x="19" y="63"/>
                    </a:cubicBezTo>
                    <a:cubicBezTo>
                      <a:pt x="20" y="81"/>
                      <a:pt x="7" y="86"/>
                      <a:pt x="4" y="114"/>
                    </a:cubicBezTo>
                    <a:cubicBezTo>
                      <a:pt x="0" y="141"/>
                      <a:pt x="32" y="171"/>
                      <a:pt x="32" y="171"/>
                    </a:cubicBezTo>
                    <a:cubicBezTo>
                      <a:pt x="33" y="171"/>
                      <a:pt x="33" y="171"/>
                      <a:pt x="34" y="171"/>
                    </a:cubicBezTo>
                    <a:cubicBezTo>
                      <a:pt x="49" y="171"/>
                      <a:pt x="54" y="132"/>
                      <a:pt x="48" y="109"/>
                    </a:cubicBezTo>
                    <a:cubicBezTo>
                      <a:pt x="43" y="86"/>
                      <a:pt x="60" y="78"/>
                      <a:pt x="69" y="53"/>
                    </a:cubicBezTo>
                    <a:cubicBezTo>
                      <a:pt x="79" y="28"/>
                      <a:pt x="54" y="8"/>
                      <a:pt x="35" y="1"/>
                    </a:cubicBezTo>
                    <a:cubicBezTo>
                      <a:pt x="34" y="0"/>
                      <a:pt x="33" y="0"/>
                      <a:pt x="3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137"/>
              <p:cNvSpPr/>
              <p:nvPr/>
            </p:nvSpPr>
            <p:spPr bwMode="auto">
              <a:xfrm>
                <a:off x="5953126" y="2825750"/>
                <a:ext cx="384175" cy="292100"/>
              </a:xfrm>
              <a:custGeom>
                <a:avLst/>
                <a:gdLst>
                  <a:gd name="T0" fmla="*/ 118 w 137"/>
                  <a:gd name="T1" fmla="*/ 0 h 104"/>
                  <a:gd name="T2" fmla="*/ 75 w 137"/>
                  <a:gd name="T3" fmla="*/ 44 h 104"/>
                  <a:gd name="T4" fmla="*/ 54 w 137"/>
                  <a:gd name="T5" fmla="*/ 74 h 104"/>
                  <a:gd name="T6" fmla="*/ 46 w 137"/>
                  <a:gd name="T7" fmla="*/ 72 h 104"/>
                  <a:gd name="T8" fmla="*/ 10 w 137"/>
                  <a:gd name="T9" fmla="*/ 53 h 104"/>
                  <a:gd name="T10" fmla="*/ 0 w 137"/>
                  <a:gd name="T11" fmla="*/ 62 h 104"/>
                  <a:gd name="T12" fmla="*/ 20 w 137"/>
                  <a:gd name="T13" fmla="*/ 104 h 104"/>
                  <a:gd name="T14" fmla="*/ 24 w 137"/>
                  <a:gd name="T15" fmla="*/ 103 h 104"/>
                  <a:gd name="T16" fmla="*/ 108 w 137"/>
                  <a:gd name="T17" fmla="*/ 70 h 104"/>
                  <a:gd name="T18" fmla="*/ 120 w 137"/>
                  <a:gd name="T19" fmla="*/ 0 h 104"/>
                  <a:gd name="T20" fmla="*/ 118 w 137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4">
                    <a:moveTo>
                      <a:pt x="118" y="0"/>
                    </a:moveTo>
                    <a:cubicBezTo>
                      <a:pt x="101" y="0"/>
                      <a:pt x="82" y="26"/>
                      <a:pt x="75" y="44"/>
                    </a:cubicBezTo>
                    <a:cubicBezTo>
                      <a:pt x="69" y="60"/>
                      <a:pt x="66" y="74"/>
                      <a:pt x="54" y="74"/>
                    </a:cubicBezTo>
                    <a:cubicBezTo>
                      <a:pt x="52" y="74"/>
                      <a:pt x="49" y="74"/>
                      <a:pt x="46" y="72"/>
                    </a:cubicBezTo>
                    <a:cubicBezTo>
                      <a:pt x="33" y="67"/>
                      <a:pt x="20" y="53"/>
                      <a:pt x="10" y="53"/>
                    </a:cubicBezTo>
                    <a:cubicBezTo>
                      <a:pt x="6" y="53"/>
                      <a:pt x="3" y="56"/>
                      <a:pt x="0" y="62"/>
                    </a:cubicBezTo>
                    <a:cubicBezTo>
                      <a:pt x="0" y="62"/>
                      <a:pt x="3" y="104"/>
                      <a:pt x="20" y="104"/>
                    </a:cubicBezTo>
                    <a:cubicBezTo>
                      <a:pt x="22" y="104"/>
                      <a:pt x="23" y="104"/>
                      <a:pt x="24" y="103"/>
                    </a:cubicBezTo>
                    <a:cubicBezTo>
                      <a:pt x="45" y="97"/>
                      <a:pt x="95" y="94"/>
                      <a:pt x="108" y="70"/>
                    </a:cubicBezTo>
                    <a:cubicBezTo>
                      <a:pt x="120" y="46"/>
                      <a:pt x="137" y="2"/>
                      <a:pt x="120" y="0"/>
                    </a:cubicBezTo>
                    <a:cubicBezTo>
                      <a:pt x="119" y="0"/>
                      <a:pt x="118" y="0"/>
                      <a:pt x="11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140"/>
              <p:cNvSpPr/>
              <p:nvPr/>
            </p:nvSpPr>
            <p:spPr bwMode="auto">
              <a:xfrm>
                <a:off x="7334251" y="2790825"/>
                <a:ext cx="407988" cy="171450"/>
              </a:xfrm>
              <a:custGeom>
                <a:avLst/>
                <a:gdLst>
                  <a:gd name="T0" fmla="*/ 14 w 145"/>
                  <a:gd name="T1" fmla="*/ 0 h 61"/>
                  <a:gd name="T2" fmla="*/ 25 w 145"/>
                  <a:gd name="T3" fmla="*/ 31 h 61"/>
                  <a:gd name="T4" fmla="*/ 111 w 145"/>
                  <a:gd name="T5" fmla="*/ 61 h 61"/>
                  <a:gd name="T6" fmla="*/ 121 w 145"/>
                  <a:gd name="T7" fmla="*/ 60 h 61"/>
                  <a:gd name="T8" fmla="*/ 141 w 145"/>
                  <a:gd name="T9" fmla="*/ 17 h 61"/>
                  <a:gd name="T10" fmla="*/ 134 w 145"/>
                  <a:gd name="T11" fmla="*/ 11 h 61"/>
                  <a:gd name="T12" fmla="*/ 85 w 145"/>
                  <a:gd name="T13" fmla="*/ 32 h 61"/>
                  <a:gd name="T14" fmla="*/ 82 w 145"/>
                  <a:gd name="T15" fmla="*/ 32 h 61"/>
                  <a:gd name="T16" fmla="*/ 18 w 145"/>
                  <a:gd name="T17" fmla="*/ 0 h 61"/>
                  <a:gd name="T18" fmla="*/ 14 w 145"/>
                  <a:gd name="T1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61">
                    <a:moveTo>
                      <a:pt x="14" y="0"/>
                    </a:moveTo>
                    <a:cubicBezTo>
                      <a:pt x="0" y="0"/>
                      <a:pt x="11" y="16"/>
                      <a:pt x="25" y="31"/>
                    </a:cubicBezTo>
                    <a:cubicBezTo>
                      <a:pt x="38" y="45"/>
                      <a:pt x="84" y="61"/>
                      <a:pt x="111" y="61"/>
                    </a:cubicBezTo>
                    <a:cubicBezTo>
                      <a:pt x="115" y="61"/>
                      <a:pt x="118" y="61"/>
                      <a:pt x="121" y="60"/>
                    </a:cubicBezTo>
                    <a:cubicBezTo>
                      <a:pt x="145" y="54"/>
                      <a:pt x="141" y="17"/>
                      <a:pt x="141" y="17"/>
                    </a:cubicBezTo>
                    <a:cubicBezTo>
                      <a:pt x="140" y="13"/>
                      <a:pt x="138" y="11"/>
                      <a:pt x="134" y="11"/>
                    </a:cubicBezTo>
                    <a:cubicBezTo>
                      <a:pt x="124" y="11"/>
                      <a:pt x="102" y="30"/>
                      <a:pt x="85" y="32"/>
                    </a:cubicBezTo>
                    <a:cubicBezTo>
                      <a:pt x="84" y="32"/>
                      <a:pt x="83" y="32"/>
                      <a:pt x="82" y="32"/>
                    </a:cubicBezTo>
                    <a:cubicBezTo>
                      <a:pt x="61" y="32"/>
                      <a:pt x="38" y="4"/>
                      <a:pt x="18" y="0"/>
                    </a:cubicBezTo>
                    <a:cubicBezTo>
                      <a:pt x="16" y="0"/>
                      <a:pt x="15" y="0"/>
                      <a:pt x="1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141"/>
              <p:cNvSpPr/>
              <p:nvPr/>
            </p:nvSpPr>
            <p:spPr bwMode="auto">
              <a:xfrm>
                <a:off x="6697663" y="1724025"/>
                <a:ext cx="180975" cy="503238"/>
              </a:xfrm>
              <a:custGeom>
                <a:avLst/>
                <a:gdLst>
                  <a:gd name="T0" fmla="*/ 36 w 65"/>
                  <a:gd name="T1" fmla="*/ 0 h 179"/>
                  <a:gd name="T2" fmla="*/ 2 w 65"/>
                  <a:gd name="T3" fmla="*/ 18 h 179"/>
                  <a:gd name="T4" fmla="*/ 13 w 65"/>
                  <a:gd name="T5" fmla="*/ 111 h 179"/>
                  <a:gd name="T6" fmla="*/ 44 w 65"/>
                  <a:gd name="T7" fmla="*/ 179 h 179"/>
                  <a:gd name="T8" fmla="*/ 44 w 65"/>
                  <a:gd name="T9" fmla="*/ 173 h 179"/>
                  <a:gd name="T10" fmla="*/ 19 w 65"/>
                  <a:gd name="T11" fmla="*/ 56 h 179"/>
                  <a:gd name="T12" fmla="*/ 56 w 65"/>
                  <a:gd name="T13" fmla="*/ 16 h 179"/>
                  <a:gd name="T14" fmla="*/ 54 w 65"/>
                  <a:gd name="T15" fmla="*/ 1 h 179"/>
                  <a:gd name="T16" fmla="*/ 36 w 65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179">
                    <a:moveTo>
                      <a:pt x="36" y="0"/>
                    </a:moveTo>
                    <a:cubicBezTo>
                      <a:pt x="21" y="0"/>
                      <a:pt x="3" y="3"/>
                      <a:pt x="2" y="18"/>
                    </a:cubicBezTo>
                    <a:cubicBezTo>
                      <a:pt x="0" y="42"/>
                      <a:pt x="2" y="75"/>
                      <a:pt x="13" y="111"/>
                    </a:cubicBezTo>
                    <a:cubicBezTo>
                      <a:pt x="23" y="141"/>
                      <a:pt x="41" y="179"/>
                      <a:pt x="44" y="179"/>
                    </a:cubicBezTo>
                    <a:cubicBezTo>
                      <a:pt x="45" y="179"/>
                      <a:pt x="45" y="177"/>
                      <a:pt x="44" y="173"/>
                    </a:cubicBezTo>
                    <a:cubicBezTo>
                      <a:pt x="38" y="149"/>
                      <a:pt x="12" y="75"/>
                      <a:pt x="19" y="56"/>
                    </a:cubicBezTo>
                    <a:cubicBezTo>
                      <a:pt x="26" y="38"/>
                      <a:pt x="46" y="23"/>
                      <a:pt x="56" y="16"/>
                    </a:cubicBezTo>
                    <a:cubicBezTo>
                      <a:pt x="65" y="9"/>
                      <a:pt x="56" y="6"/>
                      <a:pt x="54" y="1"/>
                    </a:cubicBezTo>
                    <a:cubicBezTo>
                      <a:pt x="54" y="1"/>
                      <a:pt x="46" y="0"/>
                      <a:pt x="36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142"/>
              <p:cNvSpPr/>
              <p:nvPr/>
            </p:nvSpPr>
            <p:spPr bwMode="auto">
              <a:xfrm>
                <a:off x="6121401" y="3656013"/>
                <a:ext cx="503238" cy="558800"/>
              </a:xfrm>
              <a:custGeom>
                <a:avLst/>
                <a:gdLst>
                  <a:gd name="T0" fmla="*/ 37 w 179"/>
                  <a:gd name="T1" fmla="*/ 22 h 199"/>
                  <a:gd name="T2" fmla="*/ 7 w 179"/>
                  <a:gd name="T3" fmla="*/ 14 h 199"/>
                  <a:gd name="T4" fmla="*/ 0 w 179"/>
                  <a:gd name="T5" fmla="*/ 71 h 199"/>
                  <a:gd name="T6" fmla="*/ 142 w 179"/>
                  <a:gd name="T7" fmla="*/ 197 h 199"/>
                  <a:gd name="T8" fmla="*/ 179 w 179"/>
                  <a:gd name="T9" fmla="*/ 178 h 199"/>
                  <a:gd name="T10" fmla="*/ 157 w 179"/>
                  <a:gd name="T11" fmla="*/ 159 h 199"/>
                  <a:gd name="T12" fmla="*/ 155 w 179"/>
                  <a:gd name="T13" fmla="*/ 53 h 199"/>
                  <a:gd name="T14" fmla="*/ 109 w 179"/>
                  <a:gd name="T15" fmla="*/ 46 h 199"/>
                  <a:gd name="T16" fmla="*/ 37 w 179"/>
                  <a:gd name="T17" fmla="*/ 2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199">
                    <a:moveTo>
                      <a:pt x="37" y="22"/>
                    </a:moveTo>
                    <a:cubicBezTo>
                      <a:pt x="37" y="22"/>
                      <a:pt x="13" y="0"/>
                      <a:pt x="7" y="14"/>
                    </a:cubicBezTo>
                    <a:cubicBezTo>
                      <a:pt x="2" y="28"/>
                      <a:pt x="0" y="71"/>
                      <a:pt x="0" y="71"/>
                    </a:cubicBezTo>
                    <a:cubicBezTo>
                      <a:pt x="0" y="71"/>
                      <a:pt x="125" y="199"/>
                      <a:pt x="142" y="197"/>
                    </a:cubicBezTo>
                    <a:cubicBezTo>
                      <a:pt x="159" y="195"/>
                      <a:pt x="179" y="178"/>
                      <a:pt x="179" y="178"/>
                    </a:cubicBezTo>
                    <a:cubicBezTo>
                      <a:pt x="157" y="159"/>
                      <a:pt x="157" y="159"/>
                      <a:pt x="157" y="159"/>
                    </a:cubicBezTo>
                    <a:cubicBezTo>
                      <a:pt x="157" y="159"/>
                      <a:pt x="170" y="58"/>
                      <a:pt x="155" y="53"/>
                    </a:cubicBezTo>
                    <a:cubicBezTo>
                      <a:pt x="141" y="47"/>
                      <a:pt x="109" y="46"/>
                      <a:pt x="109" y="46"/>
                    </a:cubicBezTo>
                    <a:cubicBezTo>
                      <a:pt x="37" y="22"/>
                      <a:pt x="37" y="22"/>
                      <a:pt x="37" y="2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143"/>
              <p:cNvSpPr/>
              <p:nvPr/>
            </p:nvSpPr>
            <p:spPr bwMode="auto">
              <a:xfrm>
                <a:off x="5646738" y="3432175"/>
                <a:ext cx="1266825" cy="1193800"/>
              </a:xfrm>
              <a:custGeom>
                <a:avLst/>
                <a:gdLst>
                  <a:gd name="T0" fmla="*/ 113 w 451"/>
                  <a:gd name="T1" fmla="*/ 241 h 425"/>
                  <a:gd name="T2" fmla="*/ 27 w 451"/>
                  <a:gd name="T3" fmla="*/ 160 h 425"/>
                  <a:gd name="T4" fmla="*/ 53 w 451"/>
                  <a:gd name="T5" fmla="*/ 91 h 425"/>
                  <a:gd name="T6" fmla="*/ 191 w 451"/>
                  <a:gd name="T7" fmla="*/ 143 h 425"/>
                  <a:gd name="T8" fmla="*/ 194 w 451"/>
                  <a:gd name="T9" fmla="*/ 111 h 425"/>
                  <a:gd name="T10" fmla="*/ 241 w 451"/>
                  <a:gd name="T11" fmla="*/ 1 h 425"/>
                  <a:gd name="T12" fmla="*/ 264 w 451"/>
                  <a:gd name="T13" fmla="*/ 164 h 425"/>
                  <a:gd name="T14" fmla="*/ 366 w 451"/>
                  <a:gd name="T15" fmla="*/ 108 h 425"/>
                  <a:gd name="T16" fmla="*/ 446 w 451"/>
                  <a:gd name="T17" fmla="*/ 192 h 425"/>
                  <a:gd name="T18" fmla="*/ 285 w 451"/>
                  <a:gd name="T19" fmla="*/ 237 h 425"/>
                  <a:gd name="T20" fmla="*/ 352 w 451"/>
                  <a:gd name="T21" fmla="*/ 292 h 425"/>
                  <a:gd name="T22" fmla="*/ 297 w 451"/>
                  <a:gd name="T23" fmla="*/ 396 h 425"/>
                  <a:gd name="T24" fmla="*/ 230 w 451"/>
                  <a:gd name="T25" fmla="*/ 385 h 425"/>
                  <a:gd name="T26" fmla="*/ 214 w 451"/>
                  <a:gd name="T27" fmla="*/ 292 h 425"/>
                  <a:gd name="T28" fmla="*/ 186 w 451"/>
                  <a:gd name="T29" fmla="*/ 374 h 425"/>
                  <a:gd name="T30" fmla="*/ 80 w 451"/>
                  <a:gd name="T31" fmla="*/ 337 h 425"/>
                  <a:gd name="T32" fmla="*/ 113 w 451"/>
                  <a:gd name="T33" fmla="*/ 241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1" h="425">
                    <a:moveTo>
                      <a:pt x="113" y="241"/>
                    </a:moveTo>
                    <a:cubicBezTo>
                      <a:pt x="113" y="241"/>
                      <a:pt x="0" y="240"/>
                      <a:pt x="27" y="160"/>
                    </a:cubicBezTo>
                    <a:cubicBezTo>
                      <a:pt x="27" y="160"/>
                      <a:pt x="3" y="108"/>
                      <a:pt x="53" y="91"/>
                    </a:cubicBezTo>
                    <a:cubicBezTo>
                      <a:pt x="102" y="74"/>
                      <a:pt x="172" y="127"/>
                      <a:pt x="191" y="143"/>
                    </a:cubicBezTo>
                    <a:cubicBezTo>
                      <a:pt x="210" y="158"/>
                      <a:pt x="200" y="119"/>
                      <a:pt x="194" y="111"/>
                    </a:cubicBezTo>
                    <a:cubicBezTo>
                      <a:pt x="189" y="104"/>
                      <a:pt x="165" y="0"/>
                      <a:pt x="241" y="1"/>
                    </a:cubicBezTo>
                    <a:cubicBezTo>
                      <a:pt x="316" y="2"/>
                      <a:pt x="331" y="51"/>
                      <a:pt x="264" y="164"/>
                    </a:cubicBezTo>
                    <a:cubicBezTo>
                      <a:pt x="264" y="164"/>
                      <a:pt x="326" y="106"/>
                      <a:pt x="366" y="108"/>
                    </a:cubicBezTo>
                    <a:cubicBezTo>
                      <a:pt x="406" y="109"/>
                      <a:pt x="451" y="128"/>
                      <a:pt x="446" y="192"/>
                    </a:cubicBezTo>
                    <a:cubicBezTo>
                      <a:pt x="442" y="255"/>
                      <a:pt x="285" y="237"/>
                      <a:pt x="285" y="237"/>
                    </a:cubicBezTo>
                    <a:cubicBezTo>
                      <a:pt x="285" y="237"/>
                      <a:pt x="335" y="272"/>
                      <a:pt x="352" y="292"/>
                    </a:cubicBezTo>
                    <a:cubicBezTo>
                      <a:pt x="369" y="312"/>
                      <a:pt x="359" y="368"/>
                      <a:pt x="297" y="396"/>
                    </a:cubicBezTo>
                    <a:cubicBezTo>
                      <a:pt x="235" y="425"/>
                      <a:pt x="237" y="404"/>
                      <a:pt x="230" y="385"/>
                    </a:cubicBezTo>
                    <a:cubicBezTo>
                      <a:pt x="224" y="366"/>
                      <a:pt x="219" y="286"/>
                      <a:pt x="214" y="292"/>
                    </a:cubicBezTo>
                    <a:cubicBezTo>
                      <a:pt x="209" y="298"/>
                      <a:pt x="221" y="352"/>
                      <a:pt x="186" y="374"/>
                    </a:cubicBezTo>
                    <a:cubicBezTo>
                      <a:pt x="150" y="396"/>
                      <a:pt x="109" y="369"/>
                      <a:pt x="80" y="337"/>
                    </a:cubicBezTo>
                    <a:cubicBezTo>
                      <a:pt x="52" y="305"/>
                      <a:pt x="65" y="261"/>
                      <a:pt x="113" y="241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144"/>
              <p:cNvSpPr/>
              <p:nvPr/>
            </p:nvSpPr>
            <p:spPr bwMode="auto">
              <a:xfrm>
                <a:off x="6115051" y="4016375"/>
                <a:ext cx="134938" cy="44450"/>
              </a:xfrm>
              <a:custGeom>
                <a:avLst/>
                <a:gdLst>
                  <a:gd name="T0" fmla="*/ 0 w 48"/>
                  <a:gd name="T1" fmla="*/ 12 h 16"/>
                  <a:gd name="T2" fmla="*/ 40 w 48"/>
                  <a:gd name="T3" fmla="*/ 8 h 16"/>
                  <a:gd name="T4" fmla="*/ 0 w 48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6">
                    <a:moveTo>
                      <a:pt x="0" y="12"/>
                    </a:moveTo>
                    <a:cubicBezTo>
                      <a:pt x="0" y="12"/>
                      <a:pt x="48" y="0"/>
                      <a:pt x="40" y="8"/>
                    </a:cubicBezTo>
                    <a:cubicBezTo>
                      <a:pt x="31" y="16"/>
                      <a:pt x="0" y="12"/>
                      <a:pt x="0" y="1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145"/>
              <p:cNvSpPr/>
              <p:nvPr/>
            </p:nvSpPr>
            <p:spPr bwMode="auto">
              <a:xfrm>
                <a:off x="6235701" y="4071938"/>
                <a:ext cx="36513" cy="112713"/>
              </a:xfrm>
              <a:custGeom>
                <a:avLst/>
                <a:gdLst>
                  <a:gd name="T0" fmla="*/ 4 w 13"/>
                  <a:gd name="T1" fmla="*/ 40 h 40"/>
                  <a:gd name="T2" fmla="*/ 6 w 13"/>
                  <a:gd name="T3" fmla="*/ 5 h 40"/>
                  <a:gd name="T4" fmla="*/ 4 w 13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0">
                    <a:moveTo>
                      <a:pt x="4" y="40"/>
                    </a:moveTo>
                    <a:cubicBezTo>
                      <a:pt x="4" y="40"/>
                      <a:pt x="0" y="0"/>
                      <a:pt x="6" y="5"/>
                    </a:cubicBezTo>
                    <a:cubicBezTo>
                      <a:pt x="13" y="10"/>
                      <a:pt x="7" y="33"/>
                      <a:pt x="4" y="4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146"/>
              <p:cNvSpPr/>
              <p:nvPr/>
            </p:nvSpPr>
            <p:spPr bwMode="auto">
              <a:xfrm>
                <a:off x="6219826" y="3886200"/>
                <a:ext cx="61913" cy="57150"/>
              </a:xfrm>
              <a:custGeom>
                <a:avLst/>
                <a:gdLst>
                  <a:gd name="T0" fmla="*/ 21 w 22"/>
                  <a:gd name="T1" fmla="*/ 13 h 20"/>
                  <a:gd name="T2" fmla="*/ 8 w 22"/>
                  <a:gd name="T3" fmla="*/ 18 h 20"/>
                  <a:gd name="T4" fmla="*/ 2 w 22"/>
                  <a:gd name="T5" fmla="*/ 6 h 20"/>
                  <a:gd name="T6" fmla="*/ 14 w 22"/>
                  <a:gd name="T7" fmla="*/ 2 h 20"/>
                  <a:gd name="T8" fmla="*/ 21 w 22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1" y="13"/>
                    </a:moveTo>
                    <a:cubicBezTo>
                      <a:pt x="19" y="18"/>
                      <a:pt x="13" y="20"/>
                      <a:pt x="8" y="18"/>
                    </a:cubicBezTo>
                    <a:cubicBezTo>
                      <a:pt x="3" y="16"/>
                      <a:pt x="0" y="11"/>
                      <a:pt x="2" y="6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19" y="4"/>
                      <a:pt x="22" y="9"/>
                      <a:pt x="21" y="1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147"/>
              <p:cNvSpPr/>
              <p:nvPr/>
            </p:nvSpPr>
            <p:spPr bwMode="auto">
              <a:xfrm>
                <a:off x="6169026" y="3959225"/>
                <a:ext cx="61913" cy="57150"/>
              </a:xfrm>
              <a:custGeom>
                <a:avLst/>
                <a:gdLst>
                  <a:gd name="T0" fmla="*/ 21 w 22"/>
                  <a:gd name="T1" fmla="*/ 13 h 20"/>
                  <a:gd name="T2" fmla="*/ 8 w 22"/>
                  <a:gd name="T3" fmla="*/ 18 h 20"/>
                  <a:gd name="T4" fmla="*/ 2 w 22"/>
                  <a:gd name="T5" fmla="*/ 6 h 20"/>
                  <a:gd name="T6" fmla="*/ 14 w 22"/>
                  <a:gd name="T7" fmla="*/ 1 h 20"/>
                  <a:gd name="T8" fmla="*/ 21 w 22"/>
                  <a:gd name="T9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21" y="13"/>
                    </a:moveTo>
                    <a:cubicBezTo>
                      <a:pt x="19" y="18"/>
                      <a:pt x="13" y="20"/>
                      <a:pt x="8" y="18"/>
                    </a:cubicBezTo>
                    <a:cubicBezTo>
                      <a:pt x="3" y="16"/>
                      <a:pt x="0" y="11"/>
                      <a:pt x="2" y="6"/>
                    </a:cubicBezTo>
                    <a:cubicBezTo>
                      <a:pt x="3" y="2"/>
                      <a:pt x="9" y="0"/>
                      <a:pt x="14" y="1"/>
                    </a:cubicBezTo>
                    <a:cubicBezTo>
                      <a:pt x="20" y="3"/>
                      <a:pt x="22" y="9"/>
                      <a:pt x="21" y="1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148"/>
              <p:cNvSpPr/>
              <p:nvPr/>
            </p:nvSpPr>
            <p:spPr bwMode="auto">
              <a:xfrm>
                <a:off x="6289676" y="4002088"/>
                <a:ext cx="61913" cy="58738"/>
              </a:xfrm>
              <a:custGeom>
                <a:avLst/>
                <a:gdLst>
                  <a:gd name="T0" fmla="*/ 21 w 22"/>
                  <a:gd name="T1" fmla="*/ 14 h 21"/>
                  <a:gd name="T2" fmla="*/ 8 w 22"/>
                  <a:gd name="T3" fmla="*/ 19 h 21"/>
                  <a:gd name="T4" fmla="*/ 2 w 22"/>
                  <a:gd name="T5" fmla="*/ 7 h 21"/>
                  <a:gd name="T6" fmla="*/ 14 w 22"/>
                  <a:gd name="T7" fmla="*/ 2 h 21"/>
                  <a:gd name="T8" fmla="*/ 21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1" y="14"/>
                    </a:moveTo>
                    <a:cubicBezTo>
                      <a:pt x="19" y="19"/>
                      <a:pt x="13" y="21"/>
                      <a:pt x="8" y="19"/>
                    </a:cubicBezTo>
                    <a:cubicBezTo>
                      <a:pt x="3" y="17"/>
                      <a:pt x="0" y="12"/>
                      <a:pt x="2" y="7"/>
                    </a:cubicBezTo>
                    <a:cubicBezTo>
                      <a:pt x="3" y="3"/>
                      <a:pt x="9" y="0"/>
                      <a:pt x="14" y="2"/>
                    </a:cubicBezTo>
                    <a:cubicBezTo>
                      <a:pt x="19" y="4"/>
                      <a:pt x="22" y="10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149"/>
              <p:cNvSpPr/>
              <p:nvPr/>
            </p:nvSpPr>
            <p:spPr bwMode="auto">
              <a:xfrm>
                <a:off x="6323013" y="3910013"/>
                <a:ext cx="65088" cy="58738"/>
              </a:xfrm>
              <a:custGeom>
                <a:avLst/>
                <a:gdLst>
                  <a:gd name="T0" fmla="*/ 21 w 23"/>
                  <a:gd name="T1" fmla="*/ 14 h 21"/>
                  <a:gd name="T2" fmla="*/ 8 w 23"/>
                  <a:gd name="T3" fmla="*/ 19 h 21"/>
                  <a:gd name="T4" fmla="*/ 2 w 23"/>
                  <a:gd name="T5" fmla="*/ 7 h 21"/>
                  <a:gd name="T6" fmla="*/ 15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9"/>
                      <a:pt x="14" y="21"/>
                      <a:pt x="8" y="19"/>
                    </a:cubicBezTo>
                    <a:cubicBezTo>
                      <a:pt x="3" y="17"/>
                      <a:pt x="0" y="12"/>
                      <a:pt x="2" y="7"/>
                    </a:cubicBezTo>
                    <a:cubicBezTo>
                      <a:pt x="4" y="2"/>
                      <a:pt x="9" y="0"/>
                      <a:pt x="15" y="2"/>
                    </a:cubicBezTo>
                    <a:cubicBezTo>
                      <a:pt x="20" y="4"/>
                      <a:pt x="23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150"/>
              <p:cNvSpPr/>
              <p:nvPr/>
            </p:nvSpPr>
            <p:spPr bwMode="auto">
              <a:xfrm>
                <a:off x="6413501" y="3995738"/>
                <a:ext cx="65088" cy="60325"/>
              </a:xfrm>
              <a:custGeom>
                <a:avLst/>
                <a:gdLst>
                  <a:gd name="T0" fmla="*/ 21 w 23"/>
                  <a:gd name="T1" fmla="*/ 14 h 21"/>
                  <a:gd name="T2" fmla="*/ 8 w 23"/>
                  <a:gd name="T3" fmla="*/ 19 h 21"/>
                  <a:gd name="T4" fmla="*/ 2 w 23"/>
                  <a:gd name="T5" fmla="*/ 7 h 21"/>
                  <a:gd name="T6" fmla="*/ 14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8"/>
                      <a:pt x="13" y="21"/>
                      <a:pt x="8" y="19"/>
                    </a:cubicBezTo>
                    <a:cubicBezTo>
                      <a:pt x="3" y="17"/>
                      <a:pt x="0" y="11"/>
                      <a:pt x="2" y="7"/>
                    </a:cubicBezTo>
                    <a:cubicBezTo>
                      <a:pt x="4" y="2"/>
                      <a:pt x="9" y="0"/>
                      <a:pt x="14" y="2"/>
                    </a:cubicBezTo>
                    <a:cubicBezTo>
                      <a:pt x="20" y="4"/>
                      <a:pt x="23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151"/>
              <p:cNvSpPr/>
              <p:nvPr/>
            </p:nvSpPr>
            <p:spPr bwMode="auto">
              <a:xfrm>
                <a:off x="6348413" y="4108450"/>
                <a:ext cx="61913" cy="58738"/>
              </a:xfrm>
              <a:custGeom>
                <a:avLst/>
                <a:gdLst>
                  <a:gd name="T0" fmla="*/ 21 w 22"/>
                  <a:gd name="T1" fmla="*/ 14 h 21"/>
                  <a:gd name="T2" fmla="*/ 8 w 22"/>
                  <a:gd name="T3" fmla="*/ 19 h 21"/>
                  <a:gd name="T4" fmla="*/ 2 w 22"/>
                  <a:gd name="T5" fmla="*/ 7 h 21"/>
                  <a:gd name="T6" fmla="*/ 14 w 22"/>
                  <a:gd name="T7" fmla="*/ 2 h 21"/>
                  <a:gd name="T8" fmla="*/ 21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1" y="14"/>
                    </a:moveTo>
                    <a:cubicBezTo>
                      <a:pt x="19" y="19"/>
                      <a:pt x="13" y="21"/>
                      <a:pt x="8" y="19"/>
                    </a:cubicBezTo>
                    <a:cubicBezTo>
                      <a:pt x="3" y="17"/>
                      <a:pt x="0" y="12"/>
                      <a:pt x="2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20" y="4"/>
                      <a:pt x="22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152"/>
              <p:cNvSpPr/>
              <p:nvPr/>
            </p:nvSpPr>
            <p:spPr bwMode="auto">
              <a:xfrm>
                <a:off x="6234113" y="4089400"/>
                <a:ext cx="63500" cy="58738"/>
              </a:xfrm>
              <a:custGeom>
                <a:avLst/>
                <a:gdLst>
                  <a:gd name="T0" fmla="*/ 21 w 23"/>
                  <a:gd name="T1" fmla="*/ 14 h 21"/>
                  <a:gd name="T2" fmla="*/ 8 w 23"/>
                  <a:gd name="T3" fmla="*/ 19 h 21"/>
                  <a:gd name="T4" fmla="*/ 2 w 23"/>
                  <a:gd name="T5" fmla="*/ 7 h 21"/>
                  <a:gd name="T6" fmla="*/ 15 w 23"/>
                  <a:gd name="T7" fmla="*/ 2 h 21"/>
                  <a:gd name="T8" fmla="*/ 21 w 23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1" y="14"/>
                    </a:moveTo>
                    <a:cubicBezTo>
                      <a:pt x="19" y="19"/>
                      <a:pt x="14" y="21"/>
                      <a:pt x="8" y="19"/>
                    </a:cubicBezTo>
                    <a:cubicBezTo>
                      <a:pt x="3" y="17"/>
                      <a:pt x="0" y="11"/>
                      <a:pt x="2" y="7"/>
                    </a:cubicBezTo>
                    <a:cubicBezTo>
                      <a:pt x="4" y="2"/>
                      <a:pt x="9" y="0"/>
                      <a:pt x="15" y="2"/>
                    </a:cubicBezTo>
                    <a:cubicBezTo>
                      <a:pt x="20" y="4"/>
                      <a:pt x="23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153"/>
              <p:cNvSpPr/>
              <p:nvPr/>
            </p:nvSpPr>
            <p:spPr bwMode="auto">
              <a:xfrm>
                <a:off x="6283326" y="3833813"/>
                <a:ext cx="61913" cy="58738"/>
              </a:xfrm>
              <a:custGeom>
                <a:avLst/>
                <a:gdLst>
                  <a:gd name="T0" fmla="*/ 21 w 22"/>
                  <a:gd name="T1" fmla="*/ 14 h 21"/>
                  <a:gd name="T2" fmla="*/ 8 w 22"/>
                  <a:gd name="T3" fmla="*/ 19 h 21"/>
                  <a:gd name="T4" fmla="*/ 2 w 22"/>
                  <a:gd name="T5" fmla="*/ 7 h 21"/>
                  <a:gd name="T6" fmla="*/ 14 w 22"/>
                  <a:gd name="T7" fmla="*/ 2 h 21"/>
                  <a:gd name="T8" fmla="*/ 21 w 22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1" y="14"/>
                    </a:moveTo>
                    <a:cubicBezTo>
                      <a:pt x="19" y="19"/>
                      <a:pt x="13" y="21"/>
                      <a:pt x="8" y="19"/>
                    </a:cubicBezTo>
                    <a:cubicBezTo>
                      <a:pt x="3" y="17"/>
                      <a:pt x="0" y="11"/>
                      <a:pt x="2" y="7"/>
                    </a:cubicBezTo>
                    <a:cubicBezTo>
                      <a:pt x="3" y="2"/>
                      <a:pt x="9" y="0"/>
                      <a:pt x="14" y="2"/>
                    </a:cubicBezTo>
                    <a:cubicBezTo>
                      <a:pt x="20" y="4"/>
                      <a:pt x="22" y="9"/>
                      <a:pt x="21" y="14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154"/>
              <p:cNvSpPr>
                <a:spLocks noEditPoints="1"/>
              </p:cNvSpPr>
              <p:nvPr/>
            </p:nvSpPr>
            <p:spPr bwMode="auto">
              <a:xfrm>
                <a:off x="6059488" y="3724275"/>
                <a:ext cx="581025" cy="514350"/>
              </a:xfrm>
              <a:custGeom>
                <a:avLst/>
                <a:gdLst>
                  <a:gd name="T0" fmla="*/ 90 w 207"/>
                  <a:gd name="T1" fmla="*/ 118 h 183"/>
                  <a:gd name="T2" fmla="*/ 92 w 207"/>
                  <a:gd name="T3" fmla="*/ 101 h 183"/>
                  <a:gd name="T4" fmla="*/ 103 w 207"/>
                  <a:gd name="T5" fmla="*/ 113 h 183"/>
                  <a:gd name="T6" fmla="*/ 85 w 207"/>
                  <a:gd name="T7" fmla="*/ 0 h 183"/>
                  <a:gd name="T8" fmla="*/ 71 w 207"/>
                  <a:gd name="T9" fmla="*/ 60 h 183"/>
                  <a:gd name="T10" fmla="*/ 14 w 207"/>
                  <a:gd name="T11" fmla="*/ 46 h 183"/>
                  <a:gd name="T12" fmla="*/ 59 w 207"/>
                  <a:gd name="T13" fmla="*/ 64 h 183"/>
                  <a:gd name="T14" fmla="*/ 71 w 207"/>
                  <a:gd name="T15" fmla="*/ 60 h 183"/>
                  <a:gd name="T16" fmla="*/ 69 w 207"/>
                  <a:gd name="T17" fmla="*/ 77 h 183"/>
                  <a:gd name="T18" fmla="*/ 65 w 207"/>
                  <a:gd name="T19" fmla="*/ 76 h 183"/>
                  <a:gd name="T20" fmla="*/ 40 w 207"/>
                  <a:gd name="T21" fmla="*/ 92 h 183"/>
                  <a:gd name="T22" fmla="*/ 49 w 207"/>
                  <a:gd name="T23" fmla="*/ 85 h 183"/>
                  <a:gd name="T24" fmla="*/ 60 w 207"/>
                  <a:gd name="T25" fmla="*/ 97 h 183"/>
                  <a:gd name="T26" fmla="*/ 31 w 207"/>
                  <a:gd name="T27" fmla="*/ 157 h 183"/>
                  <a:gd name="T28" fmla="*/ 81 w 207"/>
                  <a:gd name="T29" fmla="*/ 122 h 183"/>
                  <a:gd name="T30" fmla="*/ 115 w 207"/>
                  <a:gd name="T31" fmla="*/ 183 h 183"/>
                  <a:gd name="T32" fmla="*/ 112 w 207"/>
                  <a:gd name="T33" fmla="*/ 156 h 183"/>
                  <a:gd name="T34" fmla="*/ 105 w 207"/>
                  <a:gd name="T35" fmla="*/ 144 h 183"/>
                  <a:gd name="T36" fmla="*/ 112 w 207"/>
                  <a:gd name="T37" fmla="*/ 116 h 183"/>
                  <a:gd name="T38" fmla="*/ 148 w 207"/>
                  <a:gd name="T39" fmla="*/ 117 h 183"/>
                  <a:gd name="T40" fmla="*/ 162 w 207"/>
                  <a:gd name="T41" fmla="*/ 108 h 183"/>
                  <a:gd name="T42" fmla="*/ 147 w 207"/>
                  <a:gd name="T43" fmla="*/ 108 h 183"/>
                  <a:gd name="T44" fmla="*/ 138 w 207"/>
                  <a:gd name="T45" fmla="*/ 116 h 183"/>
                  <a:gd name="T46" fmla="*/ 127 w 207"/>
                  <a:gd name="T47" fmla="*/ 106 h 183"/>
                  <a:gd name="T48" fmla="*/ 128 w 207"/>
                  <a:gd name="T49" fmla="*/ 104 h 183"/>
                  <a:gd name="T50" fmla="*/ 182 w 207"/>
                  <a:gd name="T51" fmla="*/ 70 h 183"/>
                  <a:gd name="T52" fmla="*/ 110 w 207"/>
                  <a:gd name="T53" fmla="*/ 93 h 183"/>
                  <a:gd name="T54" fmla="*/ 106 w 207"/>
                  <a:gd name="T55" fmla="*/ 86 h 183"/>
                  <a:gd name="T56" fmla="*/ 96 w 207"/>
                  <a:gd name="T57" fmla="*/ 73 h 183"/>
                  <a:gd name="T58" fmla="*/ 109 w 207"/>
                  <a:gd name="T59" fmla="*/ 68 h 183"/>
                  <a:gd name="T60" fmla="*/ 107 w 207"/>
                  <a:gd name="T61" fmla="*/ 44 h 183"/>
                  <a:gd name="T62" fmla="*/ 98 w 207"/>
                  <a:gd name="T63" fmla="*/ 61 h 183"/>
                  <a:gd name="T64" fmla="*/ 92 w 207"/>
                  <a:gd name="T65" fmla="*/ 58 h 183"/>
                  <a:gd name="T66" fmla="*/ 82 w 207"/>
                  <a:gd name="T67" fmla="*/ 46 h 183"/>
                  <a:gd name="T68" fmla="*/ 94 w 207"/>
                  <a:gd name="T69" fmla="*/ 4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7" h="183">
                    <a:moveTo>
                      <a:pt x="94" y="119"/>
                    </a:moveTo>
                    <a:cubicBezTo>
                      <a:pt x="93" y="119"/>
                      <a:pt x="91" y="119"/>
                      <a:pt x="90" y="118"/>
                    </a:cubicBezTo>
                    <a:cubicBezTo>
                      <a:pt x="85" y="116"/>
                      <a:pt x="82" y="111"/>
                      <a:pt x="84" y="106"/>
                    </a:cubicBezTo>
                    <a:cubicBezTo>
                      <a:pt x="85" y="103"/>
                      <a:pt x="88" y="101"/>
                      <a:pt x="92" y="101"/>
                    </a:cubicBezTo>
                    <a:cubicBezTo>
                      <a:pt x="93" y="101"/>
                      <a:pt x="95" y="101"/>
                      <a:pt x="96" y="101"/>
                    </a:cubicBezTo>
                    <a:cubicBezTo>
                      <a:pt x="101" y="103"/>
                      <a:pt x="104" y="109"/>
                      <a:pt x="103" y="113"/>
                    </a:cubicBezTo>
                    <a:cubicBezTo>
                      <a:pt x="101" y="117"/>
                      <a:pt x="98" y="119"/>
                      <a:pt x="94" y="119"/>
                    </a:cubicBezTo>
                    <a:moveTo>
                      <a:pt x="85" y="0"/>
                    </a:moveTo>
                    <a:cubicBezTo>
                      <a:pt x="85" y="0"/>
                      <a:pt x="81" y="60"/>
                      <a:pt x="72" y="60"/>
                    </a:cubicBezTo>
                    <a:cubicBezTo>
                      <a:pt x="72" y="60"/>
                      <a:pt x="71" y="60"/>
                      <a:pt x="71" y="60"/>
                    </a:cubicBezTo>
                    <a:cubicBezTo>
                      <a:pt x="63" y="57"/>
                      <a:pt x="16" y="45"/>
                      <a:pt x="11" y="45"/>
                    </a:cubicBezTo>
                    <a:cubicBezTo>
                      <a:pt x="10" y="45"/>
                      <a:pt x="11" y="45"/>
                      <a:pt x="14" y="46"/>
                    </a:cubicBezTo>
                    <a:cubicBezTo>
                      <a:pt x="24" y="50"/>
                      <a:pt x="45" y="59"/>
                      <a:pt x="58" y="66"/>
                    </a:cubicBezTo>
                    <a:cubicBezTo>
                      <a:pt x="58" y="66"/>
                      <a:pt x="58" y="65"/>
                      <a:pt x="59" y="64"/>
                    </a:cubicBezTo>
                    <a:cubicBezTo>
                      <a:pt x="60" y="61"/>
                      <a:pt x="63" y="59"/>
                      <a:pt x="67" y="59"/>
                    </a:cubicBezTo>
                    <a:cubicBezTo>
                      <a:pt x="68" y="59"/>
                      <a:pt x="70" y="59"/>
                      <a:pt x="71" y="60"/>
                    </a:cubicBezTo>
                    <a:cubicBezTo>
                      <a:pt x="76" y="62"/>
                      <a:pt x="79" y="67"/>
                      <a:pt x="78" y="71"/>
                    </a:cubicBezTo>
                    <a:cubicBezTo>
                      <a:pt x="76" y="75"/>
                      <a:pt x="73" y="77"/>
                      <a:pt x="69" y="77"/>
                    </a:cubicBezTo>
                    <a:cubicBezTo>
                      <a:pt x="68" y="77"/>
                      <a:pt x="66" y="77"/>
                      <a:pt x="65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50" y="79"/>
                      <a:pt x="0" y="84"/>
                      <a:pt x="12" y="86"/>
                    </a:cubicBezTo>
                    <a:cubicBezTo>
                      <a:pt x="17" y="87"/>
                      <a:pt x="29" y="89"/>
                      <a:pt x="40" y="92"/>
                    </a:cubicBezTo>
                    <a:cubicBezTo>
                      <a:pt x="40" y="91"/>
                      <a:pt x="41" y="91"/>
                      <a:pt x="41" y="90"/>
                    </a:cubicBezTo>
                    <a:cubicBezTo>
                      <a:pt x="42" y="87"/>
                      <a:pt x="45" y="85"/>
                      <a:pt x="49" y="85"/>
                    </a:cubicBezTo>
                    <a:cubicBezTo>
                      <a:pt x="51" y="85"/>
                      <a:pt x="52" y="85"/>
                      <a:pt x="53" y="85"/>
                    </a:cubicBezTo>
                    <a:cubicBezTo>
                      <a:pt x="58" y="87"/>
                      <a:pt x="61" y="92"/>
                      <a:pt x="60" y="97"/>
                    </a:cubicBezTo>
                    <a:cubicBezTo>
                      <a:pt x="71" y="100"/>
                      <a:pt x="78" y="104"/>
                      <a:pt x="73" y="106"/>
                    </a:cubicBezTo>
                    <a:cubicBezTo>
                      <a:pt x="60" y="112"/>
                      <a:pt x="26" y="157"/>
                      <a:pt x="31" y="157"/>
                    </a:cubicBezTo>
                    <a:cubicBezTo>
                      <a:pt x="31" y="157"/>
                      <a:pt x="32" y="157"/>
                      <a:pt x="32" y="156"/>
                    </a:cubicBezTo>
                    <a:cubicBezTo>
                      <a:pt x="42" y="150"/>
                      <a:pt x="69" y="122"/>
                      <a:pt x="81" y="122"/>
                    </a:cubicBezTo>
                    <a:cubicBezTo>
                      <a:pt x="83" y="122"/>
                      <a:pt x="84" y="123"/>
                      <a:pt x="85" y="124"/>
                    </a:cubicBezTo>
                    <a:cubicBezTo>
                      <a:pt x="91" y="134"/>
                      <a:pt x="112" y="183"/>
                      <a:pt x="115" y="183"/>
                    </a:cubicBezTo>
                    <a:cubicBezTo>
                      <a:pt x="115" y="183"/>
                      <a:pt x="115" y="183"/>
                      <a:pt x="115" y="182"/>
                    </a:cubicBezTo>
                    <a:cubicBezTo>
                      <a:pt x="115" y="178"/>
                      <a:pt x="113" y="167"/>
                      <a:pt x="112" y="156"/>
                    </a:cubicBezTo>
                    <a:cubicBezTo>
                      <a:pt x="112" y="156"/>
                      <a:pt x="111" y="156"/>
                      <a:pt x="111" y="156"/>
                    </a:cubicBezTo>
                    <a:cubicBezTo>
                      <a:pt x="106" y="154"/>
                      <a:pt x="103" y="149"/>
                      <a:pt x="105" y="144"/>
                    </a:cubicBezTo>
                    <a:cubicBezTo>
                      <a:pt x="106" y="141"/>
                      <a:pt x="108" y="140"/>
                      <a:pt x="110" y="139"/>
                    </a:cubicBezTo>
                    <a:cubicBezTo>
                      <a:pt x="109" y="126"/>
                      <a:pt x="109" y="116"/>
                      <a:pt x="112" y="116"/>
                    </a:cubicBezTo>
                    <a:cubicBezTo>
                      <a:pt x="112" y="116"/>
                      <a:pt x="112" y="116"/>
                      <a:pt x="113" y="116"/>
                    </a:cubicBezTo>
                    <a:cubicBezTo>
                      <a:pt x="115" y="117"/>
                      <a:pt x="131" y="117"/>
                      <a:pt x="148" y="117"/>
                    </a:cubicBezTo>
                    <a:cubicBezTo>
                      <a:pt x="176" y="117"/>
                      <a:pt x="207" y="116"/>
                      <a:pt x="195" y="111"/>
                    </a:cubicBezTo>
                    <a:cubicBezTo>
                      <a:pt x="188" y="109"/>
                      <a:pt x="175" y="108"/>
                      <a:pt x="162" y="108"/>
                    </a:cubicBezTo>
                    <a:cubicBezTo>
                      <a:pt x="159" y="108"/>
                      <a:pt x="157" y="108"/>
                      <a:pt x="154" y="108"/>
                    </a:cubicBezTo>
                    <a:cubicBezTo>
                      <a:pt x="152" y="108"/>
                      <a:pt x="149" y="108"/>
                      <a:pt x="147" y="108"/>
                    </a:cubicBezTo>
                    <a:cubicBezTo>
                      <a:pt x="147" y="109"/>
                      <a:pt x="147" y="110"/>
                      <a:pt x="147" y="111"/>
                    </a:cubicBezTo>
                    <a:cubicBezTo>
                      <a:pt x="146" y="114"/>
                      <a:pt x="142" y="116"/>
                      <a:pt x="138" y="116"/>
                    </a:cubicBezTo>
                    <a:cubicBezTo>
                      <a:pt x="137" y="116"/>
                      <a:pt x="136" y="116"/>
                      <a:pt x="134" y="116"/>
                    </a:cubicBezTo>
                    <a:cubicBezTo>
                      <a:pt x="130" y="114"/>
                      <a:pt x="127" y="110"/>
                      <a:pt x="127" y="106"/>
                    </a:cubicBezTo>
                    <a:cubicBezTo>
                      <a:pt x="127" y="106"/>
                      <a:pt x="127" y="105"/>
                      <a:pt x="128" y="104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9" y="101"/>
                      <a:pt x="132" y="99"/>
                      <a:pt x="135" y="98"/>
                    </a:cubicBezTo>
                    <a:cubicBezTo>
                      <a:pt x="152" y="88"/>
                      <a:pt x="189" y="70"/>
                      <a:pt x="182" y="70"/>
                    </a:cubicBezTo>
                    <a:cubicBezTo>
                      <a:pt x="182" y="70"/>
                      <a:pt x="182" y="71"/>
                      <a:pt x="181" y="71"/>
                    </a:cubicBezTo>
                    <a:cubicBezTo>
                      <a:pt x="166" y="73"/>
                      <a:pt x="110" y="93"/>
                      <a:pt x="110" y="93"/>
                    </a:cubicBezTo>
                    <a:cubicBezTo>
                      <a:pt x="110" y="93"/>
                      <a:pt x="110" y="90"/>
                      <a:pt x="109" y="85"/>
                    </a:cubicBezTo>
                    <a:cubicBezTo>
                      <a:pt x="109" y="85"/>
                      <a:pt x="107" y="86"/>
                      <a:pt x="106" y="86"/>
                    </a:cubicBezTo>
                    <a:cubicBezTo>
                      <a:pt x="105" y="86"/>
                      <a:pt x="104" y="85"/>
                      <a:pt x="102" y="85"/>
                    </a:cubicBezTo>
                    <a:cubicBezTo>
                      <a:pt x="97" y="83"/>
                      <a:pt x="94" y="78"/>
                      <a:pt x="96" y="73"/>
                    </a:cubicBezTo>
                    <a:cubicBezTo>
                      <a:pt x="97" y="69"/>
                      <a:pt x="101" y="67"/>
                      <a:pt x="105" y="67"/>
                    </a:cubicBezTo>
                    <a:cubicBezTo>
                      <a:pt x="106" y="67"/>
                      <a:pt x="107" y="68"/>
                      <a:pt x="109" y="68"/>
                    </a:cubicBezTo>
                    <a:cubicBezTo>
                      <a:pt x="108" y="59"/>
                      <a:pt x="108" y="49"/>
                      <a:pt x="108" y="40"/>
                    </a:cubicBezTo>
                    <a:cubicBezTo>
                      <a:pt x="108" y="42"/>
                      <a:pt x="108" y="43"/>
                      <a:pt x="107" y="44"/>
                    </a:cubicBezTo>
                    <a:cubicBezTo>
                      <a:pt x="104" y="53"/>
                      <a:pt x="100" y="63"/>
                      <a:pt x="98" y="63"/>
                    </a:cubicBezTo>
                    <a:cubicBezTo>
                      <a:pt x="98" y="63"/>
                      <a:pt x="98" y="62"/>
                      <a:pt x="98" y="61"/>
                    </a:cubicBezTo>
                    <a:cubicBezTo>
                      <a:pt x="97" y="60"/>
                      <a:pt x="97" y="59"/>
                      <a:pt x="97" y="57"/>
                    </a:cubicBezTo>
                    <a:cubicBezTo>
                      <a:pt x="96" y="58"/>
                      <a:pt x="94" y="58"/>
                      <a:pt x="92" y="58"/>
                    </a:cubicBezTo>
                    <a:cubicBezTo>
                      <a:pt x="91" y="58"/>
                      <a:pt x="89" y="58"/>
                      <a:pt x="88" y="58"/>
                    </a:cubicBezTo>
                    <a:cubicBezTo>
                      <a:pt x="83" y="56"/>
                      <a:pt x="80" y="50"/>
                      <a:pt x="82" y="46"/>
                    </a:cubicBezTo>
                    <a:cubicBezTo>
                      <a:pt x="83" y="42"/>
                      <a:pt x="86" y="40"/>
                      <a:pt x="90" y="40"/>
                    </a:cubicBezTo>
                    <a:cubicBezTo>
                      <a:pt x="92" y="40"/>
                      <a:pt x="93" y="41"/>
                      <a:pt x="94" y="41"/>
                    </a:cubicBezTo>
                    <a:cubicBezTo>
                      <a:pt x="90" y="23"/>
                      <a:pt x="85" y="0"/>
                      <a:pt x="8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155"/>
              <p:cNvSpPr/>
              <p:nvPr/>
            </p:nvSpPr>
            <p:spPr bwMode="auto">
              <a:xfrm>
                <a:off x="6223001" y="3889375"/>
                <a:ext cx="58738" cy="50800"/>
              </a:xfrm>
              <a:custGeom>
                <a:avLst/>
                <a:gdLst>
                  <a:gd name="T0" fmla="*/ 9 w 21"/>
                  <a:gd name="T1" fmla="*/ 0 h 18"/>
                  <a:gd name="T2" fmla="*/ 1 w 21"/>
                  <a:gd name="T3" fmla="*/ 5 h 18"/>
                  <a:gd name="T4" fmla="*/ 0 w 21"/>
                  <a:gd name="T5" fmla="*/ 7 h 18"/>
                  <a:gd name="T6" fmla="*/ 7 w 21"/>
                  <a:gd name="T7" fmla="*/ 17 h 18"/>
                  <a:gd name="T8" fmla="*/ 7 w 21"/>
                  <a:gd name="T9" fmla="*/ 17 h 18"/>
                  <a:gd name="T10" fmla="*/ 7 w 21"/>
                  <a:gd name="T11" fmla="*/ 17 h 18"/>
                  <a:gd name="T12" fmla="*/ 11 w 21"/>
                  <a:gd name="T13" fmla="*/ 18 h 18"/>
                  <a:gd name="T14" fmla="*/ 20 w 21"/>
                  <a:gd name="T15" fmla="*/ 12 h 18"/>
                  <a:gd name="T16" fmla="*/ 13 w 21"/>
                  <a:gd name="T17" fmla="*/ 1 h 18"/>
                  <a:gd name="T18" fmla="*/ 9 w 21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18">
                    <a:moveTo>
                      <a:pt x="9" y="0"/>
                    </a:moveTo>
                    <a:cubicBezTo>
                      <a:pt x="5" y="0"/>
                      <a:pt x="2" y="2"/>
                      <a:pt x="1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8" y="12"/>
                      <a:pt x="13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8"/>
                      <a:pt x="10" y="18"/>
                      <a:pt x="11" y="18"/>
                    </a:cubicBezTo>
                    <a:cubicBezTo>
                      <a:pt x="15" y="18"/>
                      <a:pt x="18" y="16"/>
                      <a:pt x="20" y="12"/>
                    </a:cubicBezTo>
                    <a:cubicBezTo>
                      <a:pt x="21" y="8"/>
                      <a:pt x="18" y="3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156"/>
              <p:cNvSpPr/>
              <p:nvPr/>
            </p:nvSpPr>
            <p:spPr bwMode="auto">
              <a:xfrm>
                <a:off x="6172201" y="3962400"/>
                <a:ext cx="58738" cy="33338"/>
              </a:xfrm>
              <a:custGeom>
                <a:avLst/>
                <a:gdLst>
                  <a:gd name="T0" fmla="*/ 9 w 21"/>
                  <a:gd name="T1" fmla="*/ 0 h 12"/>
                  <a:gd name="T2" fmla="*/ 1 w 21"/>
                  <a:gd name="T3" fmla="*/ 5 h 12"/>
                  <a:gd name="T4" fmla="*/ 0 w 21"/>
                  <a:gd name="T5" fmla="*/ 7 h 12"/>
                  <a:gd name="T6" fmla="*/ 20 w 21"/>
                  <a:gd name="T7" fmla="*/ 12 h 12"/>
                  <a:gd name="T8" fmla="*/ 13 w 21"/>
                  <a:gd name="T9" fmla="*/ 0 h 12"/>
                  <a:gd name="T10" fmla="*/ 9 w 2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2">
                    <a:moveTo>
                      <a:pt x="9" y="0"/>
                    </a:moveTo>
                    <a:cubicBezTo>
                      <a:pt x="5" y="0"/>
                      <a:pt x="2" y="2"/>
                      <a:pt x="1" y="5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7" y="9"/>
                      <a:pt x="14" y="10"/>
                      <a:pt x="20" y="12"/>
                    </a:cubicBezTo>
                    <a:cubicBezTo>
                      <a:pt x="21" y="7"/>
                      <a:pt x="18" y="2"/>
                      <a:pt x="13" y="0"/>
                    </a:cubicBezTo>
                    <a:cubicBezTo>
                      <a:pt x="12" y="0"/>
                      <a:pt x="11" y="0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157"/>
              <p:cNvSpPr/>
              <p:nvPr/>
            </p:nvSpPr>
            <p:spPr bwMode="auto">
              <a:xfrm>
                <a:off x="6289676" y="4006850"/>
                <a:ext cx="61913" cy="50800"/>
              </a:xfrm>
              <a:custGeom>
                <a:avLst/>
                <a:gdLst>
                  <a:gd name="T0" fmla="*/ 10 w 22"/>
                  <a:gd name="T1" fmla="*/ 0 h 18"/>
                  <a:gd name="T2" fmla="*/ 2 w 22"/>
                  <a:gd name="T3" fmla="*/ 5 h 18"/>
                  <a:gd name="T4" fmla="*/ 8 w 22"/>
                  <a:gd name="T5" fmla="*/ 17 h 18"/>
                  <a:gd name="T6" fmla="*/ 12 w 22"/>
                  <a:gd name="T7" fmla="*/ 18 h 18"/>
                  <a:gd name="T8" fmla="*/ 21 w 22"/>
                  <a:gd name="T9" fmla="*/ 12 h 18"/>
                  <a:gd name="T10" fmla="*/ 14 w 22"/>
                  <a:gd name="T11" fmla="*/ 0 h 18"/>
                  <a:gd name="T12" fmla="*/ 10 w 22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8">
                    <a:moveTo>
                      <a:pt x="10" y="0"/>
                    </a:moveTo>
                    <a:cubicBezTo>
                      <a:pt x="6" y="0"/>
                      <a:pt x="3" y="2"/>
                      <a:pt x="2" y="5"/>
                    </a:cubicBezTo>
                    <a:cubicBezTo>
                      <a:pt x="0" y="10"/>
                      <a:pt x="3" y="15"/>
                      <a:pt x="8" y="17"/>
                    </a:cubicBezTo>
                    <a:cubicBezTo>
                      <a:pt x="9" y="18"/>
                      <a:pt x="11" y="18"/>
                      <a:pt x="12" y="18"/>
                    </a:cubicBezTo>
                    <a:cubicBezTo>
                      <a:pt x="16" y="18"/>
                      <a:pt x="19" y="16"/>
                      <a:pt x="21" y="12"/>
                    </a:cubicBezTo>
                    <a:cubicBezTo>
                      <a:pt x="22" y="8"/>
                      <a:pt x="19" y="2"/>
                      <a:pt x="14" y="0"/>
                    </a:cubicBezTo>
                    <a:cubicBezTo>
                      <a:pt x="13" y="0"/>
                      <a:pt x="11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158"/>
              <p:cNvSpPr/>
              <p:nvPr/>
            </p:nvSpPr>
            <p:spPr bwMode="auto">
              <a:xfrm>
                <a:off x="6323013" y="3911600"/>
                <a:ext cx="42863" cy="53975"/>
              </a:xfrm>
              <a:custGeom>
                <a:avLst/>
                <a:gdLst>
                  <a:gd name="T0" fmla="*/ 11 w 15"/>
                  <a:gd name="T1" fmla="*/ 0 h 19"/>
                  <a:gd name="T2" fmla="*/ 2 w 15"/>
                  <a:gd name="T3" fmla="*/ 6 h 19"/>
                  <a:gd name="T4" fmla="*/ 8 w 15"/>
                  <a:gd name="T5" fmla="*/ 18 h 19"/>
                  <a:gd name="T6" fmla="*/ 12 w 15"/>
                  <a:gd name="T7" fmla="*/ 19 h 19"/>
                  <a:gd name="T8" fmla="*/ 15 w 15"/>
                  <a:gd name="T9" fmla="*/ 18 h 19"/>
                  <a:gd name="T10" fmla="*/ 15 w 15"/>
                  <a:gd name="T11" fmla="*/ 1 h 19"/>
                  <a:gd name="T12" fmla="*/ 11 w 15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9">
                    <a:moveTo>
                      <a:pt x="11" y="0"/>
                    </a:moveTo>
                    <a:cubicBezTo>
                      <a:pt x="7" y="0"/>
                      <a:pt x="3" y="2"/>
                      <a:pt x="2" y="6"/>
                    </a:cubicBezTo>
                    <a:cubicBezTo>
                      <a:pt x="0" y="11"/>
                      <a:pt x="3" y="16"/>
                      <a:pt x="8" y="18"/>
                    </a:cubicBezTo>
                    <a:cubicBezTo>
                      <a:pt x="10" y="18"/>
                      <a:pt x="11" y="19"/>
                      <a:pt x="12" y="19"/>
                    </a:cubicBezTo>
                    <a:cubicBezTo>
                      <a:pt x="13" y="19"/>
                      <a:pt x="15" y="18"/>
                      <a:pt x="15" y="18"/>
                    </a:cubicBezTo>
                    <a:cubicBezTo>
                      <a:pt x="15" y="14"/>
                      <a:pt x="15" y="8"/>
                      <a:pt x="15" y="1"/>
                    </a:cubicBezTo>
                    <a:cubicBezTo>
                      <a:pt x="13" y="1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159"/>
              <p:cNvSpPr>
                <a:spLocks noEditPoints="1"/>
              </p:cNvSpPr>
              <p:nvPr/>
            </p:nvSpPr>
            <p:spPr bwMode="auto">
              <a:xfrm>
                <a:off x="6416676" y="3998913"/>
                <a:ext cx="55563" cy="50800"/>
              </a:xfrm>
              <a:custGeom>
                <a:avLst/>
                <a:gdLst>
                  <a:gd name="T0" fmla="*/ 0 w 20"/>
                  <a:gd name="T1" fmla="*/ 8 h 18"/>
                  <a:gd name="T2" fmla="*/ 7 w 20"/>
                  <a:gd name="T3" fmla="*/ 18 h 18"/>
                  <a:gd name="T4" fmla="*/ 11 w 20"/>
                  <a:gd name="T5" fmla="*/ 18 h 18"/>
                  <a:gd name="T6" fmla="*/ 20 w 20"/>
                  <a:gd name="T7" fmla="*/ 13 h 18"/>
                  <a:gd name="T8" fmla="*/ 20 w 20"/>
                  <a:gd name="T9" fmla="*/ 10 h 18"/>
                  <a:gd name="T10" fmla="*/ 19 w 20"/>
                  <a:gd name="T11" fmla="*/ 10 h 18"/>
                  <a:gd name="T12" fmla="*/ 0 w 20"/>
                  <a:gd name="T13" fmla="*/ 8 h 18"/>
                  <a:gd name="T14" fmla="*/ 8 w 20"/>
                  <a:gd name="T15" fmla="*/ 0 h 18"/>
                  <a:gd name="T16" fmla="*/ 1 w 20"/>
                  <a:gd name="T17" fmla="*/ 6 h 18"/>
                  <a:gd name="T18" fmla="*/ 8 w 20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8">
                    <a:moveTo>
                      <a:pt x="0" y="8"/>
                    </a:moveTo>
                    <a:cubicBezTo>
                      <a:pt x="0" y="12"/>
                      <a:pt x="3" y="16"/>
                      <a:pt x="7" y="18"/>
                    </a:cubicBezTo>
                    <a:cubicBezTo>
                      <a:pt x="9" y="18"/>
                      <a:pt x="10" y="18"/>
                      <a:pt x="11" y="18"/>
                    </a:cubicBezTo>
                    <a:cubicBezTo>
                      <a:pt x="15" y="18"/>
                      <a:pt x="19" y="16"/>
                      <a:pt x="20" y="13"/>
                    </a:cubicBezTo>
                    <a:cubicBezTo>
                      <a:pt x="20" y="12"/>
                      <a:pt x="20" y="11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0" y="10"/>
                      <a:pt x="2" y="10"/>
                      <a:pt x="0" y="8"/>
                    </a:cubicBezTo>
                    <a:moveTo>
                      <a:pt x="8" y="0"/>
                    </a:moveTo>
                    <a:cubicBezTo>
                      <a:pt x="5" y="1"/>
                      <a:pt x="2" y="3"/>
                      <a:pt x="1" y="6"/>
                    </a:cubicBezTo>
                    <a:cubicBezTo>
                      <a:pt x="2" y="4"/>
                      <a:pt x="5" y="2"/>
                      <a:pt x="8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160"/>
              <p:cNvSpPr/>
              <p:nvPr/>
            </p:nvSpPr>
            <p:spPr bwMode="auto">
              <a:xfrm>
                <a:off x="6348413" y="4114800"/>
                <a:ext cx="25400" cy="47625"/>
              </a:xfrm>
              <a:custGeom>
                <a:avLst/>
                <a:gdLst>
                  <a:gd name="T0" fmla="*/ 7 w 9"/>
                  <a:gd name="T1" fmla="*/ 0 h 17"/>
                  <a:gd name="T2" fmla="*/ 2 w 9"/>
                  <a:gd name="T3" fmla="*/ 5 h 17"/>
                  <a:gd name="T4" fmla="*/ 8 w 9"/>
                  <a:gd name="T5" fmla="*/ 17 h 17"/>
                  <a:gd name="T6" fmla="*/ 9 w 9"/>
                  <a:gd name="T7" fmla="*/ 17 h 17"/>
                  <a:gd name="T8" fmla="*/ 7 w 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cubicBezTo>
                      <a:pt x="5" y="1"/>
                      <a:pt x="3" y="2"/>
                      <a:pt x="2" y="5"/>
                    </a:cubicBezTo>
                    <a:cubicBezTo>
                      <a:pt x="0" y="10"/>
                      <a:pt x="3" y="15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8" y="11"/>
                      <a:pt x="8" y="5"/>
                      <a:pt x="7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161"/>
              <p:cNvSpPr/>
              <p:nvPr/>
            </p:nvSpPr>
            <p:spPr bwMode="auto">
              <a:xfrm>
                <a:off x="6362701" y="3794125"/>
                <a:ext cx="14288" cy="42863"/>
              </a:xfrm>
              <a:custGeom>
                <a:avLst/>
                <a:gdLst>
                  <a:gd name="T0" fmla="*/ 4 w 5"/>
                  <a:gd name="T1" fmla="*/ 0 h 15"/>
                  <a:gd name="T2" fmla="*/ 3 w 5"/>
                  <a:gd name="T3" fmla="*/ 1 h 15"/>
                  <a:gd name="T4" fmla="*/ 0 w 5"/>
                  <a:gd name="T5" fmla="*/ 15 h 15"/>
                  <a:gd name="T6" fmla="*/ 4 w 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5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1" y="3"/>
                      <a:pt x="1" y="8"/>
                      <a:pt x="0" y="15"/>
                    </a:cubicBezTo>
                    <a:cubicBezTo>
                      <a:pt x="3" y="7"/>
                      <a:pt x="5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162"/>
              <p:cNvSpPr/>
              <p:nvPr/>
            </p:nvSpPr>
            <p:spPr bwMode="auto">
              <a:xfrm>
                <a:off x="6283326" y="3836988"/>
                <a:ext cx="49213" cy="49213"/>
              </a:xfrm>
              <a:custGeom>
                <a:avLst/>
                <a:gdLst>
                  <a:gd name="T0" fmla="*/ 10 w 17"/>
                  <a:gd name="T1" fmla="*/ 0 h 18"/>
                  <a:gd name="T2" fmla="*/ 2 w 17"/>
                  <a:gd name="T3" fmla="*/ 6 h 18"/>
                  <a:gd name="T4" fmla="*/ 8 w 17"/>
                  <a:gd name="T5" fmla="*/ 18 h 18"/>
                  <a:gd name="T6" fmla="*/ 12 w 17"/>
                  <a:gd name="T7" fmla="*/ 18 h 18"/>
                  <a:gd name="T8" fmla="*/ 17 w 17"/>
                  <a:gd name="T9" fmla="*/ 17 h 18"/>
                  <a:gd name="T10" fmla="*/ 14 w 17"/>
                  <a:gd name="T11" fmla="*/ 1 h 18"/>
                  <a:gd name="T12" fmla="*/ 10 w 17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8">
                    <a:moveTo>
                      <a:pt x="10" y="0"/>
                    </a:moveTo>
                    <a:cubicBezTo>
                      <a:pt x="6" y="0"/>
                      <a:pt x="3" y="2"/>
                      <a:pt x="2" y="6"/>
                    </a:cubicBezTo>
                    <a:cubicBezTo>
                      <a:pt x="0" y="10"/>
                      <a:pt x="3" y="16"/>
                      <a:pt x="8" y="18"/>
                    </a:cubicBezTo>
                    <a:cubicBezTo>
                      <a:pt x="9" y="18"/>
                      <a:pt x="11" y="18"/>
                      <a:pt x="12" y="18"/>
                    </a:cubicBezTo>
                    <a:cubicBezTo>
                      <a:pt x="14" y="18"/>
                      <a:pt x="16" y="18"/>
                      <a:pt x="17" y="17"/>
                    </a:cubicBezTo>
                    <a:cubicBezTo>
                      <a:pt x="16" y="13"/>
                      <a:pt x="15" y="7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163"/>
              <p:cNvSpPr/>
              <p:nvPr/>
            </p:nvSpPr>
            <p:spPr bwMode="auto">
              <a:xfrm>
                <a:off x="5797551" y="3706813"/>
                <a:ext cx="166688" cy="365125"/>
              </a:xfrm>
              <a:custGeom>
                <a:avLst/>
                <a:gdLst>
                  <a:gd name="T0" fmla="*/ 23 w 59"/>
                  <a:gd name="T1" fmla="*/ 0 h 130"/>
                  <a:gd name="T2" fmla="*/ 14 w 59"/>
                  <a:gd name="T3" fmla="*/ 47 h 130"/>
                  <a:gd name="T4" fmla="*/ 2 w 59"/>
                  <a:gd name="T5" fmla="*/ 86 h 130"/>
                  <a:gd name="T6" fmla="*/ 24 w 59"/>
                  <a:gd name="T7" fmla="*/ 130 h 130"/>
                  <a:gd name="T8" fmla="*/ 25 w 59"/>
                  <a:gd name="T9" fmla="*/ 130 h 130"/>
                  <a:gd name="T10" fmla="*/ 36 w 59"/>
                  <a:gd name="T11" fmla="*/ 83 h 130"/>
                  <a:gd name="T12" fmla="*/ 52 w 59"/>
                  <a:gd name="T13" fmla="*/ 40 h 130"/>
                  <a:gd name="T14" fmla="*/ 26 w 59"/>
                  <a:gd name="T15" fmla="*/ 0 h 130"/>
                  <a:gd name="T16" fmla="*/ 23 w 59"/>
                  <a:gd name="T1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30">
                    <a:moveTo>
                      <a:pt x="23" y="0"/>
                    </a:moveTo>
                    <a:cubicBezTo>
                      <a:pt x="12" y="0"/>
                      <a:pt x="13" y="35"/>
                      <a:pt x="14" y="47"/>
                    </a:cubicBezTo>
                    <a:cubicBezTo>
                      <a:pt x="14" y="61"/>
                      <a:pt x="4" y="66"/>
                      <a:pt x="2" y="86"/>
                    </a:cubicBezTo>
                    <a:cubicBezTo>
                      <a:pt x="0" y="107"/>
                      <a:pt x="24" y="130"/>
                      <a:pt x="24" y="130"/>
                    </a:cubicBezTo>
                    <a:cubicBezTo>
                      <a:pt x="24" y="130"/>
                      <a:pt x="24" y="130"/>
                      <a:pt x="25" y="130"/>
                    </a:cubicBezTo>
                    <a:cubicBezTo>
                      <a:pt x="37" y="130"/>
                      <a:pt x="40" y="100"/>
                      <a:pt x="36" y="83"/>
                    </a:cubicBezTo>
                    <a:cubicBezTo>
                      <a:pt x="32" y="65"/>
                      <a:pt x="45" y="59"/>
                      <a:pt x="52" y="40"/>
                    </a:cubicBezTo>
                    <a:cubicBezTo>
                      <a:pt x="59" y="21"/>
                      <a:pt x="40" y="6"/>
                      <a:pt x="26" y="0"/>
                    </a:cubicBezTo>
                    <a:cubicBezTo>
                      <a:pt x="25" y="0"/>
                      <a:pt x="24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164"/>
              <p:cNvSpPr/>
              <p:nvPr/>
            </p:nvSpPr>
            <p:spPr bwMode="auto">
              <a:xfrm>
                <a:off x="5837238" y="4232275"/>
                <a:ext cx="360363" cy="207963"/>
              </a:xfrm>
              <a:custGeom>
                <a:avLst/>
                <a:gdLst>
                  <a:gd name="T0" fmla="*/ 17 w 128"/>
                  <a:gd name="T1" fmla="*/ 0 h 74"/>
                  <a:gd name="T2" fmla="*/ 12 w 128"/>
                  <a:gd name="T3" fmla="*/ 1 h 74"/>
                  <a:gd name="T4" fmla="*/ 26 w 128"/>
                  <a:gd name="T5" fmla="*/ 38 h 74"/>
                  <a:gd name="T6" fmla="*/ 71 w 128"/>
                  <a:gd name="T7" fmla="*/ 63 h 74"/>
                  <a:gd name="T8" fmla="*/ 98 w 128"/>
                  <a:gd name="T9" fmla="*/ 74 h 74"/>
                  <a:gd name="T10" fmla="*/ 113 w 128"/>
                  <a:gd name="T11" fmla="*/ 65 h 74"/>
                  <a:gd name="T12" fmla="*/ 111 w 128"/>
                  <a:gd name="T13" fmla="*/ 35 h 74"/>
                  <a:gd name="T14" fmla="*/ 104 w 128"/>
                  <a:gd name="T15" fmla="*/ 34 h 74"/>
                  <a:gd name="T16" fmla="*/ 87 w 128"/>
                  <a:gd name="T17" fmla="*/ 36 h 74"/>
                  <a:gd name="T18" fmla="*/ 70 w 128"/>
                  <a:gd name="T19" fmla="*/ 37 h 74"/>
                  <a:gd name="T20" fmla="*/ 50 w 128"/>
                  <a:gd name="T21" fmla="*/ 31 h 74"/>
                  <a:gd name="T22" fmla="*/ 17 w 128"/>
                  <a:gd name="T2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74">
                    <a:moveTo>
                      <a:pt x="17" y="0"/>
                    </a:moveTo>
                    <a:cubicBezTo>
                      <a:pt x="16" y="0"/>
                      <a:pt x="14" y="0"/>
                      <a:pt x="12" y="1"/>
                    </a:cubicBezTo>
                    <a:cubicBezTo>
                      <a:pt x="12" y="1"/>
                      <a:pt x="0" y="20"/>
                      <a:pt x="26" y="38"/>
                    </a:cubicBezTo>
                    <a:cubicBezTo>
                      <a:pt x="51" y="56"/>
                      <a:pt x="52" y="54"/>
                      <a:pt x="71" y="63"/>
                    </a:cubicBezTo>
                    <a:cubicBezTo>
                      <a:pt x="81" y="69"/>
                      <a:pt x="90" y="74"/>
                      <a:pt x="98" y="74"/>
                    </a:cubicBezTo>
                    <a:cubicBezTo>
                      <a:pt x="104" y="74"/>
                      <a:pt x="109" y="71"/>
                      <a:pt x="113" y="65"/>
                    </a:cubicBezTo>
                    <a:cubicBezTo>
                      <a:pt x="124" y="50"/>
                      <a:pt x="128" y="39"/>
                      <a:pt x="111" y="35"/>
                    </a:cubicBezTo>
                    <a:cubicBezTo>
                      <a:pt x="109" y="34"/>
                      <a:pt x="106" y="34"/>
                      <a:pt x="104" y="34"/>
                    </a:cubicBezTo>
                    <a:cubicBezTo>
                      <a:pt x="99" y="34"/>
                      <a:pt x="93" y="35"/>
                      <a:pt x="87" y="36"/>
                    </a:cubicBezTo>
                    <a:cubicBezTo>
                      <a:pt x="82" y="37"/>
                      <a:pt x="76" y="37"/>
                      <a:pt x="70" y="37"/>
                    </a:cubicBezTo>
                    <a:cubicBezTo>
                      <a:pt x="63" y="37"/>
                      <a:pt x="56" y="36"/>
                      <a:pt x="50" y="31"/>
                    </a:cubicBezTo>
                    <a:cubicBezTo>
                      <a:pt x="35" y="18"/>
                      <a:pt x="29" y="0"/>
                      <a:pt x="1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165"/>
              <p:cNvSpPr/>
              <p:nvPr/>
            </p:nvSpPr>
            <p:spPr bwMode="auto">
              <a:xfrm>
                <a:off x="6332538" y="4279900"/>
                <a:ext cx="288925" cy="222250"/>
              </a:xfrm>
              <a:custGeom>
                <a:avLst/>
                <a:gdLst>
                  <a:gd name="T0" fmla="*/ 89 w 103"/>
                  <a:gd name="T1" fmla="*/ 0 h 79"/>
                  <a:gd name="T2" fmla="*/ 56 w 103"/>
                  <a:gd name="T3" fmla="*/ 33 h 79"/>
                  <a:gd name="T4" fmla="*/ 41 w 103"/>
                  <a:gd name="T5" fmla="*/ 56 h 79"/>
                  <a:gd name="T6" fmla="*/ 35 w 103"/>
                  <a:gd name="T7" fmla="*/ 55 h 79"/>
                  <a:gd name="T8" fmla="*/ 7 w 103"/>
                  <a:gd name="T9" fmla="*/ 41 h 79"/>
                  <a:gd name="T10" fmla="*/ 0 w 103"/>
                  <a:gd name="T11" fmla="*/ 47 h 79"/>
                  <a:gd name="T12" fmla="*/ 15 w 103"/>
                  <a:gd name="T13" fmla="*/ 79 h 79"/>
                  <a:gd name="T14" fmla="*/ 18 w 103"/>
                  <a:gd name="T15" fmla="*/ 78 h 79"/>
                  <a:gd name="T16" fmla="*/ 81 w 103"/>
                  <a:gd name="T17" fmla="*/ 53 h 79"/>
                  <a:gd name="T18" fmla="*/ 91 w 103"/>
                  <a:gd name="T19" fmla="*/ 0 h 79"/>
                  <a:gd name="T20" fmla="*/ 89 w 103"/>
                  <a:gd name="T2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79">
                    <a:moveTo>
                      <a:pt x="89" y="0"/>
                    </a:moveTo>
                    <a:cubicBezTo>
                      <a:pt x="76" y="0"/>
                      <a:pt x="62" y="20"/>
                      <a:pt x="56" y="33"/>
                    </a:cubicBezTo>
                    <a:cubicBezTo>
                      <a:pt x="52" y="45"/>
                      <a:pt x="50" y="56"/>
                      <a:pt x="41" y="56"/>
                    </a:cubicBezTo>
                    <a:cubicBezTo>
                      <a:pt x="39" y="56"/>
                      <a:pt x="37" y="56"/>
                      <a:pt x="35" y="55"/>
                    </a:cubicBezTo>
                    <a:cubicBezTo>
                      <a:pt x="25" y="51"/>
                      <a:pt x="14" y="41"/>
                      <a:pt x="7" y="41"/>
                    </a:cubicBezTo>
                    <a:cubicBezTo>
                      <a:pt x="4" y="41"/>
                      <a:pt x="2" y="42"/>
                      <a:pt x="0" y="47"/>
                    </a:cubicBezTo>
                    <a:cubicBezTo>
                      <a:pt x="0" y="47"/>
                      <a:pt x="2" y="79"/>
                      <a:pt x="15" y="79"/>
                    </a:cubicBezTo>
                    <a:cubicBezTo>
                      <a:pt x="16" y="79"/>
                      <a:pt x="17" y="79"/>
                      <a:pt x="18" y="78"/>
                    </a:cubicBezTo>
                    <a:cubicBezTo>
                      <a:pt x="33" y="73"/>
                      <a:pt x="72" y="72"/>
                      <a:pt x="81" y="53"/>
                    </a:cubicBezTo>
                    <a:cubicBezTo>
                      <a:pt x="91" y="35"/>
                      <a:pt x="103" y="2"/>
                      <a:pt x="91" y="0"/>
                    </a:cubicBezTo>
                    <a:cubicBezTo>
                      <a:pt x="90" y="0"/>
                      <a:pt x="89" y="0"/>
                      <a:pt x="8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166"/>
              <p:cNvSpPr/>
              <p:nvPr/>
            </p:nvSpPr>
            <p:spPr bwMode="auto">
              <a:xfrm>
                <a:off x="6632576" y="3775075"/>
                <a:ext cx="209550" cy="260350"/>
              </a:xfrm>
              <a:custGeom>
                <a:avLst/>
                <a:gdLst>
                  <a:gd name="T0" fmla="*/ 22 w 75"/>
                  <a:gd name="T1" fmla="*/ 0 h 93"/>
                  <a:gd name="T2" fmla="*/ 0 w 75"/>
                  <a:gd name="T3" fmla="*/ 4 h 93"/>
                  <a:gd name="T4" fmla="*/ 26 w 75"/>
                  <a:gd name="T5" fmla="*/ 52 h 93"/>
                  <a:gd name="T6" fmla="*/ 30 w 75"/>
                  <a:gd name="T7" fmla="*/ 91 h 93"/>
                  <a:gd name="T8" fmla="*/ 36 w 75"/>
                  <a:gd name="T9" fmla="*/ 93 h 93"/>
                  <a:gd name="T10" fmla="*/ 71 w 75"/>
                  <a:gd name="T11" fmla="*/ 55 h 93"/>
                  <a:gd name="T12" fmla="*/ 47 w 75"/>
                  <a:gd name="T13" fmla="*/ 9 h 93"/>
                  <a:gd name="T14" fmla="*/ 22 w 75"/>
                  <a:gd name="T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93">
                    <a:moveTo>
                      <a:pt x="22" y="0"/>
                    </a:moveTo>
                    <a:cubicBezTo>
                      <a:pt x="10" y="0"/>
                      <a:pt x="0" y="4"/>
                      <a:pt x="0" y="4"/>
                    </a:cubicBezTo>
                    <a:cubicBezTo>
                      <a:pt x="14" y="10"/>
                      <a:pt x="30" y="34"/>
                      <a:pt x="26" y="52"/>
                    </a:cubicBezTo>
                    <a:cubicBezTo>
                      <a:pt x="22" y="70"/>
                      <a:pt x="13" y="85"/>
                      <a:pt x="30" y="91"/>
                    </a:cubicBezTo>
                    <a:cubicBezTo>
                      <a:pt x="32" y="92"/>
                      <a:pt x="34" y="93"/>
                      <a:pt x="36" y="93"/>
                    </a:cubicBezTo>
                    <a:cubicBezTo>
                      <a:pt x="51" y="93"/>
                      <a:pt x="67" y="73"/>
                      <a:pt x="71" y="55"/>
                    </a:cubicBezTo>
                    <a:cubicBezTo>
                      <a:pt x="75" y="35"/>
                      <a:pt x="69" y="25"/>
                      <a:pt x="47" y="9"/>
                    </a:cubicBezTo>
                    <a:cubicBezTo>
                      <a:pt x="39" y="2"/>
                      <a:pt x="30" y="0"/>
                      <a:pt x="22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167"/>
              <p:cNvSpPr/>
              <p:nvPr/>
            </p:nvSpPr>
            <p:spPr bwMode="auto">
              <a:xfrm>
                <a:off x="6197601" y="3479800"/>
                <a:ext cx="300038" cy="165100"/>
              </a:xfrm>
              <a:custGeom>
                <a:avLst/>
                <a:gdLst>
                  <a:gd name="T0" fmla="*/ 45 w 107"/>
                  <a:gd name="T1" fmla="*/ 0 h 59"/>
                  <a:gd name="T2" fmla="*/ 27 w 107"/>
                  <a:gd name="T3" fmla="*/ 2 h 59"/>
                  <a:gd name="T4" fmla="*/ 1 w 107"/>
                  <a:gd name="T5" fmla="*/ 44 h 59"/>
                  <a:gd name="T6" fmla="*/ 10 w 107"/>
                  <a:gd name="T7" fmla="*/ 53 h 59"/>
                  <a:gd name="T8" fmla="*/ 50 w 107"/>
                  <a:gd name="T9" fmla="*/ 43 h 59"/>
                  <a:gd name="T10" fmla="*/ 55 w 107"/>
                  <a:gd name="T11" fmla="*/ 43 h 59"/>
                  <a:gd name="T12" fmla="*/ 90 w 107"/>
                  <a:gd name="T13" fmla="*/ 58 h 59"/>
                  <a:gd name="T14" fmla="*/ 94 w 107"/>
                  <a:gd name="T15" fmla="*/ 59 h 59"/>
                  <a:gd name="T16" fmla="*/ 88 w 107"/>
                  <a:gd name="T17" fmla="*/ 20 h 59"/>
                  <a:gd name="T18" fmla="*/ 45 w 107"/>
                  <a:gd name="T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59">
                    <a:moveTo>
                      <a:pt x="45" y="0"/>
                    </a:moveTo>
                    <a:cubicBezTo>
                      <a:pt x="40" y="0"/>
                      <a:pt x="34" y="1"/>
                      <a:pt x="27" y="2"/>
                    </a:cubicBezTo>
                    <a:cubicBezTo>
                      <a:pt x="0" y="8"/>
                      <a:pt x="1" y="44"/>
                      <a:pt x="1" y="44"/>
                    </a:cubicBezTo>
                    <a:cubicBezTo>
                      <a:pt x="1" y="51"/>
                      <a:pt x="5" y="53"/>
                      <a:pt x="10" y="53"/>
                    </a:cubicBezTo>
                    <a:cubicBezTo>
                      <a:pt x="21" y="53"/>
                      <a:pt x="37" y="45"/>
                      <a:pt x="50" y="43"/>
                    </a:cubicBezTo>
                    <a:cubicBezTo>
                      <a:pt x="52" y="43"/>
                      <a:pt x="54" y="43"/>
                      <a:pt x="55" y="43"/>
                    </a:cubicBezTo>
                    <a:cubicBezTo>
                      <a:pt x="71" y="43"/>
                      <a:pt x="75" y="55"/>
                      <a:pt x="90" y="58"/>
                    </a:cubicBezTo>
                    <a:cubicBezTo>
                      <a:pt x="91" y="58"/>
                      <a:pt x="93" y="59"/>
                      <a:pt x="94" y="59"/>
                    </a:cubicBezTo>
                    <a:cubicBezTo>
                      <a:pt x="107" y="59"/>
                      <a:pt x="103" y="35"/>
                      <a:pt x="88" y="20"/>
                    </a:cubicBezTo>
                    <a:cubicBezTo>
                      <a:pt x="77" y="7"/>
                      <a:pt x="63" y="0"/>
                      <a:pt x="4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168"/>
              <p:cNvSpPr/>
              <p:nvPr/>
            </p:nvSpPr>
            <p:spPr bwMode="auto">
              <a:xfrm>
                <a:off x="3733801" y="3282950"/>
                <a:ext cx="317500" cy="115888"/>
              </a:xfrm>
              <a:custGeom>
                <a:avLst/>
                <a:gdLst>
                  <a:gd name="T0" fmla="*/ 47 w 113"/>
                  <a:gd name="T1" fmla="*/ 3 h 41"/>
                  <a:gd name="T2" fmla="*/ 5 w 113"/>
                  <a:gd name="T3" fmla="*/ 14 h 41"/>
                  <a:gd name="T4" fmla="*/ 30 w 113"/>
                  <a:gd name="T5" fmla="*/ 41 h 41"/>
                  <a:gd name="T6" fmla="*/ 96 w 113"/>
                  <a:gd name="T7" fmla="*/ 33 h 41"/>
                  <a:gd name="T8" fmla="*/ 47 w 113"/>
                  <a:gd name="T9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41">
                    <a:moveTo>
                      <a:pt x="47" y="3"/>
                    </a:moveTo>
                    <a:cubicBezTo>
                      <a:pt x="47" y="3"/>
                      <a:pt x="0" y="0"/>
                      <a:pt x="5" y="14"/>
                    </a:cubicBezTo>
                    <a:cubicBezTo>
                      <a:pt x="9" y="29"/>
                      <a:pt x="30" y="41"/>
                      <a:pt x="30" y="41"/>
                    </a:cubicBezTo>
                    <a:cubicBezTo>
                      <a:pt x="30" y="41"/>
                      <a:pt x="113" y="41"/>
                      <a:pt x="96" y="33"/>
                    </a:cubicBezTo>
                    <a:cubicBezTo>
                      <a:pt x="79" y="24"/>
                      <a:pt x="47" y="3"/>
                      <a:pt x="47" y="3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169"/>
              <p:cNvSpPr/>
              <p:nvPr/>
            </p:nvSpPr>
            <p:spPr bwMode="auto">
              <a:xfrm>
                <a:off x="3473451" y="2555875"/>
                <a:ext cx="1220788" cy="1109663"/>
              </a:xfrm>
              <a:custGeom>
                <a:avLst/>
                <a:gdLst>
                  <a:gd name="T0" fmla="*/ 195 w 435"/>
                  <a:gd name="T1" fmla="*/ 350 h 395"/>
                  <a:gd name="T2" fmla="*/ 20 w 435"/>
                  <a:gd name="T3" fmla="*/ 355 h 395"/>
                  <a:gd name="T4" fmla="*/ 46 w 435"/>
                  <a:gd name="T5" fmla="*/ 289 h 395"/>
                  <a:gd name="T6" fmla="*/ 152 w 435"/>
                  <a:gd name="T7" fmla="*/ 287 h 395"/>
                  <a:gd name="T8" fmla="*/ 10 w 435"/>
                  <a:gd name="T9" fmla="*/ 174 h 395"/>
                  <a:gd name="T10" fmla="*/ 60 w 435"/>
                  <a:gd name="T11" fmla="*/ 103 h 395"/>
                  <a:gd name="T12" fmla="*/ 145 w 435"/>
                  <a:gd name="T13" fmla="*/ 121 h 395"/>
                  <a:gd name="T14" fmla="*/ 197 w 435"/>
                  <a:gd name="T15" fmla="*/ 185 h 395"/>
                  <a:gd name="T16" fmla="*/ 166 w 435"/>
                  <a:gd name="T17" fmla="*/ 53 h 395"/>
                  <a:gd name="T18" fmla="*/ 263 w 435"/>
                  <a:gd name="T19" fmla="*/ 22 h 395"/>
                  <a:gd name="T20" fmla="*/ 303 w 435"/>
                  <a:gd name="T21" fmla="*/ 193 h 395"/>
                  <a:gd name="T22" fmla="*/ 343 w 435"/>
                  <a:gd name="T23" fmla="*/ 101 h 395"/>
                  <a:gd name="T24" fmla="*/ 406 w 435"/>
                  <a:gd name="T25" fmla="*/ 98 h 395"/>
                  <a:gd name="T26" fmla="*/ 318 w 435"/>
                  <a:gd name="T27" fmla="*/ 274 h 395"/>
                  <a:gd name="T28" fmla="*/ 354 w 435"/>
                  <a:gd name="T29" fmla="*/ 309 h 395"/>
                  <a:gd name="T30" fmla="*/ 281 w 435"/>
                  <a:gd name="T31" fmla="*/ 338 h 395"/>
                  <a:gd name="T32" fmla="*/ 195 w 435"/>
                  <a:gd name="T33" fmla="*/ 35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395">
                    <a:moveTo>
                      <a:pt x="195" y="350"/>
                    </a:moveTo>
                    <a:cubicBezTo>
                      <a:pt x="195" y="350"/>
                      <a:pt x="33" y="395"/>
                      <a:pt x="20" y="355"/>
                    </a:cubicBezTo>
                    <a:cubicBezTo>
                      <a:pt x="8" y="315"/>
                      <a:pt x="14" y="287"/>
                      <a:pt x="46" y="289"/>
                    </a:cubicBezTo>
                    <a:cubicBezTo>
                      <a:pt x="79" y="291"/>
                      <a:pt x="152" y="287"/>
                      <a:pt x="152" y="287"/>
                    </a:cubicBezTo>
                    <a:cubicBezTo>
                      <a:pt x="152" y="287"/>
                      <a:pt x="0" y="203"/>
                      <a:pt x="10" y="174"/>
                    </a:cubicBezTo>
                    <a:cubicBezTo>
                      <a:pt x="19" y="146"/>
                      <a:pt x="33" y="113"/>
                      <a:pt x="60" y="103"/>
                    </a:cubicBezTo>
                    <a:cubicBezTo>
                      <a:pt x="87" y="93"/>
                      <a:pt x="116" y="90"/>
                      <a:pt x="145" y="121"/>
                    </a:cubicBezTo>
                    <a:cubicBezTo>
                      <a:pt x="175" y="152"/>
                      <a:pt x="197" y="185"/>
                      <a:pt x="197" y="185"/>
                    </a:cubicBezTo>
                    <a:cubicBezTo>
                      <a:pt x="197" y="185"/>
                      <a:pt x="145" y="81"/>
                      <a:pt x="166" y="53"/>
                    </a:cubicBezTo>
                    <a:cubicBezTo>
                      <a:pt x="188" y="24"/>
                      <a:pt x="216" y="0"/>
                      <a:pt x="263" y="22"/>
                    </a:cubicBezTo>
                    <a:cubicBezTo>
                      <a:pt x="309" y="43"/>
                      <a:pt x="322" y="99"/>
                      <a:pt x="303" y="193"/>
                    </a:cubicBezTo>
                    <a:cubicBezTo>
                      <a:pt x="303" y="193"/>
                      <a:pt x="334" y="124"/>
                      <a:pt x="343" y="101"/>
                    </a:cubicBezTo>
                    <a:cubicBezTo>
                      <a:pt x="352" y="78"/>
                      <a:pt x="376" y="67"/>
                      <a:pt x="406" y="98"/>
                    </a:cubicBezTo>
                    <a:cubicBezTo>
                      <a:pt x="435" y="129"/>
                      <a:pt x="407" y="199"/>
                      <a:pt x="318" y="274"/>
                    </a:cubicBezTo>
                    <a:cubicBezTo>
                      <a:pt x="318" y="274"/>
                      <a:pt x="381" y="281"/>
                      <a:pt x="354" y="309"/>
                    </a:cubicBezTo>
                    <a:cubicBezTo>
                      <a:pt x="327" y="338"/>
                      <a:pt x="293" y="326"/>
                      <a:pt x="281" y="338"/>
                    </a:cubicBezTo>
                    <a:cubicBezTo>
                      <a:pt x="268" y="349"/>
                      <a:pt x="196" y="393"/>
                      <a:pt x="195" y="350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170"/>
              <p:cNvSpPr/>
              <p:nvPr/>
            </p:nvSpPr>
            <p:spPr bwMode="auto">
              <a:xfrm>
                <a:off x="4065588" y="3176588"/>
                <a:ext cx="80963" cy="174625"/>
              </a:xfrm>
              <a:custGeom>
                <a:avLst/>
                <a:gdLst>
                  <a:gd name="T0" fmla="*/ 0 w 29"/>
                  <a:gd name="T1" fmla="*/ 0 h 62"/>
                  <a:gd name="T2" fmla="*/ 24 w 29"/>
                  <a:gd name="T3" fmla="*/ 52 h 62"/>
                  <a:gd name="T4" fmla="*/ 0 w 29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62">
                    <a:moveTo>
                      <a:pt x="0" y="0"/>
                    </a:moveTo>
                    <a:cubicBezTo>
                      <a:pt x="0" y="0"/>
                      <a:pt x="19" y="62"/>
                      <a:pt x="24" y="52"/>
                    </a:cubicBezTo>
                    <a:cubicBezTo>
                      <a:pt x="29" y="43"/>
                      <a:pt x="15" y="8"/>
                      <a:pt x="0" y="0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71"/>
              <p:cNvSpPr/>
              <p:nvPr/>
            </p:nvSpPr>
            <p:spPr bwMode="auto">
              <a:xfrm>
                <a:off x="3922713" y="3217863"/>
                <a:ext cx="61913" cy="6826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2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0" y="5"/>
                      <a:pt x="22" y="11"/>
                      <a:pt x="19" y="17"/>
                    </a:cubicBezTo>
                    <a:cubicBezTo>
                      <a:pt x="16" y="22"/>
                      <a:pt x="10" y="24"/>
                      <a:pt x="6" y="22"/>
                    </a:cubicBezTo>
                    <a:cubicBezTo>
                      <a:pt x="1" y="19"/>
                      <a:pt x="0" y="13"/>
                      <a:pt x="2" y="8"/>
                    </a:cubicBezTo>
                    <a:cubicBezTo>
                      <a:pt x="5" y="2"/>
                      <a:pt x="11" y="0"/>
                      <a:pt x="16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72"/>
              <p:cNvSpPr/>
              <p:nvPr/>
            </p:nvSpPr>
            <p:spPr bwMode="auto">
              <a:xfrm>
                <a:off x="4006851" y="3333750"/>
                <a:ext cx="61913" cy="66675"/>
              </a:xfrm>
              <a:custGeom>
                <a:avLst/>
                <a:gdLst>
                  <a:gd name="T0" fmla="*/ 16 w 22"/>
                  <a:gd name="T1" fmla="*/ 2 h 24"/>
                  <a:gd name="T2" fmla="*/ 19 w 22"/>
                  <a:gd name="T3" fmla="*/ 16 h 24"/>
                  <a:gd name="T4" fmla="*/ 6 w 22"/>
                  <a:gd name="T5" fmla="*/ 21 h 24"/>
                  <a:gd name="T6" fmla="*/ 3 w 22"/>
                  <a:gd name="T7" fmla="*/ 7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1" y="5"/>
                      <a:pt x="22" y="11"/>
                      <a:pt x="19" y="16"/>
                    </a:cubicBezTo>
                    <a:cubicBezTo>
                      <a:pt x="17" y="22"/>
                      <a:pt x="11" y="24"/>
                      <a:pt x="6" y="21"/>
                    </a:cubicBezTo>
                    <a:cubicBezTo>
                      <a:pt x="1" y="19"/>
                      <a:pt x="0" y="13"/>
                      <a:pt x="3" y="7"/>
                    </a:cubicBezTo>
                    <a:cubicBezTo>
                      <a:pt x="6" y="2"/>
                      <a:pt x="12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73"/>
              <p:cNvSpPr/>
              <p:nvPr/>
            </p:nvSpPr>
            <p:spPr bwMode="auto">
              <a:xfrm>
                <a:off x="3927476" y="3316288"/>
                <a:ext cx="65088" cy="68263"/>
              </a:xfrm>
              <a:custGeom>
                <a:avLst/>
                <a:gdLst>
                  <a:gd name="T0" fmla="*/ 17 w 23"/>
                  <a:gd name="T1" fmla="*/ 3 h 24"/>
                  <a:gd name="T2" fmla="*/ 20 w 23"/>
                  <a:gd name="T3" fmla="*/ 17 h 24"/>
                  <a:gd name="T4" fmla="*/ 6 w 23"/>
                  <a:gd name="T5" fmla="*/ 22 h 24"/>
                  <a:gd name="T6" fmla="*/ 3 w 23"/>
                  <a:gd name="T7" fmla="*/ 8 h 24"/>
                  <a:gd name="T8" fmla="*/ 17 w 23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7" y="3"/>
                    </a:moveTo>
                    <a:cubicBezTo>
                      <a:pt x="21" y="5"/>
                      <a:pt x="23" y="12"/>
                      <a:pt x="20" y="17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2" y="19"/>
                      <a:pt x="0" y="13"/>
                      <a:pt x="3" y="8"/>
                    </a:cubicBezTo>
                    <a:cubicBezTo>
                      <a:pt x="6" y="3"/>
                      <a:pt x="12" y="0"/>
                      <a:pt x="17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74"/>
              <p:cNvSpPr/>
              <p:nvPr/>
            </p:nvSpPr>
            <p:spPr bwMode="auto">
              <a:xfrm>
                <a:off x="4073526" y="3224213"/>
                <a:ext cx="61913" cy="66675"/>
              </a:xfrm>
              <a:custGeom>
                <a:avLst/>
                <a:gdLst>
                  <a:gd name="T0" fmla="*/ 16 w 22"/>
                  <a:gd name="T1" fmla="*/ 2 h 24"/>
                  <a:gd name="T2" fmla="*/ 19 w 22"/>
                  <a:gd name="T3" fmla="*/ 16 h 24"/>
                  <a:gd name="T4" fmla="*/ 6 w 22"/>
                  <a:gd name="T5" fmla="*/ 21 h 24"/>
                  <a:gd name="T6" fmla="*/ 3 w 22"/>
                  <a:gd name="T7" fmla="*/ 7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1" y="5"/>
                      <a:pt x="22" y="11"/>
                      <a:pt x="19" y="16"/>
                    </a:cubicBezTo>
                    <a:cubicBezTo>
                      <a:pt x="17" y="21"/>
                      <a:pt x="11" y="24"/>
                      <a:pt x="6" y="21"/>
                    </a:cubicBezTo>
                    <a:cubicBezTo>
                      <a:pt x="1" y="19"/>
                      <a:pt x="0" y="12"/>
                      <a:pt x="3" y="7"/>
                    </a:cubicBezTo>
                    <a:cubicBezTo>
                      <a:pt x="6" y="2"/>
                      <a:pt x="12" y="0"/>
                      <a:pt x="16" y="2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75"/>
              <p:cNvSpPr/>
              <p:nvPr/>
            </p:nvSpPr>
            <p:spPr bwMode="auto">
              <a:xfrm>
                <a:off x="4197351" y="3217863"/>
                <a:ext cx="61913" cy="6826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2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0" y="5"/>
                      <a:pt x="22" y="12"/>
                      <a:pt x="19" y="17"/>
                    </a:cubicBezTo>
                    <a:cubicBezTo>
                      <a:pt x="16" y="22"/>
                      <a:pt x="10" y="24"/>
                      <a:pt x="6" y="22"/>
                    </a:cubicBezTo>
                    <a:cubicBezTo>
                      <a:pt x="1" y="19"/>
                      <a:pt x="0" y="13"/>
                      <a:pt x="2" y="8"/>
                    </a:cubicBezTo>
                    <a:cubicBezTo>
                      <a:pt x="5" y="3"/>
                      <a:pt x="11" y="0"/>
                      <a:pt x="16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176"/>
              <p:cNvSpPr/>
              <p:nvPr/>
            </p:nvSpPr>
            <p:spPr bwMode="auto">
              <a:xfrm>
                <a:off x="4164013" y="3330575"/>
                <a:ext cx="61913" cy="68263"/>
              </a:xfrm>
              <a:custGeom>
                <a:avLst/>
                <a:gdLst>
                  <a:gd name="T0" fmla="*/ 16 w 22"/>
                  <a:gd name="T1" fmla="*/ 2 h 24"/>
                  <a:gd name="T2" fmla="*/ 19 w 22"/>
                  <a:gd name="T3" fmla="*/ 16 h 24"/>
                  <a:gd name="T4" fmla="*/ 6 w 22"/>
                  <a:gd name="T5" fmla="*/ 21 h 24"/>
                  <a:gd name="T6" fmla="*/ 2 w 22"/>
                  <a:gd name="T7" fmla="*/ 7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0" y="5"/>
                      <a:pt x="22" y="11"/>
                      <a:pt x="19" y="16"/>
                    </a:cubicBezTo>
                    <a:cubicBezTo>
                      <a:pt x="16" y="22"/>
                      <a:pt x="10" y="24"/>
                      <a:pt x="6" y="21"/>
                    </a:cubicBezTo>
                    <a:cubicBezTo>
                      <a:pt x="1" y="19"/>
                      <a:pt x="0" y="13"/>
                      <a:pt x="2" y="7"/>
                    </a:cubicBezTo>
                    <a:cubicBezTo>
                      <a:pt x="5" y="2"/>
                      <a:pt x="11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77"/>
              <p:cNvSpPr/>
              <p:nvPr/>
            </p:nvSpPr>
            <p:spPr bwMode="auto">
              <a:xfrm>
                <a:off x="4157663" y="3132138"/>
                <a:ext cx="61913" cy="66675"/>
              </a:xfrm>
              <a:custGeom>
                <a:avLst/>
                <a:gdLst>
                  <a:gd name="T0" fmla="*/ 16 w 22"/>
                  <a:gd name="T1" fmla="*/ 2 h 24"/>
                  <a:gd name="T2" fmla="*/ 19 w 22"/>
                  <a:gd name="T3" fmla="*/ 16 h 24"/>
                  <a:gd name="T4" fmla="*/ 6 w 22"/>
                  <a:gd name="T5" fmla="*/ 21 h 24"/>
                  <a:gd name="T6" fmla="*/ 3 w 22"/>
                  <a:gd name="T7" fmla="*/ 7 h 24"/>
                  <a:gd name="T8" fmla="*/ 16 w 22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2"/>
                    </a:moveTo>
                    <a:cubicBezTo>
                      <a:pt x="21" y="5"/>
                      <a:pt x="22" y="11"/>
                      <a:pt x="19" y="16"/>
                    </a:cubicBezTo>
                    <a:cubicBezTo>
                      <a:pt x="17" y="21"/>
                      <a:pt x="11" y="24"/>
                      <a:pt x="6" y="21"/>
                    </a:cubicBezTo>
                    <a:cubicBezTo>
                      <a:pt x="1" y="19"/>
                      <a:pt x="0" y="12"/>
                      <a:pt x="3" y="7"/>
                    </a:cubicBezTo>
                    <a:cubicBezTo>
                      <a:pt x="5" y="2"/>
                      <a:pt x="11" y="0"/>
                      <a:pt x="16" y="2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78"/>
              <p:cNvSpPr/>
              <p:nvPr/>
            </p:nvSpPr>
            <p:spPr bwMode="auto">
              <a:xfrm>
                <a:off x="4071938" y="3082925"/>
                <a:ext cx="61913" cy="6826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3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1" y="5"/>
                      <a:pt x="22" y="11"/>
                      <a:pt x="19" y="17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1" y="19"/>
                      <a:pt x="0" y="13"/>
                      <a:pt x="3" y="8"/>
                    </a:cubicBezTo>
                    <a:cubicBezTo>
                      <a:pt x="5" y="2"/>
                      <a:pt x="11" y="0"/>
                      <a:pt x="16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79"/>
              <p:cNvSpPr/>
              <p:nvPr/>
            </p:nvSpPr>
            <p:spPr bwMode="auto">
              <a:xfrm>
                <a:off x="3948113" y="3119438"/>
                <a:ext cx="61913" cy="6826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3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1" y="5"/>
                      <a:pt x="22" y="12"/>
                      <a:pt x="19" y="17"/>
                    </a:cubicBezTo>
                    <a:cubicBezTo>
                      <a:pt x="17" y="22"/>
                      <a:pt x="11" y="24"/>
                      <a:pt x="6" y="22"/>
                    </a:cubicBezTo>
                    <a:cubicBezTo>
                      <a:pt x="1" y="19"/>
                      <a:pt x="0" y="13"/>
                      <a:pt x="3" y="8"/>
                    </a:cubicBezTo>
                    <a:cubicBezTo>
                      <a:pt x="6" y="3"/>
                      <a:pt x="12" y="0"/>
                      <a:pt x="16" y="3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80"/>
              <p:cNvSpPr/>
              <p:nvPr/>
            </p:nvSpPr>
            <p:spPr bwMode="auto">
              <a:xfrm>
                <a:off x="4060826" y="3411538"/>
                <a:ext cx="60325" cy="68263"/>
              </a:xfrm>
              <a:custGeom>
                <a:avLst/>
                <a:gdLst>
                  <a:gd name="T0" fmla="*/ 16 w 22"/>
                  <a:gd name="T1" fmla="*/ 3 h 24"/>
                  <a:gd name="T2" fmla="*/ 19 w 22"/>
                  <a:gd name="T3" fmla="*/ 17 h 24"/>
                  <a:gd name="T4" fmla="*/ 6 w 22"/>
                  <a:gd name="T5" fmla="*/ 22 h 24"/>
                  <a:gd name="T6" fmla="*/ 2 w 22"/>
                  <a:gd name="T7" fmla="*/ 8 h 24"/>
                  <a:gd name="T8" fmla="*/ 16 w 22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6" y="3"/>
                    </a:moveTo>
                    <a:cubicBezTo>
                      <a:pt x="20" y="5"/>
                      <a:pt x="22" y="11"/>
                      <a:pt x="19" y="17"/>
                    </a:cubicBezTo>
                    <a:cubicBezTo>
                      <a:pt x="16" y="22"/>
                      <a:pt x="10" y="24"/>
                      <a:pt x="6" y="22"/>
                    </a:cubicBezTo>
                    <a:cubicBezTo>
                      <a:pt x="1" y="19"/>
                      <a:pt x="0" y="13"/>
                      <a:pt x="2" y="8"/>
                    </a:cubicBezTo>
                    <a:cubicBezTo>
                      <a:pt x="5" y="2"/>
                      <a:pt x="11" y="0"/>
                      <a:pt x="16" y="3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81"/>
              <p:cNvSpPr/>
              <p:nvPr/>
            </p:nvSpPr>
            <p:spPr bwMode="auto">
              <a:xfrm>
                <a:off x="4010026" y="3370263"/>
                <a:ext cx="490538" cy="201613"/>
              </a:xfrm>
              <a:custGeom>
                <a:avLst/>
                <a:gdLst>
                  <a:gd name="T0" fmla="*/ 123 w 175"/>
                  <a:gd name="T1" fmla="*/ 0 h 72"/>
                  <a:gd name="T2" fmla="*/ 97 w 175"/>
                  <a:gd name="T3" fmla="*/ 5 h 72"/>
                  <a:gd name="T4" fmla="*/ 21 w 175"/>
                  <a:gd name="T5" fmla="*/ 72 h 72"/>
                  <a:gd name="T6" fmla="*/ 70 w 175"/>
                  <a:gd name="T7" fmla="*/ 55 h 72"/>
                  <a:gd name="T8" fmla="*/ 99 w 175"/>
                  <a:gd name="T9" fmla="*/ 37 h 72"/>
                  <a:gd name="T10" fmla="*/ 162 w 175"/>
                  <a:gd name="T11" fmla="*/ 10 h 72"/>
                  <a:gd name="T12" fmla="*/ 123 w 175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2">
                    <a:moveTo>
                      <a:pt x="123" y="0"/>
                    </a:moveTo>
                    <a:cubicBezTo>
                      <a:pt x="112" y="0"/>
                      <a:pt x="103" y="2"/>
                      <a:pt x="97" y="5"/>
                    </a:cubicBezTo>
                    <a:cubicBezTo>
                      <a:pt x="83" y="14"/>
                      <a:pt x="0" y="61"/>
                      <a:pt x="21" y="72"/>
                    </a:cubicBezTo>
                    <a:cubicBezTo>
                      <a:pt x="21" y="72"/>
                      <a:pt x="61" y="66"/>
                      <a:pt x="70" y="55"/>
                    </a:cubicBezTo>
                    <a:cubicBezTo>
                      <a:pt x="79" y="45"/>
                      <a:pt x="77" y="44"/>
                      <a:pt x="99" y="37"/>
                    </a:cubicBezTo>
                    <a:cubicBezTo>
                      <a:pt x="120" y="30"/>
                      <a:pt x="175" y="20"/>
                      <a:pt x="162" y="10"/>
                    </a:cubicBezTo>
                    <a:cubicBezTo>
                      <a:pt x="154" y="4"/>
                      <a:pt x="138" y="0"/>
                      <a:pt x="1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82"/>
              <p:cNvSpPr>
                <a:spLocks noEditPoints="1"/>
              </p:cNvSpPr>
              <p:nvPr/>
            </p:nvSpPr>
            <p:spPr bwMode="auto">
              <a:xfrm>
                <a:off x="3835401" y="3089275"/>
                <a:ext cx="617538" cy="407988"/>
              </a:xfrm>
              <a:custGeom>
                <a:avLst/>
                <a:gdLst>
                  <a:gd name="T0" fmla="*/ 21 w 220"/>
                  <a:gd name="T1" fmla="*/ 41 h 145"/>
                  <a:gd name="T2" fmla="*/ 33 w 220"/>
                  <a:gd name="T3" fmla="*/ 55 h 145"/>
                  <a:gd name="T4" fmla="*/ 33 w 220"/>
                  <a:gd name="T5" fmla="*/ 54 h 145"/>
                  <a:gd name="T6" fmla="*/ 34 w 220"/>
                  <a:gd name="T7" fmla="*/ 52 h 145"/>
                  <a:gd name="T8" fmla="*/ 22 w 220"/>
                  <a:gd name="T9" fmla="*/ 41 h 145"/>
                  <a:gd name="T10" fmla="*/ 21 w 220"/>
                  <a:gd name="T11" fmla="*/ 41 h 145"/>
                  <a:gd name="T12" fmla="*/ 127 w 220"/>
                  <a:gd name="T13" fmla="*/ 108 h 145"/>
                  <a:gd name="T14" fmla="*/ 123 w 220"/>
                  <a:gd name="T15" fmla="*/ 107 h 145"/>
                  <a:gd name="T16" fmla="*/ 119 w 220"/>
                  <a:gd name="T17" fmla="*/ 93 h 145"/>
                  <a:gd name="T18" fmla="*/ 129 w 220"/>
                  <a:gd name="T19" fmla="*/ 87 h 145"/>
                  <a:gd name="T20" fmla="*/ 133 w 220"/>
                  <a:gd name="T21" fmla="*/ 88 h 145"/>
                  <a:gd name="T22" fmla="*/ 136 w 220"/>
                  <a:gd name="T23" fmla="*/ 102 h 145"/>
                  <a:gd name="T24" fmla="*/ 127 w 220"/>
                  <a:gd name="T25" fmla="*/ 108 h 145"/>
                  <a:gd name="T26" fmla="*/ 211 w 220"/>
                  <a:gd name="T27" fmla="*/ 0 h 145"/>
                  <a:gd name="T28" fmla="*/ 154 w 220"/>
                  <a:gd name="T29" fmla="*/ 69 h 145"/>
                  <a:gd name="T30" fmla="*/ 142 w 220"/>
                  <a:gd name="T31" fmla="*/ 5 h 145"/>
                  <a:gd name="T32" fmla="*/ 142 w 220"/>
                  <a:gd name="T33" fmla="*/ 3 h 145"/>
                  <a:gd name="T34" fmla="*/ 138 w 220"/>
                  <a:gd name="T35" fmla="*/ 48 h 145"/>
                  <a:gd name="T36" fmla="*/ 141 w 220"/>
                  <a:gd name="T37" fmla="*/ 48 h 145"/>
                  <a:gd name="T38" fmla="*/ 145 w 220"/>
                  <a:gd name="T39" fmla="*/ 49 h 145"/>
                  <a:gd name="T40" fmla="*/ 148 w 220"/>
                  <a:gd name="T41" fmla="*/ 63 h 145"/>
                  <a:gd name="T42" fmla="*/ 139 w 220"/>
                  <a:gd name="T43" fmla="*/ 69 h 145"/>
                  <a:gd name="T44" fmla="*/ 135 w 220"/>
                  <a:gd name="T45" fmla="*/ 68 h 145"/>
                  <a:gd name="T46" fmla="*/ 131 w 220"/>
                  <a:gd name="T47" fmla="*/ 78 h 145"/>
                  <a:gd name="T48" fmla="*/ 129 w 220"/>
                  <a:gd name="T49" fmla="*/ 79 h 145"/>
                  <a:gd name="T50" fmla="*/ 119 w 220"/>
                  <a:gd name="T51" fmla="*/ 37 h 145"/>
                  <a:gd name="T52" fmla="*/ 108 w 220"/>
                  <a:gd name="T53" fmla="*/ 103 h 145"/>
                  <a:gd name="T54" fmla="*/ 107 w 220"/>
                  <a:gd name="T55" fmla="*/ 104 h 145"/>
                  <a:gd name="T56" fmla="*/ 49 w 220"/>
                  <a:gd name="T57" fmla="*/ 64 h 145"/>
                  <a:gd name="T58" fmla="*/ 44 w 220"/>
                  <a:gd name="T59" fmla="*/ 68 h 145"/>
                  <a:gd name="T60" fmla="*/ 65 w 220"/>
                  <a:gd name="T61" fmla="*/ 92 h 145"/>
                  <a:gd name="T62" fmla="*/ 73 w 220"/>
                  <a:gd name="T63" fmla="*/ 88 h 145"/>
                  <a:gd name="T64" fmla="*/ 77 w 220"/>
                  <a:gd name="T65" fmla="*/ 89 h 145"/>
                  <a:gd name="T66" fmla="*/ 80 w 220"/>
                  <a:gd name="T67" fmla="*/ 103 h 145"/>
                  <a:gd name="T68" fmla="*/ 71 w 220"/>
                  <a:gd name="T69" fmla="*/ 109 h 145"/>
                  <a:gd name="T70" fmla="*/ 67 w 220"/>
                  <a:gd name="T71" fmla="*/ 108 h 145"/>
                  <a:gd name="T72" fmla="*/ 63 w 220"/>
                  <a:gd name="T73" fmla="*/ 104 h 145"/>
                  <a:gd name="T74" fmla="*/ 4 w 220"/>
                  <a:gd name="T75" fmla="*/ 121 h 145"/>
                  <a:gd name="T76" fmla="*/ 37 w 220"/>
                  <a:gd name="T77" fmla="*/ 123 h 145"/>
                  <a:gd name="T78" fmla="*/ 82 w 220"/>
                  <a:gd name="T79" fmla="*/ 123 h 145"/>
                  <a:gd name="T80" fmla="*/ 44 w 220"/>
                  <a:gd name="T81" fmla="*/ 142 h 145"/>
                  <a:gd name="T82" fmla="*/ 47 w 220"/>
                  <a:gd name="T83" fmla="*/ 145 h 145"/>
                  <a:gd name="T84" fmla="*/ 66 w 220"/>
                  <a:gd name="T85" fmla="*/ 142 h 145"/>
                  <a:gd name="T86" fmla="*/ 83 w 220"/>
                  <a:gd name="T87" fmla="*/ 134 h 145"/>
                  <a:gd name="T88" fmla="*/ 82 w 220"/>
                  <a:gd name="T89" fmla="*/ 123 h 145"/>
                  <a:gd name="T90" fmla="*/ 92 w 220"/>
                  <a:gd name="T91" fmla="*/ 117 h 145"/>
                  <a:gd name="T92" fmla="*/ 96 w 220"/>
                  <a:gd name="T93" fmla="*/ 118 h 145"/>
                  <a:gd name="T94" fmla="*/ 100 w 220"/>
                  <a:gd name="T95" fmla="*/ 127 h 145"/>
                  <a:gd name="T96" fmla="*/ 110 w 220"/>
                  <a:gd name="T97" fmla="*/ 122 h 145"/>
                  <a:gd name="T98" fmla="*/ 111 w 220"/>
                  <a:gd name="T99" fmla="*/ 122 h 145"/>
                  <a:gd name="T100" fmla="*/ 220 w 220"/>
                  <a:gd name="T101" fmla="*/ 37 h 145"/>
                  <a:gd name="T102" fmla="*/ 220 w 220"/>
                  <a:gd name="T103" fmla="*/ 36 h 145"/>
                  <a:gd name="T104" fmla="*/ 185 w 220"/>
                  <a:gd name="T105" fmla="*/ 63 h 145"/>
                  <a:gd name="T106" fmla="*/ 152 w 220"/>
                  <a:gd name="T107" fmla="*/ 89 h 145"/>
                  <a:gd name="T108" fmla="*/ 153 w 220"/>
                  <a:gd name="T109" fmla="*/ 87 h 145"/>
                  <a:gd name="T110" fmla="*/ 211 w 220"/>
                  <a:gd name="T111" fmla="*/ 2 h 145"/>
                  <a:gd name="T112" fmla="*/ 211 w 220"/>
                  <a:gd name="T1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0" h="145">
                    <a:moveTo>
                      <a:pt x="21" y="41"/>
                    </a:moveTo>
                    <a:cubicBezTo>
                      <a:pt x="21" y="41"/>
                      <a:pt x="26" y="47"/>
                      <a:pt x="33" y="55"/>
                    </a:cubicBezTo>
                    <a:cubicBezTo>
                      <a:pt x="33" y="55"/>
                      <a:pt x="33" y="54"/>
                      <a:pt x="33" y="54"/>
                    </a:cubicBezTo>
                    <a:cubicBezTo>
                      <a:pt x="34" y="53"/>
                      <a:pt x="34" y="53"/>
                      <a:pt x="34" y="52"/>
                    </a:cubicBezTo>
                    <a:cubicBezTo>
                      <a:pt x="28" y="47"/>
                      <a:pt x="23" y="43"/>
                      <a:pt x="22" y="41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127" y="108"/>
                    </a:moveTo>
                    <a:cubicBezTo>
                      <a:pt x="125" y="108"/>
                      <a:pt x="124" y="108"/>
                      <a:pt x="123" y="107"/>
                    </a:cubicBezTo>
                    <a:cubicBezTo>
                      <a:pt x="118" y="105"/>
                      <a:pt x="117" y="99"/>
                      <a:pt x="119" y="93"/>
                    </a:cubicBezTo>
                    <a:cubicBezTo>
                      <a:pt x="121" y="90"/>
                      <a:pt x="125" y="87"/>
                      <a:pt x="129" y="87"/>
                    </a:cubicBezTo>
                    <a:cubicBezTo>
                      <a:pt x="130" y="87"/>
                      <a:pt x="132" y="88"/>
                      <a:pt x="133" y="88"/>
                    </a:cubicBezTo>
                    <a:cubicBezTo>
                      <a:pt x="137" y="91"/>
                      <a:pt x="139" y="97"/>
                      <a:pt x="136" y="102"/>
                    </a:cubicBezTo>
                    <a:cubicBezTo>
                      <a:pt x="134" y="106"/>
                      <a:pt x="130" y="108"/>
                      <a:pt x="127" y="108"/>
                    </a:cubicBezTo>
                    <a:moveTo>
                      <a:pt x="211" y="0"/>
                    </a:moveTo>
                    <a:cubicBezTo>
                      <a:pt x="206" y="0"/>
                      <a:pt x="154" y="69"/>
                      <a:pt x="154" y="69"/>
                    </a:cubicBezTo>
                    <a:cubicBezTo>
                      <a:pt x="154" y="69"/>
                      <a:pt x="142" y="17"/>
                      <a:pt x="142" y="5"/>
                    </a:cubicBezTo>
                    <a:cubicBezTo>
                      <a:pt x="142" y="4"/>
                      <a:pt x="142" y="3"/>
                      <a:pt x="142" y="3"/>
                    </a:cubicBezTo>
                    <a:cubicBezTo>
                      <a:pt x="142" y="3"/>
                      <a:pt x="141" y="27"/>
                      <a:pt x="138" y="48"/>
                    </a:cubicBezTo>
                    <a:cubicBezTo>
                      <a:pt x="139" y="48"/>
                      <a:pt x="140" y="48"/>
                      <a:pt x="141" y="48"/>
                    </a:cubicBezTo>
                    <a:cubicBezTo>
                      <a:pt x="142" y="48"/>
                      <a:pt x="143" y="48"/>
                      <a:pt x="145" y="49"/>
                    </a:cubicBezTo>
                    <a:cubicBezTo>
                      <a:pt x="149" y="51"/>
                      <a:pt x="151" y="58"/>
                      <a:pt x="148" y="63"/>
                    </a:cubicBezTo>
                    <a:cubicBezTo>
                      <a:pt x="146" y="67"/>
                      <a:pt x="142" y="69"/>
                      <a:pt x="139" y="69"/>
                    </a:cubicBezTo>
                    <a:cubicBezTo>
                      <a:pt x="137" y="69"/>
                      <a:pt x="136" y="69"/>
                      <a:pt x="135" y="68"/>
                    </a:cubicBezTo>
                    <a:cubicBezTo>
                      <a:pt x="133" y="73"/>
                      <a:pt x="132" y="76"/>
                      <a:pt x="131" y="78"/>
                    </a:cubicBezTo>
                    <a:cubicBezTo>
                      <a:pt x="130" y="79"/>
                      <a:pt x="129" y="79"/>
                      <a:pt x="129" y="79"/>
                    </a:cubicBezTo>
                    <a:cubicBezTo>
                      <a:pt x="123" y="79"/>
                      <a:pt x="120" y="56"/>
                      <a:pt x="119" y="37"/>
                    </a:cubicBezTo>
                    <a:cubicBezTo>
                      <a:pt x="116" y="62"/>
                      <a:pt x="109" y="98"/>
                      <a:pt x="108" y="103"/>
                    </a:cubicBezTo>
                    <a:cubicBezTo>
                      <a:pt x="108" y="103"/>
                      <a:pt x="108" y="104"/>
                      <a:pt x="107" y="104"/>
                    </a:cubicBezTo>
                    <a:cubicBezTo>
                      <a:pt x="101" y="104"/>
                      <a:pt x="72" y="82"/>
                      <a:pt x="49" y="64"/>
                    </a:cubicBezTo>
                    <a:cubicBezTo>
                      <a:pt x="48" y="66"/>
                      <a:pt x="46" y="67"/>
                      <a:pt x="44" y="68"/>
                    </a:cubicBezTo>
                    <a:cubicBezTo>
                      <a:pt x="51" y="77"/>
                      <a:pt x="60" y="86"/>
                      <a:pt x="65" y="92"/>
                    </a:cubicBezTo>
                    <a:cubicBezTo>
                      <a:pt x="67" y="90"/>
                      <a:pt x="70" y="88"/>
                      <a:pt x="73" y="88"/>
                    </a:cubicBezTo>
                    <a:cubicBezTo>
                      <a:pt x="75" y="88"/>
                      <a:pt x="76" y="89"/>
                      <a:pt x="77" y="89"/>
                    </a:cubicBezTo>
                    <a:cubicBezTo>
                      <a:pt x="82" y="92"/>
                      <a:pt x="83" y="98"/>
                      <a:pt x="80" y="103"/>
                    </a:cubicBezTo>
                    <a:cubicBezTo>
                      <a:pt x="78" y="107"/>
                      <a:pt x="75" y="109"/>
                      <a:pt x="71" y="109"/>
                    </a:cubicBezTo>
                    <a:cubicBezTo>
                      <a:pt x="70" y="109"/>
                      <a:pt x="68" y="109"/>
                      <a:pt x="67" y="108"/>
                    </a:cubicBezTo>
                    <a:cubicBezTo>
                      <a:pt x="65" y="107"/>
                      <a:pt x="64" y="106"/>
                      <a:pt x="63" y="104"/>
                    </a:cubicBezTo>
                    <a:cubicBezTo>
                      <a:pt x="46" y="109"/>
                      <a:pt x="10" y="117"/>
                      <a:pt x="4" y="121"/>
                    </a:cubicBezTo>
                    <a:cubicBezTo>
                      <a:pt x="0" y="123"/>
                      <a:pt x="17" y="123"/>
                      <a:pt x="37" y="123"/>
                    </a:cubicBezTo>
                    <a:cubicBezTo>
                      <a:pt x="58" y="123"/>
                      <a:pt x="82" y="123"/>
                      <a:pt x="82" y="123"/>
                    </a:cubicBezTo>
                    <a:cubicBezTo>
                      <a:pt x="82" y="123"/>
                      <a:pt x="51" y="136"/>
                      <a:pt x="44" y="142"/>
                    </a:cubicBezTo>
                    <a:cubicBezTo>
                      <a:pt x="42" y="144"/>
                      <a:pt x="44" y="145"/>
                      <a:pt x="47" y="145"/>
                    </a:cubicBezTo>
                    <a:cubicBezTo>
                      <a:pt x="53" y="145"/>
                      <a:pt x="66" y="142"/>
                      <a:pt x="66" y="142"/>
                    </a:cubicBezTo>
                    <a:cubicBezTo>
                      <a:pt x="83" y="134"/>
                      <a:pt x="83" y="134"/>
                      <a:pt x="83" y="134"/>
                    </a:cubicBezTo>
                    <a:cubicBezTo>
                      <a:pt x="81" y="131"/>
                      <a:pt x="80" y="127"/>
                      <a:pt x="82" y="123"/>
                    </a:cubicBezTo>
                    <a:cubicBezTo>
                      <a:pt x="84" y="119"/>
                      <a:pt x="88" y="117"/>
                      <a:pt x="92" y="117"/>
                    </a:cubicBezTo>
                    <a:cubicBezTo>
                      <a:pt x="93" y="117"/>
                      <a:pt x="95" y="117"/>
                      <a:pt x="96" y="118"/>
                    </a:cubicBezTo>
                    <a:cubicBezTo>
                      <a:pt x="99" y="119"/>
                      <a:pt x="101" y="123"/>
                      <a:pt x="100" y="127"/>
                    </a:cubicBezTo>
                    <a:cubicBezTo>
                      <a:pt x="110" y="122"/>
                      <a:pt x="110" y="122"/>
                      <a:pt x="110" y="122"/>
                    </a:cubicBezTo>
                    <a:cubicBezTo>
                      <a:pt x="110" y="122"/>
                      <a:pt x="110" y="122"/>
                      <a:pt x="111" y="122"/>
                    </a:cubicBezTo>
                    <a:cubicBezTo>
                      <a:pt x="126" y="122"/>
                      <a:pt x="215" y="46"/>
                      <a:pt x="220" y="37"/>
                    </a:cubicBezTo>
                    <a:cubicBezTo>
                      <a:pt x="220" y="36"/>
                      <a:pt x="220" y="36"/>
                      <a:pt x="220" y="36"/>
                    </a:cubicBezTo>
                    <a:cubicBezTo>
                      <a:pt x="218" y="36"/>
                      <a:pt x="201" y="49"/>
                      <a:pt x="185" y="63"/>
                    </a:cubicBezTo>
                    <a:cubicBezTo>
                      <a:pt x="169" y="76"/>
                      <a:pt x="153" y="89"/>
                      <a:pt x="152" y="89"/>
                    </a:cubicBezTo>
                    <a:cubicBezTo>
                      <a:pt x="152" y="89"/>
                      <a:pt x="152" y="88"/>
                      <a:pt x="153" y="87"/>
                    </a:cubicBezTo>
                    <a:cubicBezTo>
                      <a:pt x="167" y="73"/>
                      <a:pt x="207" y="15"/>
                      <a:pt x="211" y="2"/>
                    </a:cubicBezTo>
                    <a:cubicBezTo>
                      <a:pt x="212" y="1"/>
                      <a:pt x="211" y="0"/>
                      <a:pt x="211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83"/>
              <p:cNvSpPr/>
              <p:nvPr/>
            </p:nvSpPr>
            <p:spPr bwMode="auto">
              <a:xfrm>
                <a:off x="3927476" y="3235325"/>
                <a:ext cx="46038" cy="44450"/>
              </a:xfrm>
              <a:custGeom>
                <a:avLst/>
                <a:gdLst>
                  <a:gd name="T0" fmla="*/ 1 w 16"/>
                  <a:gd name="T1" fmla="*/ 0 h 16"/>
                  <a:gd name="T2" fmla="*/ 0 w 16"/>
                  <a:gd name="T3" fmla="*/ 2 h 16"/>
                  <a:gd name="T4" fmla="*/ 0 w 16"/>
                  <a:gd name="T5" fmla="*/ 3 h 16"/>
                  <a:gd name="T6" fmla="*/ 11 w 16"/>
                  <a:gd name="T7" fmla="*/ 16 h 16"/>
                  <a:gd name="T8" fmla="*/ 16 w 16"/>
                  <a:gd name="T9" fmla="*/ 12 h 16"/>
                  <a:gd name="T10" fmla="*/ 1 w 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3" y="7"/>
                      <a:pt x="7" y="12"/>
                      <a:pt x="11" y="16"/>
                    </a:cubicBezTo>
                    <a:cubicBezTo>
                      <a:pt x="13" y="15"/>
                      <a:pt x="15" y="14"/>
                      <a:pt x="16" y="12"/>
                    </a:cubicBezTo>
                    <a:cubicBezTo>
                      <a:pt x="11" y="8"/>
                      <a:pt x="6" y="4"/>
                      <a:pt x="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84"/>
              <p:cNvSpPr/>
              <p:nvPr/>
            </p:nvSpPr>
            <p:spPr bwMode="auto">
              <a:xfrm>
                <a:off x="4013201" y="3336925"/>
                <a:ext cx="55563" cy="58738"/>
              </a:xfrm>
              <a:custGeom>
                <a:avLst/>
                <a:gdLst>
                  <a:gd name="T0" fmla="*/ 10 w 20"/>
                  <a:gd name="T1" fmla="*/ 0 h 21"/>
                  <a:gd name="T2" fmla="*/ 2 w 20"/>
                  <a:gd name="T3" fmla="*/ 4 h 21"/>
                  <a:gd name="T4" fmla="*/ 9 w 20"/>
                  <a:gd name="T5" fmla="*/ 11 h 21"/>
                  <a:gd name="T6" fmla="*/ 0 w 20"/>
                  <a:gd name="T7" fmla="*/ 16 h 21"/>
                  <a:gd name="T8" fmla="*/ 4 w 20"/>
                  <a:gd name="T9" fmla="*/ 20 h 21"/>
                  <a:gd name="T10" fmla="*/ 8 w 20"/>
                  <a:gd name="T11" fmla="*/ 21 h 21"/>
                  <a:gd name="T12" fmla="*/ 17 w 20"/>
                  <a:gd name="T13" fmla="*/ 15 h 21"/>
                  <a:gd name="T14" fmla="*/ 14 w 20"/>
                  <a:gd name="T15" fmla="*/ 1 h 21"/>
                  <a:gd name="T16" fmla="*/ 10 w 20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10" y="0"/>
                    </a:moveTo>
                    <a:cubicBezTo>
                      <a:pt x="7" y="0"/>
                      <a:pt x="4" y="2"/>
                      <a:pt x="2" y="4"/>
                    </a:cubicBezTo>
                    <a:cubicBezTo>
                      <a:pt x="6" y="8"/>
                      <a:pt x="8" y="10"/>
                      <a:pt x="9" y="11"/>
                    </a:cubicBezTo>
                    <a:cubicBezTo>
                      <a:pt x="11" y="12"/>
                      <a:pt x="7" y="14"/>
                      <a:pt x="0" y="16"/>
                    </a:cubicBezTo>
                    <a:cubicBezTo>
                      <a:pt x="1" y="18"/>
                      <a:pt x="2" y="19"/>
                      <a:pt x="4" y="20"/>
                    </a:cubicBezTo>
                    <a:cubicBezTo>
                      <a:pt x="5" y="21"/>
                      <a:pt x="7" y="21"/>
                      <a:pt x="8" y="21"/>
                    </a:cubicBezTo>
                    <a:cubicBezTo>
                      <a:pt x="12" y="21"/>
                      <a:pt x="15" y="19"/>
                      <a:pt x="17" y="15"/>
                    </a:cubicBezTo>
                    <a:cubicBezTo>
                      <a:pt x="20" y="10"/>
                      <a:pt x="19" y="4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85"/>
              <p:cNvSpPr/>
              <p:nvPr/>
            </p:nvSpPr>
            <p:spPr bwMode="auto">
              <a:xfrm>
                <a:off x="4214813" y="3224213"/>
                <a:ext cx="44450" cy="58738"/>
              </a:xfrm>
              <a:custGeom>
                <a:avLst/>
                <a:gdLst>
                  <a:gd name="T0" fmla="*/ 6 w 16"/>
                  <a:gd name="T1" fmla="*/ 0 h 21"/>
                  <a:gd name="T2" fmla="*/ 3 w 16"/>
                  <a:gd name="T3" fmla="*/ 0 h 21"/>
                  <a:gd name="T4" fmla="*/ 0 w 16"/>
                  <a:gd name="T5" fmla="*/ 20 h 21"/>
                  <a:gd name="T6" fmla="*/ 4 w 16"/>
                  <a:gd name="T7" fmla="*/ 21 h 21"/>
                  <a:gd name="T8" fmla="*/ 13 w 16"/>
                  <a:gd name="T9" fmla="*/ 15 h 21"/>
                  <a:gd name="T10" fmla="*/ 10 w 16"/>
                  <a:gd name="T11" fmla="*/ 1 h 21"/>
                  <a:gd name="T12" fmla="*/ 6 w 1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1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8"/>
                      <a:pt x="1" y="14"/>
                      <a:pt x="0" y="20"/>
                    </a:cubicBezTo>
                    <a:cubicBezTo>
                      <a:pt x="1" y="21"/>
                      <a:pt x="2" y="21"/>
                      <a:pt x="4" y="21"/>
                    </a:cubicBezTo>
                    <a:cubicBezTo>
                      <a:pt x="7" y="21"/>
                      <a:pt x="11" y="19"/>
                      <a:pt x="13" y="15"/>
                    </a:cubicBezTo>
                    <a:cubicBezTo>
                      <a:pt x="16" y="10"/>
                      <a:pt x="14" y="3"/>
                      <a:pt x="10" y="1"/>
                    </a:cubicBezTo>
                    <a:cubicBezTo>
                      <a:pt x="8" y="0"/>
                      <a:pt x="7" y="0"/>
                      <a:pt x="6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86"/>
              <p:cNvSpPr/>
              <p:nvPr/>
            </p:nvSpPr>
            <p:spPr bwMode="auto">
              <a:xfrm>
                <a:off x="4164013" y="3333750"/>
                <a:ext cx="61913" cy="58738"/>
              </a:xfrm>
              <a:custGeom>
                <a:avLst/>
                <a:gdLst>
                  <a:gd name="T0" fmla="*/ 12 w 22"/>
                  <a:gd name="T1" fmla="*/ 0 h 21"/>
                  <a:gd name="T2" fmla="*/ 2 w 22"/>
                  <a:gd name="T3" fmla="*/ 6 h 21"/>
                  <a:gd name="T4" fmla="*/ 6 w 22"/>
                  <a:gd name="T5" fmla="*/ 20 h 21"/>
                  <a:gd name="T6" fmla="*/ 10 w 22"/>
                  <a:gd name="T7" fmla="*/ 21 h 21"/>
                  <a:gd name="T8" fmla="*/ 19 w 22"/>
                  <a:gd name="T9" fmla="*/ 15 h 21"/>
                  <a:gd name="T10" fmla="*/ 16 w 22"/>
                  <a:gd name="T11" fmla="*/ 1 h 21"/>
                  <a:gd name="T12" fmla="*/ 12 w 22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1">
                    <a:moveTo>
                      <a:pt x="12" y="0"/>
                    </a:moveTo>
                    <a:cubicBezTo>
                      <a:pt x="8" y="0"/>
                      <a:pt x="4" y="3"/>
                      <a:pt x="2" y="6"/>
                    </a:cubicBezTo>
                    <a:cubicBezTo>
                      <a:pt x="0" y="12"/>
                      <a:pt x="1" y="18"/>
                      <a:pt x="6" y="20"/>
                    </a:cubicBezTo>
                    <a:cubicBezTo>
                      <a:pt x="7" y="21"/>
                      <a:pt x="8" y="21"/>
                      <a:pt x="10" y="21"/>
                    </a:cubicBezTo>
                    <a:cubicBezTo>
                      <a:pt x="13" y="21"/>
                      <a:pt x="17" y="19"/>
                      <a:pt x="19" y="15"/>
                    </a:cubicBezTo>
                    <a:cubicBezTo>
                      <a:pt x="22" y="10"/>
                      <a:pt x="20" y="4"/>
                      <a:pt x="16" y="1"/>
                    </a:cubicBezTo>
                    <a:cubicBezTo>
                      <a:pt x="15" y="1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87"/>
              <p:cNvSpPr/>
              <p:nvPr/>
            </p:nvSpPr>
            <p:spPr bwMode="auto">
              <a:xfrm>
                <a:off x="4060826" y="3417888"/>
                <a:ext cx="58738" cy="47625"/>
              </a:xfrm>
              <a:custGeom>
                <a:avLst/>
                <a:gdLst>
                  <a:gd name="T0" fmla="*/ 12 w 21"/>
                  <a:gd name="T1" fmla="*/ 0 h 17"/>
                  <a:gd name="T2" fmla="*/ 2 w 21"/>
                  <a:gd name="T3" fmla="*/ 6 h 17"/>
                  <a:gd name="T4" fmla="*/ 3 w 21"/>
                  <a:gd name="T5" fmla="*/ 17 h 17"/>
                  <a:gd name="T6" fmla="*/ 20 w 21"/>
                  <a:gd name="T7" fmla="*/ 10 h 17"/>
                  <a:gd name="T8" fmla="*/ 16 w 21"/>
                  <a:gd name="T9" fmla="*/ 1 h 17"/>
                  <a:gd name="T10" fmla="*/ 12 w 2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2" y="0"/>
                    </a:moveTo>
                    <a:cubicBezTo>
                      <a:pt x="8" y="0"/>
                      <a:pt x="4" y="2"/>
                      <a:pt x="2" y="6"/>
                    </a:cubicBezTo>
                    <a:cubicBezTo>
                      <a:pt x="0" y="10"/>
                      <a:pt x="1" y="14"/>
                      <a:pt x="3" y="17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6"/>
                      <a:pt x="19" y="2"/>
                      <a:pt x="16" y="1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88"/>
              <p:cNvSpPr>
                <a:spLocks noEditPoints="1"/>
              </p:cNvSpPr>
              <p:nvPr/>
            </p:nvSpPr>
            <p:spPr bwMode="auto">
              <a:xfrm>
                <a:off x="4170363" y="3125788"/>
                <a:ext cx="11113" cy="66675"/>
              </a:xfrm>
              <a:custGeom>
                <a:avLst/>
                <a:gdLst>
                  <a:gd name="T0" fmla="*/ 0 w 4"/>
                  <a:gd name="T1" fmla="*/ 22 h 24"/>
                  <a:gd name="T2" fmla="*/ 0 w 4"/>
                  <a:gd name="T3" fmla="*/ 24 h 24"/>
                  <a:gd name="T4" fmla="*/ 1 w 4"/>
                  <a:gd name="T5" fmla="*/ 22 h 24"/>
                  <a:gd name="T6" fmla="*/ 0 w 4"/>
                  <a:gd name="T7" fmla="*/ 22 h 24"/>
                  <a:gd name="T8" fmla="*/ 3 w 4"/>
                  <a:gd name="T9" fmla="*/ 0 h 24"/>
                  <a:gd name="T10" fmla="*/ 2 w 4"/>
                  <a:gd name="T11" fmla="*/ 2 h 24"/>
                  <a:gd name="T12" fmla="*/ 2 w 4"/>
                  <a:gd name="T13" fmla="*/ 6 h 24"/>
                  <a:gd name="T14" fmla="*/ 3 w 4"/>
                  <a:gd name="T15" fmla="*/ 4 h 24"/>
                  <a:gd name="T16" fmla="*/ 3 w 4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1" y="22"/>
                      <a:pt x="1" y="22"/>
                      <a:pt x="0" y="22"/>
                    </a:cubicBezTo>
                    <a:moveTo>
                      <a:pt x="3" y="0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4"/>
                      <a:pt x="2" y="6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4" y="2"/>
                      <a:pt x="4" y="0"/>
                      <a:pt x="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89"/>
              <p:cNvSpPr/>
              <p:nvPr/>
            </p:nvSpPr>
            <p:spPr bwMode="auto">
              <a:xfrm>
                <a:off x="4170363" y="3136900"/>
                <a:ext cx="7938" cy="50800"/>
              </a:xfrm>
              <a:custGeom>
                <a:avLst/>
                <a:gdLst>
                  <a:gd name="T0" fmla="*/ 3 w 3"/>
                  <a:gd name="T1" fmla="*/ 0 h 18"/>
                  <a:gd name="T2" fmla="*/ 2 w 3"/>
                  <a:gd name="T3" fmla="*/ 2 h 18"/>
                  <a:gd name="T4" fmla="*/ 0 w 3"/>
                  <a:gd name="T5" fmla="*/ 18 h 18"/>
                  <a:gd name="T6" fmla="*/ 1 w 3"/>
                  <a:gd name="T7" fmla="*/ 18 h 18"/>
                  <a:gd name="T8" fmla="*/ 3 w 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8">
                    <a:moveTo>
                      <a:pt x="3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6"/>
                      <a:pt x="0" y="12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1"/>
                      <a:pt x="3" y="4"/>
                      <a:pt x="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90"/>
              <p:cNvSpPr/>
              <p:nvPr/>
            </p:nvSpPr>
            <p:spPr bwMode="auto">
              <a:xfrm>
                <a:off x="4452938" y="2847975"/>
                <a:ext cx="177800" cy="296863"/>
              </a:xfrm>
              <a:custGeom>
                <a:avLst/>
                <a:gdLst>
                  <a:gd name="T0" fmla="*/ 29 w 63"/>
                  <a:gd name="T1" fmla="*/ 0 h 106"/>
                  <a:gd name="T2" fmla="*/ 35 w 63"/>
                  <a:gd name="T3" fmla="*/ 47 h 106"/>
                  <a:gd name="T4" fmla="*/ 2 w 63"/>
                  <a:gd name="T5" fmla="*/ 96 h 106"/>
                  <a:gd name="T6" fmla="*/ 5 w 63"/>
                  <a:gd name="T7" fmla="*/ 106 h 106"/>
                  <a:gd name="T8" fmla="*/ 27 w 63"/>
                  <a:gd name="T9" fmla="*/ 95 h 106"/>
                  <a:gd name="T10" fmla="*/ 61 w 63"/>
                  <a:gd name="T11" fmla="*/ 21 h 106"/>
                  <a:gd name="T12" fmla="*/ 29 w 63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06">
                    <a:moveTo>
                      <a:pt x="29" y="0"/>
                    </a:moveTo>
                    <a:cubicBezTo>
                      <a:pt x="13" y="1"/>
                      <a:pt x="35" y="28"/>
                      <a:pt x="35" y="47"/>
                    </a:cubicBezTo>
                    <a:cubicBezTo>
                      <a:pt x="34" y="65"/>
                      <a:pt x="7" y="81"/>
                      <a:pt x="2" y="96"/>
                    </a:cubicBezTo>
                    <a:cubicBezTo>
                      <a:pt x="0" y="103"/>
                      <a:pt x="1" y="106"/>
                      <a:pt x="5" y="106"/>
                    </a:cubicBezTo>
                    <a:cubicBezTo>
                      <a:pt x="10" y="106"/>
                      <a:pt x="19" y="101"/>
                      <a:pt x="27" y="95"/>
                    </a:cubicBezTo>
                    <a:cubicBezTo>
                      <a:pt x="42" y="84"/>
                      <a:pt x="63" y="40"/>
                      <a:pt x="61" y="21"/>
                    </a:cubicBezTo>
                    <a:cubicBezTo>
                      <a:pt x="59" y="1"/>
                      <a:pt x="29" y="0"/>
                      <a:pt x="2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91"/>
              <p:cNvSpPr/>
              <p:nvPr/>
            </p:nvSpPr>
            <p:spPr bwMode="auto">
              <a:xfrm>
                <a:off x="3517901" y="3424238"/>
                <a:ext cx="455613" cy="142875"/>
              </a:xfrm>
              <a:custGeom>
                <a:avLst/>
                <a:gdLst>
                  <a:gd name="T0" fmla="*/ 19 w 162"/>
                  <a:gd name="T1" fmla="*/ 0 h 51"/>
                  <a:gd name="T2" fmla="*/ 12 w 162"/>
                  <a:gd name="T3" fmla="*/ 4 h 51"/>
                  <a:gd name="T4" fmla="*/ 19 w 162"/>
                  <a:gd name="T5" fmla="*/ 47 h 51"/>
                  <a:gd name="T6" fmla="*/ 58 w 162"/>
                  <a:gd name="T7" fmla="*/ 51 h 51"/>
                  <a:gd name="T8" fmla="*/ 95 w 162"/>
                  <a:gd name="T9" fmla="*/ 48 h 51"/>
                  <a:gd name="T10" fmla="*/ 150 w 162"/>
                  <a:gd name="T11" fmla="*/ 30 h 51"/>
                  <a:gd name="T12" fmla="*/ 147 w 162"/>
                  <a:gd name="T13" fmla="*/ 30 h 51"/>
                  <a:gd name="T14" fmla="*/ 68 w 162"/>
                  <a:gd name="T15" fmla="*/ 40 h 51"/>
                  <a:gd name="T16" fmla="*/ 52 w 162"/>
                  <a:gd name="T17" fmla="*/ 37 h 51"/>
                  <a:gd name="T18" fmla="*/ 24 w 162"/>
                  <a:gd name="T19" fmla="*/ 4 h 51"/>
                  <a:gd name="T20" fmla="*/ 19 w 162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" h="51">
                    <a:moveTo>
                      <a:pt x="19" y="0"/>
                    </a:moveTo>
                    <a:cubicBezTo>
                      <a:pt x="16" y="0"/>
                      <a:pt x="14" y="3"/>
                      <a:pt x="12" y="4"/>
                    </a:cubicBezTo>
                    <a:cubicBezTo>
                      <a:pt x="12" y="4"/>
                      <a:pt x="0" y="43"/>
                      <a:pt x="19" y="47"/>
                    </a:cubicBezTo>
                    <a:cubicBezTo>
                      <a:pt x="30" y="50"/>
                      <a:pt x="43" y="51"/>
                      <a:pt x="58" y="51"/>
                    </a:cubicBezTo>
                    <a:cubicBezTo>
                      <a:pt x="70" y="51"/>
                      <a:pt x="82" y="50"/>
                      <a:pt x="95" y="48"/>
                    </a:cubicBezTo>
                    <a:cubicBezTo>
                      <a:pt x="124" y="43"/>
                      <a:pt x="162" y="30"/>
                      <a:pt x="150" y="30"/>
                    </a:cubicBezTo>
                    <a:cubicBezTo>
                      <a:pt x="150" y="30"/>
                      <a:pt x="149" y="30"/>
                      <a:pt x="147" y="30"/>
                    </a:cubicBezTo>
                    <a:cubicBezTo>
                      <a:pt x="132" y="32"/>
                      <a:pt x="92" y="40"/>
                      <a:pt x="68" y="40"/>
                    </a:cubicBezTo>
                    <a:cubicBezTo>
                      <a:pt x="61" y="40"/>
                      <a:pt x="55" y="39"/>
                      <a:pt x="52" y="37"/>
                    </a:cubicBezTo>
                    <a:cubicBezTo>
                      <a:pt x="38" y="30"/>
                      <a:pt x="28" y="13"/>
                      <a:pt x="24" y="4"/>
                    </a:cubicBezTo>
                    <a:cubicBezTo>
                      <a:pt x="22" y="1"/>
                      <a:pt x="20" y="0"/>
                      <a:pt x="1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92"/>
              <p:cNvSpPr/>
              <p:nvPr/>
            </p:nvSpPr>
            <p:spPr bwMode="auto">
              <a:xfrm>
                <a:off x="7107238" y="4622800"/>
                <a:ext cx="665163" cy="738188"/>
              </a:xfrm>
              <a:custGeom>
                <a:avLst/>
                <a:gdLst>
                  <a:gd name="T0" fmla="*/ 49 w 237"/>
                  <a:gd name="T1" fmla="*/ 30 h 263"/>
                  <a:gd name="T2" fmla="*/ 10 w 237"/>
                  <a:gd name="T3" fmla="*/ 19 h 263"/>
                  <a:gd name="T4" fmla="*/ 0 w 237"/>
                  <a:gd name="T5" fmla="*/ 94 h 263"/>
                  <a:gd name="T6" fmla="*/ 188 w 237"/>
                  <a:gd name="T7" fmla="*/ 260 h 263"/>
                  <a:gd name="T8" fmla="*/ 237 w 237"/>
                  <a:gd name="T9" fmla="*/ 236 h 263"/>
                  <a:gd name="T10" fmla="*/ 207 w 237"/>
                  <a:gd name="T11" fmla="*/ 210 h 263"/>
                  <a:gd name="T12" fmla="*/ 206 w 237"/>
                  <a:gd name="T13" fmla="*/ 70 h 263"/>
                  <a:gd name="T14" fmla="*/ 144 w 237"/>
                  <a:gd name="T15" fmla="*/ 62 h 263"/>
                  <a:gd name="T16" fmla="*/ 49 w 237"/>
                  <a:gd name="T17" fmla="*/ 3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263">
                    <a:moveTo>
                      <a:pt x="49" y="30"/>
                    </a:moveTo>
                    <a:cubicBezTo>
                      <a:pt x="49" y="30"/>
                      <a:pt x="17" y="0"/>
                      <a:pt x="10" y="19"/>
                    </a:cubicBezTo>
                    <a:cubicBezTo>
                      <a:pt x="3" y="38"/>
                      <a:pt x="0" y="94"/>
                      <a:pt x="0" y="94"/>
                    </a:cubicBezTo>
                    <a:cubicBezTo>
                      <a:pt x="0" y="94"/>
                      <a:pt x="166" y="263"/>
                      <a:pt x="188" y="260"/>
                    </a:cubicBezTo>
                    <a:cubicBezTo>
                      <a:pt x="211" y="258"/>
                      <a:pt x="237" y="236"/>
                      <a:pt x="237" y="236"/>
                    </a:cubicBezTo>
                    <a:cubicBezTo>
                      <a:pt x="207" y="210"/>
                      <a:pt x="207" y="210"/>
                      <a:pt x="207" y="210"/>
                    </a:cubicBezTo>
                    <a:cubicBezTo>
                      <a:pt x="207" y="210"/>
                      <a:pt x="224" y="77"/>
                      <a:pt x="206" y="70"/>
                    </a:cubicBezTo>
                    <a:cubicBezTo>
                      <a:pt x="187" y="63"/>
                      <a:pt x="144" y="62"/>
                      <a:pt x="144" y="62"/>
                    </a:cubicBezTo>
                    <a:cubicBezTo>
                      <a:pt x="49" y="30"/>
                      <a:pt x="49" y="30"/>
                      <a:pt x="49" y="30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93"/>
              <p:cNvSpPr/>
              <p:nvPr/>
            </p:nvSpPr>
            <p:spPr bwMode="auto">
              <a:xfrm>
                <a:off x="6483351" y="4330700"/>
                <a:ext cx="1668463" cy="1570038"/>
              </a:xfrm>
              <a:custGeom>
                <a:avLst/>
                <a:gdLst>
                  <a:gd name="T0" fmla="*/ 149 w 594"/>
                  <a:gd name="T1" fmla="*/ 317 h 559"/>
                  <a:gd name="T2" fmla="*/ 35 w 594"/>
                  <a:gd name="T3" fmla="*/ 210 h 559"/>
                  <a:gd name="T4" fmla="*/ 69 w 594"/>
                  <a:gd name="T5" fmla="*/ 119 h 559"/>
                  <a:gd name="T6" fmla="*/ 251 w 594"/>
                  <a:gd name="T7" fmla="*/ 187 h 559"/>
                  <a:gd name="T8" fmla="*/ 256 w 594"/>
                  <a:gd name="T9" fmla="*/ 146 h 559"/>
                  <a:gd name="T10" fmla="*/ 317 w 594"/>
                  <a:gd name="T11" fmla="*/ 1 h 559"/>
                  <a:gd name="T12" fmla="*/ 348 w 594"/>
                  <a:gd name="T13" fmla="*/ 216 h 559"/>
                  <a:gd name="T14" fmla="*/ 483 w 594"/>
                  <a:gd name="T15" fmla="*/ 141 h 559"/>
                  <a:gd name="T16" fmla="*/ 588 w 594"/>
                  <a:gd name="T17" fmla="*/ 252 h 559"/>
                  <a:gd name="T18" fmla="*/ 376 w 594"/>
                  <a:gd name="T19" fmla="*/ 312 h 559"/>
                  <a:gd name="T20" fmla="*/ 464 w 594"/>
                  <a:gd name="T21" fmla="*/ 384 h 559"/>
                  <a:gd name="T22" fmla="*/ 391 w 594"/>
                  <a:gd name="T23" fmla="*/ 522 h 559"/>
                  <a:gd name="T24" fmla="*/ 304 w 594"/>
                  <a:gd name="T25" fmla="*/ 507 h 559"/>
                  <a:gd name="T26" fmla="*/ 281 w 594"/>
                  <a:gd name="T27" fmla="*/ 384 h 559"/>
                  <a:gd name="T28" fmla="*/ 245 w 594"/>
                  <a:gd name="T29" fmla="*/ 492 h 559"/>
                  <a:gd name="T30" fmla="*/ 105 w 594"/>
                  <a:gd name="T31" fmla="*/ 444 h 559"/>
                  <a:gd name="T32" fmla="*/ 149 w 594"/>
                  <a:gd name="T33" fmla="*/ 317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4" h="559">
                    <a:moveTo>
                      <a:pt x="149" y="317"/>
                    </a:moveTo>
                    <a:cubicBezTo>
                      <a:pt x="149" y="317"/>
                      <a:pt x="0" y="315"/>
                      <a:pt x="35" y="210"/>
                    </a:cubicBezTo>
                    <a:cubicBezTo>
                      <a:pt x="35" y="210"/>
                      <a:pt x="4" y="141"/>
                      <a:pt x="69" y="119"/>
                    </a:cubicBezTo>
                    <a:cubicBezTo>
                      <a:pt x="135" y="97"/>
                      <a:pt x="226" y="167"/>
                      <a:pt x="251" y="187"/>
                    </a:cubicBezTo>
                    <a:cubicBezTo>
                      <a:pt x="276" y="207"/>
                      <a:pt x="263" y="156"/>
                      <a:pt x="256" y="146"/>
                    </a:cubicBezTo>
                    <a:cubicBezTo>
                      <a:pt x="249" y="136"/>
                      <a:pt x="217" y="0"/>
                      <a:pt x="317" y="1"/>
                    </a:cubicBezTo>
                    <a:cubicBezTo>
                      <a:pt x="417" y="2"/>
                      <a:pt x="436" y="67"/>
                      <a:pt x="348" y="216"/>
                    </a:cubicBezTo>
                    <a:cubicBezTo>
                      <a:pt x="348" y="216"/>
                      <a:pt x="430" y="139"/>
                      <a:pt x="483" y="141"/>
                    </a:cubicBezTo>
                    <a:cubicBezTo>
                      <a:pt x="536" y="143"/>
                      <a:pt x="594" y="169"/>
                      <a:pt x="588" y="252"/>
                    </a:cubicBezTo>
                    <a:cubicBezTo>
                      <a:pt x="582" y="336"/>
                      <a:pt x="376" y="312"/>
                      <a:pt x="376" y="312"/>
                    </a:cubicBezTo>
                    <a:cubicBezTo>
                      <a:pt x="376" y="312"/>
                      <a:pt x="441" y="358"/>
                      <a:pt x="464" y="384"/>
                    </a:cubicBezTo>
                    <a:cubicBezTo>
                      <a:pt x="486" y="411"/>
                      <a:pt x="473" y="484"/>
                      <a:pt x="391" y="522"/>
                    </a:cubicBezTo>
                    <a:cubicBezTo>
                      <a:pt x="309" y="559"/>
                      <a:pt x="312" y="532"/>
                      <a:pt x="304" y="507"/>
                    </a:cubicBezTo>
                    <a:cubicBezTo>
                      <a:pt x="295" y="482"/>
                      <a:pt x="288" y="376"/>
                      <a:pt x="281" y="384"/>
                    </a:cubicBezTo>
                    <a:cubicBezTo>
                      <a:pt x="275" y="393"/>
                      <a:pt x="291" y="463"/>
                      <a:pt x="245" y="492"/>
                    </a:cubicBezTo>
                    <a:cubicBezTo>
                      <a:pt x="198" y="521"/>
                      <a:pt x="143" y="486"/>
                      <a:pt x="105" y="444"/>
                    </a:cubicBezTo>
                    <a:cubicBezTo>
                      <a:pt x="68" y="401"/>
                      <a:pt x="86" y="344"/>
                      <a:pt x="149" y="317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94"/>
              <p:cNvSpPr/>
              <p:nvPr/>
            </p:nvSpPr>
            <p:spPr bwMode="auto">
              <a:xfrm>
                <a:off x="7100888" y="5100638"/>
                <a:ext cx="177800" cy="58738"/>
              </a:xfrm>
              <a:custGeom>
                <a:avLst/>
                <a:gdLst>
                  <a:gd name="T0" fmla="*/ 0 w 63"/>
                  <a:gd name="T1" fmla="*/ 16 h 21"/>
                  <a:gd name="T2" fmla="*/ 52 w 63"/>
                  <a:gd name="T3" fmla="*/ 10 h 21"/>
                  <a:gd name="T4" fmla="*/ 0 w 63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1">
                    <a:moveTo>
                      <a:pt x="0" y="16"/>
                    </a:moveTo>
                    <a:cubicBezTo>
                      <a:pt x="0" y="16"/>
                      <a:pt x="63" y="0"/>
                      <a:pt x="52" y="10"/>
                    </a:cubicBezTo>
                    <a:cubicBezTo>
                      <a:pt x="41" y="21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95"/>
              <p:cNvSpPr/>
              <p:nvPr/>
            </p:nvSpPr>
            <p:spPr bwMode="auto">
              <a:xfrm>
                <a:off x="7261226" y="5173663"/>
                <a:ext cx="44450" cy="147638"/>
              </a:xfrm>
              <a:custGeom>
                <a:avLst/>
                <a:gdLst>
                  <a:gd name="T0" fmla="*/ 5 w 16"/>
                  <a:gd name="T1" fmla="*/ 53 h 53"/>
                  <a:gd name="T2" fmla="*/ 8 w 16"/>
                  <a:gd name="T3" fmla="*/ 7 h 53"/>
                  <a:gd name="T4" fmla="*/ 5 w 16"/>
                  <a:gd name="T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3">
                    <a:moveTo>
                      <a:pt x="5" y="53"/>
                    </a:moveTo>
                    <a:cubicBezTo>
                      <a:pt x="5" y="53"/>
                      <a:pt x="0" y="0"/>
                      <a:pt x="8" y="7"/>
                    </a:cubicBezTo>
                    <a:cubicBezTo>
                      <a:pt x="16" y="14"/>
                      <a:pt x="9" y="43"/>
                      <a:pt x="5" y="53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96"/>
              <p:cNvSpPr/>
              <p:nvPr/>
            </p:nvSpPr>
            <p:spPr bwMode="auto">
              <a:xfrm>
                <a:off x="7235826" y="4926013"/>
                <a:ext cx="84138" cy="77788"/>
              </a:xfrm>
              <a:custGeom>
                <a:avLst/>
                <a:gdLst>
                  <a:gd name="T0" fmla="*/ 28 w 30"/>
                  <a:gd name="T1" fmla="*/ 19 h 28"/>
                  <a:gd name="T2" fmla="*/ 11 w 30"/>
                  <a:gd name="T3" fmla="*/ 25 h 28"/>
                  <a:gd name="T4" fmla="*/ 3 w 30"/>
                  <a:gd name="T5" fmla="*/ 9 h 28"/>
                  <a:gd name="T6" fmla="*/ 19 w 30"/>
                  <a:gd name="T7" fmla="*/ 3 h 28"/>
                  <a:gd name="T8" fmla="*/ 28 w 30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28" y="19"/>
                    </a:moveTo>
                    <a:cubicBezTo>
                      <a:pt x="25" y="25"/>
                      <a:pt x="18" y="28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6"/>
                      <a:pt x="30" y="13"/>
                      <a:pt x="28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97"/>
              <p:cNvSpPr/>
              <p:nvPr/>
            </p:nvSpPr>
            <p:spPr bwMode="auto">
              <a:xfrm>
                <a:off x="7170738" y="5024438"/>
                <a:ext cx="84138" cy="76200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4 h 27"/>
                  <a:gd name="T4" fmla="*/ 2 w 30"/>
                  <a:gd name="T5" fmla="*/ 8 h 27"/>
                  <a:gd name="T6" fmla="*/ 19 w 30"/>
                  <a:gd name="T7" fmla="*/ 2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4"/>
                      <a:pt x="2" y="8"/>
                    </a:cubicBezTo>
                    <a:cubicBezTo>
                      <a:pt x="4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98"/>
              <p:cNvSpPr/>
              <p:nvPr/>
            </p:nvSpPr>
            <p:spPr bwMode="auto">
              <a:xfrm>
                <a:off x="7327901" y="5083175"/>
                <a:ext cx="85725" cy="76200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8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8"/>
                    </a:cubicBezTo>
                    <a:cubicBezTo>
                      <a:pt x="5" y="2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99"/>
              <p:cNvSpPr/>
              <p:nvPr/>
            </p:nvSpPr>
            <p:spPr bwMode="auto">
              <a:xfrm>
                <a:off x="7377113" y="4959350"/>
                <a:ext cx="80963" cy="76200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4 h 27"/>
                  <a:gd name="T4" fmla="*/ 2 w 29"/>
                  <a:gd name="T5" fmla="*/ 9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2"/>
                      <a:pt x="12" y="0"/>
                      <a:pt x="19" y="2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200"/>
              <p:cNvSpPr/>
              <p:nvPr/>
            </p:nvSpPr>
            <p:spPr bwMode="auto">
              <a:xfrm>
                <a:off x="7494588" y="5072063"/>
                <a:ext cx="80963" cy="76200"/>
              </a:xfrm>
              <a:custGeom>
                <a:avLst/>
                <a:gdLst>
                  <a:gd name="T0" fmla="*/ 27 w 29"/>
                  <a:gd name="T1" fmla="*/ 19 h 27"/>
                  <a:gd name="T2" fmla="*/ 10 w 29"/>
                  <a:gd name="T3" fmla="*/ 25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9"/>
                    </a:moveTo>
                    <a:cubicBezTo>
                      <a:pt x="25" y="25"/>
                      <a:pt x="17" y="27"/>
                      <a:pt x="10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6"/>
                      <a:pt x="29" y="13"/>
                      <a:pt x="27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201"/>
              <p:cNvSpPr/>
              <p:nvPr/>
            </p:nvSpPr>
            <p:spPr bwMode="auto">
              <a:xfrm>
                <a:off x="7407276" y="5221288"/>
                <a:ext cx="84138" cy="74613"/>
              </a:xfrm>
              <a:custGeom>
                <a:avLst/>
                <a:gdLst>
                  <a:gd name="T0" fmla="*/ 28 w 30"/>
                  <a:gd name="T1" fmla="*/ 19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9"/>
                    </a:moveTo>
                    <a:cubicBezTo>
                      <a:pt x="25" y="25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9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202"/>
              <p:cNvSpPr/>
              <p:nvPr/>
            </p:nvSpPr>
            <p:spPr bwMode="auto">
              <a:xfrm>
                <a:off x="7258051" y="5195888"/>
                <a:ext cx="82550" cy="76200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5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5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203"/>
              <p:cNvSpPr/>
              <p:nvPr/>
            </p:nvSpPr>
            <p:spPr bwMode="auto">
              <a:xfrm>
                <a:off x="7323138" y="4859338"/>
                <a:ext cx="84138" cy="74613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204"/>
              <p:cNvSpPr>
                <a:spLocks noEditPoints="1"/>
              </p:cNvSpPr>
              <p:nvPr/>
            </p:nvSpPr>
            <p:spPr bwMode="auto">
              <a:xfrm>
                <a:off x="7024688" y="4713288"/>
                <a:ext cx="769938" cy="679450"/>
              </a:xfrm>
              <a:custGeom>
                <a:avLst/>
                <a:gdLst>
                  <a:gd name="T0" fmla="*/ 119 w 274"/>
                  <a:gd name="T1" fmla="*/ 156 h 242"/>
                  <a:gd name="T2" fmla="*/ 122 w 274"/>
                  <a:gd name="T3" fmla="*/ 133 h 242"/>
                  <a:gd name="T4" fmla="*/ 136 w 274"/>
                  <a:gd name="T5" fmla="*/ 150 h 242"/>
                  <a:gd name="T6" fmla="*/ 113 w 274"/>
                  <a:gd name="T7" fmla="*/ 0 h 242"/>
                  <a:gd name="T8" fmla="*/ 94 w 274"/>
                  <a:gd name="T9" fmla="*/ 79 h 242"/>
                  <a:gd name="T10" fmla="*/ 19 w 274"/>
                  <a:gd name="T11" fmla="*/ 61 h 242"/>
                  <a:gd name="T12" fmla="*/ 78 w 274"/>
                  <a:gd name="T13" fmla="*/ 85 h 242"/>
                  <a:gd name="T14" fmla="*/ 94 w 274"/>
                  <a:gd name="T15" fmla="*/ 79 h 242"/>
                  <a:gd name="T16" fmla="*/ 91 w 274"/>
                  <a:gd name="T17" fmla="*/ 102 h 242"/>
                  <a:gd name="T18" fmla="*/ 86 w 274"/>
                  <a:gd name="T19" fmla="*/ 101 h 242"/>
                  <a:gd name="T20" fmla="*/ 54 w 274"/>
                  <a:gd name="T21" fmla="*/ 122 h 242"/>
                  <a:gd name="T22" fmla="*/ 66 w 274"/>
                  <a:gd name="T23" fmla="*/ 112 h 242"/>
                  <a:gd name="T24" fmla="*/ 79 w 274"/>
                  <a:gd name="T25" fmla="*/ 128 h 242"/>
                  <a:gd name="T26" fmla="*/ 41 w 274"/>
                  <a:gd name="T27" fmla="*/ 207 h 242"/>
                  <a:gd name="T28" fmla="*/ 107 w 274"/>
                  <a:gd name="T29" fmla="*/ 162 h 242"/>
                  <a:gd name="T30" fmla="*/ 152 w 274"/>
                  <a:gd name="T31" fmla="*/ 242 h 242"/>
                  <a:gd name="T32" fmla="*/ 148 w 274"/>
                  <a:gd name="T33" fmla="*/ 206 h 242"/>
                  <a:gd name="T34" fmla="*/ 139 w 274"/>
                  <a:gd name="T35" fmla="*/ 190 h 242"/>
                  <a:gd name="T36" fmla="*/ 148 w 274"/>
                  <a:gd name="T37" fmla="*/ 153 h 242"/>
                  <a:gd name="T38" fmla="*/ 196 w 274"/>
                  <a:gd name="T39" fmla="*/ 155 h 242"/>
                  <a:gd name="T40" fmla="*/ 214 w 274"/>
                  <a:gd name="T41" fmla="*/ 143 h 242"/>
                  <a:gd name="T42" fmla="*/ 195 w 274"/>
                  <a:gd name="T43" fmla="*/ 143 h 242"/>
                  <a:gd name="T44" fmla="*/ 183 w 274"/>
                  <a:gd name="T45" fmla="*/ 154 h 242"/>
                  <a:gd name="T46" fmla="*/ 168 w 274"/>
                  <a:gd name="T47" fmla="*/ 141 h 242"/>
                  <a:gd name="T48" fmla="*/ 169 w 274"/>
                  <a:gd name="T49" fmla="*/ 137 h 242"/>
                  <a:gd name="T50" fmla="*/ 241 w 274"/>
                  <a:gd name="T51" fmla="*/ 93 h 242"/>
                  <a:gd name="T52" fmla="*/ 146 w 274"/>
                  <a:gd name="T53" fmla="*/ 123 h 242"/>
                  <a:gd name="T54" fmla="*/ 141 w 274"/>
                  <a:gd name="T55" fmla="*/ 113 h 242"/>
                  <a:gd name="T56" fmla="*/ 127 w 274"/>
                  <a:gd name="T57" fmla="*/ 97 h 242"/>
                  <a:gd name="T58" fmla="*/ 144 w 274"/>
                  <a:gd name="T59" fmla="*/ 90 h 242"/>
                  <a:gd name="T60" fmla="*/ 142 w 274"/>
                  <a:gd name="T61" fmla="*/ 58 h 242"/>
                  <a:gd name="T62" fmla="*/ 129 w 274"/>
                  <a:gd name="T63" fmla="*/ 81 h 242"/>
                  <a:gd name="T64" fmla="*/ 122 w 274"/>
                  <a:gd name="T65" fmla="*/ 78 h 242"/>
                  <a:gd name="T66" fmla="*/ 108 w 274"/>
                  <a:gd name="T67" fmla="*/ 61 h 242"/>
                  <a:gd name="T68" fmla="*/ 124 w 274"/>
                  <a:gd name="T69" fmla="*/ 5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2">
                    <a:moveTo>
                      <a:pt x="124" y="157"/>
                    </a:moveTo>
                    <a:cubicBezTo>
                      <a:pt x="123" y="157"/>
                      <a:pt x="121" y="157"/>
                      <a:pt x="119" y="156"/>
                    </a:cubicBezTo>
                    <a:cubicBezTo>
                      <a:pt x="112" y="154"/>
                      <a:pt x="108" y="147"/>
                      <a:pt x="111" y="140"/>
                    </a:cubicBezTo>
                    <a:cubicBezTo>
                      <a:pt x="112" y="136"/>
                      <a:pt x="117" y="133"/>
                      <a:pt x="122" y="133"/>
                    </a:cubicBezTo>
                    <a:cubicBezTo>
                      <a:pt x="124" y="133"/>
                      <a:pt x="126" y="134"/>
                      <a:pt x="127" y="134"/>
                    </a:cubicBezTo>
                    <a:cubicBezTo>
                      <a:pt x="134" y="137"/>
                      <a:pt x="138" y="144"/>
                      <a:pt x="136" y="150"/>
                    </a:cubicBezTo>
                    <a:cubicBezTo>
                      <a:pt x="134" y="154"/>
                      <a:pt x="129" y="157"/>
                      <a:pt x="124" y="157"/>
                    </a:cubicBezTo>
                    <a:moveTo>
                      <a:pt x="113" y="0"/>
                    </a:moveTo>
                    <a:cubicBezTo>
                      <a:pt x="113" y="0"/>
                      <a:pt x="107" y="79"/>
                      <a:pt x="95" y="79"/>
                    </a:cubicBezTo>
                    <a:cubicBezTo>
                      <a:pt x="95" y="79"/>
                      <a:pt x="95" y="79"/>
                      <a:pt x="94" y="79"/>
                    </a:cubicBezTo>
                    <a:cubicBezTo>
                      <a:pt x="84" y="75"/>
                      <a:pt x="22" y="60"/>
                      <a:pt x="16" y="60"/>
                    </a:cubicBezTo>
                    <a:cubicBezTo>
                      <a:pt x="14" y="60"/>
                      <a:pt x="15" y="60"/>
                      <a:pt x="19" y="61"/>
                    </a:cubicBezTo>
                    <a:cubicBezTo>
                      <a:pt x="32" y="66"/>
                      <a:pt x="60" y="78"/>
                      <a:pt x="77" y="88"/>
                    </a:cubicBezTo>
                    <a:cubicBezTo>
                      <a:pt x="77" y="87"/>
                      <a:pt x="77" y="86"/>
                      <a:pt x="78" y="85"/>
                    </a:cubicBezTo>
                    <a:cubicBezTo>
                      <a:pt x="79" y="81"/>
                      <a:pt x="84" y="78"/>
                      <a:pt x="89" y="78"/>
                    </a:cubicBezTo>
                    <a:cubicBezTo>
                      <a:pt x="91" y="78"/>
                      <a:pt x="93" y="78"/>
                      <a:pt x="94" y="79"/>
                    </a:cubicBezTo>
                    <a:cubicBezTo>
                      <a:pt x="101" y="82"/>
                      <a:pt x="105" y="89"/>
                      <a:pt x="103" y="95"/>
                    </a:cubicBezTo>
                    <a:cubicBezTo>
                      <a:pt x="101" y="99"/>
                      <a:pt x="96" y="102"/>
                      <a:pt x="91" y="102"/>
                    </a:cubicBezTo>
                    <a:cubicBezTo>
                      <a:pt x="90" y="102"/>
                      <a:pt x="88" y="102"/>
                      <a:pt x="86" y="101"/>
                    </a:cubicBezTo>
                    <a:cubicBezTo>
                      <a:pt x="86" y="101"/>
                      <a:pt x="86" y="101"/>
                      <a:pt x="86" y="101"/>
                    </a:cubicBezTo>
                    <a:cubicBezTo>
                      <a:pt x="67" y="105"/>
                      <a:pt x="0" y="112"/>
                      <a:pt x="17" y="114"/>
                    </a:cubicBezTo>
                    <a:cubicBezTo>
                      <a:pt x="23" y="115"/>
                      <a:pt x="38" y="118"/>
                      <a:pt x="54" y="122"/>
                    </a:cubicBezTo>
                    <a:cubicBezTo>
                      <a:pt x="54" y="121"/>
                      <a:pt x="54" y="120"/>
                      <a:pt x="54" y="119"/>
                    </a:cubicBezTo>
                    <a:cubicBezTo>
                      <a:pt x="56" y="115"/>
                      <a:pt x="60" y="112"/>
                      <a:pt x="66" y="112"/>
                    </a:cubicBezTo>
                    <a:cubicBezTo>
                      <a:pt x="67" y="112"/>
                      <a:pt x="69" y="112"/>
                      <a:pt x="71" y="113"/>
                    </a:cubicBezTo>
                    <a:cubicBezTo>
                      <a:pt x="78" y="116"/>
                      <a:pt x="81" y="122"/>
                      <a:pt x="79" y="128"/>
                    </a:cubicBezTo>
                    <a:cubicBezTo>
                      <a:pt x="94" y="133"/>
                      <a:pt x="103" y="137"/>
                      <a:pt x="96" y="141"/>
                    </a:cubicBezTo>
                    <a:cubicBezTo>
                      <a:pt x="80" y="148"/>
                      <a:pt x="35" y="207"/>
                      <a:pt x="41" y="207"/>
                    </a:cubicBezTo>
                    <a:cubicBezTo>
                      <a:pt x="42" y="207"/>
                      <a:pt x="42" y="207"/>
                      <a:pt x="43" y="206"/>
                    </a:cubicBezTo>
                    <a:cubicBezTo>
                      <a:pt x="55" y="199"/>
                      <a:pt x="92" y="162"/>
                      <a:pt x="107" y="162"/>
                    </a:cubicBezTo>
                    <a:cubicBezTo>
                      <a:pt x="110" y="162"/>
                      <a:pt x="111" y="163"/>
                      <a:pt x="112" y="164"/>
                    </a:cubicBezTo>
                    <a:cubicBezTo>
                      <a:pt x="121" y="177"/>
                      <a:pt x="148" y="242"/>
                      <a:pt x="152" y="242"/>
                    </a:cubicBezTo>
                    <a:cubicBezTo>
                      <a:pt x="152" y="242"/>
                      <a:pt x="152" y="241"/>
                      <a:pt x="152" y="240"/>
                    </a:cubicBezTo>
                    <a:cubicBezTo>
                      <a:pt x="152" y="235"/>
                      <a:pt x="150" y="221"/>
                      <a:pt x="148" y="206"/>
                    </a:cubicBezTo>
                    <a:cubicBezTo>
                      <a:pt x="148" y="206"/>
                      <a:pt x="147" y="206"/>
                      <a:pt x="147" y="206"/>
                    </a:cubicBezTo>
                    <a:cubicBezTo>
                      <a:pt x="140" y="203"/>
                      <a:pt x="136" y="196"/>
                      <a:pt x="139" y="190"/>
                    </a:cubicBezTo>
                    <a:cubicBezTo>
                      <a:pt x="140" y="187"/>
                      <a:pt x="143" y="185"/>
                      <a:pt x="146" y="184"/>
                    </a:cubicBezTo>
                    <a:cubicBezTo>
                      <a:pt x="145" y="167"/>
                      <a:pt x="145" y="153"/>
                      <a:pt x="148" y="153"/>
                    </a:cubicBezTo>
                    <a:cubicBezTo>
                      <a:pt x="148" y="153"/>
                      <a:pt x="149" y="153"/>
                      <a:pt x="149" y="153"/>
                    </a:cubicBezTo>
                    <a:cubicBezTo>
                      <a:pt x="153" y="154"/>
                      <a:pt x="173" y="155"/>
                      <a:pt x="196" y="155"/>
                    </a:cubicBezTo>
                    <a:cubicBezTo>
                      <a:pt x="233" y="155"/>
                      <a:pt x="274" y="153"/>
                      <a:pt x="258" y="147"/>
                    </a:cubicBezTo>
                    <a:cubicBezTo>
                      <a:pt x="248" y="144"/>
                      <a:pt x="231" y="143"/>
                      <a:pt x="214" y="143"/>
                    </a:cubicBezTo>
                    <a:cubicBezTo>
                      <a:pt x="211" y="143"/>
                      <a:pt x="207" y="143"/>
                      <a:pt x="203" y="143"/>
                    </a:cubicBezTo>
                    <a:cubicBezTo>
                      <a:pt x="200" y="143"/>
                      <a:pt x="198" y="143"/>
                      <a:pt x="195" y="143"/>
                    </a:cubicBezTo>
                    <a:cubicBezTo>
                      <a:pt x="195" y="144"/>
                      <a:pt x="195" y="145"/>
                      <a:pt x="194" y="147"/>
                    </a:cubicBezTo>
                    <a:cubicBezTo>
                      <a:pt x="192" y="151"/>
                      <a:pt x="188" y="154"/>
                      <a:pt x="183" y="154"/>
                    </a:cubicBezTo>
                    <a:cubicBezTo>
                      <a:pt x="181" y="154"/>
                      <a:pt x="179" y="154"/>
                      <a:pt x="177" y="153"/>
                    </a:cubicBezTo>
                    <a:cubicBezTo>
                      <a:pt x="172" y="151"/>
                      <a:pt x="168" y="146"/>
                      <a:pt x="168" y="141"/>
                    </a:cubicBezTo>
                    <a:cubicBezTo>
                      <a:pt x="168" y="140"/>
                      <a:pt x="168" y="139"/>
                      <a:pt x="169" y="137"/>
                    </a:cubicBezTo>
                    <a:cubicBezTo>
                      <a:pt x="169" y="137"/>
                      <a:pt x="169" y="137"/>
                      <a:pt x="169" y="137"/>
                    </a:cubicBezTo>
                    <a:cubicBezTo>
                      <a:pt x="171" y="133"/>
                      <a:pt x="174" y="131"/>
                      <a:pt x="179" y="130"/>
                    </a:cubicBezTo>
                    <a:cubicBezTo>
                      <a:pt x="201" y="116"/>
                      <a:pt x="249" y="93"/>
                      <a:pt x="241" y="93"/>
                    </a:cubicBezTo>
                    <a:cubicBezTo>
                      <a:pt x="241" y="93"/>
                      <a:pt x="240" y="93"/>
                      <a:pt x="239" y="94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5" y="119"/>
                      <a:pt x="145" y="113"/>
                    </a:cubicBezTo>
                    <a:cubicBezTo>
                      <a:pt x="144" y="113"/>
                      <a:pt x="142" y="113"/>
                      <a:pt x="141" y="113"/>
                    </a:cubicBezTo>
                    <a:cubicBezTo>
                      <a:pt x="139" y="113"/>
                      <a:pt x="137" y="113"/>
                      <a:pt x="135" y="112"/>
                    </a:cubicBezTo>
                    <a:cubicBezTo>
                      <a:pt x="129" y="110"/>
                      <a:pt x="125" y="103"/>
                      <a:pt x="127" y="97"/>
                    </a:cubicBezTo>
                    <a:cubicBezTo>
                      <a:pt x="129" y="92"/>
                      <a:pt x="133" y="89"/>
                      <a:pt x="138" y="89"/>
                    </a:cubicBezTo>
                    <a:cubicBezTo>
                      <a:pt x="140" y="89"/>
                      <a:pt x="142" y="90"/>
                      <a:pt x="144" y="90"/>
                    </a:cubicBezTo>
                    <a:cubicBezTo>
                      <a:pt x="143" y="78"/>
                      <a:pt x="143" y="65"/>
                      <a:pt x="143" y="54"/>
                    </a:cubicBezTo>
                    <a:cubicBezTo>
                      <a:pt x="143" y="55"/>
                      <a:pt x="142" y="57"/>
                      <a:pt x="142" y="58"/>
                    </a:cubicBezTo>
                    <a:cubicBezTo>
                      <a:pt x="137" y="71"/>
                      <a:pt x="132" y="83"/>
                      <a:pt x="130" y="83"/>
                    </a:cubicBezTo>
                    <a:cubicBezTo>
                      <a:pt x="130" y="83"/>
                      <a:pt x="129" y="83"/>
                      <a:pt x="129" y="81"/>
                    </a:cubicBezTo>
                    <a:cubicBezTo>
                      <a:pt x="129" y="80"/>
                      <a:pt x="129" y="78"/>
                      <a:pt x="128" y="76"/>
                    </a:cubicBezTo>
                    <a:cubicBezTo>
                      <a:pt x="126" y="77"/>
                      <a:pt x="124" y="78"/>
                      <a:pt x="122" y="78"/>
                    </a:cubicBezTo>
                    <a:cubicBezTo>
                      <a:pt x="120" y="78"/>
                      <a:pt x="118" y="77"/>
                      <a:pt x="117" y="77"/>
                    </a:cubicBezTo>
                    <a:cubicBezTo>
                      <a:pt x="110" y="74"/>
                      <a:pt x="106" y="67"/>
                      <a:pt x="108" y="61"/>
                    </a:cubicBezTo>
                    <a:cubicBezTo>
                      <a:pt x="110" y="56"/>
                      <a:pt x="114" y="54"/>
                      <a:pt x="120" y="54"/>
                    </a:cubicBezTo>
                    <a:cubicBezTo>
                      <a:pt x="121" y="54"/>
                      <a:pt x="123" y="54"/>
                      <a:pt x="124" y="55"/>
                    </a:cubicBezTo>
                    <a:cubicBezTo>
                      <a:pt x="120" y="30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205"/>
              <p:cNvSpPr/>
              <p:nvPr/>
            </p:nvSpPr>
            <p:spPr bwMode="auto">
              <a:xfrm>
                <a:off x="7242176" y="4932363"/>
                <a:ext cx="77788" cy="66675"/>
              </a:xfrm>
              <a:custGeom>
                <a:avLst/>
                <a:gdLst>
                  <a:gd name="T0" fmla="*/ 12 w 28"/>
                  <a:gd name="T1" fmla="*/ 0 h 24"/>
                  <a:gd name="T2" fmla="*/ 1 w 28"/>
                  <a:gd name="T3" fmla="*/ 7 h 24"/>
                  <a:gd name="T4" fmla="*/ 0 w 28"/>
                  <a:gd name="T5" fmla="*/ 10 h 24"/>
                  <a:gd name="T6" fmla="*/ 9 w 28"/>
                  <a:gd name="T7" fmla="*/ 23 h 24"/>
                  <a:gd name="T8" fmla="*/ 9 w 28"/>
                  <a:gd name="T9" fmla="*/ 23 h 24"/>
                  <a:gd name="T10" fmla="*/ 9 w 28"/>
                  <a:gd name="T11" fmla="*/ 23 h 24"/>
                  <a:gd name="T12" fmla="*/ 14 w 28"/>
                  <a:gd name="T13" fmla="*/ 24 h 24"/>
                  <a:gd name="T14" fmla="*/ 26 w 28"/>
                  <a:gd name="T15" fmla="*/ 17 h 24"/>
                  <a:gd name="T16" fmla="*/ 17 w 28"/>
                  <a:gd name="T17" fmla="*/ 1 h 24"/>
                  <a:gd name="T18" fmla="*/ 12 w 28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4">
                    <a:moveTo>
                      <a:pt x="12" y="0"/>
                    </a:moveTo>
                    <a:cubicBezTo>
                      <a:pt x="7" y="0"/>
                      <a:pt x="2" y="3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11" y="16"/>
                      <a:pt x="17" y="22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9" y="24"/>
                      <a:pt x="24" y="21"/>
                      <a:pt x="26" y="17"/>
                    </a:cubicBezTo>
                    <a:cubicBezTo>
                      <a:pt x="28" y="11"/>
                      <a:pt x="24" y="4"/>
                      <a:pt x="17" y="1"/>
                    </a:cubicBezTo>
                    <a:cubicBezTo>
                      <a:pt x="16" y="0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206"/>
              <p:cNvSpPr/>
              <p:nvPr/>
            </p:nvSpPr>
            <p:spPr bwMode="auto">
              <a:xfrm>
                <a:off x="7177088" y="5027613"/>
                <a:ext cx="76200" cy="44450"/>
              </a:xfrm>
              <a:custGeom>
                <a:avLst/>
                <a:gdLst>
                  <a:gd name="T0" fmla="*/ 12 w 27"/>
                  <a:gd name="T1" fmla="*/ 0 h 16"/>
                  <a:gd name="T2" fmla="*/ 0 w 27"/>
                  <a:gd name="T3" fmla="*/ 7 h 16"/>
                  <a:gd name="T4" fmla="*/ 0 w 27"/>
                  <a:gd name="T5" fmla="*/ 10 h 16"/>
                  <a:gd name="T6" fmla="*/ 25 w 27"/>
                  <a:gd name="T7" fmla="*/ 16 h 16"/>
                  <a:gd name="T8" fmla="*/ 17 w 27"/>
                  <a:gd name="T9" fmla="*/ 1 h 16"/>
                  <a:gd name="T10" fmla="*/ 12 w 2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12" y="0"/>
                    </a:moveTo>
                    <a:cubicBezTo>
                      <a:pt x="6" y="0"/>
                      <a:pt x="2" y="3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9" y="12"/>
                      <a:pt x="18" y="14"/>
                      <a:pt x="25" y="16"/>
                    </a:cubicBezTo>
                    <a:cubicBezTo>
                      <a:pt x="27" y="10"/>
                      <a:pt x="24" y="4"/>
                      <a:pt x="17" y="1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207"/>
              <p:cNvSpPr/>
              <p:nvPr/>
            </p:nvSpPr>
            <p:spPr bwMode="auto">
              <a:xfrm>
                <a:off x="7327901" y="5086350"/>
                <a:ext cx="85725" cy="66675"/>
              </a:xfrm>
              <a:custGeom>
                <a:avLst/>
                <a:gdLst>
                  <a:gd name="T0" fmla="*/ 14 w 30"/>
                  <a:gd name="T1" fmla="*/ 0 h 24"/>
                  <a:gd name="T2" fmla="*/ 3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8 w 30"/>
                  <a:gd name="T9" fmla="*/ 17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9" y="0"/>
                      <a:pt x="4" y="3"/>
                      <a:pt x="3" y="7"/>
                    </a:cubicBezTo>
                    <a:cubicBezTo>
                      <a:pt x="0" y="14"/>
                      <a:pt x="4" y="21"/>
                      <a:pt x="11" y="23"/>
                    </a:cubicBezTo>
                    <a:cubicBezTo>
                      <a:pt x="13" y="24"/>
                      <a:pt x="15" y="24"/>
                      <a:pt x="16" y="24"/>
                    </a:cubicBezTo>
                    <a:cubicBezTo>
                      <a:pt x="21" y="24"/>
                      <a:pt x="26" y="21"/>
                      <a:pt x="28" y="17"/>
                    </a:cubicBezTo>
                    <a:cubicBezTo>
                      <a:pt x="30" y="11"/>
                      <a:pt x="26" y="4"/>
                      <a:pt x="19" y="1"/>
                    </a:cubicBezTo>
                    <a:cubicBezTo>
                      <a:pt x="18" y="1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208"/>
              <p:cNvSpPr/>
              <p:nvPr/>
            </p:nvSpPr>
            <p:spPr bwMode="auto">
              <a:xfrm>
                <a:off x="7377113" y="4962525"/>
                <a:ext cx="55563" cy="66675"/>
              </a:xfrm>
              <a:custGeom>
                <a:avLst/>
                <a:gdLst>
                  <a:gd name="T0" fmla="*/ 13 w 20"/>
                  <a:gd name="T1" fmla="*/ 0 h 24"/>
                  <a:gd name="T2" fmla="*/ 2 w 20"/>
                  <a:gd name="T3" fmla="*/ 8 h 24"/>
                  <a:gd name="T4" fmla="*/ 10 w 20"/>
                  <a:gd name="T5" fmla="*/ 23 h 24"/>
                  <a:gd name="T6" fmla="*/ 16 w 20"/>
                  <a:gd name="T7" fmla="*/ 24 h 24"/>
                  <a:gd name="T8" fmla="*/ 20 w 20"/>
                  <a:gd name="T9" fmla="*/ 24 h 24"/>
                  <a:gd name="T10" fmla="*/ 19 w 20"/>
                  <a:gd name="T11" fmla="*/ 1 h 24"/>
                  <a:gd name="T12" fmla="*/ 13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3" y="0"/>
                    </a:moveTo>
                    <a:cubicBezTo>
                      <a:pt x="8" y="0"/>
                      <a:pt x="4" y="3"/>
                      <a:pt x="2" y="8"/>
                    </a:cubicBezTo>
                    <a:cubicBezTo>
                      <a:pt x="0" y="14"/>
                      <a:pt x="4" y="21"/>
                      <a:pt x="10" y="23"/>
                    </a:cubicBezTo>
                    <a:cubicBezTo>
                      <a:pt x="12" y="24"/>
                      <a:pt x="14" y="24"/>
                      <a:pt x="16" y="24"/>
                    </a:cubicBezTo>
                    <a:cubicBezTo>
                      <a:pt x="17" y="24"/>
                      <a:pt x="19" y="24"/>
                      <a:pt x="20" y="24"/>
                    </a:cubicBezTo>
                    <a:cubicBezTo>
                      <a:pt x="19" y="18"/>
                      <a:pt x="19" y="10"/>
                      <a:pt x="19" y="1"/>
                    </a:cubicBezTo>
                    <a:cubicBezTo>
                      <a:pt x="17" y="1"/>
                      <a:pt x="15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209"/>
              <p:cNvSpPr>
                <a:spLocks noEditPoints="1"/>
              </p:cNvSpPr>
              <p:nvPr/>
            </p:nvSpPr>
            <p:spPr bwMode="auto">
              <a:xfrm>
                <a:off x="7497763" y="5076825"/>
                <a:ext cx="74613" cy="68263"/>
              </a:xfrm>
              <a:custGeom>
                <a:avLst/>
                <a:gdLst>
                  <a:gd name="T0" fmla="*/ 0 w 27"/>
                  <a:gd name="T1" fmla="*/ 11 h 24"/>
                  <a:gd name="T2" fmla="*/ 9 w 27"/>
                  <a:gd name="T3" fmla="*/ 23 h 24"/>
                  <a:gd name="T4" fmla="*/ 15 w 27"/>
                  <a:gd name="T5" fmla="*/ 24 h 24"/>
                  <a:gd name="T6" fmla="*/ 26 w 27"/>
                  <a:gd name="T7" fmla="*/ 17 h 24"/>
                  <a:gd name="T8" fmla="*/ 27 w 27"/>
                  <a:gd name="T9" fmla="*/ 13 h 24"/>
                  <a:gd name="T10" fmla="*/ 25 w 27"/>
                  <a:gd name="T11" fmla="*/ 13 h 24"/>
                  <a:gd name="T12" fmla="*/ 0 w 27"/>
                  <a:gd name="T13" fmla="*/ 11 h 24"/>
                  <a:gd name="T14" fmla="*/ 11 w 27"/>
                  <a:gd name="T15" fmla="*/ 0 h 24"/>
                  <a:gd name="T16" fmla="*/ 1 w 27"/>
                  <a:gd name="T17" fmla="*/ 7 h 24"/>
                  <a:gd name="T18" fmla="*/ 11 w 27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4">
                    <a:moveTo>
                      <a:pt x="0" y="11"/>
                    </a:moveTo>
                    <a:cubicBezTo>
                      <a:pt x="0" y="16"/>
                      <a:pt x="4" y="21"/>
                      <a:pt x="9" y="23"/>
                    </a:cubicBezTo>
                    <a:cubicBezTo>
                      <a:pt x="11" y="24"/>
                      <a:pt x="13" y="24"/>
                      <a:pt x="15" y="24"/>
                    </a:cubicBezTo>
                    <a:cubicBezTo>
                      <a:pt x="20" y="24"/>
                      <a:pt x="24" y="21"/>
                      <a:pt x="26" y="17"/>
                    </a:cubicBezTo>
                    <a:cubicBezTo>
                      <a:pt x="27" y="15"/>
                      <a:pt x="27" y="14"/>
                      <a:pt x="27" y="13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13" y="13"/>
                      <a:pt x="3" y="13"/>
                      <a:pt x="0" y="11"/>
                    </a:cubicBezTo>
                    <a:moveTo>
                      <a:pt x="11" y="0"/>
                    </a:moveTo>
                    <a:cubicBezTo>
                      <a:pt x="6" y="1"/>
                      <a:pt x="3" y="3"/>
                      <a:pt x="1" y="7"/>
                    </a:cubicBezTo>
                    <a:cubicBezTo>
                      <a:pt x="3" y="5"/>
                      <a:pt x="6" y="3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211"/>
              <p:cNvSpPr/>
              <p:nvPr/>
            </p:nvSpPr>
            <p:spPr bwMode="auto">
              <a:xfrm>
                <a:off x="7407276" y="5229225"/>
                <a:ext cx="33338" cy="61913"/>
              </a:xfrm>
              <a:custGeom>
                <a:avLst/>
                <a:gdLst>
                  <a:gd name="T0" fmla="*/ 10 w 12"/>
                  <a:gd name="T1" fmla="*/ 0 h 22"/>
                  <a:gd name="T2" fmla="*/ 3 w 12"/>
                  <a:gd name="T3" fmla="*/ 6 h 22"/>
                  <a:gd name="T4" fmla="*/ 11 w 12"/>
                  <a:gd name="T5" fmla="*/ 22 h 22"/>
                  <a:gd name="T6" fmla="*/ 12 w 12"/>
                  <a:gd name="T7" fmla="*/ 22 h 22"/>
                  <a:gd name="T8" fmla="*/ 10 w 1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2">
                    <a:moveTo>
                      <a:pt x="10" y="0"/>
                    </a:moveTo>
                    <a:cubicBezTo>
                      <a:pt x="7" y="1"/>
                      <a:pt x="4" y="3"/>
                      <a:pt x="3" y="6"/>
                    </a:cubicBezTo>
                    <a:cubicBezTo>
                      <a:pt x="0" y="12"/>
                      <a:pt x="4" y="19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1" y="15"/>
                      <a:pt x="10" y="7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212"/>
              <p:cNvSpPr/>
              <p:nvPr/>
            </p:nvSpPr>
            <p:spPr bwMode="auto">
              <a:xfrm>
                <a:off x="7323138" y="4864100"/>
                <a:ext cx="61913" cy="68263"/>
              </a:xfrm>
              <a:custGeom>
                <a:avLst/>
                <a:gdLst>
                  <a:gd name="T0" fmla="*/ 14 w 22"/>
                  <a:gd name="T1" fmla="*/ 0 h 24"/>
                  <a:gd name="T2" fmla="*/ 2 w 22"/>
                  <a:gd name="T3" fmla="*/ 7 h 24"/>
                  <a:gd name="T4" fmla="*/ 11 w 22"/>
                  <a:gd name="T5" fmla="*/ 23 h 24"/>
                  <a:gd name="T6" fmla="*/ 16 w 22"/>
                  <a:gd name="T7" fmla="*/ 24 h 24"/>
                  <a:gd name="T8" fmla="*/ 22 w 22"/>
                  <a:gd name="T9" fmla="*/ 22 h 24"/>
                  <a:gd name="T10" fmla="*/ 18 w 22"/>
                  <a:gd name="T11" fmla="*/ 1 h 24"/>
                  <a:gd name="T12" fmla="*/ 14 w 2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4">
                    <a:moveTo>
                      <a:pt x="14" y="0"/>
                    </a:moveTo>
                    <a:cubicBezTo>
                      <a:pt x="8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18" y="24"/>
                      <a:pt x="20" y="23"/>
                      <a:pt x="22" y="22"/>
                    </a:cubicBezTo>
                    <a:cubicBezTo>
                      <a:pt x="22" y="16"/>
                      <a:pt x="20" y="9"/>
                      <a:pt x="18" y="1"/>
                    </a:cubicBezTo>
                    <a:cubicBezTo>
                      <a:pt x="17" y="0"/>
                      <a:pt x="15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214"/>
              <p:cNvSpPr/>
              <p:nvPr/>
            </p:nvSpPr>
            <p:spPr bwMode="auto">
              <a:xfrm>
                <a:off x="6732588" y="5383213"/>
                <a:ext cx="477838" cy="273050"/>
              </a:xfrm>
              <a:custGeom>
                <a:avLst/>
                <a:gdLst>
                  <a:gd name="T0" fmla="*/ 23 w 170"/>
                  <a:gd name="T1" fmla="*/ 0 h 97"/>
                  <a:gd name="T2" fmla="*/ 17 w 170"/>
                  <a:gd name="T3" fmla="*/ 1 h 97"/>
                  <a:gd name="T4" fmla="*/ 34 w 170"/>
                  <a:gd name="T5" fmla="*/ 50 h 97"/>
                  <a:gd name="T6" fmla="*/ 93 w 170"/>
                  <a:gd name="T7" fmla="*/ 83 h 97"/>
                  <a:gd name="T8" fmla="*/ 130 w 170"/>
                  <a:gd name="T9" fmla="*/ 97 h 97"/>
                  <a:gd name="T10" fmla="*/ 149 w 170"/>
                  <a:gd name="T11" fmla="*/ 86 h 97"/>
                  <a:gd name="T12" fmla="*/ 147 w 170"/>
                  <a:gd name="T13" fmla="*/ 46 h 97"/>
                  <a:gd name="T14" fmla="*/ 137 w 170"/>
                  <a:gd name="T15" fmla="*/ 45 h 97"/>
                  <a:gd name="T16" fmla="*/ 115 w 170"/>
                  <a:gd name="T17" fmla="*/ 47 h 97"/>
                  <a:gd name="T18" fmla="*/ 93 w 170"/>
                  <a:gd name="T19" fmla="*/ 49 h 97"/>
                  <a:gd name="T20" fmla="*/ 66 w 170"/>
                  <a:gd name="T21" fmla="*/ 41 h 97"/>
                  <a:gd name="T22" fmla="*/ 23 w 170"/>
                  <a:gd name="T2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7">
                    <a:moveTo>
                      <a:pt x="23" y="0"/>
                    </a:moveTo>
                    <a:cubicBezTo>
                      <a:pt x="21" y="0"/>
                      <a:pt x="19" y="0"/>
                      <a:pt x="17" y="1"/>
                    </a:cubicBezTo>
                    <a:cubicBezTo>
                      <a:pt x="17" y="1"/>
                      <a:pt x="0" y="27"/>
                      <a:pt x="34" y="50"/>
                    </a:cubicBezTo>
                    <a:cubicBezTo>
                      <a:pt x="68" y="74"/>
                      <a:pt x="69" y="71"/>
                      <a:pt x="93" y="83"/>
                    </a:cubicBezTo>
                    <a:cubicBezTo>
                      <a:pt x="108" y="91"/>
                      <a:pt x="120" y="97"/>
                      <a:pt x="130" y="97"/>
                    </a:cubicBezTo>
                    <a:cubicBezTo>
                      <a:pt x="137" y="97"/>
                      <a:pt x="144" y="94"/>
                      <a:pt x="149" y="86"/>
                    </a:cubicBezTo>
                    <a:cubicBezTo>
                      <a:pt x="164" y="67"/>
                      <a:pt x="170" y="51"/>
                      <a:pt x="147" y="46"/>
                    </a:cubicBezTo>
                    <a:cubicBezTo>
                      <a:pt x="144" y="45"/>
                      <a:pt x="141" y="45"/>
                      <a:pt x="137" y="45"/>
                    </a:cubicBezTo>
                    <a:cubicBezTo>
                      <a:pt x="130" y="45"/>
                      <a:pt x="123" y="46"/>
                      <a:pt x="115" y="47"/>
                    </a:cubicBezTo>
                    <a:cubicBezTo>
                      <a:pt x="108" y="48"/>
                      <a:pt x="100" y="49"/>
                      <a:pt x="93" y="49"/>
                    </a:cubicBezTo>
                    <a:cubicBezTo>
                      <a:pt x="83" y="49"/>
                      <a:pt x="74" y="47"/>
                      <a:pt x="66" y="41"/>
                    </a:cubicBezTo>
                    <a:cubicBezTo>
                      <a:pt x="47" y="24"/>
                      <a:pt x="39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216"/>
              <p:cNvSpPr/>
              <p:nvPr/>
            </p:nvSpPr>
            <p:spPr bwMode="auto">
              <a:xfrm>
                <a:off x="7783513" y="4779963"/>
                <a:ext cx="277813" cy="342900"/>
              </a:xfrm>
              <a:custGeom>
                <a:avLst/>
                <a:gdLst>
                  <a:gd name="T0" fmla="*/ 28 w 99"/>
                  <a:gd name="T1" fmla="*/ 0 h 122"/>
                  <a:gd name="T2" fmla="*/ 0 w 99"/>
                  <a:gd name="T3" fmla="*/ 6 h 122"/>
                  <a:gd name="T4" fmla="*/ 34 w 99"/>
                  <a:gd name="T5" fmla="*/ 69 h 122"/>
                  <a:gd name="T6" fmla="*/ 39 w 99"/>
                  <a:gd name="T7" fmla="*/ 121 h 122"/>
                  <a:gd name="T8" fmla="*/ 47 w 99"/>
                  <a:gd name="T9" fmla="*/ 122 h 122"/>
                  <a:gd name="T10" fmla="*/ 93 w 99"/>
                  <a:gd name="T11" fmla="*/ 73 h 122"/>
                  <a:gd name="T12" fmla="*/ 62 w 99"/>
                  <a:gd name="T13" fmla="*/ 11 h 122"/>
                  <a:gd name="T14" fmla="*/ 28 w 99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22">
                    <a:moveTo>
                      <a:pt x="28" y="0"/>
                    </a:moveTo>
                    <a:cubicBezTo>
                      <a:pt x="12" y="0"/>
                      <a:pt x="0" y="6"/>
                      <a:pt x="0" y="6"/>
                    </a:cubicBezTo>
                    <a:cubicBezTo>
                      <a:pt x="19" y="13"/>
                      <a:pt x="39" y="46"/>
                      <a:pt x="34" y="69"/>
                    </a:cubicBezTo>
                    <a:cubicBezTo>
                      <a:pt x="29" y="92"/>
                      <a:pt x="17" y="113"/>
                      <a:pt x="39" y="121"/>
                    </a:cubicBezTo>
                    <a:cubicBezTo>
                      <a:pt x="42" y="122"/>
                      <a:pt x="44" y="122"/>
                      <a:pt x="47" y="122"/>
                    </a:cubicBezTo>
                    <a:cubicBezTo>
                      <a:pt x="67" y="122"/>
                      <a:pt x="87" y="96"/>
                      <a:pt x="93" y="73"/>
                    </a:cubicBezTo>
                    <a:cubicBezTo>
                      <a:pt x="99" y="47"/>
                      <a:pt x="90" y="33"/>
                      <a:pt x="62" y="11"/>
                    </a:cubicBezTo>
                    <a:cubicBezTo>
                      <a:pt x="51" y="3"/>
                      <a:pt x="39" y="0"/>
                      <a:pt x="2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217"/>
              <p:cNvSpPr/>
              <p:nvPr/>
            </p:nvSpPr>
            <p:spPr bwMode="auto">
              <a:xfrm>
                <a:off x="7210426" y="4392613"/>
                <a:ext cx="396875" cy="215900"/>
              </a:xfrm>
              <a:custGeom>
                <a:avLst/>
                <a:gdLst>
                  <a:gd name="T0" fmla="*/ 59 w 141"/>
                  <a:gd name="T1" fmla="*/ 0 h 77"/>
                  <a:gd name="T2" fmla="*/ 35 w 141"/>
                  <a:gd name="T3" fmla="*/ 3 h 77"/>
                  <a:gd name="T4" fmla="*/ 0 w 141"/>
                  <a:gd name="T5" fmla="*/ 57 h 77"/>
                  <a:gd name="T6" fmla="*/ 13 w 141"/>
                  <a:gd name="T7" fmla="*/ 70 h 77"/>
                  <a:gd name="T8" fmla="*/ 65 w 141"/>
                  <a:gd name="T9" fmla="*/ 57 h 77"/>
                  <a:gd name="T10" fmla="*/ 72 w 141"/>
                  <a:gd name="T11" fmla="*/ 56 h 77"/>
                  <a:gd name="T12" fmla="*/ 118 w 141"/>
                  <a:gd name="T13" fmla="*/ 76 h 77"/>
                  <a:gd name="T14" fmla="*/ 122 w 141"/>
                  <a:gd name="T15" fmla="*/ 77 h 77"/>
                  <a:gd name="T16" fmla="*/ 116 w 141"/>
                  <a:gd name="T17" fmla="*/ 25 h 77"/>
                  <a:gd name="T18" fmla="*/ 59 w 1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7">
                    <a:moveTo>
                      <a:pt x="59" y="0"/>
                    </a:moveTo>
                    <a:cubicBezTo>
                      <a:pt x="52" y="0"/>
                      <a:pt x="44" y="1"/>
                      <a:pt x="35" y="3"/>
                    </a:cubicBezTo>
                    <a:cubicBezTo>
                      <a:pt x="0" y="11"/>
                      <a:pt x="0" y="57"/>
                      <a:pt x="0" y="57"/>
                    </a:cubicBezTo>
                    <a:cubicBezTo>
                      <a:pt x="1" y="66"/>
                      <a:pt x="6" y="70"/>
                      <a:pt x="13" y="70"/>
                    </a:cubicBezTo>
                    <a:cubicBezTo>
                      <a:pt x="26" y="70"/>
                      <a:pt x="48" y="59"/>
                      <a:pt x="65" y="57"/>
                    </a:cubicBezTo>
                    <a:cubicBezTo>
                      <a:pt x="68" y="56"/>
                      <a:pt x="70" y="56"/>
                      <a:pt x="72" y="56"/>
                    </a:cubicBezTo>
                    <a:cubicBezTo>
                      <a:pt x="92" y="56"/>
                      <a:pt x="97" y="72"/>
                      <a:pt x="118" y="76"/>
                    </a:cubicBezTo>
                    <a:cubicBezTo>
                      <a:pt x="120" y="77"/>
                      <a:pt x="121" y="77"/>
                      <a:pt x="122" y="77"/>
                    </a:cubicBezTo>
                    <a:cubicBezTo>
                      <a:pt x="141" y="77"/>
                      <a:pt x="135" y="46"/>
                      <a:pt x="116" y="25"/>
                    </a:cubicBezTo>
                    <a:cubicBezTo>
                      <a:pt x="100" y="9"/>
                      <a:pt x="82" y="0"/>
                      <a:pt x="5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218"/>
              <p:cNvSpPr/>
              <p:nvPr/>
            </p:nvSpPr>
            <p:spPr bwMode="auto">
              <a:xfrm>
                <a:off x="4159705" y="1373188"/>
                <a:ext cx="665163" cy="736600"/>
              </a:xfrm>
              <a:custGeom>
                <a:avLst/>
                <a:gdLst>
                  <a:gd name="T0" fmla="*/ 49 w 237"/>
                  <a:gd name="T1" fmla="*/ 29 h 262"/>
                  <a:gd name="T2" fmla="*/ 10 w 237"/>
                  <a:gd name="T3" fmla="*/ 18 h 262"/>
                  <a:gd name="T4" fmla="*/ 0 w 237"/>
                  <a:gd name="T5" fmla="*/ 93 h 262"/>
                  <a:gd name="T6" fmla="*/ 188 w 237"/>
                  <a:gd name="T7" fmla="*/ 260 h 262"/>
                  <a:gd name="T8" fmla="*/ 237 w 237"/>
                  <a:gd name="T9" fmla="*/ 235 h 262"/>
                  <a:gd name="T10" fmla="*/ 207 w 237"/>
                  <a:gd name="T11" fmla="*/ 210 h 262"/>
                  <a:gd name="T12" fmla="*/ 205 w 237"/>
                  <a:gd name="T13" fmla="*/ 70 h 262"/>
                  <a:gd name="T14" fmla="*/ 144 w 237"/>
                  <a:gd name="T15" fmla="*/ 61 h 262"/>
                  <a:gd name="T16" fmla="*/ 49 w 237"/>
                  <a:gd name="T17" fmla="*/ 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262">
                    <a:moveTo>
                      <a:pt x="49" y="29"/>
                    </a:moveTo>
                    <a:cubicBezTo>
                      <a:pt x="49" y="29"/>
                      <a:pt x="17" y="0"/>
                      <a:pt x="10" y="18"/>
                    </a:cubicBezTo>
                    <a:cubicBezTo>
                      <a:pt x="3" y="37"/>
                      <a:pt x="0" y="93"/>
                      <a:pt x="0" y="93"/>
                    </a:cubicBezTo>
                    <a:cubicBezTo>
                      <a:pt x="0" y="93"/>
                      <a:pt x="166" y="262"/>
                      <a:pt x="188" y="260"/>
                    </a:cubicBezTo>
                    <a:cubicBezTo>
                      <a:pt x="211" y="258"/>
                      <a:pt x="237" y="235"/>
                      <a:pt x="237" y="235"/>
                    </a:cubicBezTo>
                    <a:cubicBezTo>
                      <a:pt x="207" y="210"/>
                      <a:pt x="207" y="210"/>
                      <a:pt x="207" y="210"/>
                    </a:cubicBezTo>
                    <a:cubicBezTo>
                      <a:pt x="207" y="210"/>
                      <a:pt x="224" y="77"/>
                      <a:pt x="205" y="70"/>
                    </a:cubicBezTo>
                    <a:cubicBezTo>
                      <a:pt x="187" y="63"/>
                      <a:pt x="144" y="61"/>
                      <a:pt x="144" y="61"/>
                    </a:cubicBezTo>
                    <a:cubicBezTo>
                      <a:pt x="49" y="29"/>
                      <a:pt x="49" y="29"/>
                      <a:pt x="49" y="29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219"/>
              <p:cNvSpPr/>
              <p:nvPr/>
            </p:nvSpPr>
            <p:spPr bwMode="auto">
              <a:xfrm>
                <a:off x="3535818" y="1077913"/>
                <a:ext cx="1668463" cy="1570038"/>
              </a:xfrm>
              <a:custGeom>
                <a:avLst/>
                <a:gdLst>
                  <a:gd name="T0" fmla="*/ 149 w 594"/>
                  <a:gd name="T1" fmla="*/ 318 h 559"/>
                  <a:gd name="T2" fmla="*/ 35 w 594"/>
                  <a:gd name="T3" fmla="*/ 211 h 559"/>
                  <a:gd name="T4" fmla="*/ 69 w 594"/>
                  <a:gd name="T5" fmla="*/ 120 h 559"/>
                  <a:gd name="T6" fmla="*/ 251 w 594"/>
                  <a:gd name="T7" fmla="*/ 188 h 559"/>
                  <a:gd name="T8" fmla="*/ 256 w 594"/>
                  <a:gd name="T9" fmla="*/ 147 h 559"/>
                  <a:gd name="T10" fmla="*/ 317 w 594"/>
                  <a:gd name="T11" fmla="*/ 1 h 559"/>
                  <a:gd name="T12" fmla="*/ 348 w 594"/>
                  <a:gd name="T13" fmla="*/ 217 h 559"/>
                  <a:gd name="T14" fmla="*/ 483 w 594"/>
                  <a:gd name="T15" fmla="*/ 142 h 559"/>
                  <a:gd name="T16" fmla="*/ 588 w 594"/>
                  <a:gd name="T17" fmla="*/ 252 h 559"/>
                  <a:gd name="T18" fmla="*/ 376 w 594"/>
                  <a:gd name="T19" fmla="*/ 313 h 559"/>
                  <a:gd name="T20" fmla="*/ 464 w 594"/>
                  <a:gd name="T21" fmla="*/ 385 h 559"/>
                  <a:gd name="T22" fmla="*/ 391 w 594"/>
                  <a:gd name="T23" fmla="*/ 522 h 559"/>
                  <a:gd name="T24" fmla="*/ 304 w 594"/>
                  <a:gd name="T25" fmla="*/ 507 h 559"/>
                  <a:gd name="T26" fmla="*/ 281 w 594"/>
                  <a:gd name="T27" fmla="*/ 385 h 559"/>
                  <a:gd name="T28" fmla="*/ 245 w 594"/>
                  <a:gd name="T29" fmla="*/ 493 h 559"/>
                  <a:gd name="T30" fmla="*/ 105 w 594"/>
                  <a:gd name="T31" fmla="*/ 444 h 559"/>
                  <a:gd name="T32" fmla="*/ 149 w 594"/>
                  <a:gd name="T33" fmla="*/ 318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4" h="559">
                    <a:moveTo>
                      <a:pt x="149" y="318"/>
                    </a:moveTo>
                    <a:cubicBezTo>
                      <a:pt x="149" y="318"/>
                      <a:pt x="0" y="316"/>
                      <a:pt x="35" y="211"/>
                    </a:cubicBezTo>
                    <a:cubicBezTo>
                      <a:pt x="35" y="211"/>
                      <a:pt x="4" y="142"/>
                      <a:pt x="69" y="120"/>
                    </a:cubicBezTo>
                    <a:cubicBezTo>
                      <a:pt x="135" y="98"/>
                      <a:pt x="226" y="168"/>
                      <a:pt x="251" y="188"/>
                    </a:cubicBezTo>
                    <a:cubicBezTo>
                      <a:pt x="276" y="208"/>
                      <a:pt x="263" y="156"/>
                      <a:pt x="256" y="147"/>
                    </a:cubicBezTo>
                    <a:cubicBezTo>
                      <a:pt x="249" y="137"/>
                      <a:pt x="217" y="0"/>
                      <a:pt x="317" y="1"/>
                    </a:cubicBezTo>
                    <a:cubicBezTo>
                      <a:pt x="417" y="3"/>
                      <a:pt x="435" y="67"/>
                      <a:pt x="348" y="217"/>
                    </a:cubicBezTo>
                    <a:cubicBezTo>
                      <a:pt x="348" y="217"/>
                      <a:pt x="430" y="140"/>
                      <a:pt x="483" y="142"/>
                    </a:cubicBezTo>
                    <a:cubicBezTo>
                      <a:pt x="536" y="144"/>
                      <a:pt x="594" y="169"/>
                      <a:pt x="588" y="252"/>
                    </a:cubicBezTo>
                    <a:cubicBezTo>
                      <a:pt x="582" y="336"/>
                      <a:pt x="376" y="313"/>
                      <a:pt x="376" y="313"/>
                    </a:cubicBezTo>
                    <a:cubicBezTo>
                      <a:pt x="376" y="313"/>
                      <a:pt x="441" y="359"/>
                      <a:pt x="464" y="385"/>
                    </a:cubicBezTo>
                    <a:cubicBezTo>
                      <a:pt x="486" y="411"/>
                      <a:pt x="473" y="485"/>
                      <a:pt x="391" y="522"/>
                    </a:cubicBezTo>
                    <a:cubicBezTo>
                      <a:pt x="309" y="559"/>
                      <a:pt x="312" y="532"/>
                      <a:pt x="304" y="507"/>
                    </a:cubicBezTo>
                    <a:cubicBezTo>
                      <a:pt x="295" y="483"/>
                      <a:pt x="288" y="377"/>
                      <a:pt x="281" y="385"/>
                    </a:cubicBezTo>
                    <a:cubicBezTo>
                      <a:pt x="275" y="393"/>
                      <a:pt x="291" y="463"/>
                      <a:pt x="245" y="493"/>
                    </a:cubicBezTo>
                    <a:cubicBezTo>
                      <a:pt x="198" y="522"/>
                      <a:pt x="143" y="487"/>
                      <a:pt x="105" y="444"/>
                    </a:cubicBezTo>
                    <a:cubicBezTo>
                      <a:pt x="68" y="402"/>
                      <a:pt x="86" y="344"/>
                      <a:pt x="149" y="318"/>
                    </a:cubicBezTo>
                  </a:path>
                </a:pathLst>
              </a:custGeom>
              <a:solidFill>
                <a:srgbClr val="F4D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220"/>
              <p:cNvSpPr/>
              <p:nvPr/>
            </p:nvSpPr>
            <p:spPr bwMode="auto">
              <a:xfrm>
                <a:off x="4153355" y="1851026"/>
                <a:ext cx="176213" cy="55563"/>
              </a:xfrm>
              <a:custGeom>
                <a:avLst/>
                <a:gdLst>
                  <a:gd name="T0" fmla="*/ 0 w 63"/>
                  <a:gd name="T1" fmla="*/ 15 h 20"/>
                  <a:gd name="T2" fmla="*/ 52 w 63"/>
                  <a:gd name="T3" fmla="*/ 10 h 20"/>
                  <a:gd name="T4" fmla="*/ 0 w 63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3" h="20">
                    <a:moveTo>
                      <a:pt x="0" y="15"/>
                    </a:moveTo>
                    <a:cubicBezTo>
                      <a:pt x="0" y="15"/>
                      <a:pt x="63" y="0"/>
                      <a:pt x="52" y="10"/>
                    </a:cubicBezTo>
                    <a:cubicBezTo>
                      <a:pt x="41" y="20"/>
                      <a:pt x="0" y="15"/>
                      <a:pt x="0" y="15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221"/>
              <p:cNvSpPr/>
              <p:nvPr/>
            </p:nvSpPr>
            <p:spPr bwMode="auto">
              <a:xfrm>
                <a:off x="4313693" y="1924051"/>
                <a:ext cx="44450" cy="146050"/>
              </a:xfrm>
              <a:custGeom>
                <a:avLst/>
                <a:gdLst>
                  <a:gd name="T0" fmla="*/ 5 w 16"/>
                  <a:gd name="T1" fmla="*/ 52 h 52"/>
                  <a:gd name="T2" fmla="*/ 8 w 16"/>
                  <a:gd name="T3" fmla="*/ 7 h 52"/>
                  <a:gd name="T4" fmla="*/ 5 w 16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52">
                    <a:moveTo>
                      <a:pt x="5" y="52"/>
                    </a:moveTo>
                    <a:cubicBezTo>
                      <a:pt x="5" y="52"/>
                      <a:pt x="0" y="0"/>
                      <a:pt x="8" y="7"/>
                    </a:cubicBezTo>
                    <a:cubicBezTo>
                      <a:pt x="16" y="13"/>
                      <a:pt x="9" y="43"/>
                      <a:pt x="5" y="52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222"/>
              <p:cNvSpPr/>
              <p:nvPr/>
            </p:nvSpPr>
            <p:spPr bwMode="auto">
              <a:xfrm>
                <a:off x="4288293" y="1676401"/>
                <a:ext cx="84138" cy="76200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223"/>
              <p:cNvSpPr/>
              <p:nvPr/>
            </p:nvSpPr>
            <p:spPr bwMode="auto">
              <a:xfrm>
                <a:off x="4223205" y="1771651"/>
                <a:ext cx="84138" cy="76200"/>
              </a:xfrm>
              <a:custGeom>
                <a:avLst/>
                <a:gdLst>
                  <a:gd name="T0" fmla="*/ 27 w 30"/>
                  <a:gd name="T1" fmla="*/ 18 h 27"/>
                  <a:gd name="T2" fmla="*/ 11 w 30"/>
                  <a:gd name="T3" fmla="*/ 25 h 27"/>
                  <a:gd name="T4" fmla="*/ 2 w 30"/>
                  <a:gd name="T5" fmla="*/ 9 h 27"/>
                  <a:gd name="T6" fmla="*/ 19 w 30"/>
                  <a:gd name="T7" fmla="*/ 3 h 27"/>
                  <a:gd name="T8" fmla="*/ 27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7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224"/>
              <p:cNvSpPr/>
              <p:nvPr/>
            </p:nvSpPr>
            <p:spPr bwMode="auto">
              <a:xfrm>
                <a:off x="4380368" y="1831976"/>
                <a:ext cx="84138" cy="74613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5 h 27"/>
                  <a:gd name="T4" fmla="*/ 3 w 30"/>
                  <a:gd name="T5" fmla="*/ 9 h 27"/>
                  <a:gd name="T6" fmla="*/ 19 w 30"/>
                  <a:gd name="T7" fmla="*/ 3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5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3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Freeform 225"/>
              <p:cNvSpPr/>
              <p:nvPr/>
            </p:nvSpPr>
            <p:spPr bwMode="auto">
              <a:xfrm>
                <a:off x="4427993" y="1708151"/>
                <a:ext cx="82550" cy="76200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5 h 27"/>
                  <a:gd name="T4" fmla="*/ 2 w 29"/>
                  <a:gd name="T5" fmla="*/ 9 h 27"/>
                  <a:gd name="T6" fmla="*/ 19 w 29"/>
                  <a:gd name="T7" fmla="*/ 3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5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3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226"/>
              <p:cNvSpPr/>
              <p:nvPr/>
            </p:nvSpPr>
            <p:spPr bwMode="auto">
              <a:xfrm>
                <a:off x="4547055" y="1822451"/>
                <a:ext cx="80963" cy="76200"/>
              </a:xfrm>
              <a:custGeom>
                <a:avLst/>
                <a:gdLst>
                  <a:gd name="T0" fmla="*/ 27 w 29"/>
                  <a:gd name="T1" fmla="*/ 18 h 27"/>
                  <a:gd name="T2" fmla="*/ 10 w 29"/>
                  <a:gd name="T3" fmla="*/ 24 h 27"/>
                  <a:gd name="T4" fmla="*/ 2 w 29"/>
                  <a:gd name="T5" fmla="*/ 9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7" y="27"/>
                      <a:pt x="10" y="24"/>
                    </a:cubicBezTo>
                    <a:cubicBezTo>
                      <a:pt x="4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9" y="2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227"/>
              <p:cNvSpPr/>
              <p:nvPr/>
            </p:nvSpPr>
            <p:spPr bwMode="auto">
              <a:xfrm>
                <a:off x="4459743" y="1971676"/>
                <a:ext cx="84138" cy="76200"/>
              </a:xfrm>
              <a:custGeom>
                <a:avLst/>
                <a:gdLst>
                  <a:gd name="T0" fmla="*/ 28 w 30"/>
                  <a:gd name="T1" fmla="*/ 18 h 27"/>
                  <a:gd name="T2" fmla="*/ 11 w 30"/>
                  <a:gd name="T3" fmla="*/ 24 h 27"/>
                  <a:gd name="T4" fmla="*/ 3 w 30"/>
                  <a:gd name="T5" fmla="*/ 9 h 27"/>
                  <a:gd name="T6" fmla="*/ 19 w 30"/>
                  <a:gd name="T7" fmla="*/ 2 h 27"/>
                  <a:gd name="T8" fmla="*/ 28 w 30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8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2"/>
                      <a:pt x="0" y="15"/>
                      <a:pt x="3" y="9"/>
                    </a:cubicBezTo>
                    <a:cubicBezTo>
                      <a:pt x="5" y="3"/>
                      <a:pt x="12" y="0"/>
                      <a:pt x="19" y="2"/>
                    </a:cubicBezTo>
                    <a:cubicBezTo>
                      <a:pt x="26" y="5"/>
                      <a:pt x="30" y="12"/>
                      <a:pt x="28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228"/>
              <p:cNvSpPr/>
              <p:nvPr/>
            </p:nvSpPr>
            <p:spPr bwMode="auto">
              <a:xfrm>
                <a:off x="4310518" y="1943101"/>
                <a:ext cx="80963" cy="79375"/>
              </a:xfrm>
              <a:custGeom>
                <a:avLst/>
                <a:gdLst>
                  <a:gd name="T0" fmla="*/ 27 w 29"/>
                  <a:gd name="T1" fmla="*/ 19 h 28"/>
                  <a:gd name="T2" fmla="*/ 10 w 29"/>
                  <a:gd name="T3" fmla="*/ 25 h 28"/>
                  <a:gd name="T4" fmla="*/ 2 w 29"/>
                  <a:gd name="T5" fmla="*/ 9 h 28"/>
                  <a:gd name="T6" fmla="*/ 18 w 29"/>
                  <a:gd name="T7" fmla="*/ 3 h 28"/>
                  <a:gd name="T8" fmla="*/ 27 w 29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27" y="19"/>
                    </a:moveTo>
                    <a:cubicBezTo>
                      <a:pt x="25" y="25"/>
                      <a:pt x="17" y="28"/>
                      <a:pt x="10" y="25"/>
                    </a:cubicBezTo>
                    <a:cubicBezTo>
                      <a:pt x="3" y="22"/>
                      <a:pt x="0" y="15"/>
                      <a:pt x="2" y="9"/>
                    </a:cubicBezTo>
                    <a:cubicBezTo>
                      <a:pt x="4" y="3"/>
                      <a:pt x="12" y="0"/>
                      <a:pt x="18" y="3"/>
                    </a:cubicBezTo>
                    <a:cubicBezTo>
                      <a:pt x="25" y="6"/>
                      <a:pt x="29" y="13"/>
                      <a:pt x="27" y="19"/>
                    </a:cubicBezTo>
                    <a:close/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229"/>
              <p:cNvSpPr/>
              <p:nvPr/>
            </p:nvSpPr>
            <p:spPr bwMode="auto">
              <a:xfrm>
                <a:off x="4375605" y="1609726"/>
                <a:ext cx="80963" cy="76200"/>
              </a:xfrm>
              <a:custGeom>
                <a:avLst/>
                <a:gdLst>
                  <a:gd name="T0" fmla="*/ 27 w 29"/>
                  <a:gd name="T1" fmla="*/ 18 h 27"/>
                  <a:gd name="T2" fmla="*/ 11 w 29"/>
                  <a:gd name="T3" fmla="*/ 24 h 27"/>
                  <a:gd name="T4" fmla="*/ 2 w 29"/>
                  <a:gd name="T5" fmla="*/ 8 h 27"/>
                  <a:gd name="T6" fmla="*/ 19 w 29"/>
                  <a:gd name="T7" fmla="*/ 2 h 27"/>
                  <a:gd name="T8" fmla="*/ 27 w 29"/>
                  <a:gd name="T9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27" y="18"/>
                    </a:moveTo>
                    <a:cubicBezTo>
                      <a:pt x="25" y="24"/>
                      <a:pt x="18" y="27"/>
                      <a:pt x="11" y="24"/>
                    </a:cubicBezTo>
                    <a:cubicBezTo>
                      <a:pt x="4" y="21"/>
                      <a:pt x="0" y="14"/>
                      <a:pt x="2" y="8"/>
                    </a:cubicBezTo>
                    <a:cubicBezTo>
                      <a:pt x="4" y="2"/>
                      <a:pt x="12" y="0"/>
                      <a:pt x="19" y="2"/>
                    </a:cubicBezTo>
                    <a:cubicBezTo>
                      <a:pt x="26" y="5"/>
                      <a:pt x="29" y="12"/>
                      <a:pt x="27" y="18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230"/>
              <p:cNvSpPr>
                <a:spLocks noEditPoints="1"/>
              </p:cNvSpPr>
              <p:nvPr/>
            </p:nvSpPr>
            <p:spPr bwMode="auto">
              <a:xfrm>
                <a:off x="4077155" y="1463676"/>
                <a:ext cx="769938" cy="676275"/>
              </a:xfrm>
              <a:custGeom>
                <a:avLst/>
                <a:gdLst>
                  <a:gd name="T0" fmla="*/ 119 w 274"/>
                  <a:gd name="T1" fmla="*/ 156 h 241"/>
                  <a:gd name="T2" fmla="*/ 122 w 274"/>
                  <a:gd name="T3" fmla="*/ 133 h 241"/>
                  <a:gd name="T4" fmla="*/ 136 w 274"/>
                  <a:gd name="T5" fmla="*/ 149 h 241"/>
                  <a:gd name="T6" fmla="*/ 113 w 274"/>
                  <a:gd name="T7" fmla="*/ 0 h 241"/>
                  <a:gd name="T8" fmla="*/ 94 w 274"/>
                  <a:gd name="T9" fmla="*/ 78 h 241"/>
                  <a:gd name="T10" fmla="*/ 19 w 274"/>
                  <a:gd name="T11" fmla="*/ 61 h 241"/>
                  <a:gd name="T12" fmla="*/ 78 w 274"/>
                  <a:gd name="T13" fmla="*/ 85 h 241"/>
                  <a:gd name="T14" fmla="*/ 94 w 274"/>
                  <a:gd name="T15" fmla="*/ 78 h 241"/>
                  <a:gd name="T16" fmla="*/ 91 w 274"/>
                  <a:gd name="T17" fmla="*/ 101 h 241"/>
                  <a:gd name="T18" fmla="*/ 86 w 274"/>
                  <a:gd name="T19" fmla="*/ 100 h 241"/>
                  <a:gd name="T20" fmla="*/ 54 w 274"/>
                  <a:gd name="T21" fmla="*/ 121 h 241"/>
                  <a:gd name="T22" fmla="*/ 66 w 274"/>
                  <a:gd name="T23" fmla="*/ 112 h 241"/>
                  <a:gd name="T24" fmla="*/ 79 w 274"/>
                  <a:gd name="T25" fmla="*/ 128 h 241"/>
                  <a:gd name="T26" fmla="*/ 41 w 274"/>
                  <a:gd name="T27" fmla="*/ 207 h 241"/>
                  <a:gd name="T28" fmla="*/ 107 w 274"/>
                  <a:gd name="T29" fmla="*/ 161 h 241"/>
                  <a:gd name="T30" fmla="*/ 152 w 274"/>
                  <a:gd name="T31" fmla="*/ 241 h 241"/>
                  <a:gd name="T32" fmla="*/ 148 w 274"/>
                  <a:gd name="T33" fmla="*/ 206 h 241"/>
                  <a:gd name="T34" fmla="*/ 139 w 274"/>
                  <a:gd name="T35" fmla="*/ 190 h 241"/>
                  <a:gd name="T36" fmla="*/ 148 w 274"/>
                  <a:gd name="T37" fmla="*/ 152 h 241"/>
                  <a:gd name="T38" fmla="*/ 196 w 274"/>
                  <a:gd name="T39" fmla="*/ 155 h 241"/>
                  <a:gd name="T40" fmla="*/ 214 w 274"/>
                  <a:gd name="T41" fmla="*/ 143 h 241"/>
                  <a:gd name="T42" fmla="*/ 195 w 274"/>
                  <a:gd name="T43" fmla="*/ 143 h 241"/>
                  <a:gd name="T44" fmla="*/ 183 w 274"/>
                  <a:gd name="T45" fmla="*/ 153 h 241"/>
                  <a:gd name="T46" fmla="*/ 168 w 274"/>
                  <a:gd name="T47" fmla="*/ 140 h 241"/>
                  <a:gd name="T48" fmla="*/ 169 w 274"/>
                  <a:gd name="T49" fmla="*/ 137 h 241"/>
                  <a:gd name="T50" fmla="*/ 241 w 274"/>
                  <a:gd name="T51" fmla="*/ 93 h 241"/>
                  <a:gd name="T52" fmla="*/ 146 w 274"/>
                  <a:gd name="T53" fmla="*/ 123 h 241"/>
                  <a:gd name="T54" fmla="*/ 141 w 274"/>
                  <a:gd name="T55" fmla="*/ 113 h 241"/>
                  <a:gd name="T56" fmla="*/ 127 w 274"/>
                  <a:gd name="T57" fmla="*/ 96 h 241"/>
                  <a:gd name="T58" fmla="*/ 144 w 274"/>
                  <a:gd name="T59" fmla="*/ 90 h 241"/>
                  <a:gd name="T60" fmla="*/ 142 w 274"/>
                  <a:gd name="T61" fmla="*/ 58 h 241"/>
                  <a:gd name="T62" fmla="*/ 129 w 274"/>
                  <a:gd name="T63" fmla="*/ 81 h 241"/>
                  <a:gd name="T64" fmla="*/ 122 w 274"/>
                  <a:gd name="T65" fmla="*/ 77 h 241"/>
                  <a:gd name="T66" fmla="*/ 108 w 274"/>
                  <a:gd name="T67" fmla="*/ 60 h 241"/>
                  <a:gd name="T68" fmla="*/ 124 w 274"/>
                  <a:gd name="T69" fmla="*/ 5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4" h="241">
                    <a:moveTo>
                      <a:pt x="124" y="157"/>
                    </a:moveTo>
                    <a:cubicBezTo>
                      <a:pt x="123" y="157"/>
                      <a:pt x="121" y="156"/>
                      <a:pt x="119" y="156"/>
                    </a:cubicBezTo>
                    <a:cubicBezTo>
                      <a:pt x="112" y="153"/>
                      <a:pt x="108" y="146"/>
                      <a:pt x="111" y="140"/>
                    </a:cubicBezTo>
                    <a:cubicBezTo>
                      <a:pt x="112" y="135"/>
                      <a:pt x="117" y="133"/>
                      <a:pt x="122" y="133"/>
                    </a:cubicBezTo>
                    <a:cubicBezTo>
                      <a:pt x="124" y="133"/>
                      <a:pt x="126" y="133"/>
                      <a:pt x="127" y="134"/>
                    </a:cubicBezTo>
                    <a:cubicBezTo>
                      <a:pt x="134" y="136"/>
                      <a:pt x="138" y="143"/>
                      <a:pt x="136" y="149"/>
                    </a:cubicBezTo>
                    <a:cubicBezTo>
                      <a:pt x="134" y="154"/>
                      <a:pt x="129" y="157"/>
                      <a:pt x="124" y="157"/>
                    </a:cubicBezTo>
                    <a:moveTo>
                      <a:pt x="113" y="0"/>
                    </a:moveTo>
                    <a:cubicBezTo>
                      <a:pt x="113" y="0"/>
                      <a:pt x="107" y="79"/>
                      <a:pt x="95" y="79"/>
                    </a:cubicBezTo>
                    <a:cubicBezTo>
                      <a:pt x="95" y="79"/>
                      <a:pt x="95" y="79"/>
                      <a:pt x="94" y="78"/>
                    </a:cubicBezTo>
                    <a:cubicBezTo>
                      <a:pt x="84" y="75"/>
                      <a:pt x="22" y="59"/>
                      <a:pt x="16" y="59"/>
                    </a:cubicBezTo>
                    <a:cubicBezTo>
                      <a:pt x="14" y="59"/>
                      <a:pt x="15" y="60"/>
                      <a:pt x="19" y="61"/>
                    </a:cubicBezTo>
                    <a:cubicBezTo>
                      <a:pt x="32" y="66"/>
                      <a:pt x="60" y="78"/>
                      <a:pt x="77" y="87"/>
                    </a:cubicBezTo>
                    <a:cubicBezTo>
                      <a:pt x="77" y="87"/>
                      <a:pt x="77" y="86"/>
                      <a:pt x="78" y="85"/>
                    </a:cubicBezTo>
                    <a:cubicBezTo>
                      <a:pt x="79" y="80"/>
                      <a:pt x="84" y="77"/>
                      <a:pt x="89" y="77"/>
                    </a:cubicBezTo>
                    <a:cubicBezTo>
                      <a:pt x="91" y="77"/>
                      <a:pt x="93" y="78"/>
                      <a:pt x="94" y="78"/>
                    </a:cubicBezTo>
                    <a:cubicBezTo>
                      <a:pt x="101" y="81"/>
                      <a:pt x="105" y="88"/>
                      <a:pt x="103" y="94"/>
                    </a:cubicBezTo>
                    <a:cubicBezTo>
                      <a:pt x="101" y="99"/>
                      <a:pt x="96" y="101"/>
                      <a:pt x="91" y="101"/>
                    </a:cubicBezTo>
                    <a:cubicBezTo>
                      <a:pt x="90" y="101"/>
                      <a:pt x="88" y="101"/>
                      <a:pt x="86" y="100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67" y="104"/>
                      <a:pt x="0" y="111"/>
                      <a:pt x="17" y="114"/>
                    </a:cubicBezTo>
                    <a:cubicBezTo>
                      <a:pt x="23" y="115"/>
                      <a:pt x="38" y="118"/>
                      <a:pt x="54" y="121"/>
                    </a:cubicBezTo>
                    <a:cubicBezTo>
                      <a:pt x="54" y="120"/>
                      <a:pt x="54" y="120"/>
                      <a:pt x="54" y="119"/>
                    </a:cubicBezTo>
                    <a:cubicBezTo>
                      <a:pt x="56" y="114"/>
                      <a:pt x="60" y="112"/>
                      <a:pt x="66" y="112"/>
                    </a:cubicBezTo>
                    <a:cubicBezTo>
                      <a:pt x="67" y="112"/>
                      <a:pt x="69" y="112"/>
                      <a:pt x="71" y="113"/>
                    </a:cubicBezTo>
                    <a:cubicBezTo>
                      <a:pt x="78" y="115"/>
                      <a:pt x="81" y="122"/>
                      <a:pt x="79" y="128"/>
                    </a:cubicBezTo>
                    <a:cubicBezTo>
                      <a:pt x="94" y="132"/>
                      <a:pt x="103" y="137"/>
                      <a:pt x="96" y="140"/>
                    </a:cubicBezTo>
                    <a:cubicBezTo>
                      <a:pt x="80" y="147"/>
                      <a:pt x="35" y="207"/>
                      <a:pt x="41" y="207"/>
                    </a:cubicBezTo>
                    <a:cubicBezTo>
                      <a:pt x="42" y="207"/>
                      <a:pt x="42" y="206"/>
                      <a:pt x="43" y="206"/>
                    </a:cubicBezTo>
                    <a:cubicBezTo>
                      <a:pt x="55" y="198"/>
                      <a:pt x="92" y="161"/>
                      <a:pt x="107" y="161"/>
                    </a:cubicBezTo>
                    <a:cubicBezTo>
                      <a:pt x="110" y="161"/>
                      <a:pt x="111" y="162"/>
                      <a:pt x="112" y="164"/>
                    </a:cubicBezTo>
                    <a:cubicBezTo>
                      <a:pt x="121" y="177"/>
                      <a:pt x="148" y="241"/>
                      <a:pt x="152" y="241"/>
                    </a:cubicBezTo>
                    <a:cubicBezTo>
                      <a:pt x="152" y="241"/>
                      <a:pt x="152" y="241"/>
                      <a:pt x="152" y="239"/>
                    </a:cubicBezTo>
                    <a:cubicBezTo>
                      <a:pt x="152" y="234"/>
                      <a:pt x="150" y="220"/>
                      <a:pt x="148" y="206"/>
                    </a:cubicBezTo>
                    <a:cubicBezTo>
                      <a:pt x="148" y="206"/>
                      <a:pt x="147" y="205"/>
                      <a:pt x="147" y="205"/>
                    </a:cubicBezTo>
                    <a:cubicBezTo>
                      <a:pt x="140" y="203"/>
                      <a:pt x="136" y="196"/>
                      <a:pt x="139" y="190"/>
                    </a:cubicBezTo>
                    <a:cubicBezTo>
                      <a:pt x="140" y="186"/>
                      <a:pt x="143" y="184"/>
                      <a:pt x="146" y="183"/>
                    </a:cubicBezTo>
                    <a:cubicBezTo>
                      <a:pt x="145" y="166"/>
                      <a:pt x="145" y="152"/>
                      <a:pt x="148" y="152"/>
                    </a:cubicBezTo>
                    <a:cubicBezTo>
                      <a:pt x="148" y="152"/>
                      <a:pt x="149" y="152"/>
                      <a:pt x="149" y="152"/>
                    </a:cubicBezTo>
                    <a:cubicBezTo>
                      <a:pt x="153" y="154"/>
                      <a:pt x="173" y="155"/>
                      <a:pt x="196" y="155"/>
                    </a:cubicBezTo>
                    <a:cubicBezTo>
                      <a:pt x="233" y="155"/>
                      <a:pt x="274" y="152"/>
                      <a:pt x="258" y="147"/>
                    </a:cubicBezTo>
                    <a:cubicBezTo>
                      <a:pt x="248" y="143"/>
                      <a:pt x="231" y="143"/>
                      <a:pt x="214" y="143"/>
                    </a:cubicBezTo>
                    <a:cubicBezTo>
                      <a:pt x="211" y="143"/>
                      <a:pt x="207" y="143"/>
                      <a:pt x="203" y="143"/>
                    </a:cubicBezTo>
                    <a:cubicBezTo>
                      <a:pt x="200" y="143"/>
                      <a:pt x="198" y="143"/>
                      <a:pt x="195" y="143"/>
                    </a:cubicBezTo>
                    <a:cubicBezTo>
                      <a:pt x="195" y="144"/>
                      <a:pt x="195" y="145"/>
                      <a:pt x="194" y="146"/>
                    </a:cubicBezTo>
                    <a:cubicBezTo>
                      <a:pt x="192" y="151"/>
                      <a:pt x="188" y="153"/>
                      <a:pt x="183" y="153"/>
                    </a:cubicBezTo>
                    <a:cubicBezTo>
                      <a:pt x="181" y="153"/>
                      <a:pt x="179" y="153"/>
                      <a:pt x="177" y="152"/>
                    </a:cubicBezTo>
                    <a:cubicBezTo>
                      <a:pt x="172" y="150"/>
                      <a:pt x="168" y="145"/>
                      <a:pt x="168" y="140"/>
                    </a:cubicBezTo>
                    <a:cubicBezTo>
                      <a:pt x="168" y="139"/>
                      <a:pt x="168" y="138"/>
                      <a:pt x="169" y="137"/>
                    </a:cubicBezTo>
                    <a:cubicBezTo>
                      <a:pt x="169" y="137"/>
                      <a:pt x="169" y="137"/>
                      <a:pt x="169" y="137"/>
                    </a:cubicBezTo>
                    <a:cubicBezTo>
                      <a:pt x="171" y="133"/>
                      <a:pt x="174" y="130"/>
                      <a:pt x="179" y="130"/>
                    </a:cubicBezTo>
                    <a:cubicBezTo>
                      <a:pt x="201" y="115"/>
                      <a:pt x="249" y="93"/>
                      <a:pt x="241" y="93"/>
                    </a:cubicBezTo>
                    <a:cubicBezTo>
                      <a:pt x="240" y="93"/>
                      <a:pt x="240" y="93"/>
                      <a:pt x="239" y="93"/>
                    </a:cubicBezTo>
                    <a:cubicBezTo>
                      <a:pt x="220" y="97"/>
                      <a:pt x="146" y="123"/>
                      <a:pt x="146" y="123"/>
                    </a:cubicBezTo>
                    <a:cubicBezTo>
                      <a:pt x="146" y="123"/>
                      <a:pt x="145" y="119"/>
                      <a:pt x="145" y="112"/>
                    </a:cubicBezTo>
                    <a:cubicBezTo>
                      <a:pt x="144" y="112"/>
                      <a:pt x="142" y="113"/>
                      <a:pt x="141" y="113"/>
                    </a:cubicBezTo>
                    <a:cubicBezTo>
                      <a:pt x="139" y="113"/>
                      <a:pt x="137" y="112"/>
                      <a:pt x="135" y="112"/>
                    </a:cubicBezTo>
                    <a:cubicBezTo>
                      <a:pt x="129" y="109"/>
                      <a:pt x="125" y="102"/>
                      <a:pt x="127" y="96"/>
                    </a:cubicBezTo>
                    <a:cubicBezTo>
                      <a:pt x="129" y="91"/>
                      <a:pt x="133" y="89"/>
                      <a:pt x="138" y="89"/>
                    </a:cubicBezTo>
                    <a:cubicBezTo>
                      <a:pt x="140" y="89"/>
                      <a:pt x="142" y="89"/>
                      <a:pt x="144" y="90"/>
                    </a:cubicBezTo>
                    <a:cubicBezTo>
                      <a:pt x="143" y="78"/>
                      <a:pt x="143" y="64"/>
                      <a:pt x="143" y="53"/>
                    </a:cubicBezTo>
                    <a:cubicBezTo>
                      <a:pt x="143" y="55"/>
                      <a:pt x="142" y="56"/>
                      <a:pt x="142" y="58"/>
                    </a:cubicBezTo>
                    <a:cubicBezTo>
                      <a:pt x="137" y="70"/>
                      <a:pt x="132" y="83"/>
                      <a:pt x="130" y="83"/>
                    </a:cubicBezTo>
                    <a:cubicBezTo>
                      <a:pt x="130" y="83"/>
                      <a:pt x="129" y="82"/>
                      <a:pt x="129" y="81"/>
                    </a:cubicBezTo>
                    <a:cubicBezTo>
                      <a:pt x="129" y="79"/>
                      <a:pt x="129" y="78"/>
                      <a:pt x="128" y="75"/>
                    </a:cubicBezTo>
                    <a:cubicBezTo>
                      <a:pt x="126" y="76"/>
                      <a:pt x="124" y="77"/>
                      <a:pt x="122" y="77"/>
                    </a:cubicBezTo>
                    <a:cubicBezTo>
                      <a:pt x="120" y="77"/>
                      <a:pt x="118" y="77"/>
                      <a:pt x="117" y="76"/>
                    </a:cubicBezTo>
                    <a:cubicBezTo>
                      <a:pt x="110" y="73"/>
                      <a:pt x="106" y="66"/>
                      <a:pt x="108" y="60"/>
                    </a:cubicBezTo>
                    <a:cubicBezTo>
                      <a:pt x="110" y="56"/>
                      <a:pt x="114" y="53"/>
                      <a:pt x="120" y="53"/>
                    </a:cubicBezTo>
                    <a:cubicBezTo>
                      <a:pt x="121" y="53"/>
                      <a:pt x="123" y="53"/>
                      <a:pt x="124" y="54"/>
                    </a:cubicBezTo>
                    <a:cubicBezTo>
                      <a:pt x="120" y="30"/>
                      <a:pt x="113" y="0"/>
                      <a:pt x="11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231"/>
              <p:cNvSpPr/>
              <p:nvPr/>
            </p:nvSpPr>
            <p:spPr bwMode="auto">
              <a:xfrm>
                <a:off x="4293055" y="1679576"/>
                <a:ext cx="79375" cy="68263"/>
              </a:xfrm>
              <a:custGeom>
                <a:avLst/>
                <a:gdLst>
                  <a:gd name="T0" fmla="*/ 12 w 28"/>
                  <a:gd name="T1" fmla="*/ 0 h 24"/>
                  <a:gd name="T2" fmla="*/ 1 w 28"/>
                  <a:gd name="T3" fmla="*/ 8 h 24"/>
                  <a:gd name="T4" fmla="*/ 0 w 28"/>
                  <a:gd name="T5" fmla="*/ 10 h 24"/>
                  <a:gd name="T6" fmla="*/ 9 w 28"/>
                  <a:gd name="T7" fmla="*/ 23 h 24"/>
                  <a:gd name="T8" fmla="*/ 9 w 28"/>
                  <a:gd name="T9" fmla="*/ 23 h 24"/>
                  <a:gd name="T10" fmla="*/ 9 w 28"/>
                  <a:gd name="T11" fmla="*/ 23 h 24"/>
                  <a:gd name="T12" fmla="*/ 14 w 28"/>
                  <a:gd name="T13" fmla="*/ 24 h 24"/>
                  <a:gd name="T14" fmla="*/ 26 w 28"/>
                  <a:gd name="T15" fmla="*/ 17 h 24"/>
                  <a:gd name="T16" fmla="*/ 17 w 28"/>
                  <a:gd name="T17" fmla="*/ 1 h 24"/>
                  <a:gd name="T18" fmla="*/ 12 w 28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4">
                    <a:moveTo>
                      <a:pt x="12" y="0"/>
                    </a:moveTo>
                    <a:cubicBezTo>
                      <a:pt x="7" y="0"/>
                      <a:pt x="2" y="3"/>
                      <a:pt x="1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1" y="17"/>
                      <a:pt x="17" y="22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9" y="24"/>
                      <a:pt x="24" y="22"/>
                      <a:pt x="26" y="17"/>
                    </a:cubicBezTo>
                    <a:cubicBezTo>
                      <a:pt x="28" y="11"/>
                      <a:pt x="24" y="4"/>
                      <a:pt x="17" y="1"/>
                    </a:cubicBezTo>
                    <a:cubicBezTo>
                      <a:pt x="16" y="1"/>
                      <a:pt x="14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232"/>
              <p:cNvSpPr/>
              <p:nvPr/>
            </p:nvSpPr>
            <p:spPr bwMode="auto">
              <a:xfrm>
                <a:off x="4229555" y="1778001"/>
                <a:ext cx="76200" cy="44450"/>
              </a:xfrm>
              <a:custGeom>
                <a:avLst/>
                <a:gdLst>
                  <a:gd name="T0" fmla="*/ 12 w 27"/>
                  <a:gd name="T1" fmla="*/ 0 h 16"/>
                  <a:gd name="T2" fmla="*/ 0 w 27"/>
                  <a:gd name="T3" fmla="*/ 7 h 16"/>
                  <a:gd name="T4" fmla="*/ 0 w 27"/>
                  <a:gd name="T5" fmla="*/ 9 h 16"/>
                  <a:gd name="T6" fmla="*/ 25 w 27"/>
                  <a:gd name="T7" fmla="*/ 16 h 16"/>
                  <a:gd name="T8" fmla="*/ 17 w 27"/>
                  <a:gd name="T9" fmla="*/ 1 h 16"/>
                  <a:gd name="T10" fmla="*/ 12 w 2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6">
                    <a:moveTo>
                      <a:pt x="12" y="0"/>
                    </a:moveTo>
                    <a:cubicBezTo>
                      <a:pt x="6" y="0"/>
                      <a:pt x="2" y="2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9" y="11"/>
                      <a:pt x="18" y="13"/>
                      <a:pt x="25" y="16"/>
                    </a:cubicBezTo>
                    <a:cubicBezTo>
                      <a:pt x="27" y="10"/>
                      <a:pt x="24" y="3"/>
                      <a:pt x="17" y="1"/>
                    </a:cubicBezTo>
                    <a:cubicBezTo>
                      <a:pt x="15" y="0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233"/>
              <p:cNvSpPr/>
              <p:nvPr/>
            </p:nvSpPr>
            <p:spPr bwMode="auto">
              <a:xfrm>
                <a:off x="4380368" y="1836738"/>
                <a:ext cx="84138" cy="68263"/>
              </a:xfrm>
              <a:custGeom>
                <a:avLst/>
                <a:gdLst>
                  <a:gd name="T0" fmla="*/ 14 w 30"/>
                  <a:gd name="T1" fmla="*/ 0 h 24"/>
                  <a:gd name="T2" fmla="*/ 3 w 30"/>
                  <a:gd name="T3" fmla="*/ 7 h 24"/>
                  <a:gd name="T4" fmla="*/ 11 w 30"/>
                  <a:gd name="T5" fmla="*/ 23 h 24"/>
                  <a:gd name="T6" fmla="*/ 16 w 30"/>
                  <a:gd name="T7" fmla="*/ 24 h 24"/>
                  <a:gd name="T8" fmla="*/ 28 w 30"/>
                  <a:gd name="T9" fmla="*/ 16 h 24"/>
                  <a:gd name="T10" fmla="*/ 19 w 30"/>
                  <a:gd name="T11" fmla="*/ 1 h 24"/>
                  <a:gd name="T12" fmla="*/ 14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4" y="0"/>
                    </a:moveTo>
                    <a:cubicBezTo>
                      <a:pt x="9" y="0"/>
                      <a:pt x="4" y="2"/>
                      <a:pt x="3" y="7"/>
                    </a:cubicBezTo>
                    <a:cubicBezTo>
                      <a:pt x="0" y="13"/>
                      <a:pt x="4" y="20"/>
                      <a:pt x="11" y="23"/>
                    </a:cubicBezTo>
                    <a:cubicBezTo>
                      <a:pt x="13" y="23"/>
                      <a:pt x="15" y="24"/>
                      <a:pt x="16" y="24"/>
                    </a:cubicBezTo>
                    <a:cubicBezTo>
                      <a:pt x="21" y="24"/>
                      <a:pt x="26" y="21"/>
                      <a:pt x="28" y="16"/>
                    </a:cubicBezTo>
                    <a:cubicBezTo>
                      <a:pt x="30" y="10"/>
                      <a:pt x="26" y="3"/>
                      <a:pt x="19" y="1"/>
                    </a:cubicBezTo>
                    <a:cubicBezTo>
                      <a:pt x="18" y="0"/>
                      <a:pt x="16" y="0"/>
                      <a:pt x="14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234"/>
              <p:cNvSpPr/>
              <p:nvPr/>
            </p:nvSpPr>
            <p:spPr bwMode="auto">
              <a:xfrm>
                <a:off x="4427993" y="1712913"/>
                <a:ext cx="57150" cy="68263"/>
              </a:xfrm>
              <a:custGeom>
                <a:avLst/>
                <a:gdLst>
                  <a:gd name="T0" fmla="*/ 13 w 20"/>
                  <a:gd name="T1" fmla="*/ 0 h 24"/>
                  <a:gd name="T2" fmla="*/ 2 w 20"/>
                  <a:gd name="T3" fmla="*/ 7 h 24"/>
                  <a:gd name="T4" fmla="*/ 10 w 20"/>
                  <a:gd name="T5" fmla="*/ 23 h 24"/>
                  <a:gd name="T6" fmla="*/ 16 w 20"/>
                  <a:gd name="T7" fmla="*/ 24 h 24"/>
                  <a:gd name="T8" fmla="*/ 20 w 20"/>
                  <a:gd name="T9" fmla="*/ 23 h 24"/>
                  <a:gd name="T10" fmla="*/ 19 w 20"/>
                  <a:gd name="T11" fmla="*/ 1 h 24"/>
                  <a:gd name="T12" fmla="*/ 13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3" y="0"/>
                    </a:moveTo>
                    <a:cubicBezTo>
                      <a:pt x="8" y="0"/>
                      <a:pt x="4" y="2"/>
                      <a:pt x="2" y="7"/>
                    </a:cubicBezTo>
                    <a:cubicBezTo>
                      <a:pt x="0" y="13"/>
                      <a:pt x="4" y="20"/>
                      <a:pt x="10" y="23"/>
                    </a:cubicBezTo>
                    <a:cubicBezTo>
                      <a:pt x="12" y="23"/>
                      <a:pt x="14" y="24"/>
                      <a:pt x="16" y="24"/>
                    </a:cubicBezTo>
                    <a:cubicBezTo>
                      <a:pt x="17" y="24"/>
                      <a:pt x="19" y="23"/>
                      <a:pt x="20" y="23"/>
                    </a:cubicBezTo>
                    <a:cubicBezTo>
                      <a:pt x="19" y="17"/>
                      <a:pt x="19" y="9"/>
                      <a:pt x="19" y="1"/>
                    </a:cubicBezTo>
                    <a:cubicBezTo>
                      <a:pt x="17" y="0"/>
                      <a:pt x="15" y="0"/>
                      <a:pt x="13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235"/>
              <p:cNvSpPr/>
              <p:nvPr/>
            </p:nvSpPr>
            <p:spPr bwMode="auto">
              <a:xfrm>
                <a:off x="4478793" y="1552576"/>
                <a:ext cx="17463" cy="60325"/>
              </a:xfrm>
              <a:custGeom>
                <a:avLst/>
                <a:gdLst>
                  <a:gd name="T0" fmla="*/ 5 w 6"/>
                  <a:gd name="T1" fmla="*/ 0 h 21"/>
                  <a:gd name="T2" fmla="*/ 4 w 6"/>
                  <a:gd name="T3" fmla="*/ 2 h 21"/>
                  <a:gd name="T4" fmla="*/ 0 w 6"/>
                  <a:gd name="T5" fmla="*/ 21 h 21"/>
                  <a:gd name="T6" fmla="*/ 5 w 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1">
                    <a:moveTo>
                      <a:pt x="5" y="0"/>
                    </a:moveTo>
                    <a:cubicBezTo>
                      <a:pt x="5" y="0"/>
                      <a:pt x="4" y="1"/>
                      <a:pt x="4" y="2"/>
                    </a:cubicBezTo>
                    <a:cubicBezTo>
                      <a:pt x="2" y="5"/>
                      <a:pt x="1" y="12"/>
                      <a:pt x="0" y="21"/>
                    </a:cubicBezTo>
                    <a:cubicBezTo>
                      <a:pt x="4" y="10"/>
                      <a:pt x="6" y="0"/>
                      <a:pt x="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236"/>
              <p:cNvSpPr>
                <a:spLocks noEditPoints="1"/>
              </p:cNvSpPr>
              <p:nvPr/>
            </p:nvSpPr>
            <p:spPr bwMode="auto">
              <a:xfrm>
                <a:off x="4548643" y="1828801"/>
                <a:ext cx="76200" cy="63500"/>
              </a:xfrm>
              <a:custGeom>
                <a:avLst/>
                <a:gdLst>
                  <a:gd name="T0" fmla="*/ 0 w 27"/>
                  <a:gd name="T1" fmla="*/ 10 h 23"/>
                  <a:gd name="T2" fmla="*/ 9 w 27"/>
                  <a:gd name="T3" fmla="*/ 22 h 23"/>
                  <a:gd name="T4" fmla="*/ 15 w 27"/>
                  <a:gd name="T5" fmla="*/ 23 h 23"/>
                  <a:gd name="T6" fmla="*/ 26 w 27"/>
                  <a:gd name="T7" fmla="*/ 16 h 23"/>
                  <a:gd name="T8" fmla="*/ 27 w 27"/>
                  <a:gd name="T9" fmla="*/ 13 h 23"/>
                  <a:gd name="T10" fmla="*/ 25 w 27"/>
                  <a:gd name="T11" fmla="*/ 13 h 23"/>
                  <a:gd name="T12" fmla="*/ 0 w 27"/>
                  <a:gd name="T13" fmla="*/ 10 h 23"/>
                  <a:gd name="T14" fmla="*/ 11 w 27"/>
                  <a:gd name="T15" fmla="*/ 0 h 23"/>
                  <a:gd name="T16" fmla="*/ 1 w 27"/>
                  <a:gd name="T17" fmla="*/ 7 h 23"/>
                  <a:gd name="T18" fmla="*/ 11 w 27"/>
                  <a:gd name="T1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3">
                    <a:moveTo>
                      <a:pt x="0" y="10"/>
                    </a:moveTo>
                    <a:cubicBezTo>
                      <a:pt x="0" y="15"/>
                      <a:pt x="4" y="20"/>
                      <a:pt x="9" y="22"/>
                    </a:cubicBezTo>
                    <a:cubicBezTo>
                      <a:pt x="11" y="23"/>
                      <a:pt x="13" y="23"/>
                      <a:pt x="15" y="23"/>
                    </a:cubicBezTo>
                    <a:cubicBezTo>
                      <a:pt x="20" y="23"/>
                      <a:pt x="24" y="21"/>
                      <a:pt x="26" y="16"/>
                    </a:cubicBezTo>
                    <a:cubicBezTo>
                      <a:pt x="27" y="15"/>
                      <a:pt x="27" y="14"/>
                      <a:pt x="27" y="13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13" y="13"/>
                      <a:pt x="3" y="12"/>
                      <a:pt x="0" y="10"/>
                    </a:cubicBezTo>
                    <a:moveTo>
                      <a:pt x="11" y="0"/>
                    </a:moveTo>
                    <a:cubicBezTo>
                      <a:pt x="6" y="0"/>
                      <a:pt x="3" y="3"/>
                      <a:pt x="1" y="7"/>
                    </a:cubicBezTo>
                    <a:cubicBezTo>
                      <a:pt x="3" y="5"/>
                      <a:pt x="6" y="2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237"/>
              <p:cNvSpPr/>
              <p:nvPr/>
            </p:nvSpPr>
            <p:spPr bwMode="auto">
              <a:xfrm>
                <a:off x="4459743" y="1978026"/>
                <a:ext cx="33338" cy="63500"/>
              </a:xfrm>
              <a:custGeom>
                <a:avLst/>
                <a:gdLst>
                  <a:gd name="T0" fmla="*/ 10 w 12"/>
                  <a:gd name="T1" fmla="*/ 0 h 23"/>
                  <a:gd name="T2" fmla="*/ 3 w 12"/>
                  <a:gd name="T3" fmla="*/ 7 h 23"/>
                  <a:gd name="T4" fmla="*/ 11 w 12"/>
                  <a:gd name="T5" fmla="*/ 22 h 23"/>
                  <a:gd name="T6" fmla="*/ 12 w 12"/>
                  <a:gd name="T7" fmla="*/ 23 h 23"/>
                  <a:gd name="T8" fmla="*/ 10 w 12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10" y="0"/>
                    </a:moveTo>
                    <a:cubicBezTo>
                      <a:pt x="7" y="1"/>
                      <a:pt x="4" y="3"/>
                      <a:pt x="3" y="7"/>
                    </a:cubicBezTo>
                    <a:cubicBezTo>
                      <a:pt x="0" y="13"/>
                      <a:pt x="4" y="20"/>
                      <a:pt x="11" y="22"/>
                    </a:cubicBezTo>
                    <a:cubicBezTo>
                      <a:pt x="11" y="22"/>
                      <a:pt x="12" y="23"/>
                      <a:pt x="12" y="23"/>
                    </a:cubicBezTo>
                    <a:cubicBezTo>
                      <a:pt x="11" y="15"/>
                      <a:pt x="10" y="7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Freeform 240"/>
              <p:cNvSpPr/>
              <p:nvPr/>
            </p:nvSpPr>
            <p:spPr bwMode="auto">
              <a:xfrm>
                <a:off x="3785055" y="2132013"/>
                <a:ext cx="477838" cy="274638"/>
              </a:xfrm>
              <a:custGeom>
                <a:avLst/>
                <a:gdLst>
                  <a:gd name="T0" fmla="*/ 23 w 170"/>
                  <a:gd name="T1" fmla="*/ 0 h 98"/>
                  <a:gd name="T2" fmla="*/ 17 w 170"/>
                  <a:gd name="T3" fmla="*/ 1 h 98"/>
                  <a:gd name="T4" fmla="*/ 34 w 170"/>
                  <a:gd name="T5" fmla="*/ 51 h 98"/>
                  <a:gd name="T6" fmla="*/ 93 w 170"/>
                  <a:gd name="T7" fmla="*/ 84 h 98"/>
                  <a:gd name="T8" fmla="*/ 130 w 170"/>
                  <a:gd name="T9" fmla="*/ 98 h 98"/>
                  <a:gd name="T10" fmla="*/ 149 w 170"/>
                  <a:gd name="T11" fmla="*/ 87 h 98"/>
                  <a:gd name="T12" fmla="*/ 147 w 170"/>
                  <a:gd name="T13" fmla="*/ 46 h 98"/>
                  <a:gd name="T14" fmla="*/ 137 w 170"/>
                  <a:gd name="T15" fmla="*/ 45 h 98"/>
                  <a:gd name="T16" fmla="*/ 115 w 170"/>
                  <a:gd name="T17" fmla="*/ 48 h 98"/>
                  <a:gd name="T18" fmla="*/ 93 w 170"/>
                  <a:gd name="T19" fmla="*/ 50 h 98"/>
                  <a:gd name="T20" fmla="*/ 66 w 170"/>
                  <a:gd name="T21" fmla="*/ 41 h 98"/>
                  <a:gd name="T22" fmla="*/ 23 w 170"/>
                  <a:gd name="T2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" h="98">
                    <a:moveTo>
                      <a:pt x="23" y="0"/>
                    </a:moveTo>
                    <a:cubicBezTo>
                      <a:pt x="21" y="0"/>
                      <a:pt x="19" y="1"/>
                      <a:pt x="17" y="1"/>
                    </a:cubicBezTo>
                    <a:cubicBezTo>
                      <a:pt x="17" y="1"/>
                      <a:pt x="0" y="27"/>
                      <a:pt x="34" y="51"/>
                    </a:cubicBezTo>
                    <a:cubicBezTo>
                      <a:pt x="68" y="74"/>
                      <a:pt x="69" y="71"/>
                      <a:pt x="93" y="84"/>
                    </a:cubicBezTo>
                    <a:cubicBezTo>
                      <a:pt x="108" y="91"/>
                      <a:pt x="120" y="98"/>
                      <a:pt x="130" y="98"/>
                    </a:cubicBezTo>
                    <a:cubicBezTo>
                      <a:pt x="137" y="98"/>
                      <a:pt x="143" y="95"/>
                      <a:pt x="149" y="87"/>
                    </a:cubicBezTo>
                    <a:cubicBezTo>
                      <a:pt x="164" y="67"/>
                      <a:pt x="170" y="51"/>
                      <a:pt x="147" y="46"/>
                    </a:cubicBezTo>
                    <a:cubicBezTo>
                      <a:pt x="144" y="46"/>
                      <a:pt x="141" y="45"/>
                      <a:pt x="137" y="45"/>
                    </a:cubicBezTo>
                    <a:cubicBezTo>
                      <a:pt x="130" y="45"/>
                      <a:pt x="123" y="47"/>
                      <a:pt x="115" y="48"/>
                    </a:cubicBezTo>
                    <a:cubicBezTo>
                      <a:pt x="108" y="49"/>
                      <a:pt x="100" y="50"/>
                      <a:pt x="93" y="50"/>
                    </a:cubicBezTo>
                    <a:cubicBezTo>
                      <a:pt x="83" y="50"/>
                      <a:pt x="74" y="48"/>
                      <a:pt x="66" y="41"/>
                    </a:cubicBezTo>
                    <a:cubicBezTo>
                      <a:pt x="47" y="25"/>
                      <a:pt x="39" y="0"/>
                      <a:pt x="23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241"/>
              <p:cNvSpPr/>
              <p:nvPr/>
            </p:nvSpPr>
            <p:spPr bwMode="auto">
              <a:xfrm>
                <a:off x="4437518" y="2197101"/>
                <a:ext cx="384175" cy="292100"/>
              </a:xfrm>
              <a:custGeom>
                <a:avLst/>
                <a:gdLst>
                  <a:gd name="T0" fmla="*/ 118 w 137"/>
                  <a:gd name="T1" fmla="*/ 0 h 104"/>
                  <a:gd name="T2" fmla="*/ 75 w 137"/>
                  <a:gd name="T3" fmla="*/ 44 h 104"/>
                  <a:gd name="T4" fmla="*/ 54 w 137"/>
                  <a:gd name="T5" fmla="*/ 74 h 104"/>
                  <a:gd name="T6" fmla="*/ 46 w 137"/>
                  <a:gd name="T7" fmla="*/ 72 h 104"/>
                  <a:gd name="T8" fmla="*/ 10 w 137"/>
                  <a:gd name="T9" fmla="*/ 53 h 104"/>
                  <a:gd name="T10" fmla="*/ 0 w 137"/>
                  <a:gd name="T11" fmla="*/ 62 h 104"/>
                  <a:gd name="T12" fmla="*/ 20 w 137"/>
                  <a:gd name="T13" fmla="*/ 104 h 104"/>
                  <a:gd name="T14" fmla="*/ 24 w 137"/>
                  <a:gd name="T15" fmla="*/ 103 h 104"/>
                  <a:gd name="T16" fmla="*/ 108 w 137"/>
                  <a:gd name="T17" fmla="*/ 70 h 104"/>
                  <a:gd name="T18" fmla="*/ 120 w 137"/>
                  <a:gd name="T19" fmla="*/ 0 h 104"/>
                  <a:gd name="T20" fmla="*/ 118 w 137"/>
                  <a:gd name="T2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04">
                    <a:moveTo>
                      <a:pt x="118" y="0"/>
                    </a:moveTo>
                    <a:cubicBezTo>
                      <a:pt x="101" y="0"/>
                      <a:pt x="82" y="26"/>
                      <a:pt x="75" y="44"/>
                    </a:cubicBezTo>
                    <a:cubicBezTo>
                      <a:pt x="69" y="60"/>
                      <a:pt x="66" y="74"/>
                      <a:pt x="54" y="74"/>
                    </a:cubicBezTo>
                    <a:cubicBezTo>
                      <a:pt x="52" y="74"/>
                      <a:pt x="49" y="74"/>
                      <a:pt x="46" y="72"/>
                    </a:cubicBezTo>
                    <a:cubicBezTo>
                      <a:pt x="33" y="67"/>
                      <a:pt x="19" y="53"/>
                      <a:pt x="10" y="53"/>
                    </a:cubicBezTo>
                    <a:cubicBezTo>
                      <a:pt x="6" y="53"/>
                      <a:pt x="2" y="56"/>
                      <a:pt x="0" y="62"/>
                    </a:cubicBezTo>
                    <a:cubicBezTo>
                      <a:pt x="0" y="62"/>
                      <a:pt x="3" y="104"/>
                      <a:pt x="20" y="104"/>
                    </a:cubicBezTo>
                    <a:cubicBezTo>
                      <a:pt x="21" y="104"/>
                      <a:pt x="23" y="104"/>
                      <a:pt x="24" y="103"/>
                    </a:cubicBezTo>
                    <a:cubicBezTo>
                      <a:pt x="44" y="97"/>
                      <a:pt x="95" y="94"/>
                      <a:pt x="108" y="70"/>
                    </a:cubicBezTo>
                    <a:cubicBezTo>
                      <a:pt x="120" y="46"/>
                      <a:pt x="137" y="2"/>
                      <a:pt x="120" y="0"/>
                    </a:cubicBezTo>
                    <a:cubicBezTo>
                      <a:pt x="119" y="0"/>
                      <a:pt x="118" y="0"/>
                      <a:pt x="11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Freeform 242"/>
              <p:cNvSpPr/>
              <p:nvPr/>
            </p:nvSpPr>
            <p:spPr bwMode="auto">
              <a:xfrm>
                <a:off x="4835980" y="1530351"/>
                <a:ext cx="277813" cy="342900"/>
              </a:xfrm>
              <a:custGeom>
                <a:avLst/>
                <a:gdLst>
                  <a:gd name="T0" fmla="*/ 28 w 99"/>
                  <a:gd name="T1" fmla="*/ 0 h 122"/>
                  <a:gd name="T2" fmla="*/ 0 w 99"/>
                  <a:gd name="T3" fmla="*/ 6 h 122"/>
                  <a:gd name="T4" fmla="*/ 34 w 99"/>
                  <a:gd name="T5" fmla="*/ 68 h 122"/>
                  <a:gd name="T6" fmla="*/ 39 w 99"/>
                  <a:gd name="T7" fmla="*/ 120 h 122"/>
                  <a:gd name="T8" fmla="*/ 47 w 99"/>
                  <a:gd name="T9" fmla="*/ 122 h 122"/>
                  <a:gd name="T10" fmla="*/ 93 w 99"/>
                  <a:gd name="T11" fmla="*/ 72 h 122"/>
                  <a:gd name="T12" fmla="*/ 62 w 99"/>
                  <a:gd name="T13" fmla="*/ 11 h 122"/>
                  <a:gd name="T14" fmla="*/ 28 w 99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122">
                    <a:moveTo>
                      <a:pt x="28" y="0"/>
                    </a:moveTo>
                    <a:cubicBezTo>
                      <a:pt x="12" y="0"/>
                      <a:pt x="0" y="6"/>
                      <a:pt x="0" y="6"/>
                    </a:cubicBezTo>
                    <a:cubicBezTo>
                      <a:pt x="19" y="13"/>
                      <a:pt x="39" y="45"/>
                      <a:pt x="34" y="68"/>
                    </a:cubicBezTo>
                    <a:cubicBezTo>
                      <a:pt x="28" y="91"/>
                      <a:pt x="17" y="112"/>
                      <a:pt x="39" y="120"/>
                    </a:cubicBezTo>
                    <a:cubicBezTo>
                      <a:pt x="42" y="121"/>
                      <a:pt x="44" y="122"/>
                      <a:pt x="47" y="122"/>
                    </a:cubicBezTo>
                    <a:cubicBezTo>
                      <a:pt x="67" y="122"/>
                      <a:pt x="87" y="96"/>
                      <a:pt x="93" y="72"/>
                    </a:cubicBezTo>
                    <a:cubicBezTo>
                      <a:pt x="99" y="46"/>
                      <a:pt x="90" y="32"/>
                      <a:pt x="62" y="11"/>
                    </a:cubicBezTo>
                    <a:cubicBezTo>
                      <a:pt x="51" y="2"/>
                      <a:pt x="39" y="0"/>
                      <a:pt x="2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243"/>
              <p:cNvSpPr/>
              <p:nvPr/>
            </p:nvSpPr>
            <p:spPr bwMode="auto">
              <a:xfrm>
                <a:off x="4262893" y="1139826"/>
                <a:ext cx="395288" cy="217488"/>
              </a:xfrm>
              <a:custGeom>
                <a:avLst/>
                <a:gdLst>
                  <a:gd name="T0" fmla="*/ 59 w 141"/>
                  <a:gd name="T1" fmla="*/ 0 h 77"/>
                  <a:gd name="T2" fmla="*/ 35 w 141"/>
                  <a:gd name="T3" fmla="*/ 3 h 77"/>
                  <a:gd name="T4" fmla="*/ 0 w 141"/>
                  <a:gd name="T5" fmla="*/ 58 h 77"/>
                  <a:gd name="T6" fmla="*/ 13 w 141"/>
                  <a:gd name="T7" fmla="*/ 70 h 77"/>
                  <a:gd name="T8" fmla="*/ 65 w 141"/>
                  <a:gd name="T9" fmla="*/ 57 h 77"/>
                  <a:gd name="T10" fmla="*/ 72 w 141"/>
                  <a:gd name="T11" fmla="*/ 56 h 77"/>
                  <a:gd name="T12" fmla="*/ 118 w 141"/>
                  <a:gd name="T13" fmla="*/ 77 h 77"/>
                  <a:gd name="T14" fmla="*/ 122 w 141"/>
                  <a:gd name="T15" fmla="*/ 77 h 77"/>
                  <a:gd name="T16" fmla="*/ 116 w 141"/>
                  <a:gd name="T17" fmla="*/ 26 h 77"/>
                  <a:gd name="T18" fmla="*/ 59 w 141"/>
                  <a:gd name="T1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77">
                    <a:moveTo>
                      <a:pt x="59" y="0"/>
                    </a:moveTo>
                    <a:cubicBezTo>
                      <a:pt x="52" y="0"/>
                      <a:pt x="44" y="1"/>
                      <a:pt x="35" y="3"/>
                    </a:cubicBezTo>
                    <a:cubicBezTo>
                      <a:pt x="0" y="11"/>
                      <a:pt x="0" y="58"/>
                      <a:pt x="0" y="58"/>
                    </a:cubicBezTo>
                    <a:cubicBezTo>
                      <a:pt x="1" y="67"/>
                      <a:pt x="6" y="70"/>
                      <a:pt x="13" y="70"/>
                    </a:cubicBezTo>
                    <a:cubicBezTo>
                      <a:pt x="26" y="70"/>
                      <a:pt x="48" y="60"/>
                      <a:pt x="65" y="57"/>
                    </a:cubicBezTo>
                    <a:cubicBezTo>
                      <a:pt x="68" y="57"/>
                      <a:pt x="70" y="56"/>
                      <a:pt x="72" y="56"/>
                    </a:cubicBezTo>
                    <a:cubicBezTo>
                      <a:pt x="92" y="56"/>
                      <a:pt x="97" y="72"/>
                      <a:pt x="118" y="77"/>
                    </a:cubicBezTo>
                    <a:cubicBezTo>
                      <a:pt x="120" y="77"/>
                      <a:pt x="121" y="77"/>
                      <a:pt x="122" y="77"/>
                    </a:cubicBezTo>
                    <a:cubicBezTo>
                      <a:pt x="141" y="77"/>
                      <a:pt x="135" y="46"/>
                      <a:pt x="116" y="26"/>
                    </a:cubicBezTo>
                    <a:cubicBezTo>
                      <a:pt x="100" y="9"/>
                      <a:pt x="82" y="0"/>
                      <a:pt x="59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244"/>
              <p:cNvSpPr/>
              <p:nvPr/>
            </p:nvSpPr>
            <p:spPr bwMode="auto">
              <a:xfrm>
                <a:off x="4716463" y="4103688"/>
                <a:ext cx="579438" cy="639763"/>
              </a:xfrm>
              <a:custGeom>
                <a:avLst/>
                <a:gdLst>
                  <a:gd name="T0" fmla="*/ 43 w 206"/>
                  <a:gd name="T1" fmla="*/ 26 h 228"/>
                  <a:gd name="T2" fmla="*/ 9 w 206"/>
                  <a:gd name="T3" fmla="*/ 16 h 228"/>
                  <a:gd name="T4" fmla="*/ 0 w 206"/>
                  <a:gd name="T5" fmla="*/ 81 h 228"/>
                  <a:gd name="T6" fmla="*/ 163 w 206"/>
                  <a:gd name="T7" fmla="*/ 226 h 228"/>
                  <a:gd name="T8" fmla="*/ 206 w 206"/>
                  <a:gd name="T9" fmla="*/ 205 h 228"/>
                  <a:gd name="T10" fmla="*/ 180 w 206"/>
                  <a:gd name="T11" fmla="*/ 182 h 228"/>
                  <a:gd name="T12" fmla="*/ 178 w 206"/>
                  <a:gd name="T13" fmla="*/ 61 h 228"/>
                  <a:gd name="T14" fmla="*/ 125 w 206"/>
                  <a:gd name="T15" fmla="*/ 54 h 228"/>
                  <a:gd name="T16" fmla="*/ 43 w 206"/>
                  <a:gd name="T17" fmla="*/ 2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228">
                    <a:moveTo>
                      <a:pt x="43" y="26"/>
                    </a:moveTo>
                    <a:cubicBezTo>
                      <a:pt x="43" y="26"/>
                      <a:pt x="15" y="0"/>
                      <a:pt x="9" y="16"/>
                    </a:cubicBezTo>
                    <a:cubicBezTo>
                      <a:pt x="3" y="33"/>
                      <a:pt x="0" y="81"/>
                      <a:pt x="0" y="81"/>
                    </a:cubicBezTo>
                    <a:cubicBezTo>
                      <a:pt x="0" y="81"/>
                      <a:pt x="144" y="228"/>
                      <a:pt x="163" y="226"/>
                    </a:cubicBezTo>
                    <a:cubicBezTo>
                      <a:pt x="183" y="224"/>
                      <a:pt x="206" y="205"/>
                      <a:pt x="206" y="205"/>
                    </a:cubicBezTo>
                    <a:cubicBezTo>
                      <a:pt x="180" y="182"/>
                      <a:pt x="180" y="182"/>
                      <a:pt x="180" y="182"/>
                    </a:cubicBezTo>
                    <a:cubicBezTo>
                      <a:pt x="180" y="182"/>
                      <a:pt x="195" y="67"/>
                      <a:pt x="178" y="61"/>
                    </a:cubicBezTo>
                    <a:cubicBezTo>
                      <a:pt x="162" y="55"/>
                      <a:pt x="125" y="54"/>
                      <a:pt x="125" y="54"/>
                    </a:cubicBezTo>
                    <a:cubicBezTo>
                      <a:pt x="43" y="26"/>
                      <a:pt x="43" y="26"/>
                      <a:pt x="43" y="26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246"/>
              <p:cNvSpPr/>
              <p:nvPr/>
            </p:nvSpPr>
            <p:spPr bwMode="auto">
              <a:xfrm>
                <a:off x="4711701" y="4518025"/>
                <a:ext cx="153988" cy="49213"/>
              </a:xfrm>
              <a:custGeom>
                <a:avLst/>
                <a:gdLst>
                  <a:gd name="T0" fmla="*/ 0 w 55"/>
                  <a:gd name="T1" fmla="*/ 13 h 17"/>
                  <a:gd name="T2" fmla="*/ 46 w 55"/>
                  <a:gd name="T3" fmla="*/ 9 h 17"/>
                  <a:gd name="T4" fmla="*/ 0 w 55"/>
                  <a:gd name="T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7">
                    <a:moveTo>
                      <a:pt x="0" y="13"/>
                    </a:moveTo>
                    <a:cubicBezTo>
                      <a:pt x="0" y="13"/>
                      <a:pt x="55" y="0"/>
                      <a:pt x="46" y="9"/>
                    </a:cubicBezTo>
                    <a:cubicBezTo>
                      <a:pt x="36" y="17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247"/>
              <p:cNvSpPr/>
              <p:nvPr/>
            </p:nvSpPr>
            <p:spPr bwMode="auto">
              <a:xfrm>
                <a:off x="4851401" y="4583113"/>
                <a:ext cx="39688" cy="127000"/>
              </a:xfrm>
              <a:custGeom>
                <a:avLst/>
                <a:gdLst>
                  <a:gd name="T0" fmla="*/ 4 w 14"/>
                  <a:gd name="T1" fmla="*/ 45 h 45"/>
                  <a:gd name="T2" fmla="*/ 7 w 14"/>
                  <a:gd name="T3" fmla="*/ 5 h 45"/>
                  <a:gd name="T4" fmla="*/ 4 w 14"/>
                  <a:gd name="T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45">
                    <a:moveTo>
                      <a:pt x="4" y="45"/>
                    </a:moveTo>
                    <a:cubicBezTo>
                      <a:pt x="4" y="45"/>
                      <a:pt x="0" y="0"/>
                      <a:pt x="7" y="5"/>
                    </a:cubicBezTo>
                    <a:cubicBezTo>
                      <a:pt x="14" y="11"/>
                      <a:pt x="8" y="37"/>
                      <a:pt x="4" y="45"/>
                    </a:cubicBezTo>
                  </a:path>
                </a:pathLst>
              </a:custGeom>
              <a:solidFill>
                <a:srgbClr val="9FC0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248"/>
              <p:cNvSpPr/>
              <p:nvPr/>
            </p:nvSpPr>
            <p:spPr bwMode="auto">
              <a:xfrm>
                <a:off x="4829176" y="4367213"/>
                <a:ext cx="73025" cy="66675"/>
              </a:xfrm>
              <a:custGeom>
                <a:avLst/>
                <a:gdLst>
                  <a:gd name="T0" fmla="*/ 24 w 26"/>
                  <a:gd name="T1" fmla="*/ 16 h 24"/>
                  <a:gd name="T2" fmla="*/ 10 w 26"/>
                  <a:gd name="T3" fmla="*/ 21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6" y="24"/>
                      <a:pt x="10" y="21"/>
                    </a:cubicBezTo>
                    <a:cubicBezTo>
                      <a:pt x="4" y="19"/>
                      <a:pt x="0" y="13"/>
                      <a:pt x="2" y="8"/>
                    </a:cubicBezTo>
                    <a:cubicBezTo>
                      <a:pt x="4" y="3"/>
                      <a:pt x="11" y="0"/>
                      <a:pt x="17" y="2"/>
                    </a:cubicBezTo>
                    <a:cubicBezTo>
                      <a:pt x="23" y="5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249"/>
              <p:cNvSpPr/>
              <p:nvPr/>
            </p:nvSpPr>
            <p:spPr bwMode="auto">
              <a:xfrm>
                <a:off x="4773613" y="4451350"/>
                <a:ext cx="73025" cy="65088"/>
              </a:xfrm>
              <a:custGeom>
                <a:avLst/>
                <a:gdLst>
                  <a:gd name="T0" fmla="*/ 24 w 26"/>
                  <a:gd name="T1" fmla="*/ 16 h 23"/>
                  <a:gd name="T2" fmla="*/ 9 w 26"/>
                  <a:gd name="T3" fmla="*/ 21 h 23"/>
                  <a:gd name="T4" fmla="*/ 2 w 26"/>
                  <a:gd name="T5" fmla="*/ 7 h 23"/>
                  <a:gd name="T6" fmla="*/ 16 w 26"/>
                  <a:gd name="T7" fmla="*/ 2 h 23"/>
                  <a:gd name="T8" fmla="*/ 24 w 26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2" y="21"/>
                      <a:pt x="15" y="23"/>
                      <a:pt x="9" y="21"/>
                    </a:cubicBezTo>
                    <a:cubicBezTo>
                      <a:pt x="3" y="19"/>
                      <a:pt x="0" y="13"/>
                      <a:pt x="2" y="7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2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250"/>
              <p:cNvSpPr/>
              <p:nvPr/>
            </p:nvSpPr>
            <p:spPr bwMode="auto">
              <a:xfrm>
                <a:off x="4911726" y="4502150"/>
                <a:ext cx="73025" cy="66675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1 h 24"/>
                  <a:gd name="T4" fmla="*/ 2 w 26"/>
                  <a:gd name="T5" fmla="*/ 8 h 24"/>
                  <a:gd name="T6" fmla="*/ 16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2" y="4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251"/>
              <p:cNvSpPr/>
              <p:nvPr/>
            </p:nvSpPr>
            <p:spPr bwMode="auto">
              <a:xfrm>
                <a:off x="4949826" y="4395788"/>
                <a:ext cx="73025" cy="63500"/>
              </a:xfrm>
              <a:custGeom>
                <a:avLst/>
                <a:gdLst>
                  <a:gd name="T0" fmla="*/ 24 w 26"/>
                  <a:gd name="T1" fmla="*/ 16 h 23"/>
                  <a:gd name="T2" fmla="*/ 9 w 26"/>
                  <a:gd name="T3" fmla="*/ 21 h 23"/>
                  <a:gd name="T4" fmla="*/ 2 w 26"/>
                  <a:gd name="T5" fmla="*/ 8 h 23"/>
                  <a:gd name="T6" fmla="*/ 17 w 26"/>
                  <a:gd name="T7" fmla="*/ 2 h 23"/>
                  <a:gd name="T8" fmla="*/ 24 w 26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4" y="16"/>
                    </a:moveTo>
                    <a:cubicBezTo>
                      <a:pt x="22" y="21"/>
                      <a:pt x="15" y="23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1" y="0"/>
                      <a:pt x="17" y="2"/>
                    </a:cubicBezTo>
                    <a:cubicBezTo>
                      <a:pt x="23" y="4"/>
                      <a:pt x="26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252"/>
              <p:cNvSpPr/>
              <p:nvPr/>
            </p:nvSpPr>
            <p:spPr bwMode="auto">
              <a:xfrm>
                <a:off x="5054601" y="4494213"/>
                <a:ext cx="69850" cy="66675"/>
              </a:xfrm>
              <a:custGeom>
                <a:avLst/>
                <a:gdLst>
                  <a:gd name="T0" fmla="*/ 23 w 25"/>
                  <a:gd name="T1" fmla="*/ 16 h 24"/>
                  <a:gd name="T2" fmla="*/ 9 w 25"/>
                  <a:gd name="T3" fmla="*/ 21 h 24"/>
                  <a:gd name="T4" fmla="*/ 2 w 25"/>
                  <a:gd name="T5" fmla="*/ 8 h 24"/>
                  <a:gd name="T6" fmla="*/ 16 w 25"/>
                  <a:gd name="T7" fmla="*/ 2 h 24"/>
                  <a:gd name="T8" fmla="*/ 23 w 25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6"/>
                    </a:moveTo>
                    <a:cubicBezTo>
                      <a:pt x="21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3"/>
                      <a:pt x="10" y="0"/>
                      <a:pt x="16" y="2"/>
                    </a:cubicBezTo>
                    <a:cubicBezTo>
                      <a:pt x="22" y="5"/>
                      <a:pt x="25" y="11"/>
                      <a:pt x="23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253"/>
              <p:cNvSpPr/>
              <p:nvPr/>
            </p:nvSpPr>
            <p:spPr bwMode="auto">
              <a:xfrm>
                <a:off x="4978401" y="4622800"/>
                <a:ext cx="73025" cy="66675"/>
              </a:xfrm>
              <a:custGeom>
                <a:avLst/>
                <a:gdLst>
                  <a:gd name="T0" fmla="*/ 24 w 26"/>
                  <a:gd name="T1" fmla="*/ 16 h 24"/>
                  <a:gd name="T2" fmla="*/ 9 w 26"/>
                  <a:gd name="T3" fmla="*/ 21 h 24"/>
                  <a:gd name="T4" fmla="*/ 2 w 26"/>
                  <a:gd name="T5" fmla="*/ 8 h 24"/>
                  <a:gd name="T6" fmla="*/ 17 w 26"/>
                  <a:gd name="T7" fmla="*/ 2 h 24"/>
                  <a:gd name="T8" fmla="*/ 24 w 26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4" y="16"/>
                    </a:moveTo>
                    <a:cubicBezTo>
                      <a:pt x="22" y="21"/>
                      <a:pt x="16" y="24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3"/>
                      <a:pt x="11" y="0"/>
                      <a:pt x="17" y="2"/>
                    </a:cubicBezTo>
                    <a:cubicBezTo>
                      <a:pt x="23" y="5"/>
                      <a:pt x="26" y="11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254"/>
              <p:cNvSpPr/>
              <p:nvPr/>
            </p:nvSpPr>
            <p:spPr bwMode="auto">
              <a:xfrm>
                <a:off x="4849813" y="4600575"/>
                <a:ext cx="69850" cy="66675"/>
              </a:xfrm>
              <a:custGeom>
                <a:avLst/>
                <a:gdLst>
                  <a:gd name="T0" fmla="*/ 23 w 25"/>
                  <a:gd name="T1" fmla="*/ 16 h 24"/>
                  <a:gd name="T2" fmla="*/ 9 w 25"/>
                  <a:gd name="T3" fmla="*/ 21 h 24"/>
                  <a:gd name="T4" fmla="*/ 2 w 25"/>
                  <a:gd name="T5" fmla="*/ 8 h 24"/>
                  <a:gd name="T6" fmla="*/ 16 w 25"/>
                  <a:gd name="T7" fmla="*/ 2 h 24"/>
                  <a:gd name="T8" fmla="*/ 23 w 25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3" y="16"/>
                    </a:moveTo>
                    <a:cubicBezTo>
                      <a:pt x="21" y="21"/>
                      <a:pt x="15" y="24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3" y="3"/>
                      <a:pt x="10" y="0"/>
                      <a:pt x="16" y="2"/>
                    </a:cubicBezTo>
                    <a:cubicBezTo>
                      <a:pt x="22" y="5"/>
                      <a:pt x="25" y="11"/>
                      <a:pt x="23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255"/>
              <p:cNvSpPr/>
              <p:nvPr/>
            </p:nvSpPr>
            <p:spPr bwMode="auto">
              <a:xfrm>
                <a:off x="4905376" y="4308475"/>
                <a:ext cx="69850" cy="63500"/>
              </a:xfrm>
              <a:custGeom>
                <a:avLst/>
                <a:gdLst>
                  <a:gd name="T0" fmla="*/ 24 w 25"/>
                  <a:gd name="T1" fmla="*/ 16 h 23"/>
                  <a:gd name="T2" fmla="*/ 9 w 25"/>
                  <a:gd name="T3" fmla="*/ 21 h 23"/>
                  <a:gd name="T4" fmla="*/ 2 w 25"/>
                  <a:gd name="T5" fmla="*/ 8 h 23"/>
                  <a:gd name="T6" fmla="*/ 16 w 25"/>
                  <a:gd name="T7" fmla="*/ 2 h 23"/>
                  <a:gd name="T8" fmla="*/ 24 w 25"/>
                  <a:gd name="T9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4" y="16"/>
                    </a:moveTo>
                    <a:cubicBezTo>
                      <a:pt x="22" y="21"/>
                      <a:pt x="15" y="23"/>
                      <a:pt x="9" y="21"/>
                    </a:cubicBezTo>
                    <a:cubicBezTo>
                      <a:pt x="3" y="19"/>
                      <a:pt x="0" y="13"/>
                      <a:pt x="2" y="8"/>
                    </a:cubicBezTo>
                    <a:cubicBezTo>
                      <a:pt x="4" y="2"/>
                      <a:pt x="10" y="0"/>
                      <a:pt x="16" y="2"/>
                    </a:cubicBezTo>
                    <a:cubicBezTo>
                      <a:pt x="22" y="4"/>
                      <a:pt x="25" y="10"/>
                      <a:pt x="24" y="16"/>
                    </a:cubicBezTo>
                  </a:path>
                </a:pathLst>
              </a:custGeom>
              <a:solidFill>
                <a:srgbClr val="F5D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256"/>
              <p:cNvSpPr>
                <a:spLocks noEditPoints="1"/>
              </p:cNvSpPr>
              <p:nvPr/>
            </p:nvSpPr>
            <p:spPr bwMode="auto">
              <a:xfrm>
                <a:off x="4646613" y="4181475"/>
                <a:ext cx="665163" cy="590550"/>
              </a:xfrm>
              <a:custGeom>
                <a:avLst/>
                <a:gdLst>
                  <a:gd name="T0" fmla="*/ 103 w 237"/>
                  <a:gd name="T1" fmla="*/ 135 h 210"/>
                  <a:gd name="T2" fmla="*/ 106 w 237"/>
                  <a:gd name="T3" fmla="*/ 115 h 210"/>
                  <a:gd name="T4" fmla="*/ 118 w 237"/>
                  <a:gd name="T5" fmla="*/ 130 h 210"/>
                  <a:gd name="T6" fmla="*/ 98 w 237"/>
                  <a:gd name="T7" fmla="*/ 0 h 210"/>
                  <a:gd name="T8" fmla="*/ 82 w 237"/>
                  <a:gd name="T9" fmla="*/ 68 h 210"/>
                  <a:gd name="T10" fmla="*/ 16 w 237"/>
                  <a:gd name="T11" fmla="*/ 53 h 210"/>
                  <a:gd name="T12" fmla="*/ 67 w 237"/>
                  <a:gd name="T13" fmla="*/ 74 h 210"/>
                  <a:gd name="T14" fmla="*/ 82 w 237"/>
                  <a:gd name="T15" fmla="*/ 68 h 210"/>
                  <a:gd name="T16" fmla="*/ 79 w 237"/>
                  <a:gd name="T17" fmla="*/ 88 h 210"/>
                  <a:gd name="T18" fmla="*/ 75 w 237"/>
                  <a:gd name="T19" fmla="*/ 87 h 210"/>
                  <a:gd name="T20" fmla="*/ 46 w 237"/>
                  <a:gd name="T21" fmla="*/ 105 h 210"/>
                  <a:gd name="T22" fmla="*/ 57 w 237"/>
                  <a:gd name="T23" fmla="*/ 97 h 210"/>
                  <a:gd name="T24" fmla="*/ 69 w 237"/>
                  <a:gd name="T25" fmla="*/ 111 h 210"/>
                  <a:gd name="T26" fmla="*/ 36 w 237"/>
                  <a:gd name="T27" fmla="*/ 180 h 210"/>
                  <a:gd name="T28" fmla="*/ 93 w 237"/>
                  <a:gd name="T29" fmla="*/ 140 h 210"/>
                  <a:gd name="T30" fmla="*/ 132 w 237"/>
                  <a:gd name="T31" fmla="*/ 210 h 210"/>
                  <a:gd name="T32" fmla="*/ 128 w 237"/>
                  <a:gd name="T33" fmla="*/ 179 h 210"/>
                  <a:gd name="T34" fmla="*/ 120 w 237"/>
                  <a:gd name="T35" fmla="*/ 165 h 210"/>
                  <a:gd name="T36" fmla="*/ 129 w 237"/>
                  <a:gd name="T37" fmla="*/ 132 h 210"/>
                  <a:gd name="T38" fmla="*/ 170 w 237"/>
                  <a:gd name="T39" fmla="*/ 134 h 210"/>
                  <a:gd name="T40" fmla="*/ 186 w 237"/>
                  <a:gd name="T41" fmla="*/ 124 h 210"/>
                  <a:gd name="T42" fmla="*/ 169 w 237"/>
                  <a:gd name="T43" fmla="*/ 124 h 210"/>
                  <a:gd name="T44" fmla="*/ 158 w 237"/>
                  <a:gd name="T45" fmla="*/ 133 h 210"/>
                  <a:gd name="T46" fmla="*/ 146 w 237"/>
                  <a:gd name="T47" fmla="*/ 122 h 210"/>
                  <a:gd name="T48" fmla="*/ 147 w 237"/>
                  <a:gd name="T49" fmla="*/ 119 h 210"/>
                  <a:gd name="T50" fmla="*/ 209 w 237"/>
                  <a:gd name="T51" fmla="*/ 81 h 210"/>
                  <a:gd name="T52" fmla="*/ 126 w 237"/>
                  <a:gd name="T53" fmla="*/ 107 h 210"/>
                  <a:gd name="T54" fmla="*/ 122 w 237"/>
                  <a:gd name="T55" fmla="*/ 98 h 210"/>
                  <a:gd name="T56" fmla="*/ 110 w 237"/>
                  <a:gd name="T57" fmla="*/ 84 h 210"/>
                  <a:gd name="T58" fmla="*/ 124 w 237"/>
                  <a:gd name="T59" fmla="*/ 78 h 210"/>
                  <a:gd name="T60" fmla="*/ 123 w 237"/>
                  <a:gd name="T61" fmla="*/ 50 h 210"/>
                  <a:gd name="T62" fmla="*/ 112 w 237"/>
                  <a:gd name="T63" fmla="*/ 70 h 210"/>
                  <a:gd name="T64" fmla="*/ 106 w 237"/>
                  <a:gd name="T65" fmla="*/ 67 h 210"/>
                  <a:gd name="T66" fmla="*/ 94 w 237"/>
                  <a:gd name="T67" fmla="*/ 53 h 210"/>
                  <a:gd name="T68" fmla="*/ 108 w 237"/>
                  <a:gd name="T69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7" h="210">
                    <a:moveTo>
                      <a:pt x="108" y="136"/>
                    </a:moveTo>
                    <a:cubicBezTo>
                      <a:pt x="106" y="136"/>
                      <a:pt x="105" y="136"/>
                      <a:pt x="103" y="135"/>
                    </a:cubicBezTo>
                    <a:cubicBezTo>
                      <a:pt x="97" y="133"/>
                      <a:pt x="94" y="127"/>
                      <a:pt x="96" y="122"/>
                    </a:cubicBezTo>
                    <a:cubicBezTo>
                      <a:pt x="97" y="118"/>
                      <a:pt x="101" y="115"/>
                      <a:pt x="106" y="115"/>
                    </a:cubicBezTo>
                    <a:cubicBezTo>
                      <a:pt x="107" y="115"/>
                      <a:pt x="109" y="116"/>
                      <a:pt x="110" y="116"/>
                    </a:cubicBezTo>
                    <a:cubicBezTo>
                      <a:pt x="116" y="118"/>
                      <a:pt x="120" y="125"/>
                      <a:pt x="118" y="130"/>
                    </a:cubicBezTo>
                    <a:cubicBezTo>
                      <a:pt x="116" y="134"/>
                      <a:pt x="112" y="136"/>
                      <a:pt x="108" y="136"/>
                    </a:cubicBezTo>
                    <a:moveTo>
                      <a:pt x="98" y="0"/>
                    </a:moveTo>
                    <a:cubicBezTo>
                      <a:pt x="98" y="0"/>
                      <a:pt x="93" y="68"/>
                      <a:pt x="83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73" y="65"/>
                      <a:pt x="19" y="52"/>
                      <a:pt x="13" y="52"/>
                    </a:cubicBezTo>
                    <a:cubicBezTo>
                      <a:pt x="12" y="52"/>
                      <a:pt x="13" y="52"/>
                      <a:pt x="16" y="53"/>
                    </a:cubicBezTo>
                    <a:cubicBezTo>
                      <a:pt x="27" y="57"/>
                      <a:pt x="52" y="68"/>
                      <a:pt x="67" y="76"/>
                    </a:cubicBezTo>
                    <a:cubicBezTo>
                      <a:pt x="67" y="75"/>
                      <a:pt x="67" y="75"/>
                      <a:pt x="67" y="74"/>
                    </a:cubicBezTo>
                    <a:cubicBezTo>
                      <a:pt x="69" y="70"/>
                      <a:pt x="73" y="67"/>
                      <a:pt x="77" y="67"/>
                    </a:cubicBezTo>
                    <a:cubicBezTo>
                      <a:pt x="79" y="67"/>
                      <a:pt x="80" y="68"/>
                      <a:pt x="82" y="68"/>
                    </a:cubicBezTo>
                    <a:cubicBezTo>
                      <a:pt x="88" y="71"/>
                      <a:pt x="91" y="77"/>
                      <a:pt x="89" y="82"/>
                    </a:cubicBezTo>
                    <a:cubicBezTo>
                      <a:pt x="88" y="86"/>
                      <a:pt x="84" y="88"/>
                      <a:pt x="79" y="88"/>
                    </a:cubicBezTo>
                    <a:cubicBezTo>
                      <a:pt x="78" y="88"/>
                      <a:pt x="76" y="88"/>
                      <a:pt x="75" y="87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58" y="90"/>
                      <a:pt x="0" y="97"/>
                      <a:pt x="14" y="99"/>
                    </a:cubicBezTo>
                    <a:cubicBezTo>
                      <a:pt x="20" y="100"/>
                      <a:pt x="33" y="102"/>
                      <a:pt x="46" y="105"/>
                    </a:cubicBezTo>
                    <a:cubicBezTo>
                      <a:pt x="46" y="105"/>
                      <a:pt x="47" y="104"/>
                      <a:pt x="47" y="103"/>
                    </a:cubicBezTo>
                    <a:cubicBezTo>
                      <a:pt x="48" y="99"/>
                      <a:pt x="52" y="97"/>
                      <a:pt x="57" y="97"/>
                    </a:cubicBezTo>
                    <a:cubicBezTo>
                      <a:pt x="58" y="97"/>
                      <a:pt x="60" y="97"/>
                      <a:pt x="61" y="98"/>
                    </a:cubicBezTo>
                    <a:cubicBezTo>
                      <a:pt x="67" y="100"/>
                      <a:pt x="70" y="106"/>
                      <a:pt x="69" y="111"/>
                    </a:cubicBezTo>
                    <a:cubicBezTo>
                      <a:pt x="82" y="115"/>
                      <a:pt x="90" y="119"/>
                      <a:pt x="83" y="122"/>
                    </a:cubicBezTo>
                    <a:cubicBezTo>
                      <a:pt x="69" y="128"/>
                      <a:pt x="30" y="180"/>
                      <a:pt x="36" y="180"/>
                    </a:cubicBezTo>
                    <a:cubicBezTo>
                      <a:pt x="36" y="180"/>
                      <a:pt x="37" y="179"/>
                      <a:pt x="37" y="179"/>
                    </a:cubicBezTo>
                    <a:cubicBezTo>
                      <a:pt x="48" y="172"/>
                      <a:pt x="80" y="140"/>
                      <a:pt x="93" y="140"/>
                    </a:cubicBezTo>
                    <a:cubicBezTo>
                      <a:pt x="95" y="140"/>
                      <a:pt x="96" y="141"/>
                      <a:pt x="97" y="142"/>
                    </a:cubicBezTo>
                    <a:cubicBezTo>
                      <a:pt x="105" y="154"/>
                      <a:pt x="129" y="210"/>
                      <a:pt x="132" y="210"/>
                    </a:cubicBezTo>
                    <a:cubicBezTo>
                      <a:pt x="132" y="210"/>
                      <a:pt x="132" y="209"/>
                      <a:pt x="132" y="208"/>
                    </a:cubicBezTo>
                    <a:cubicBezTo>
                      <a:pt x="131" y="203"/>
                      <a:pt x="130" y="192"/>
                      <a:pt x="128" y="179"/>
                    </a:cubicBezTo>
                    <a:cubicBezTo>
                      <a:pt x="128" y="179"/>
                      <a:pt x="128" y="179"/>
                      <a:pt x="127" y="178"/>
                    </a:cubicBezTo>
                    <a:cubicBezTo>
                      <a:pt x="121" y="176"/>
                      <a:pt x="118" y="170"/>
                      <a:pt x="120" y="165"/>
                    </a:cubicBezTo>
                    <a:cubicBezTo>
                      <a:pt x="121" y="162"/>
                      <a:pt x="124" y="160"/>
                      <a:pt x="127" y="159"/>
                    </a:cubicBezTo>
                    <a:cubicBezTo>
                      <a:pt x="125" y="144"/>
                      <a:pt x="125" y="132"/>
                      <a:pt x="129" y="132"/>
                    </a:cubicBezTo>
                    <a:cubicBezTo>
                      <a:pt x="129" y="132"/>
                      <a:pt x="129" y="132"/>
                      <a:pt x="129" y="133"/>
                    </a:cubicBezTo>
                    <a:cubicBezTo>
                      <a:pt x="132" y="134"/>
                      <a:pt x="150" y="134"/>
                      <a:pt x="170" y="134"/>
                    </a:cubicBezTo>
                    <a:cubicBezTo>
                      <a:pt x="202" y="134"/>
                      <a:pt x="237" y="133"/>
                      <a:pt x="224" y="128"/>
                    </a:cubicBezTo>
                    <a:cubicBezTo>
                      <a:pt x="216" y="124"/>
                      <a:pt x="201" y="124"/>
                      <a:pt x="186" y="124"/>
                    </a:cubicBezTo>
                    <a:cubicBezTo>
                      <a:pt x="183" y="124"/>
                      <a:pt x="180" y="124"/>
                      <a:pt x="176" y="124"/>
                    </a:cubicBezTo>
                    <a:cubicBezTo>
                      <a:pt x="174" y="124"/>
                      <a:pt x="171" y="124"/>
                      <a:pt x="169" y="124"/>
                    </a:cubicBezTo>
                    <a:cubicBezTo>
                      <a:pt x="169" y="125"/>
                      <a:pt x="169" y="126"/>
                      <a:pt x="168" y="127"/>
                    </a:cubicBezTo>
                    <a:cubicBezTo>
                      <a:pt x="167" y="131"/>
                      <a:pt x="163" y="133"/>
                      <a:pt x="158" y="133"/>
                    </a:cubicBezTo>
                    <a:cubicBezTo>
                      <a:pt x="157" y="133"/>
                      <a:pt x="155" y="133"/>
                      <a:pt x="154" y="132"/>
                    </a:cubicBezTo>
                    <a:cubicBezTo>
                      <a:pt x="149" y="131"/>
                      <a:pt x="146" y="126"/>
                      <a:pt x="146" y="122"/>
                    </a:cubicBezTo>
                    <a:cubicBezTo>
                      <a:pt x="145" y="121"/>
                      <a:pt x="145" y="120"/>
                      <a:pt x="147" y="119"/>
                    </a:cubicBezTo>
                    <a:cubicBezTo>
                      <a:pt x="147" y="119"/>
                      <a:pt x="147" y="119"/>
                      <a:pt x="147" y="119"/>
                    </a:cubicBezTo>
                    <a:cubicBezTo>
                      <a:pt x="148" y="115"/>
                      <a:pt x="151" y="113"/>
                      <a:pt x="155" y="113"/>
                    </a:cubicBezTo>
                    <a:cubicBezTo>
                      <a:pt x="175" y="100"/>
                      <a:pt x="216" y="81"/>
                      <a:pt x="209" y="81"/>
                    </a:cubicBezTo>
                    <a:cubicBezTo>
                      <a:pt x="209" y="81"/>
                      <a:pt x="208" y="81"/>
                      <a:pt x="207" y="81"/>
                    </a:cubicBezTo>
                    <a:cubicBezTo>
                      <a:pt x="191" y="84"/>
                      <a:pt x="126" y="107"/>
                      <a:pt x="126" y="107"/>
                    </a:cubicBezTo>
                    <a:cubicBezTo>
                      <a:pt x="126" y="107"/>
                      <a:pt x="126" y="103"/>
                      <a:pt x="126" y="97"/>
                    </a:cubicBezTo>
                    <a:cubicBezTo>
                      <a:pt x="124" y="98"/>
                      <a:pt x="123" y="98"/>
                      <a:pt x="122" y="98"/>
                    </a:cubicBezTo>
                    <a:cubicBezTo>
                      <a:pt x="121" y="98"/>
                      <a:pt x="119" y="98"/>
                      <a:pt x="117" y="97"/>
                    </a:cubicBezTo>
                    <a:cubicBezTo>
                      <a:pt x="111" y="95"/>
                      <a:pt x="108" y="89"/>
                      <a:pt x="110" y="84"/>
                    </a:cubicBezTo>
                    <a:cubicBezTo>
                      <a:pt x="112" y="80"/>
                      <a:pt x="116" y="77"/>
                      <a:pt x="120" y="77"/>
                    </a:cubicBezTo>
                    <a:cubicBezTo>
                      <a:pt x="121" y="77"/>
                      <a:pt x="123" y="78"/>
                      <a:pt x="124" y="78"/>
                    </a:cubicBezTo>
                    <a:cubicBezTo>
                      <a:pt x="124" y="68"/>
                      <a:pt x="124" y="56"/>
                      <a:pt x="124" y="46"/>
                    </a:cubicBezTo>
                    <a:cubicBezTo>
                      <a:pt x="124" y="48"/>
                      <a:pt x="123" y="49"/>
                      <a:pt x="123" y="50"/>
                    </a:cubicBezTo>
                    <a:cubicBezTo>
                      <a:pt x="119" y="61"/>
                      <a:pt x="115" y="72"/>
                      <a:pt x="113" y="72"/>
                    </a:cubicBezTo>
                    <a:cubicBezTo>
                      <a:pt x="112" y="72"/>
                      <a:pt x="112" y="72"/>
                      <a:pt x="112" y="70"/>
                    </a:cubicBezTo>
                    <a:cubicBezTo>
                      <a:pt x="112" y="69"/>
                      <a:pt x="112" y="68"/>
                      <a:pt x="111" y="66"/>
                    </a:cubicBezTo>
                    <a:cubicBezTo>
                      <a:pt x="110" y="67"/>
                      <a:pt x="108" y="67"/>
                      <a:pt x="106" y="67"/>
                    </a:cubicBezTo>
                    <a:cubicBezTo>
                      <a:pt x="104" y="67"/>
                      <a:pt x="103" y="67"/>
                      <a:pt x="101" y="66"/>
                    </a:cubicBezTo>
                    <a:cubicBezTo>
                      <a:pt x="95" y="64"/>
                      <a:pt x="92" y="58"/>
                      <a:pt x="94" y="53"/>
                    </a:cubicBezTo>
                    <a:cubicBezTo>
                      <a:pt x="95" y="49"/>
                      <a:pt x="99" y="46"/>
                      <a:pt x="104" y="46"/>
                    </a:cubicBezTo>
                    <a:cubicBezTo>
                      <a:pt x="105" y="46"/>
                      <a:pt x="106" y="47"/>
                      <a:pt x="108" y="47"/>
                    </a:cubicBezTo>
                    <a:cubicBezTo>
                      <a:pt x="104" y="26"/>
                      <a:pt x="98" y="0"/>
                      <a:pt x="98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257"/>
              <p:cNvSpPr/>
              <p:nvPr/>
            </p:nvSpPr>
            <p:spPr bwMode="auto">
              <a:xfrm>
                <a:off x="4835526" y="4370388"/>
                <a:ext cx="66675" cy="58738"/>
              </a:xfrm>
              <a:custGeom>
                <a:avLst/>
                <a:gdLst>
                  <a:gd name="T0" fmla="*/ 10 w 24"/>
                  <a:gd name="T1" fmla="*/ 0 h 21"/>
                  <a:gd name="T2" fmla="*/ 0 w 24"/>
                  <a:gd name="T3" fmla="*/ 7 h 21"/>
                  <a:gd name="T4" fmla="*/ 0 w 24"/>
                  <a:gd name="T5" fmla="*/ 9 h 21"/>
                  <a:gd name="T6" fmla="*/ 8 w 24"/>
                  <a:gd name="T7" fmla="*/ 20 h 21"/>
                  <a:gd name="T8" fmla="*/ 8 w 24"/>
                  <a:gd name="T9" fmla="*/ 20 h 21"/>
                  <a:gd name="T10" fmla="*/ 8 w 24"/>
                  <a:gd name="T11" fmla="*/ 20 h 21"/>
                  <a:gd name="T12" fmla="*/ 12 w 24"/>
                  <a:gd name="T13" fmla="*/ 21 h 21"/>
                  <a:gd name="T14" fmla="*/ 22 w 24"/>
                  <a:gd name="T15" fmla="*/ 15 h 21"/>
                  <a:gd name="T16" fmla="*/ 15 w 24"/>
                  <a:gd name="T17" fmla="*/ 1 h 21"/>
                  <a:gd name="T18" fmla="*/ 10 w 24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1">
                    <a:moveTo>
                      <a:pt x="10" y="0"/>
                    </a:moveTo>
                    <a:cubicBezTo>
                      <a:pt x="6" y="0"/>
                      <a:pt x="2" y="3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9" y="15"/>
                      <a:pt x="14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1"/>
                      <a:pt x="11" y="21"/>
                      <a:pt x="12" y="21"/>
                    </a:cubicBezTo>
                    <a:cubicBezTo>
                      <a:pt x="17" y="21"/>
                      <a:pt x="21" y="19"/>
                      <a:pt x="22" y="15"/>
                    </a:cubicBezTo>
                    <a:cubicBezTo>
                      <a:pt x="24" y="10"/>
                      <a:pt x="21" y="4"/>
                      <a:pt x="15" y="1"/>
                    </a:cubicBezTo>
                    <a:cubicBezTo>
                      <a:pt x="13" y="1"/>
                      <a:pt x="12" y="0"/>
                      <a:pt x="10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258"/>
              <p:cNvSpPr/>
              <p:nvPr/>
            </p:nvSpPr>
            <p:spPr bwMode="auto">
              <a:xfrm>
                <a:off x="4776788" y="4454525"/>
                <a:ext cx="66675" cy="39688"/>
              </a:xfrm>
              <a:custGeom>
                <a:avLst/>
                <a:gdLst>
                  <a:gd name="T0" fmla="*/ 11 w 24"/>
                  <a:gd name="T1" fmla="*/ 0 h 14"/>
                  <a:gd name="T2" fmla="*/ 1 w 24"/>
                  <a:gd name="T3" fmla="*/ 6 h 14"/>
                  <a:gd name="T4" fmla="*/ 0 w 24"/>
                  <a:gd name="T5" fmla="*/ 8 h 14"/>
                  <a:gd name="T6" fmla="*/ 23 w 24"/>
                  <a:gd name="T7" fmla="*/ 14 h 14"/>
                  <a:gd name="T8" fmla="*/ 15 w 24"/>
                  <a:gd name="T9" fmla="*/ 1 h 14"/>
                  <a:gd name="T10" fmla="*/ 11 w 2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4">
                    <a:moveTo>
                      <a:pt x="11" y="0"/>
                    </a:moveTo>
                    <a:cubicBezTo>
                      <a:pt x="6" y="0"/>
                      <a:pt x="2" y="2"/>
                      <a:pt x="1" y="6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8" y="10"/>
                      <a:pt x="16" y="12"/>
                      <a:pt x="23" y="14"/>
                    </a:cubicBezTo>
                    <a:cubicBezTo>
                      <a:pt x="24" y="9"/>
                      <a:pt x="21" y="3"/>
                      <a:pt x="15" y="1"/>
                    </a:cubicBezTo>
                    <a:cubicBezTo>
                      <a:pt x="14" y="0"/>
                      <a:pt x="12" y="0"/>
                      <a:pt x="11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259"/>
              <p:cNvSpPr/>
              <p:nvPr/>
            </p:nvSpPr>
            <p:spPr bwMode="auto">
              <a:xfrm>
                <a:off x="4911726" y="4505325"/>
                <a:ext cx="73025" cy="58738"/>
              </a:xfrm>
              <a:custGeom>
                <a:avLst/>
                <a:gdLst>
                  <a:gd name="T0" fmla="*/ 12 w 26"/>
                  <a:gd name="T1" fmla="*/ 0 h 21"/>
                  <a:gd name="T2" fmla="*/ 2 w 26"/>
                  <a:gd name="T3" fmla="*/ 7 h 21"/>
                  <a:gd name="T4" fmla="*/ 9 w 26"/>
                  <a:gd name="T5" fmla="*/ 20 h 21"/>
                  <a:gd name="T6" fmla="*/ 14 w 26"/>
                  <a:gd name="T7" fmla="*/ 21 h 21"/>
                  <a:gd name="T8" fmla="*/ 24 w 26"/>
                  <a:gd name="T9" fmla="*/ 15 h 21"/>
                  <a:gd name="T10" fmla="*/ 16 w 26"/>
                  <a:gd name="T11" fmla="*/ 1 h 21"/>
                  <a:gd name="T12" fmla="*/ 12 w 26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1">
                    <a:moveTo>
                      <a:pt x="12" y="0"/>
                    </a:moveTo>
                    <a:cubicBezTo>
                      <a:pt x="7" y="0"/>
                      <a:pt x="3" y="3"/>
                      <a:pt x="2" y="7"/>
                    </a:cubicBezTo>
                    <a:cubicBezTo>
                      <a:pt x="0" y="12"/>
                      <a:pt x="3" y="18"/>
                      <a:pt x="9" y="20"/>
                    </a:cubicBezTo>
                    <a:cubicBezTo>
                      <a:pt x="11" y="21"/>
                      <a:pt x="12" y="21"/>
                      <a:pt x="14" y="21"/>
                    </a:cubicBezTo>
                    <a:cubicBezTo>
                      <a:pt x="18" y="21"/>
                      <a:pt x="22" y="19"/>
                      <a:pt x="24" y="15"/>
                    </a:cubicBezTo>
                    <a:cubicBezTo>
                      <a:pt x="26" y="10"/>
                      <a:pt x="22" y="3"/>
                      <a:pt x="16" y="1"/>
                    </a:cubicBezTo>
                    <a:cubicBezTo>
                      <a:pt x="15" y="1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260"/>
              <p:cNvSpPr/>
              <p:nvPr/>
            </p:nvSpPr>
            <p:spPr bwMode="auto">
              <a:xfrm>
                <a:off x="4949826" y="4397375"/>
                <a:ext cx="50800" cy="60325"/>
              </a:xfrm>
              <a:custGeom>
                <a:avLst/>
                <a:gdLst>
                  <a:gd name="T0" fmla="*/ 12 w 18"/>
                  <a:gd name="T1" fmla="*/ 0 h 21"/>
                  <a:gd name="T2" fmla="*/ 2 w 18"/>
                  <a:gd name="T3" fmla="*/ 7 h 21"/>
                  <a:gd name="T4" fmla="*/ 9 w 18"/>
                  <a:gd name="T5" fmla="*/ 20 h 21"/>
                  <a:gd name="T6" fmla="*/ 14 w 18"/>
                  <a:gd name="T7" fmla="*/ 21 h 21"/>
                  <a:gd name="T8" fmla="*/ 18 w 18"/>
                  <a:gd name="T9" fmla="*/ 20 h 21"/>
                  <a:gd name="T10" fmla="*/ 16 w 18"/>
                  <a:gd name="T11" fmla="*/ 1 h 21"/>
                  <a:gd name="T12" fmla="*/ 12 w 18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1">
                    <a:moveTo>
                      <a:pt x="12" y="0"/>
                    </a:moveTo>
                    <a:cubicBezTo>
                      <a:pt x="8" y="0"/>
                      <a:pt x="4" y="3"/>
                      <a:pt x="2" y="7"/>
                    </a:cubicBezTo>
                    <a:cubicBezTo>
                      <a:pt x="0" y="12"/>
                      <a:pt x="3" y="18"/>
                      <a:pt x="9" y="20"/>
                    </a:cubicBezTo>
                    <a:cubicBezTo>
                      <a:pt x="11" y="21"/>
                      <a:pt x="13" y="21"/>
                      <a:pt x="14" y="21"/>
                    </a:cubicBezTo>
                    <a:cubicBezTo>
                      <a:pt x="15" y="21"/>
                      <a:pt x="16" y="21"/>
                      <a:pt x="18" y="20"/>
                    </a:cubicBezTo>
                    <a:cubicBezTo>
                      <a:pt x="17" y="15"/>
                      <a:pt x="17" y="8"/>
                      <a:pt x="16" y="1"/>
                    </a:cubicBezTo>
                    <a:cubicBezTo>
                      <a:pt x="15" y="1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262"/>
              <p:cNvSpPr/>
              <p:nvPr/>
            </p:nvSpPr>
            <p:spPr bwMode="auto">
              <a:xfrm>
                <a:off x="4995863" y="4260850"/>
                <a:ext cx="12700" cy="50800"/>
              </a:xfrm>
              <a:custGeom>
                <a:avLst/>
                <a:gdLst>
                  <a:gd name="T0" fmla="*/ 4 w 5"/>
                  <a:gd name="T1" fmla="*/ 0 h 18"/>
                  <a:gd name="T2" fmla="*/ 3 w 5"/>
                  <a:gd name="T3" fmla="*/ 1 h 18"/>
                  <a:gd name="T4" fmla="*/ 0 w 5"/>
                  <a:gd name="T5" fmla="*/ 18 h 18"/>
                  <a:gd name="T6" fmla="*/ 4 w 5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8">
                    <a:moveTo>
                      <a:pt x="4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1" y="4"/>
                      <a:pt x="1" y="10"/>
                      <a:pt x="0" y="18"/>
                    </a:cubicBezTo>
                    <a:cubicBezTo>
                      <a:pt x="3" y="9"/>
                      <a:pt x="5" y="0"/>
                      <a:pt x="4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263"/>
              <p:cNvSpPr/>
              <p:nvPr/>
            </p:nvSpPr>
            <p:spPr bwMode="auto">
              <a:xfrm>
                <a:off x="4978401" y="4627563"/>
                <a:ext cx="28575" cy="57150"/>
              </a:xfrm>
              <a:custGeom>
                <a:avLst/>
                <a:gdLst>
                  <a:gd name="T0" fmla="*/ 9 w 10"/>
                  <a:gd name="T1" fmla="*/ 0 h 20"/>
                  <a:gd name="T2" fmla="*/ 2 w 10"/>
                  <a:gd name="T3" fmla="*/ 6 h 20"/>
                  <a:gd name="T4" fmla="*/ 9 w 10"/>
                  <a:gd name="T5" fmla="*/ 19 h 20"/>
                  <a:gd name="T6" fmla="*/ 10 w 10"/>
                  <a:gd name="T7" fmla="*/ 20 h 20"/>
                  <a:gd name="T8" fmla="*/ 9 w 1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9" y="0"/>
                    </a:moveTo>
                    <a:cubicBezTo>
                      <a:pt x="6" y="1"/>
                      <a:pt x="3" y="3"/>
                      <a:pt x="2" y="6"/>
                    </a:cubicBezTo>
                    <a:cubicBezTo>
                      <a:pt x="0" y="11"/>
                      <a:pt x="3" y="17"/>
                      <a:pt x="9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13"/>
                      <a:pt x="9" y="6"/>
                      <a:pt x="9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264"/>
              <p:cNvSpPr/>
              <p:nvPr/>
            </p:nvSpPr>
            <p:spPr bwMode="auto">
              <a:xfrm>
                <a:off x="4905376" y="4311650"/>
                <a:ext cx="53975" cy="58738"/>
              </a:xfrm>
              <a:custGeom>
                <a:avLst/>
                <a:gdLst>
                  <a:gd name="T0" fmla="*/ 12 w 19"/>
                  <a:gd name="T1" fmla="*/ 0 h 21"/>
                  <a:gd name="T2" fmla="*/ 2 w 19"/>
                  <a:gd name="T3" fmla="*/ 7 h 21"/>
                  <a:gd name="T4" fmla="*/ 9 w 19"/>
                  <a:gd name="T5" fmla="*/ 20 h 21"/>
                  <a:gd name="T6" fmla="*/ 14 w 19"/>
                  <a:gd name="T7" fmla="*/ 21 h 21"/>
                  <a:gd name="T8" fmla="*/ 19 w 19"/>
                  <a:gd name="T9" fmla="*/ 20 h 21"/>
                  <a:gd name="T10" fmla="*/ 16 w 19"/>
                  <a:gd name="T11" fmla="*/ 1 h 21"/>
                  <a:gd name="T12" fmla="*/ 12 w 19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1">
                    <a:moveTo>
                      <a:pt x="12" y="0"/>
                    </a:moveTo>
                    <a:cubicBezTo>
                      <a:pt x="7" y="0"/>
                      <a:pt x="3" y="3"/>
                      <a:pt x="2" y="7"/>
                    </a:cubicBezTo>
                    <a:cubicBezTo>
                      <a:pt x="0" y="12"/>
                      <a:pt x="3" y="18"/>
                      <a:pt x="9" y="20"/>
                    </a:cubicBezTo>
                    <a:cubicBezTo>
                      <a:pt x="11" y="21"/>
                      <a:pt x="12" y="21"/>
                      <a:pt x="14" y="21"/>
                    </a:cubicBezTo>
                    <a:cubicBezTo>
                      <a:pt x="16" y="21"/>
                      <a:pt x="18" y="21"/>
                      <a:pt x="19" y="20"/>
                    </a:cubicBezTo>
                    <a:cubicBezTo>
                      <a:pt x="19" y="15"/>
                      <a:pt x="17" y="8"/>
                      <a:pt x="16" y="1"/>
                    </a:cubicBezTo>
                    <a:cubicBezTo>
                      <a:pt x="14" y="1"/>
                      <a:pt x="13" y="0"/>
                      <a:pt x="12" y="0"/>
                    </a:cubicBezTo>
                  </a:path>
                </a:pathLst>
              </a:custGeom>
              <a:solidFill>
                <a:srgbClr val="F5D2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265"/>
              <p:cNvSpPr/>
              <p:nvPr/>
            </p:nvSpPr>
            <p:spPr bwMode="auto">
              <a:xfrm>
                <a:off x="4346576" y="4162425"/>
                <a:ext cx="190500" cy="417513"/>
              </a:xfrm>
              <a:custGeom>
                <a:avLst/>
                <a:gdLst>
                  <a:gd name="T0" fmla="*/ 27 w 68"/>
                  <a:gd name="T1" fmla="*/ 0 h 149"/>
                  <a:gd name="T2" fmla="*/ 16 w 68"/>
                  <a:gd name="T3" fmla="*/ 55 h 149"/>
                  <a:gd name="T4" fmla="*/ 3 w 68"/>
                  <a:gd name="T5" fmla="*/ 99 h 149"/>
                  <a:gd name="T6" fmla="*/ 28 w 68"/>
                  <a:gd name="T7" fmla="*/ 149 h 149"/>
                  <a:gd name="T8" fmla="*/ 29 w 68"/>
                  <a:gd name="T9" fmla="*/ 149 h 149"/>
                  <a:gd name="T10" fmla="*/ 42 w 68"/>
                  <a:gd name="T11" fmla="*/ 95 h 149"/>
                  <a:gd name="T12" fmla="*/ 60 w 68"/>
                  <a:gd name="T13" fmla="*/ 46 h 149"/>
                  <a:gd name="T14" fmla="*/ 30 w 68"/>
                  <a:gd name="T15" fmla="*/ 1 h 149"/>
                  <a:gd name="T16" fmla="*/ 27 w 68"/>
                  <a:gd name="T1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49">
                    <a:moveTo>
                      <a:pt x="27" y="0"/>
                    </a:moveTo>
                    <a:cubicBezTo>
                      <a:pt x="14" y="0"/>
                      <a:pt x="16" y="40"/>
                      <a:pt x="16" y="55"/>
                    </a:cubicBezTo>
                    <a:cubicBezTo>
                      <a:pt x="17" y="70"/>
                      <a:pt x="6" y="75"/>
                      <a:pt x="3" y="99"/>
                    </a:cubicBezTo>
                    <a:cubicBezTo>
                      <a:pt x="0" y="123"/>
                      <a:pt x="28" y="149"/>
                      <a:pt x="28" y="149"/>
                    </a:cubicBezTo>
                    <a:cubicBezTo>
                      <a:pt x="28" y="149"/>
                      <a:pt x="29" y="149"/>
                      <a:pt x="29" y="149"/>
                    </a:cubicBezTo>
                    <a:cubicBezTo>
                      <a:pt x="43" y="149"/>
                      <a:pt x="46" y="115"/>
                      <a:pt x="42" y="95"/>
                    </a:cubicBezTo>
                    <a:cubicBezTo>
                      <a:pt x="37" y="75"/>
                      <a:pt x="52" y="68"/>
                      <a:pt x="60" y="46"/>
                    </a:cubicBezTo>
                    <a:cubicBezTo>
                      <a:pt x="68" y="24"/>
                      <a:pt x="47" y="7"/>
                      <a:pt x="30" y="1"/>
                    </a:cubicBezTo>
                    <a:cubicBezTo>
                      <a:pt x="29" y="0"/>
                      <a:pt x="28" y="0"/>
                      <a:pt x="27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266"/>
              <p:cNvSpPr/>
              <p:nvPr/>
            </p:nvSpPr>
            <p:spPr bwMode="auto">
              <a:xfrm>
                <a:off x="4391026" y="4762500"/>
                <a:ext cx="415925" cy="239713"/>
              </a:xfrm>
              <a:custGeom>
                <a:avLst/>
                <a:gdLst>
                  <a:gd name="T0" fmla="*/ 20 w 148"/>
                  <a:gd name="T1" fmla="*/ 0 h 85"/>
                  <a:gd name="T2" fmla="*/ 15 w 148"/>
                  <a:gd name="T3" fmla="*/ 1 h 85"/>
                  <a:gd name="T4" fmla="*/ 30 w 148"/>
                  <a:gd name="T5" fmla="*/ 44 h 85"/>
                  <a:gd name="T6" fmla="*/ 82 w 148"/>
                  <a:gd name="T7" fmla="*/ 72 h 85"/>
                  <a:gd name="T8" fmla="*/ 113 w 148"/>
                  <a:gd name="T9" fmla="*/ 85 h 85"/>
                  <a:gd name="T10" fmla="*/ 130 w 148"/>
                  <a:gd name="T11" fmla="*/ 75 h 85"/>
                  <a:gd name="T12" fmla="*/ 128 w 148"/>
                  <a:gd name="T13" fmla="*/ 40 h 85"/>
                  <a:gd name="T14" fmla="*/ 120 w 148"/>
                  <a:gd name="T15" fmla="*/ 39 h 85"/>
                  <a:gd name="T16" fmla="*/ 101 w 148"/>
                  <a:gd name="T17" fmla="*/ 41 h 85"/>
                  <a:gd name="T18" fmla="*/ 81 w 148"/>
                  <a:gd name="T19" fmla="*/ 43 h 85"/>
                  <a:gd name="T20" fmla="*/ 58 w 148"/>
                  <a:gd name="T21" fmla="*/ 36 h 85"/>
                  <a:gd name="T22" fmla="*/ 20 w 148"/>
                  <a:gd name="T2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" h="85">
                    <a:moveTo>
                      <a:pt x="20" y="0"/>
                    </a:moveTo>
                    <a:cubicBezTo>
                      <a:pt x="19" y="0"/>
                      <a:pt x="17" y="1"/>
                      <a:pt x="15" y="1"/>
                    </a:cubicBezTo>
                    <a:cubicBezTo>
                      <a:pt x="15" y="1"/>
                      <a:pt x="0" y="24"/>
                      <a:pt x="30" y="44"/>
                    </a:cubicBezTo>
                    <a:cubicBezTo>
                      <a:pt x="60" y="64"/>
                      <a:pt x="61" y="62"/>
                      <a:pt x="82" y="72"/>
                    </a:cubicBezTo>
                    <a:cubicBezTo>
                      <a:pt x="94" y="79"/>
                      <a:pt x="104" y="85"/>
                      <a:pt x="113" y="85"/>
                    </a:cubicBezTo>
                    <a:cubicBezTo>
                      <a:pt x="120" y="85"/>
                      <a:pt x="125" y="82"/>
                      <a:pt x="130" y="75"/>
                    </a:cubicBezTo>
                    <a:cubicBezTo>
                      <a:pt x="143" y="58"/>
                      <a:pt x="148" y="44"/>
                      <a:pt x="128" y="40"/>
                    </a:cubicBezTo>
                    <a:cubicBezTo>
                      <a:pt x="125" y="39"/>
                      <a:pt x="123" y="39"/>
                      <a:pt x="120" y="39"/>
                    </a:cubicBezTo>
                    <a:cubicBezTo>
                      <a:pt x="114" y="39"/>
                      <a:pt x="107" y="40"/>
                      <a:pt x="101" y="41"/>
                    </a:cubicBezTo>
                    <a:cubicBezTo>
                      <a:pt x="94" y="42"/>
                      <a:pt x="88" y="43"/>
                      <a:pt x="81" y="43"/>
                    </a:cubicBezTo>
                    <a:cubicBezTo>
                      <a:pt x="73" y="43"/>
                      <a:pt x="65" y="41"/>
                      <a:pt x="58" y="36"/>
                    </a:cubicBezTo>
                    <a:cubicBezTo>
                      <a:pt x="41" y="21"/>
                      <a:pt x="34" y="0"/>
                      <a:pt x="20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268"/>
              <p:cNvSpPr/>
              <p:nvPr/>
            </p:nvSpPr>
            <p:spPr bwMode="auto">
              <a:xfrm>
                <a:off x="5303838" y="4240213"/>
                <a:ext cx="241300" cy="298450"/>
              </a:xfrm>
              <a:custGeom>
                <a:avLst/>
                <a:gdLst>
                  <a:gd name="T0" fmla="*/ 25 w 86"/>
                  <a:gd name="T1" fmla="*/ 0 h 106"/>
                  <a:gd name="T2" fmla="*/ 0 w 86"/>
                  <a:gd name="T3" fmla="*/ 5 h 106"/>
                  <a:gd name="T4" fmla="*/ 29 w 86"/>
                  <a:gd name="T5" fmla="*/ 59 h 106"/>
                  <a:gd name="T6" fmla="*/ 34 w 86"/>
                  <a:gd name="T7" fmla="*/ 104 h 106"/>
                  <a:gd name="T8" fmla="*/ 41 w 86"/>
                  <a:gd name="T9" fmla="*/ 106 h 106"/>
                  <a:gd name="T10" fmla="*/ 81 w 86"/>
                  <a:gd name="T11" fmla="*/ 63 h 106"/>
                  <a:gd name="T12" fmla="*/ 54 w 86"/>
                  <a:gd name="T13" fmla="*/ 9 h 106"/>
                  <a:gd name="T14" fmla="*/ 25 w 86"/>
                  <a:gd name="T1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06">
                    <a:moveTo>
                      <a:pt x="25" y="0"/>
                    </a:moveTo>
                    <a:cubicBezTo>
                      <a:pt x="11" y="0"/>
                      <a:pt x="0" y="5"/>
                      <a:pt x="0" y="5"/>
                    </a:cubicBezTo>
                    <a:cubicBezTo>
                      <a:pt x="16" y="11"/>
                      <a:pt x="34" y="39"/>
                      <a:pt x="29" y="59"/>
                    </a:cubicBezTo>
                    <a:cubicBezTo>
                      <a:pt x="25" y="79"/>
                      <a:pt x="15" y="97"/>
                      <a:pt x="34" y="104"/>
                    </a:cubicBezTo>
                    <a:cubicBezTo>
                      <a:pt x="36" y="105"/>
                      <a:pt x="39" y="106"/>
                      <a:pt x="41" y="106"/>
                    </a:cubicBezTo>
                    <a:cubicBezTo>
                      <a:pt x="58" y="106"/>
                      <a:pt x="76" y="83"/>
                      <a:pt x="81" y="63"/>
                    </a:cubicBezTo>
                    <a:cubicBezTo>
                      <a:pt x="86" y="40"/>
                      <a:pt x="78" y="28"/>
                      <a:pt x="54" y="9"/>
                    </a:cubicBezTo>
                    <a:cubicBezTo>
                      <a:pt x="44" y="2"/>
                      <a:pt x="34" y="0"/>
                      <a:pt x="25" y="0"/>
                    </a:cubicBezTo>
                  </a:path>
                </a:pathLst>
              </a:custGeom>
              <a:solidFill>
                <a:srgbClr val="F4DD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2" name="文本框 281"/>
            <p:cNvSpPr txBox="1"/>
            <p:nvPr/>
          </p:nvSpPr>
          <p:spPr>
            <a:xfrm>
              <a:off x="4312436" y="1107054"/>
              <a:ext cx="3625161" cy="307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  </a:t>
              </a:r>
              <a:r>
                <a:rPr lang="zh-CN" altLang="en-US" sz="4400" dirty="0">
                  <a:solidFill>
                    <a:srgbClr val="FF0000"/>
                  </a:solidFill>
                  <a:latin typeface="黑体" panose="02010600030101010101" charset="-122"/>
                  <a:ea typeface="黑体" panose="02010600030101010101" charset="-122"/>
                </a:rPr>
                <a:t>正确赏识你的孩子</a:t>
              </a:r>
              <a:endParaRPr lang="zh-CN" altLang="en-US" sz="4400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43280" y="1034415"/>
            <a:ext cx="5380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表扬结果是外在力量</a:t>
            </a:r>
            <a:endParaRPr lang="zh-CN" altLang="en-US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33" name="文本框 4432"/>
          <p:cNvSpPr txBox="1"/>
          <p:nvPr/>
        </p:nvSpPr>
        <p:spPr>
          <a:xfrm>
            <a:off x="6527165" y="1096010"/>
            <a:ext cx="5037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表扬品质是内在力量</a:t>
            </a:r>
            <a:endParaRPr lang="zh-CN" altLang="en-US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27" name="文本框 4626"/>
          <p:cNvSpPr txBox="1"/>
          <p:nvPr/>
        </p:nvSpPr>
        <p:spPr>
          <a:xfrm>
            <a:off x="942340" y="2802890"/>
            <a:ext cx="5010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你的表扬是外在力量</a:t>
            </a:r>
            <a:endParaRPr lang="zh-CN" altLang="en-US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21" name="文本框 4820"/>
          <p:cNvSpPr txBox="1"/>
          <p:nvPr/>
        </p:nvSpPr>
        <p:spPr>
          <a:xfrm>
            <a:off x="6442075" y="2802890"/>
            <a:ext cx="49815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自我确认是内在力量</a:t>
            </a:r>
            <a:endParaRPr lang="zh-CN" altLang="en-US" sz="4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1000">
        <p15:prstTrans prst="curtains"/>
      </p:transition>
    </mc:Choice>
    <mc:Fallback>
      <p:transition spd="slow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文本框 3457"/>
          <p:cNvSpPr txBox="1"/>
          <p:nvPr/>
        </p:nvSpPr>
        <p:spPr>
          <a:xfrm>
            <a:off x="431165" y="1543685"/>
            <a:ext cx="10255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   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0030101010101" charset="-122"/>
                <a:ea typeface="黑体" panose="02010600030101010101" charset="-122"/>
              </a:rPr>
              <a:t>第一原则  相信孩子  尊重生命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3461" name="久石譲-Summ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0088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文本框 3457"/>
          <p:cNvSpPr txBox="1"/>
          <p:nvPr/>
        </p:nvSpPr>
        <p:spPr>
          <a:xfrm>
            <a:off x="420370" y="1543685"/>
            <a:ext cx="10255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第二原则   挖掘潜能  找到孩子天才的一面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61" name="久石譲-Summ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0088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文本框 3457"/>
          <p:cNvSpPr txBox="1"/>
          <p:nvPr/>
        </p:nvSpPr>
        <p:spPr>
          <a:xfrm>
            <a:off x="420370" y="1543685"/>
            <a:ext cx="10255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      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第三原则  找感觉   尝甜头 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61" name="久石譲-Summ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0088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文本框 3457"/>
          <p:cNvSpPr txBox="1"/>
          <p:nvPr/>
        </p:nvSpPr>
        <p:spPr>
          <a:xfrm>
            <a:off x="420370" y="1543685"/>
            <a:ext cx="10255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       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第四原则  及时发现问题  延缓处理 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461" name="久石譲-Summ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70088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doors dir="vert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6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方正少儿简体"/>
        <a:ea typeface="方正少儿简体"/>
        <a:cs typeface=""/>
      </a:majorFont>
      <a:minorFont>
        <a:latin typeface="方正少儿简体"/>
        <a:ea typeface="方正少儿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WPS 演示</Application>
  <PresentationFormat>宽屏</PresentationFormat>
  <Paragraphs>40</Paragraphs>
  <Slides>11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方正少儿简体</vt:lpstr>
      <vt:lpstr>黑体</vt:lpstr>
      <vt:lpstr>微软雅黑</vt:lpstr>
      <vt:lpstr>Arial Unicode MS</vt:lpstr>
      <vt:lpstr>等线</vt:lpstr>
      <vt:lpstr>DIN-BoldItalic</vt:lpstr>
      <vt:lpstr>Calibri</vt:lpstr>
      <vt:lpstr>Calibri</vt:lpstr>
      <vt:lpstr>方正兰亭黑_GBK</vt:lpstr>
      <vt:lpstr>Courier New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2017-03-01T09:03:00Z</dcterms:created>
  <dcterms:modified xsi:type="dcterms:W3CDTF">2018-06-24T10:17:01Z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