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6" r:id="rId4"/>
    <p:sldId id="258" r:id="rId5"/>
    <p:sldId id="272" r:id="rId6"/>
    <p:sldId id="259" r:id="rId7"/>
    <p:sldId id="270" r:id="rId8"/>
    <p:sldId id="271" r:id="rId9"/>
    <p:sldId id="266" r:id="rId10"/>
    <p:sldId id="260" r:id="rId11"/>
    <p:sldId id="261" r:id="rId12"/>
    <p:sldId id="262" r:id="rId13"/>
    <p:sldId id="269" r:id="rId14"/>
    <p:sldId id="263" r:id="rId15"/>
    <p:sldId id="264" r:id="rId16"/>
    <p:sldId id="265" r:id="rId17"/>
    <p:sldId id="267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D1E0-152E-4825-98F7-5A8CAC0340D2}" type="datetimeFigureOut">
              <a:rPr lang="zh-CN" altLang="en-US" smtClean="0"/>
              <a:pPr/>
              <a:t>2018/6/25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243F-5797-422D-8293-F077A188E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D1E0-152E-4825-98F7-5A8CAC0340D2}" type="datetimeFigureOut">
              <a:rPr lang="zh-CN" altLang="en-US" smtClean="0"/>
              <a:pPr/>
              <a:t>2018/6/25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243F-5797-422D-8293-F077A188E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D1E0-152E-4825-98F7-5A8CAC0340D2}" type="datetimeFigureOut">
              <a:rPr lang="zh-CN" altLang="en-US" smtClean="0"/>
              <a:pPr/>
              <a:t>2018/6/25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243F-5797-422D-8293-F077A188E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D1E0-152E-4825-98F7-5A8CAC0340D2}" type="datetimeFigureOut">
              <a:rPr lang="zh-CN" altLang="en-US" smtClean="0"/>
              <a:pPr/>
              <a:t>2018/6/25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243F-5797-422D-8293-F077A188E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D1E0-152E-4825-98F7-5A8CAC0340D2}" type="datetimeFigureOut">
              <a:rPr lang="zh-CN" altLang="en-US" smtClean="0"/>
              <a:pPr/>
              <a:t>2018/6/25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243F-5797-422D-8293-F077A188E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D1E0-152E-4825-98F7-5A8CAC0340D2}" type="datetimeFigureOut">
              <a:rPr lang="zh-CN" altLang="en-US" smtClean="0"/>
              <a:pPr/>
              <a:t>2018/6/25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243F-5797-422D-8293-F077A188E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D1E0-152E-4825-98F7-5A8CAC0340D2}" type="datetimeFigureOut">
              <a:rPr lang="zh-CN" altLang="en-US" smtClean="0"/>
              <a:pPr/>
              <a:t>2018/6/25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243F-5797-422D-8293-F077A188E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D1E0-152E-4825-98F7-5A8CAC0340D2}" type="datetimeFigureOut">
              <a:rPr lang="zh-CN" altLang="en-US" smtClean="0"/>
              <a:pPr/>
              <a:t>2018/6/25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243F-5797-422D-8293-F077A188E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D1E0-152E-4825-98F7-5A8CAC0340D2}" type="datetimeFigureOut">
              <a:rPr lang="zh-CN" altLang="en-US" smtClean="0"/>
              <a:pPr/>
              <a:t>2018/6/25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243F-5797-422D-8293-F077A188E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D1E0-152E-4825-98F7-5A8CAC0340D2}" type="datetimeFigureOut">
              <a:rPr lang="zh-CN" altLang="en-US" smtClean="0"/>
              <a:pPr/>
              <a:t>2018/6/25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243F-5797-422D-8293-F077A188E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D1E0-152E-4825-98F7-5A8CAC0340D2}" type="datetimeFigureOut">
              <a:rPr lang="zh-CN" altLang="en-US" smtClean="0"/>
              <a:pPr/>
              <a:t>2018/6/25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243F-5797-422D-8293-F077A188E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7D1E0-152E-4825-98F7-5A8CAC0340D2}" type="datetimeFigureOut">
              <a:rPr lang="zh-CN" altLang="en-US" smtClean="0"/>
              <a:pPr/>
              <a:t>2018/6/25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B243F-5797-422D-8293-F077A188E5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曼陀罗花开</a:t>
            </a:r>
            <a:r>
              <a:rPr lang="en-US" altLang="zh-CN" dirty="0" smtClean="0"/>
              <a:t>-</a:t>
            </a:r>
            <a:r>
              <a:rPr lang="zh-CN" altLang="en-US" dirty="0" smtClean="0"/>
              <a:t>心灵疗愈课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未成年心理辅导站</a:t>
            </a:r>
            <a:r>
              <a:rPr lang="en-US" altLang="zh-CN" dirty="0" smtClean="0"/>
              <a:t>-</a:t>
            </a:r>
            <a:r>
              <a:rPr lang="zh-CN" altLang="en-US" dirty="0" smtClean="0"/>
              <a:t>王晓泳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9af2ed01d9f3410b9fa563264d9927c7_th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9958" y="285728"/>
            <a:ext cx="6193103" cy="657227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7628fa35jw1exmnzxk7d3j20gs0goaf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1019" y="285728"/>
            <a:ext cx="6472283" cy="642942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mp48114767_1449994080015_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9667" y="357166"/>
            <a:ext cx="6410784" cy="614366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FvzDh-IuIQSW_A3DeikX_adbtG-Q.jpg!730x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643182"/>
            <a:ext cx="3691742" cy="3691742"/>
          </a:xfrm>
        </p:spPr>
      </p:pic>
      <p:pic>
        <p:nvPicPr>
          <p:cNvPr id="5" name="图片 4" descr="201602191509383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642918"/>
            <a:ext cx="4022852" cy="55170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001AiPlRzy73IZtwkCL63&amp;6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642918"/>
            <a:ext cx="5792342" cy="569755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6c0e30b4gx6BURwyMU929&amp;6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642918"/>
            <a:ext cx="5119032" cy="5972204"/>
          </a:xfrm>
        </p:spPr>
      </p:pic>
      <p:sp>
        <p:nvSpPr>
          <p:cNvPr id="5" name="矩形 4"/>
          <p:cNvSpPr/>
          <p:nvPr/>
        </p:nvSpPr>
        <p:spPr>
          <a:xfrm>
            <a:off x="2357422" y="5857892"/>
            <a:ext cx="5429288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00299CIYzy6RTNPWKSD73&amp;6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428604"/>
            <a:ext cx="5697559" cy="569755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B00HWLKTMO_02_amz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0"/>
            <a:ext cx="3314312" cy="3454250"/>
          </a:xfrm>
        </p:spPr>
      </p:pic>
      <p:pic>
        <p:nvPicPr>
          <p:cNvPr id="6" name="图片 5" descr="B00HWLKTMO_03_amz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3500438"/>
            <a:ext cx="3221542" cy="3357562"/>
          </a:xfrm>
          <a:prstGeom prst="rect">
            <a:avLst/>
          </a:prstGeom>
        </p:spPr>
      </p:pic>
      <p:pic>
        <p:nvPicPr>
          <p:cNvPr id="7" name="图片 6" descr="B00HWLKTMO_04_amz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78" y="2549515"/>
            <a:ext cx="4214822" cy="43084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568371272c3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528823" cy="635254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1108729933280747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9832"/>
            <a:ext cx="9144000" cy="64983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彩绘曼陀罗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内容占位符 3" descr="b_EB2FF3AC78D43A45B690081D6A2409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7809200" cy="586910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创意曼陀罗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内容占位符 3" descr="001NFl8Agy71ZbLfHvy28&amp;6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230050" y="802397"/>
            <a:ext cx="4968552" cy="662135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6a50a6aagx6Da8OT7Lff5&amp;6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3388" y="142852"/>
            <a:ext cx="6688780" cy="642942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0140907124226_YwNT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62125"/>
            <a:ext cx="6624736" cy="67958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0141213165416_8mLLF.thumb.700_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332656"/>
            <a:ext cx="5374982" cy="589712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冷暖颜色</a:t>
            </a:r>
            <a:endParaRPr lang="zh-CN" altLang="en-US" dirty="0"/>
          </a:p>
        </p:txBody>
      </p:sp>
      <p:pic>
        <p:nvPicPr>
          <p:cNvPr id="4" name="内容占位符 3" descr="B004S5C7DG_04_amz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8015044" cy="44884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21</Words>
  <Application>Microsoft Office PowerPoint</Application>
  <PresentationFormat>全屏显示(4:3)</PresentationFormat>
  <Paragraphs>5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曼陀罗花开-心灵疗愈课</vt:lpstr>
      <vt:lpstr>幻灯片 2</vt:lpstr>
      <vt:lpstr>幻灯片 3</vt:lpstr>
      <vt:lpstr>彩绘曼陀罗</vt:lpstr>
      <vt:lpstr>创意曼陀罗</vt:lpstr>
      <vt:lpstr>幻灯片 6</vt:lpstr>
      <vt:lpstr>幻灯片 7</vt:lpstr>
      <vt:lpstr>幻灯片 8</vt:lpstr>
      <vt:lpstr>冷暖颜色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hgf</dc:creator>
  <cp:lastModifiedBy>微软用户</cp:lastModifiedBy>
  <cp:revision>5</cp:revision>
  <dcterms:created xsi:type="dcterms:W3CDTF">2017-11-03T07:34:06Z</dcterms:created>
  <dcterms:modified xsi:type="dcterms:W3CDTF">2018-06-25T00:11:38Z</dcterms:modified>
</cp:coreProperties>
</file>